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2.xml" ContentType="application/vnd.openxmlformats-officedocument.themeOverride+xml"/>
  <Override PartName="/ppt/notesSlides/notesSlide6.xml" ContentType="application/vnd.openxmlformats-officedocument.presentationml.notesSl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3.xml" ContentType="application/vnd.openxmlformats-officedocument.themeOverr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4.xml" ContentType="application/vnd.openxmlformats-officedocument.themeOverride+xml"/>
  <Override PartName="/ppt/notesSlides/notesSlide7.xml" ContentType="application/vnd.openxmlformats-officedocument.presentationml.notesSlid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47"/>
  </p:notesMasterIdLst>
  <p:sldIdLst>
    <p:sldId id="272" r:id="rId2"/>
    <p:sldId id="416" r:id="rId3"/>
    <p:sldId id="516" r:id="rId4"/>
    <p:sldId id="576" r:id="rId5"/>
    <p:sldId id="515" r:id="rId6"/>
    <p:sldId id="526" r:id="rId7"/>
    <p:sldId id="552" r:id="rId8"/>
    <p:sldId id="535" r:id="rId9"/>
    <p:sldId id="536" r:id="rId10"/>
    <p:sldId id="537" r:id="rId11"/>
    <p:sldId id="538" r:id="rId12"/>
    <p:sldId id="539" r:id="rId13"/>
    <p:sldId id="540" r:id="rId14"/>
    <p:sldId id="550" r:id="rId15"/>
    <p:sldId id="344" r:id="rId16"/>
    <p:sldId id="343" r:id="rId17"/>
    <p:sldId id="329" r:id="rId18"/>
    <p:sldId id="306" r:id="rId19"/>
    <p:sldId id="307" r:id="rId20"/>
    <p:sldId id="308" r:id="rId21"/>
    <p:sldId id="350" r:id="rId22"/>
    <p:sldId id="258" r:id="rId23"/>
    <p:sldId id="366" r:id="rId24"/>
    <p:sldId id="367" r:id="rId25"/>
    <p:sldId id="368" r:id="rId26"/>
    <p:sldId id="580" r:id="rId27"/>
    <p:sldId id="269" r:id="rId28"/>
    <p:sldId id="581" r:id="rId29"/>
    <p:sldId id="541" r:id="rId30"/>
    <p:sldId id="577" r:id="rId31"/>
    <p:sldId id="579" r:id="rId32"/>
    <p:sldId id="578" r:id="rId33"/>
    <p:sldId id="542" r:id="rId34"/>
    <p:sldId id="543" r:id="rId35"/>
    <p:sldId id="544" r:id="rId36"/>
    <p:sldId id="555" r:id="rId37"/>
    <p:sldId id="551" r:id="rId38"/>
    <p:sldId id="558" r:id="rId39"/>
    <p:sldId id="562" r:id="rId40"/>
    <p:sldId id="568" r:id="rId41"/>
    <p:sldId id="570" r:id="rId42"/>
    <p:sldId id="559" r:id="rId43"/>
    <p:sldId id="493" r:id="rId44"/>
    <p:sldId id="557" r:id="rId45"/>
    <p:sldId id="563"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06" autoAdjust="0"/>
    <p:restoredTop sz="96126" autoAdjust="0"/>
  </p:normalViewPr>
  <p:slideViewPr>
    <p:cSldViewPr>
      <p:cViewPr>
        <p:scale>
          <a:sx n="125" d="100"/>
          <a:sy n="125" d="100"/>
        </p:scale>
        <p:origin x="870" y="90"/>
      </p:cViewPr>
      <p:guideLst>
        <p:guide orient="horz" pos="2160"/>
        <p:guide pos="2880"/>
      </p:guideLst>
    </p:cSldViewPr>
  </p:slideViewPr>
  <p:notesTextViewPr>
    <p:cViewPr>
      <p:scale>
        <a:sx n="75" d="100"/>
        <a:sy n="75" d="100"/>
      </p:scale>
      <p:origin x="0" y="0"/>
    </p:cViewPr>
  </p:notesTextViewPr>
  <p:sorterViewPr>
    <p:cViewPr>
      <p:scale>
        <a:sx n="80" d="100"/>
        <a:sy n="80" d="100"/>
      </p:scale>
      <p:origin x="0" y="0"/>
    </p:cViewPr>
  </p:sorterViewPr>
  <p:notesViewPr>
    <p:cSldViewPr>
      <p:cViewPr varScale="1">
        <p:scale>
          <a:sx n="97" d="100"/>
          <a:sy n="97" d="100"/>
        </p:scale>
        <p:origin x="3534"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smoothMarker"/>
        <c:varyColors val="0"/>
        <c:ser>
          <c:idx val="3"/>
          <c:order val="0"/>
          <c:tx>
            <c:strRef>
              <c:f>'mid accumulation test'!$G$2</c:f>
              <c:strCache>
                <c:ptCount val="1"/>
                <c:pt idx="0">
                  <c:v>Ar</c:v>
                </c:pt>
              </c:strCache>
            </c:strRef>
          </c:tx>
          <c:spPr>
            <a:ln>
              <a:solidFill>
                <a:schemeClr val="accent6">
                  <a:lumMod val="75000"/>
                </a:schemeClr>
              </a:solidFill>
            </a:ln>
          </c:spPr>
          <c:marker>
            <c:symbol val="none"/>
          </c:marker>
          <c:xVal>
            <c:numRef>
              <c:f>'mid accumulation test'!$C$3:$C$63</c:f>
              <c:numCache>
                <c:formatCode>0.00</c:formatCode>
                <c:ptCount val="61"/>
                <c:pt idx="0">
                  <c:v>0</c:v>
                </c:pt>
                <c:pt idx="1">
                  <c:v>3.9999996777623892</c:v>
                </c:pt>
                <c:pt idx="2">
                  <c:v>13.9999995008111</c:v>
                </c:pt>
                <c:pt idx="3">
                  <c:v>24.999999557621777</c:v>
                </c:pt>
                <c:pt idx="4">
                  <c:v>33.99999977555126</c:v>
                </c:pt>
                <c:pt idx="5">
                  <c:v>43.99999959859997</c:v>
                </c:pt>
                <c:pt idx="6">
                  <c:v>53.999999421648681</c:v>
                </c:pt>
                <c:pt idx="7">
                  <c:v>63.99999987334013</c:v>
                </c:pt>
                <c:pt idx="8">
                  <c:v>74.999999930150807</c:v>
                </c:pt>
                <c:pt idx="9">
                  <c:v>83.999999519437551</c:v>
                </c:pt>
                <c:pt idx="10">
                  <c:v>93.999999971129</c:v>
                </c:pt>
                <c:pt idx="11">
                  <c:v>103.99999979417771</c:v>
                </c:pt>
                <c:pt idx="12">
                  <c:v>114.99999985098839</c:v>
                </c:pt>
                <c:pt idx="13">
                  <c:v>123.99999944027513</c:v>
                </c:pt>
                <c:pt idx="14">
                  <c:v>133.99999989196658</c:v>
                </c:pt>
                <c:pt idx="15">
                  <c:v>143.99999971501529</c:v>
                </c:pt>
                <c:pt idx="16">
                  <c:v>153.999999538064</c:v>
                </c:pt>
                <c:pt idx="17">
                  <c:v>163.99999998975545</c:v>
                </c:pt>
                <c:pt idx="18">
                  <c:v>173.99999981280416</c:v>
                </c:pt>
                <c:pt idx="19">
                  <c:v>183.99999963585287</c:v>
                </c:pt>
                <c:pt idx="20">
                  <c:v>193.99999945890158</c:v>
                </c:pt>
                <c:pt idx="21">
                  <c:v>203.99999991059303</c:v>
                </c:pt>
                <c:pt idx="22">
                  <c:v>213.99999973364174</c:v>
                </c:pt>
                <c:pt idx="23">
                  <c:v>223.99999955669045</c:v>
                </c:pt>
                <c:pt idx="24">
                  <c:v>234.0000000083819</c:v>
                </c:pt>
                <c:pt idx="25">
                  <c:v>243.99999983143061</c:v>
                </c:pt>
                <c:pt idx="26">
                  <c:v>253.99999965447932</c:v>
                </c:pt>
                <c:pt idx="27">
                  <c:v>263.99999947752804</c:v>
                </c:pt>
                <c:pt idx="28">
                  <c:v>273.99999992921948</c:v>
                </c:pt>
                <c:pt idx="29">
                  <c:v>284.99999998603016</c:v>
                </c:pt>
                <c:pt idx="30">
                  <c:v>293.99999957531691</c:v>
                </c:pt>
                <c:pt idx="31">
                  <c:v>304.00000002700835</c:v>
                </c:pt>
                <c:pt idx="32">
                  <c:v>313.99999985005707</c:v>
                </c:pt>
                <c:pt idx="33">
                  <c:v>323.99999967310578</c:v>
                </c:pt>
                <c:pt idx="34">
                  <c:v>333.99999949615449</c:v>
                </c:pt>
                <c:pt idx="35">
                  <c:v>343.99999994784594</c:v>
                </c:pt>
                <c:pt idx="36">
                  <c:v>353.99999977089465</c:v>
                </c:pt>
                <c:pt idx="37">
                  <c:v>363.99999959394336</c:v>
                </c:pt>
                <c:pt idx="38">
                  <c:v>373.99999941699207</c:v>
                </c:pt>
                <c:pt idx="39">
                  <c:v>383.99999986868352</c:v>
                </c:pt>
                <c:pt idx="40">
                  <c:v>393.99999969173223</c:v>
                </c:pt>
                <c:pt idx="41">
                  <c:v>403.99999951478094</c:v>
                </c:pt>
                <c:pt idx="42">
                  <c:v>413.99999996647239</c:v>
                </c:pt>
                <c:pt idx="43">
                  <c:v>423.9999997895211</c:v>
                </c:pt>
                <c:pt idx="44">
                  <c:v>433.99999961256981</c:v>
                </c:pt>
                <c:pt idx="45">
                  <c:v>443.99999943561852</c:v>
                </c:pt>
                <c:pt idx="46">
                  <c:v>453.99999988730997</c:v>
                </c:pt>
                <c:pt idx="47">
                  <c:v>463.99999971035868</c:v>
                </c:pt>
                <c:pt idx="48">
                  <c:v>473.99999953340739</c:v>
                </c:pt>
                <c:pt idx="49">
                  <c:v>483.99999998509884</c:v>
                </c:pt>
                <c:pt idx="50">
                  <c:v>493.99999980814755</c:v>
                </c:pt>
                <c:pt idx="51">
                  <c:v>503.99999963119626</c:v>
                </c:pt>
                <c:pt idx="52">
                  <c:v>513.99999945424497</c:v>
                </c:pt>
                <c:pt idx="53">
                  <c:v>523.99999990593642</c:v>
                </c:pt>
                <c:pt idx="54">
                  <c:v>533.99999972898513</c:v>
                </c:pt>
                <c:pt idx="55">
                  <c:v>543.99999955203384</c:v>
                </c:pt>
                <c:pt idx="56">
                  <c:v>554.00000000372529</c:v>
                </c:pt>
                <c:pt idx="57">
                  <c:v>563.999999826774</c:v>
                </c:pt>
                <c:pt idx="58">
                  <c:v>573.99999964982271</c:v>
                </c:pt>
                <c:pt idx="59">
                  <c:v>583.99999947287142</c:v>
                </c:pt>
                <c:pt idx="60">
                  <c:v>593.99999992456287</c:v>
                </c:pt>
              </c:numCache>
            </c:numRef>
          </c:xVal>
          <c:yVal>
            <c:numRef>
              <c:f>'mid accumulation test'!$G$3:$G$63</c:f>
              <c:numCache>
                <c:formatCode>0.00E+00</c:formatCode>
                <c:ptCount val="61"/>
                <c:pt idx="0">
                  <c:v>1.436421E-10</c:v>
                </c:pt>
                <c:pt idx="1">
                  <c:v>1.3903560000000001E-10</c:v>
                </c:pt>
                <c:pt idx="2">
                  <c:v>1.7205949999999999E-10</c:v>
                </c:pt>
                <c:pt idx="3">
                  <c:v>2.5568989999999999E-10</c:v>
                </c:pt>
                <c:pt idx="4">
                  <c:v>3.412992E-10</c:v>
                </c:pt>
                <c:pt idx="5">
                  <c:v>3.9028370000000001E-10</c:v>
                </c:pt>
                <c:pt idx="6">
                  <c:v>4.6758849999999997E-10</c:v>
                </c:pt>
                <c:pt idx="7">
                  <c:v>5.5131680000000003E-10</c:v>
                </c:pt>
                <c:pt idx="8">
                  <c:v>6.1094210000000001E-10</c:v>
                </c:pt>
                <c:pt idx="9">
                  <c:v>7.0128860000000003E-10</c:v>
                </c:pt>
                <c:pt idx="10">
                  <c:v>7.8073550000000005E-10</c:v>
                </c:pt>
                <c:pt idx="11">
                  <c:v>8.3815550000000004E-10</c:v>
                </c:pt>
                <c:pt idx="12">
                  <c:v>8.6223299999999995E-10</c:v>
                </c:pt>
                <c:pt idx="13">
                  <c:v>9.9458809999999999E-10</c:v>
                </c:pt>
                <c:pt idx="14">
                  <c:v>1.0017250000000001E-9</c:v>
                </c:pt>
                <c:pt idx="15">
                  <c:v>1.09061E-9</c:v>
                </c:pt>
                <c:pt idx="16">
                  <c:v>1.184038E-9</c:v>
                </c:pt>
                <c:pt idx="17">
                  <c:v>1.2654619999999999E-9</c:v>
                </c:pt>
                <c:pt idx="18">
                  <c:v>1.3828949999999999E-9</c:v>
                </c:pt>
                <c:pt idx="19">
                  <c:v>1.446802E-9</c:v>
                </c:pt>
                <c:pt idx="20">
                  <c:v>1.461724E-9</c:v>
                </c:pt>
                <c:pt idx="21">
                  <c:v>1.549636E-9</c:v>
                </c:pt>
                <c:pt idx="22">
                  <c:v>1.658635E-9</c:v>
                </c:pt>
                <c:pt idx="23">
                  <c:v>1.7614699999999999E-9</c:v>
                </c:pt>
                <c:pt idx="24">
                  <c:v>1.7527109999999999E-9</c:v>
                </c:pt>
                <c:pt idx="25">
                  <c:v>1.8331619999999999E-9</c:v>
                </c:pt>
                <c:pt idx="26">
                  <c:v>1.9152350000000002E-9</c:v>
                </c:pt>
                <c:pt idx="27">
                  <c:v>2.0628370000000002E-9</c:v>
                </c:pt>
                <c:pt idx="28">
                  <c:v>2.1017649999999999E-9</c:v>
                </c:pt>
                <c:pt idx="29">
                  <c:v>2.146208E-9</c:v>
                </c:pt>
                <c:pt idx="30">
                  <c:v>2.2201710000000001E-9</c:v>
                </c:pt>
                <c:pt idx="31">
                  <c:v>2.3327380000000001E-9</c:v>
                </c:pt>
                <c:pt idx="32">
                  <c:v>2.397618E-9</c:v>
                </c:pt>
                <c:pt idx="33">
                  <c:v>2.4829350000000002E-9</c:v>
                </c:pt>
                <c:pt idx="34">
                  <c:v>2.565333E-9</c:v>
                </c:pt>
                <c:pt idx="35">
                  <c:v>2.6461090000000002E-9</c:v>
                </c:pt>
                <c:pt idx="36">
                  <c:v>2.6915250000000002E-9</c:v>
                </c:pt>
                <c:pt idx="37">
                  <c:v>2.731102E-9</c:v>
                </c:pt>
                <c:pt idx="38">
                  <c:v>2.8021449999999999E-9</c:v>
                </c:pt>
                <c:pt idx="39">
                  <c:v>2.8994650000000002E-9</c:v>
                </c:pt>
                <c:pt idx="40">
                  <c:v>2.950396E-9</c:v>
                </c:pt>
                <c:pt idx="41">
                  <c:v>3.0610170000000001E-9</c:v>
                </c:pt>
                <c:pt idx="42">
                  <c:v>3.0970250000000001E-9</c:v>
                </c:pt>
                <c:pt idx="43">
                  <c:v>3.1765030000000001E-9</c:v>
                </c:pt>
                <c:pt idx="44">
                  <c:v>3.3477869999999999E-9</c:v>
                </c:pt>
                <c:pt idx="45">
                  <c:v>3.407152E-9</c:v>
                </c:pt>
                <c:pt idx="46">
                  <c:v>3.4327799999999998E-9</c:v>
                </c:pt>
                <c:pt idx="47">
                  <c:v>3.5132310000000002E-9</c:v>
                </c:pt>
                <c:pt idx="48">
                  <c:v>3.628069E-9</c:v>
                </c:pt>
                <c:pt idx="49">
                  <c:v>3.7130619999999998E-9</c:v>
                </c:pt>
                <c:pt idx="50">
                  <c:v>3.7458270000000004E-9</c:v>
                </c:pt>
                <c:pt idx="51">
                  <c:v>3.8768850000000003E-9</c:v>
                </c:pt>
                <c:pt idx="52">
                  <c:v>3.9492260000000004E-9</c:v>
                </c:pt>
                <c:pt idx="53">
                  <c:v>3.9917229999999997E-9</c:v>
                </c:pt>
                <c:pt idx="54">
                  <c:v>4.113373E-9</c:v>
                </c:pt>
                <c:pt idx="55">
                  <c:v>4.179551E-9</c:v>
                </c:pt>
                <c:pt idx="56">
                  <c:v>4.2301580000000004E-9</c:v>
                </c:pt>
                <c:pt idx="57">
                  <c:v>4.3404540000000003E-9</c:v>
                </c:pt>
                <c:pt idx="58">
                  <c:v>4.4442630000000002E-9</c:v>
                </c:pt>
                <c:pt idx="59">
                  <c:v>4.5179019999999997E-9</c:v>
                </c:pt>
                <c:pt idx="60">
                  <c:v>4.5266610000000001E-9</c:v>
                </c:pt>
              </c:numCache>
            </c:numRef>
          </c:yVal>
          <c:smooth val="1"/>
          <c:extLst>
            <c:ext xmlns:c16="http://schemas.microsoft.com/office/drawing/2014/chart" uri="{C3380CC4-5D6E-409C-BE32-E72D297353CC}">
              <c16:uniqueId val="{00000000-D71D-4764-B587-0489C7ACF099}"/>
            </c:ext>
          </c:extLst>
        </c:ser>
        <c:ser>
          <c:idx val="0"/>
          <c:order val="1"/>
          <c:tx>
            <c:strRef>
              <c:f>'mid accumulation test'!$D$2</c:f>
              <c:strCache>
                <c:ptCount val="1"/>
                <c:pt idx="0">
                  <c:v>H2</c:v>
                </c:pt>
              </c:strCache>
            </c:strRef>
          </c:tx>
          <c:spPr>
            <a:ln>
              <a:solidFill>
                <a:srgbClr val="7030A0"/>
              </a:solidFill>
            </a:ln>
          </c:spPr>
          <c:marker>
            <c:symbol val="none"/>
          </c:marker>
          <c:xVal>
            <c:numRef>
              <c:f>'mid accumulation test'!$C$3:$C$63</c:f>
              <c:numCache>
                <c:formatCode>0.00</c:formatCode>
                <c:ptCount val="61"/>
                <c:pt idx="0">
                  <c:v>0</c:v>
                </c:pt>
                <c:pt idx="1">
                  <c:v>3.9999996777623892</c:v>
                </c:pt>
                <c:pt idx="2">
                  <c:v>13.9999995008111</c:v>
                </c:pt>
                <c:pt idx="3">
                  <c:v>24.999999557621777</c:v>
                </c:pt>
                <c:pt idx="4">
                  <c:v>33.99999977555126</c:v>
                </c:pt>
                <c:pt idx="5">
                  <c:v>43.99999959859997</c:v>
                </c:pt>
                <c:pt idx="6">
                  <c:v>53.999999421648681</c:v>
                </c:pt>
                <c:pt idx="7">
                  <c:v>63.99999987334013</c:v>
                </c:pt>
                <c:pt idx="8">
                  <c:v>74.999999930150807</c:v>
                </c:pt>
                <c:pt idx="9">
                  <c:v>83.999999519437551</c:v>
                </c:pt>
                <c:pt idx="10">
                  <c:v>93.999999971129</c:v>
                </c:pt>
                <c:pt idx="11">
                  <c:v>103.99999979417771</c:v>
                </c:pt>
                <c:pt idx="12">
                  <c:v>114.99999985098839</c:v>
                </c:pt>
                <c:pt idx="13">
                  <c:v>123.99999944027513</c:v>
                </c:pt>
                <c:pt idx="14">
                  <c:v>133.99999989196658</c:v>
                </c:pt>
                <c:pt idx="15">
                  <c:v>143.99999971501529</c:v>
                </c:pt>
                <c:pt idx="16">
                  <c:v>153.999999538064</c:v>
                </c:pt>
                <c:pt idx="17">
                  <c:v>163.99999998975545</c:v>
                </c:pt>
                <c:pt idx="18">
                  <c:v>173.99999981280416</c:v>
                </c:pt>
                <c:pt idx="19">
                  <c:v>183.99999963585287</c:v>
                </c:pt>
                <c:pt idx="20">
                  <c:v>193.99999945890158</c:v>
                </c:pt>
                <c:pt idx="21">
                  <c:v>203.99999991059303</c:v>
                </c:pt>
                <c:pt idx="22">
                  <c:v>213.99999973364174</c:v>
                </c:pt>
                <c:pt idx="23">
                  <c:v>223.99999955669045</c:v>
                </c:pt>
                <c:pt idx="24">
                  <c:v>234.0000000083819</c:v>
                </c:pt>
                <c:pt idx="25">
                  <c:v>243.99999983143061</c:v>
                </c:pt>
                <c:pt idx="26">
                  <c:v>253.99999965447932</c:v>
                </c:pt>
                <c:pt idx="27">
                  <c:v>263.99999947752804</c:v>
                </c:pt>
                <c:pt idx="28">
                  <c:v>273.99999992921948</c:v>
                </c:pt>
                <c:pt idx="29">
                  <c:v>284.99999998603016</c:v>
                </c:pt>
                <c:pt idx="30">
                  <c:v>293.99999957531691</c:v>
                </c:pt>
                <c:pt idx="31">
                  <c:v>304.00000002700835</c:v>
                </c:pt>
                <c:pt idx="32">
                  <c:v>313.99999985005707</c:v>
                </c:pt>
                <c:pt idx="33">
                  <c:v>323.99999967310578</c:v>
                </c:pt>
                <c:pt idx="34">
                  <c:v>333.99999949615449</c:v>
                </c:pt>
                <c:pt idx="35">
                  <c:v>343.99999994784594</c:v>
                </c:pt>
                <c:pt idx="36">
                  <c:v>353.99999977089465</c:v>
                </c:pt>
                <c:pt idx="37">
                  <c:v>363.99999959394336</c:v>
                </c:pt>
                <c:pt idx="38">
                  <c:v>373.99999941699207</c:v>
                </c:pt>
                <c:pt idx="39">
                  <c:v>383.99999986868352</c:v>
                </c:pt>
                <c:pt idx="40">
                  <c:v>393.99999969173223</c:v>
                </c:pt>
                <c:pt idx="41">
                  <c:v>403.99999951478094</c:v>
                </c:pt>
                <c:pt idx="42">
                  <c:v>413.99999996647239</c:v>
                </c:pt>
                <c:pt idx="43">
                  <c:v>423.9999997895211</c:v>
                </c:pt>
                <c:pt idx="44">
                  <c:v>433.99999961256981</c:v>
                </c:pt>
                <c:pt idx="45">
                  <c:v>443.99999943561852</c:v>
                </c:pt>
                <c:pt idx="46">
                  <c:v>453.99999988730997</c:v>
                </c:pt>
                <c:pt idx="47">
                  <c:v>463.99999971035868</c:v>
                </c:pt>
                <c:pt idx="48">
                  <c:v>473.99999953340739</c:v>
                </c:pt>
                <c:pt idx="49">
                  <c:v>483.99999998509884</c:v>
                </c:pt>
                <c:pt idx="50">
                  <c:v>493.99999980814755</c:v>
                </c:pt>
                <c:pt idx="51">
                  <c:v>503.99999963119626</c:v>
                </c:pt>
                <c:pt idx="52">
                  <c:v>513.99999945424497</c:v>
                </c:pt>
                <c:pt idx="53">
                  <c:v>523.99999990593642</c:v>
                </c:pt>
                <c:pt idx="54">
                  <c:v>533.99999972898513</c:v>
                </c:pt>
                <c:pt idx="55">
                  <c:v>543.99999955203384</c:v>
                </c:pt>
                <c:pt idx="56">
                  <c:v>554.00000000372529</c:v>
                </c:pt>
                <c:pt idx="57">
                  <c:v>563.999999826774</c:v>
                </c:pt>
                <c:pt idx="58">
                  <c:v>573.99999964982271</c:v>
                </c:pt>
                <c:pt idx="59">
                  <c:v>583.99999947287142</c:v>
                </c:pt>
                <c:pt idx="60">
                  <c:v>593.99999992456287</c:v>
                </c:pt>
              </c:numCache>
            </c:numRef>
          </c:xVal>
          <c:yVal>
            <c:numRef>
              <c:f>'mid accumulation test'!$D$3:$D$63</c:f>
              <c:numCache>
                <c:formatCode>0.00E+00</c:formatCode>
                <c:ptCount val="61"/>
                <c:pt idx="0">
                  <c:v>4.4124710000000001E-10</c:v>
                </c:pt>
                <c:pt idx="1">
                  <c:v>4.3050940000000001E-10</c:v>
                </c:pt>
                <c:pt idx="2">
                  <c:v>4.3625130000000002E-10</c:v>
                </c:pt>
                <c:pt idx="3">
                  <c:v>4.4131200000000002E-10</c:v>
                </c:pt>
                <c:pt idx="4">
                  <c:v>4.622035E-10</c:v>
                </c:pt>
                <c:pt idx="5">
                  <c:v>4.175334E-10</c:v>
                </c:pt>
                <c:pt idx="6">
                  <c:v>4.338508E-10</c:v>
                </c:pt>
                <c:pt idx="7">
                  <c:v>4.3887899999999998E-10</c:v>
                </c:pt>
                <c:pt idx="8">
                  <c:v>4.2775200000000001E-10</c:v>
                </c:pt>
                <c:pt idx="9">
                  <c:v>4.612627E-10</c:v>
                </c:pt>
                <c:pt idx="10">
                  <c:v>4.2541630000000003E-10</c:v>
                </c:pt>
                <c:pt idx="11">
                  <c:v>4.4517240000000001E-10</c:v>
                </c:pt>
                <c:pt idx="12">
                  <c:v>4.3699750000000002E-10</c:v>
                </c:pt>
                <c:pt idx="13">
                  <c:v>4.1490569999999999E-10</c:v>
                </c:pt>
                <c:pt idx="14">
                  <c:v>4.090341E-10</c:v>
                </c:pt>
                <c:pt idx="15">
                  <c:v>4.4053339999999998E-10</c:v>
                </c:pt>
                <c:pt idx="16">
                  <c:v>4.2470270000000002E-10</c:v>
                </c:pt>
                <c:pt idx="17">
                  <c:v>4.3959270000000001E-10</c:v>
                </c:pt>
                <c:pt idx="18">
                  <c:v>4.2022589999999999E-10</c:v>
                </c:pt>
                <c:pt idx="19">
                  <c:v>4.240539E-10</c:v>
                </c:pt>
                <c:pt idx="20">
                  <c:v>4.1020189999999997E-10</c:v>
                </c:pt>
                <c:pt idx="21">
                  <c:v>4.3401300000000001E-10</c:v>
                </c:pt>
                <c:pt idx="22">
                  <c:v>4.3417520000000001E-10</c:v>
                </c:pt>
                <c:pt idx="23">
                  <c:v>4.3278030000000002E-10</c:v>
                </c:pt>
                <c:pt idx="24">
                  <c:v>4.3067160000000002E-10</c:v>
                </c:pt>
                <c:pt idx="25">
                  <c:v>4.270708E-10</c:v>
                </c:pt>
                <c:pt idx="26">
                  <c:v>4.478649E-10</c:v>
                </c:pt>
                <c:pt idx="27">
                  <c:v>4.3949540000000001E-10</c:v>
                </c:pt>
                <c:pt idx="28">
                  <c:v>4.2658419999999998E-10</c:v>
                </c:pt>
                <c:pt idx="29">
                  <c:v>4.7161110000000003E-10</c:v>
                </c:pt>
                <c:pt idx="30">
                  <c:v>4.5201730000000002E-10</c:v>
                </c:pt>
                <c:pt idx="31">
                  <c:v>4.4835150000000002E-10</c:v>
                </c:pt>
                <c:pt idx="32">
                  <c:v>4.3845730000000002E-10</c:v>
                </c:pt>
                <c:pt idx="33">
                  <c:v>4.558452E-10</c:v>
                </c:pt>
                <c:pt idx="34">
                  <c:v>4.5795379999999998E-10</c:v>
                </c:pt>
                <c:pt idx="35">
                  <c:v>4.5522880000000002E-10</c:v>
                </c:pt>
                <c:pt idx="36">
                  <c:v>4.5552079999999999E-10</c:v>
                </c:pt>
                <c:pt idx="37">
                  <c:v>4.615222E-10</c:v>
                </c:pt>
                <c:pt idx="38">
                  <c:v>4.570455E-10</c:v>
                </c:pt>
                <c:pt idx="39">
                  <c:v>4.7981850000000004E-10</c:v>
                </c:pt>
                <c:pt idx="40">
                  <c:v>4.5480710000000001E-10</c:v>
                </c:pt>
                <c:pt idx="41">
                  <c:v>4.7673670000000003E-10</c:v>
                </c:pt>
                <c:pt idx="42">
                  <c:v>4.3381829999999998E-10</c:v>
                </c:pt>
                <c:pt idx="43">
                  <c:v>4.3511589999999998E-10</c:v>
                </c:pt>
                <c:pt idx="44">
                  <c:v>4.4783250000000001E-10</c:v>
                </c:pt>
                <c:pt idx="45">
                  <c:v>4.5818089999999999E-10</c:v>
                </c:pt>
                <c:pt idx="46">
                  <c:v>4.490652E-10</c:v>
                </c:pt>
                <c:pt idx="47">
                  <c:v>4.6891860000000004E-10</c:v>
                </c:pt>
                <c:pt idx="48">
                  <c:v>4.62463E-10</c:v>
                </c:pt>
                <c:pt idx="49">
                  <c:v>4.7994829999999996E-10</c:v>
                </c:pt>
                <c:pt idx="50">
                  <c:v>4.705406E-10</c:v>
                </c:pt>
                <c:pt idx="51">
                  <c:v>4.6869150000000002E-10</c:v>
                </c:pt>
                <c:pt idx="52">
                  <c:v>4.5487200000000002E-10</c:v>
                </c:pt>
                <c:pt idx="53">
                  <c:v>4.3751649999999997E-10</c:v>
                </c:pt>
                <c:pt idx="54">
                  <c:v>4.8140810000000001E-10</c:v>
                </c:pt>
                <c:pt idx="55">
                  <c:v>4.6509070000000001E-10</c:v>
                </c:pt>
                <c:pt idx="56">
                  <c:v>4.7329799999999999E-10</c:v>
                </c:pt>
                <c:pt idx="57">
                  <c:v>4.8474940000000002E-10</c:v>
                </c:pt>
                <c:pt idx="58">
                  <c:v>4.7709350000000003E-10</c:v>
                </c:pt>
                <c:pt idx="59">
                  <c:v>4.5140089999999999E-10</c:v>
                </c:pt>
                <c:pt idx="60">
                  <c:v>4.7333050000000001E-10</c:v>
                </c:pt>
              </c:numCache>
            </c:numRef>
          </c:yVal>
          <c:smooth val="1"/>
          <c:extLst>
            <c:ext xmlns:c16="http://schemas.microsoft.com/office/drawing/2014/chart" uri="{C3380CC4-5D6E-409C-BE32-E72D297353CC}">
              <c16:uniqueId val="{00000001-D71D-4764-B587-0489C7ACF099}"/>
            </c:ext>
          </c:extLst>
        </c:ser>
        <c:ser>
          <c:idx val="1"/>
          <c:order val="2"/>
          <c:tx>
            <c:strRef>
              <c:f>'mid accumulation test'!$E$2</c:f>
              <c:strCache>
                <c:ptCount val="1"/>
                <c:pt idx="0">
                  <c:v>CH4</c:v>
                </c:pt>
              </c:strCache>
            </c:strRef>
          </c:tx>
          <c:marker>
            <c:symbol val="none"/>
          </c:marker>
          <c:xVal>
            <c:numRef>
              <c:f>'mid accumulation test'!$C$3:$C$63</c:f>
              <c:numCache>
                <c:formatCode>0.00</c:formatCode>
                <c:ptCount val="61"/>
                <c:pt idx="0">
                  <c:v>0</c:v>
                </c:pt>
                <c:pt idx="1">
                  <c:v>3.9999996777623892</c:v>
                </c:pt>
                <c:pt idx="2">
                  <c:v>13.9999995008111</c:v>
                </c:pt>
                <c:pt idx="3">
                  <c:v>24.999999557621777</c:v>
                </c:pt>
                <c:pt idx="4">
                  <c:v>33.99999977555126</c:v>
                </c:pt>
                <c:pt idx="5">
                  <c:v>43.99999959859997</c:v>
                </c:pt>
                <c:pt idx="6">
                  <c:v>53.999999421648681</c:v>
                </c:pt>
                <c:pt idx="7">
                  <c:v>63.99999987334013</c:v>
                </c:pt>
                <c:pt idx="8">
                  <c:v>74.999999930150807</c:v>
                </c:pt>
                <c:pt idx="9">
                  <c:v>83.999999519437551</c:v>
                </c:pt>
                <c:pt idx="10">
                  <c:v>93.999999971129</c:v>
                </c:pt>
                <c:pt idx="11">
                  <c:v>103.99999979417771</c:v>
                </c:pt>
                <c:pt idx="12">
                  <c:v>114.99999985098839</c:v>
                </c:pt>
                <c:pt idx="13">
                  <c:v>123.99999944027513</c:v>
                </c:pt>
                <c:pt idx="14">
                  <c:v>133.99999989196658</c:v>
                </c:pt>
                <c:pt idx="15">
                  <c:v>143.99999971501529</c:v>
                </c:pt>
                <c:pt idx="16">
                  <c:v>153.999999538064</c:v>
                </c:pt>
                <c:pt idx="17">
                  <c:v>163.99999998975545</c:v>
                </c:pt>
                <c:pt idx="18">
                  <c:v>173.99999981280416</c:v>
                </c:pt>
                <c:pt idx="19">
                  <c:v>183.99999963585287</c:v>
                </c:pt>
                <c:pt idx="20">
                  <c:v>193.99999945890158</c:v>
                </c:pt>
                <c:pt idx="21">
                  <c:v>203.99999991059303</c:v>
                </c:pt>
                <c:pt idx="22">
                  <c:v>213.99999973364174</c:v>
                </c:pt>
                <c:pt idx="23">
                  <c:v>223.99999955669045</c:v>
                </c:pt>
                <c:pt idx="24">
                  <c:v>234.0000000083819</c:v>
                </c:pt>
                <c:pt idx="25">
                  <c:v>243.99999983143061</c:v>
                </c:pt>
                <c:pt idx="26">
                  <c:v>253.99999965447932</c:v>
                </c:pt>
                <c:pt idx="27">
                  <c:v>263.99999947752804</c:v>
                </c:pt>
                <c:pt idx="28">
                  <c:v>273.99999992921948</c:v>
                </c:pt>
                <c:pt idx="29">
                  <c:v>284.99999998603016</c:v>
                </c:pt>
                <c:pt idx="30">
                  <c:v>293.99999957531691</c:v>
                </c:pt>
                <c:pt idx="31">
                  <c:v>304.00000002700835</c:v>
                </c:pt>
                <c:pt idx="32">
                  <c:v>313.99999985005707</c:v>
                </c:pt>
                <c:pt idx="33">
                  <c:v>323.99999967310578</c:v>
                </c:pt>
                <c:pt idx="34">
                  <c:v>333.99999949615449</c:v>
                </c:pt>
                <c:pt idx="35">
                  <c:v>343.99999994784594</c:v>
                </c:pt>
                <c:pt idx="36">
                  <c:v>353.99999977089465</c:v>
                </c:pt>
                <c:pt idx="37">
                  <c:v>363.99999959394336</c:v>
                </c:pt>
                <c:pt idx="38">
                  <c:v>373.99999941699207</c:v>
                </c:pt>
                <c:pt idx="39">
                  <c:v>383.99999986868352</c:v>
                </c:pt>
                <c:pt idx="40">
                  <c:v>393.99999969173223</c:v>
                </c:pt>
                <c:pt idx="41">
                  <c:v>403.99999951478094</c:v>
                </c:pt>
                <c:pt idx="42">
                  <c:v>413.99999996647239</c:v>
                </c:pt>
                <c:pt idx="43">
                  <c:v>423.9999997895211</c:v>
                </c:pt>
                <c:pt idx="44">
                  <c:v>433.99999961256981</c:v>
                </c:pt>
                <c:pt idx="45">
                  <c:v>443.99999943561852</c:v>
                </c:pt>
                <c:pt idx="46">
                  <c:v>453.99999988730997</c:v>
                </c:pt>
                <c:pt idx="47">
                  <c:v>463.99999971035868</c:v>
                </c:pt>
                <c:pt idx="48">
                  <c:v>473.99999953340739</c:v>
                </c:pt>
                <c:pt idx="49">
                  <c:v>483.99999998509884</c:v>
                </c:pt>
                <c:pt idx="50">
                  <c:v>493.99999980814755</c:v>
                </c:pt>
                <c:pt idx="51">
                  <c:v>503.99999963119626</c:v>
                </c:pt>
                <c:pt idx="52">
                  <c:v>513.99999945424497</c:v>
                </c:pt>
                <c:pt idx="53">
                  <c:v>523.99999990593642</c:v>
                </c:pt>
                <c:pt idx="54">
                  <c:v>533.99999972898513</c:v>
                </c:pt>
                <c:pt idx="55">
                  <c:v>543.99999955203384</c:v>
                </c:pt>
                <c:pt idx="56">
                  <c:v>554.00000000372529</c:v>
                </c:pt>
                <c:pt idx="57">
                  <c:v>563.999999826774</c:v>
                </c:pt>
                <c:pt idx="58">
                  <c:v>573.99999964982271</c:v>
                </c:pt>
                <c:pt idx="59">
                  <c:v>583.99999947287142</c:v>
                </c:pt>
                <c:pt idx="60">
                  <c:v>593.99999992456287</c:v>
                </c:pt>
              </c:numCache>
            </c:numRef>
          </c:xVal>
          <c:yVal>
            <c:numRef>
              <c:f>'mid accumulation test'!$E$3:$E$63</c:f>
              <c:numCache>
                <c:formatCode>0.00E+00</c:formatCode>
                <c:ptCount val="61"/>
                <c:pt idx="0">
                  <c:v>1.9411870000000001E-11</c:v>
                </c:pt>
                <c:pt idx="1">
                  <c:v>1.9645439999999999E-11</c:v>
                </c:pt>
                <c:pt idx="2">
                  <c:v>2.9490990000000003E-11</c:v>
                </c:pt>
                <c:pt idx="3">
                  <c:v>6.5963509999999995E-11</c:v>
                </c:pt>
                <c:pt idx="4">
                  <c:v>7.7398789999999998E-11</c:v>
                </c:pt>
                <c:pt idx="5">
                  <c:v>8.1470090000000004E-11</c:v>
                </c:pt>
                <c:pt idx="6">
                  <c:v>7.541667E-11</c:v>
                </c:pt>
                <c:pt idx="7">
                  <c:v>7.8368760000000005E-11</c:v>
                </c:pt>
                <c:pt idx="8">
                  <c:v>8.0351660000000001E-11</c:v>
                </c:pt>
                <c:pt idx="9">
                  <c:v>9.2030049999999994E-11</c:v>
                </c:pt>
                <c:pt idx="10">
                  <c:v>8.9597049999999996E-11</c:v>
                </c:pt>
                <c:pt idx="11">
                  <c:v>9.488477E-11</c:v>
                </c:pt>
                <c:pt idx="12">
                  <c:v>8.8202139999999998E-11</c:v>
                </c:pt>
                <c:pt idx="13">
                  <c:v>1.006591E-10</c:v>
                </c:pt>
                <c:pt idx="14">
                  <c:v>8.6904540000000002E-11</c:v>
                </c:pt>
                <c:pt idx="15">
                  <c:v>8.515278E-11</c:v>
                </c:pt>
                <c:pt idx="16">
                  <c:v>9.4333289999999998E-11</c:v>
                </c:pt>
                <c:pt idx="17">
                  <c:v>8.515278E-11</c:v>
                </c:pt>
                <c:pt idx="18">
                  <c:v>8.5250099999999996E-11</c:v>
                </c:pt>
                <c:pt idx="19">
                  <c:v>9.1251490000000002E-11</c:v>
                </c:pt>
                <c:pt idx="20">
                  <c:v>8.4017379999999998E-11</c:v>
                </c:pt>
                <c:pt idx="21">
                  <c:v>9.5955290000000006E-11</c:v>
                </c:pt>
                <c:pt idx="22">
                  <c:v>1.080878E-10</c:v>
                </c:pt>
                <c:pt idx="23">
                  <c:v>9.3944010000000002E-11</c:v>
                </c:pt>
                <c:pt idx="24">
                  <c:v>1.121753E-10</c:v>
                </c:pt>
                <c:pt idx="25">
                  <c:v>9.430085E-11</c:v>
                </c:pt>
                <c:pt idx="26">
                  <c:v>9.7447530000000006E-11</c:v>
                </c:pt>
                <c:pt idx="27">
                  <c:v>8.3692979999999999E-11</c:v>
                </c:pt>
                <c:pt idx="28">
                  <c:v>1.009511E-10</c:v>
                </c:pt>
                <c:pt idx="29">
                  <c:v>9.2905929999999995E-11</c:v>
                </c:pt>
                <c:pt idx="30">
                  <c:v>9.8453170000000001E-11</c:v>
                </c:pt>
                <c:pt idx="31">
                  <c:v>1.0205399999999999E-10</c:v>
                </c:pt>
                <c:pt idx="32">
                  <c:v>1.00724E-10</c:v>
                </c:pt>
                <c:pt idx="33">
                  <c:v>9.5274049999999996E-11</c:v>
                </c:pt>
                <c:pt idx="34">
                  <c:v>9.7479970000000004E-11</c:v>
                </c:pt>
                <c:pt idx="35">
                  <c:v>1.0361110000000001E-10</c:v>
                </c:pt>
                <c:pt idx="36">
                  <c:v>1.040329E-10</c:v>
                </c:pt>
                <c:pt idx="37">
                  <c:v>1.0234600000000001E-10</c:v>
                </c:pt>
                <c:pt idx="38">
                  <c:v>1.1587339999999999E-10</c:v>
                </c:pt>
                <c:pt idx="39">
                  <c:v>1.0046449999999999E-10</c:v>
                </c:pt>
                <c:pt idx="40">
                  <c:v>1.004969E-10</c:v>
                </c:pt>
                <c:pt idx="41">
                  <c:v>1.0325430000000001E-10</c:v>
                </c:pt>
                <c:pt idx="42">
                  <c:v>1.155815E-10</c:v>
                </c:pt>
                <c:pt idx="43">
                  <c:v>1.074391E-10</c:v>
                </c:pt>
                <c:pt idx="44">
                  <c:v>1.149002E-10</c:v>
                </c:pt>
                <c:pt idx="45">
                  <c:v>1.073093E-10</c:v>
                </c:pt>
                <c:pt idx="46">
                  <c:v>1.045843E-10</c:v>
                </c:pt>
                <c:pt idx="47">
                  <c:v>1.2229660000000001E-10</c:v>
                </c:pt>
                <c:pt idx="48">
                  <c:v>1.1872820000000001E-10</c:v>
                </c:pt>
                <c:pt idx="49">
                  <c:v>1.097423E-10</c:v>
                </c:pt>
                <c:pt idx="50">
                  <c:v>1.083474E-10</c:v>
                </c:pt>
                <c:pt idx="51">
                  <c:v>1.134404E-10</c:v>
                </c:pt>
                <c:pt idx="52">
                  <c:v>1.2943340000000001E-10</c:v>
                </c:pt>
                <c:pt idx="53">
                  <c:v>1.221344E-10</c:v>
                </c:pt>
                <c:pt idx="54">
                  <c:v>1.1778740000000001E-10</c:v>
                </c:pt>
                <c:pt idx="55">
                  <c:v>1.2447000000000001E-10</c:v>
                </c:pt>
                <c:pt idx="56">
                  <c:v>1.2365900000000001E-10</c:v>
                </c:pt>
                <c:pt idx="57">
                  <c:v>1.228805E-10</c:v>
                </c:pt>
                <c:pt idx="58">
                  <c:v>1.156139E-10</c:v>
                </c:pt>
                <c:pt idx="59">
                  <c:v>1.370568E-10</c:v>
                </c:pt>
                <c:pt idx="60">
                  <c:v>1.2125849999999999E-10</c:v>
                </c:pt>
              </c:numCache>
            </c:numRef>
          </c:yVal>
          <c:smooth val="1"/>
          <c:extLst>
            <c:ext xmlns:c16="http://schemas.microsoft.com/office/drawing/2014/chart" uri="{C3380CC4-5D6E-409C-BE32-E72D297353CC}">
              <c16:uniqueId val="{00000002-D71D-4764-B587-0489C7ACF099}"/>
            </c:ext>
          </c:extLst>
        </c:ser>
        <c:ser>
          <c:idx val="2"/>
          <c:order val="3"/>
          <c:tx>
            <c:strRef>
              <c:f>'mid accumulation test'!$F$2</c:f>
              <c:strCache>
                <c:ptCount val="1"/>
                <c:pt idx="0">
                  <c:v>CO</c:v>
                </c:pt>
              </c:strCache>
            </c:strRef>
          </c:tx>
          <c:marker>
            <c:symbol val="none"/>
          </c:marker>
          <c:xVal>
            <c:numRef>
              <c:f>'mid accumulation test'!$C$3:$C$63</c:f>
              <c:numCache>
                <c:formatCode>0.00</c:formatCode>
                <c:ptCount val="61"/>
                <c:pt idx="0">
                  <c:v>0</c:v>
                </c:pt>
                <c:pt idx="1">
                  <c:v>3.9999996777623892</c:v>
                </c:pt>
                <c:pt idx="2">
                  <c:v>13.9999995008111</c:v>
                </c:pt>
                <c:pt idx="3">
                  <c:v>24.999999557621777</c:v>
                </c:pt>
                <c:pt idx="4">
                  <c:v>33.99999977555126</c:v>
                </c:pt>
                <c:pt idx="5">
                  <c:v>43.99999959859997</c:v>
                </c:pt>
                <c:pt idx="6">
                  <c:v>53.999999421648681</c:v>
                </c:pt>
                <c:pt idx="7">
                  <c:v>63.99999987334013</c:v>
                </c:pt>
                <c:pt idx="8">
                  <c:v>74.999999930150807</c:v>
                </c:pt>
                <c:pt idx="9">
                  <c:v>83.999999519437551</c:v>
                </c:pt>
                <c:pt idx="10">
                  <c:v>93.999999971129</c:v>
                </c:pt>
                <c:pt idx="11">
                  <c:v>103.99999979417771</c:v>
                </c:pt>
                <c:pt idx="12">
                  <c:v>114.99999985098839</c:v>
                </c:pt>
                <c:pt idx="13">
                  <c:v>123.99999944027513</c:v>
                </c:pt>
                <c:pt idx="14">
                  <c:v>133.99999989196658</c:v>
                </c:pt>
                <c:pt idx="15">
                  <c:v>143.99999971501529</c:v>
                </c:pt>
                <c:pt idx="16">
                  <c:v>153.999999538064</c:v>
                </c:pt>
                <c:pt idx="17">
                  <c:v>163.99999998975545</c:v>
                </c:pt>
                <c:pt idx="18">
                  <c:v>173.99999981280416</c:v>
                </c:pt>
                <c:pt idx="19">
                  <c:v>183.99999963585287</c:v>
                </c:pt>
                <c:pt idx="20">
                  <c:v>193.99999945890158</c:v>
                </c:pt>
                <c:pt idx="21">
                  <c:v>203.99999991059303</c:v>
                </c:pt>
                <c:pt idx="22">
                  <c:v>213.99999973364174</c:v>
                </c:pt>
                <c:pt idx="23">
                  <c:v>223.99999955669045</c:v>
                </c:pt>
                <c:pt idx="24">
                  <c:v>234.0000000083819</c:v>
                </c:pt>
                <c:pt idx="25">
                  <c:v>243.99999983143061</c:v>
                </c:pt>
                <c:pt idx="26">
                  <c:v>253.99999965447932</c:v>
                </c:pt>
                <c:pt idx="27">
                  <c:v>263.99999947752804</c:v>
                </c:pt>
                <c:pt idx="28">
                  <c:v>273.99999992921948</c:v>
                </c:pt>
                <c:pt idx="29">
                  <c:v>284.99999998603016</c:v>
                </c:pt>
                <c:pt idx="30">
                  <c:v>293.99999957531691</c:v>
                </c:pt>
                <c:pt idx="31">
                  <c:v>304.00000002700835</c:v>
                </c:pt>
                <c:pt idx="32">
                  <c:v>313.99999985005707</c:v>
                </c:pt>
                <c:pt idx="33">
                  <c:v>323.99999967310578</c:v>
                </c:pt>
                <c:pt idx="34">
                  <c:v>333.99999949615449</c:v>
                </c:pt>
                <c:pt idx="35">
                  <c:v>343.99999994784594</c:v>
                </c:pt>
                <c:pt idx="36">
                  <c:v>353.99999977089465</c:v>
                </c:pt>
                <c:pt idx="37">
                  <c:v>363.99999959394336</c:v>
                </c:pt>
                <c:pt idx="38">
                  <c:v>373.99999941699207</c:v>
                </c:pt>
                <c:pt idx="39">
                  <c:v>383.99999986868352</c:v>
                </c:pt>
                <c:pt idx="40">
                  <c:v>393.99999969173223</c:v>
                </c:pt>
                <c:pt idx="41">
                  <c:v>403.99999951478094</c:v>
                </c:pt>
                <c:pt idx="42">
                  <c:v>413.99999996647239</c:v>
                </c:pt>
                <c:pt idx="43">
                  <c:v>423.9999997895211</c:v>
                </c:pt>
                <c:pt idx="44">
                  <c:v>433.99999961256981</c:v>
                </c:pt>
                <c:pt idx="45">
                  <c:v>443.99999943561852</c:v>
                </c:pt>
                <c:pt idx="46">
                  <c:v>453.99999988730997</c:v>
                </c:pt>
                <c:pt idx="47">
                  <c:v>463.99999971035868</c:v>
                </c:pt>
                <c:pt idx="48">
                  <c:v>473.99999953340739</c:v>
                </c:pt>
                <c:pt idx="49">
                  <c:v>483.99999998509884</c:v>
                </c:pt>
                <c:pt idx="50">
                  <c:v>493.99999980814755</c:v>
                </c:pt>
                <c:pt idx="51">
                  <c:v>503.99999963119626</c:v>
                </c:pt>
                <c:pt idx="52">
                  <c:v>513.99999945424497</c:v>
                </c:pt>
                <c:pt idx="53">
                  <c:v>523.99999990593642</c:v>
                </c:pt>
                <c:pt idx="54">
                  <c:v>533.99999972898513</c:v>
                </c:pt>
                <c:pt idx="55">
                  <c:v>543.99999955203384</c:v>
                </c:pt>
                <c:pt idx="56">
                  <c:v>554.00000000372529</c:v>
                </c:pt>
                <c:pt idx="57">
                  <c:v>563.999999826774</c:v>
                </c:pt>
                <c:pt idx="58">
                  <c:v>573.99999964982271</c:v>
                </c:pt>
                <c:pt idx="59">
                  <c:v>583.99999947287142</c:v>
                </c:pt>
                <c:pt idx="60">
                  <c:v>593.99999992456287</c:v>
                </c:pt>
              </c:numCache>
            </c:numRef>
          </c:xVal>
          <c:yVal>
            <c:numRef>
              <c:f>'mid accumulation test'!$F$3:$F$63</c:f>
              <c:numCache>
                <c:formatCode>0.00E+00</c:formatCode>
                <c:ptCount val="61"/>
                <c:pt idx="0">
                  <c:v>2.1981120000000001E-10</c:v>
                </c:pt>
                <c:pt idx="1">
                  <c:v>2.320411E-10</c:v>
                </c:pt>
                <c:pt idx="2">
                  <c:v>2.1906509999999999E-10</c:v>
                </c:pt>
                <c:pt idx="3">
                  <c:v>2.2097899999999999E-10</c:v>
                </c:pt>
                <c:pt idx="4">
                  <c:v>2.1449100000000001E-10</c:v>
                </c:pt>
                <c:pt idx="5">
                  <c:v>2.1757279999999999E-10</c:v>
                </c:pt>
                <c:pt idx="6">
                  <c:v>2.2127100000000001E-10</c:v>
                </c:pt>
                <c:pt idx="7">
                  <c:v>2.0874920000000001E-10</c:v>
                </c:pt>
                <c:pt idx="8">
                  <c:v>2.209466E-10</c:v>
                </c:pt>
                <c:pt idx="9">
                  <c:v>2.069325E-10</c:v>
                </c:pt>
                <c:pt idx="10">
                  <c:v>2.3690710000000002E-10</c:v>
                </c:pt>
                <c:pt idx="11">
                  <c:v>2.0926820000000001E-10</c:v>
                </c:pt>
                <c:pt idx="12">
                  <c:v>2.20752E-10</c:v>
                </c:pt>
                <c:pt idx="13">
                  <c:v>2.19649E-10</c:v>
                </c:pt>
                <c:pt idx="14">
                  <c:v>2.3405240000000002E-10</c:v>
                </c:pt>
                <c:pt idx="15">
                  <c:v>2.1575619999999999E-10</c:v>
                </c:pt>
                <c:pt idx="16">
                  <c:v>2.1721599999999999E-10</c:v>
                </c:pt>
                <c:pt idx="17">
                  <c:v>2.2474209999999999E-10</c:v>
                </c:pt>
                <c:pt idx="18">
                  <c:v>2.331441E-10</c:v>
                </c:pt>
                <c:pt idx="19">
                  <c:v>2.3288450000000001E-10</c:v>
                </c:pt>
                <c:pt idx="20">
                  <c:v>2.3012709999999999E-10</c:v>
                </c:pt>
                <c:pt idx="21">
                  <c:v>2.3444169999999999E-10</c:v>
                </c:pt>
                <c:pt idx="22">
                  <c:v>2.1925970000000001E-10</c:v>
                </c:pt>
                <c:pt idx="23">
                  <c:v>2.1650230000000001E-10</c:v>
                </c:pt>
                <c:pt idx="24">
                  <c:v>2.2354179999999999E-10</c:v>
                </c:pt>
                <c:pt idx="25">
                  <c:v>2.109551E-10</c:v>
                </c:pt>
                <c:pt idx="26">
                  <c:v>2.169889E-10</c:v>
                </c:pt>
                <c:pt idx="27">
                  <c:v>2.2292540000000001E-10</c:v>
                </c:pt>
                <c:pt idx="28">
                  <c:v>2.3551220000000003E-10</c:v>
                </c:pt>
                <c:pt idx="29">
                  <c:v>2.2234149999999999E-10</c:v>
                </c:pt>
                <c:pt idx="30">
                  <c:v>2.2483940000000001E-10</c:v>
                </c:pt>
                <c:pt idx="31">
                  <c:v>2.1569130000000001E-10</c:v>
                </c:pt>
                <c:pt idx="32">
                  <c:v>2.2788880000000001E-10</c:v>
                </c:pt>
                <c:pt idx="33">
                  <c:v>2.240608E-10</c:v>
                </c:pt>
                <c:pt idx="34">
                  <c:v>2.334036E-10</c:v>
                </c:pt>
                <c:pt idx="35">
                  <c:v>2.311977E-10</c:v>
                </c:pt>
                <c:pt idx="36">
                  <c:v>2.2247130000000001E-10</c:v>
                </c:pt>
                <c:pt idx="37">
                  <c:v>2.246123E-10</c:v>
                </c:pt>
                <c:pt idx="38">
                  <c:v>2.258126E-10</c:v>
                </c:pt>
                <c:pt idx="39">
                  <c:v>2.2509889999999999E-10</c:v>
                </c:pt>
                <c:pt idx="40">
                  <c:v>2.241257E-10</c:v>
                </c:pt>
                <c:pt idx="41">
                  <c:v>2.4300579999999998E-10</c:v>
                </c:pt>
                <c:pt idx="42">
                  <c:v>2.409945E-10</c:v>
                </c:pt>
                <c:pt idx="43">
                  <c:v>2.3207350000000001E-10</c:v>
                </c:pt>
                <c:pt idx="44">
                  <c:v>2.2062220000000001E-10</c:v>
                </c:pt>
                <c:pt idx="45">
                  <c:v>2.2470959999999999E-10</c:v>
                </c:pt>
                <c:pt idx="46">
                  <c:v>2.4180549999999998E-10</c:v>
                </c:pt>
                <c:pt idx="47">
                  <c:v>2.4021599999999999E-10</c:v>
                </c:pt>
                <c:pt idx="48">
                  <c:v>2.4144869999999998E-10</c:v>
                </c:pt>
                <c:pt idx="49">
                  <c:v>2.353175E-10</c:v>
                </c:pt>
                <c:pt idx="50">
                  <c:v>2.4255169999999998E-10</c:v>
                </c:pt>
                <c:pt idx="51">
                  <c:v>2.3077589999999999E-10</c:v>
                </c:pt>
                <c:pt idx="52">
                  <c:v>2.5384080000000002E-10</c:v>
                </c:pt>
                <c:pt idx="53">
                  <c:v>2.646433E-10</c:v>
                </c:pt>
                <c:pt idx="54">
                  <c:v>2.4637960000000001E-10</c:v>
                </c:pt>
                <c:pt idx="55">
                  <c:v>2.2805100000000001E-10</c:v>
                </c:pt>
                <c:pt idx="56">
                  <c:v>2.3006229999999999E-10</c:v>
                </c:pt>
                <c:pt idx="57">
                  <c:v>2.4381680000000001E-10</c:v>
                </c:pt>
                <c:pt idx="58">
                  <c:v>2.453739E-10</c:v>
                </c:pt>
                <c:pt idx="59">
                  <c:v>2.391779E-10</c:v>
                </c:pt>
                <c:pt idx="60">
                  <c:v>2.4615249999999999E-10</c:v>
                </c:pt>
              </c:numCache>
            </c:numRef>
          </c:yVal>
          <c:smooth val="1"/>
          <c:extLst>
            <c:ext xmlns:c16="http://schemas.microsoft.com/office/drawing/2014/chart" uri="{C3380CC4-5D6E-409C-BE32-E72D297353CC}">
              <c16:uniqueId val="{00000003-D71D-4764-B587-0489C7ACF099}"/>
            </c:ext>
          </c:extLst>
        </c:ser>
        <c:ser>
          <c:idx val="4"/>
          <c:order val="4"/>
          <c:tx>
            <c:strRef>
              <c:f>'mid accumulation test'!$H$2</c:f>
              <c:strCache>
                <c:ptCount val="1"/>
                <c:pt idx="0">
                  <c:v>CO2</c:v>
                </c:pt>
              </c:strCache>
            </c:strRef>
          </c:tx>
          <c:marker>
            <c:symbol val="none"/>
          </c:marker>
          <c:xVal>
            <c:numRef>
              <c:f>'mid accumulation test'!$C$3:$C$63</c:f>
              <c:numCache>
                <c:formatCode>0.00</c:formatCode>
                <c:ptCount val="61"/>
                <c:pt idx="0">
                  <c:v>0</c:v>
                </c:pt>
                <c:pt idx="1">
                  <c:v>3.9999996777623892</c:v>
                </c:pt>
                <c:pt idx="2">
                  <c:v>13.9999995008111</c:v>
                </c:pt>
                <c:pt idx="3">
                  <c:v>24.999999557621777</c:v>
                </c:pt>
                <c:pt idx="4">
                  <c:v>33.99999977555126</c:v>
                </c:pt>
                <c:pt idx="5">
                  <c:v>43.99999959859997</c:v>
                </c:pt>
                <c:pt idx="6">
                  <c:v>53.999999421648681</c:v>
                </c:pt>
                <c:pt idx="7">
                  <c:v>63.99999987334013</c:v>
                </c:pt>
                <c:pt idx="8">
                  <c:v>74.999999930150807</c:v>
                </c:pt>
                <c:pt idx="9">
                  <c:v>83.999999519437551</c:v>
                </c:pt>
                <c:pt idx="10">
                  <c:v>93.999999971129</c:v>
                </c:pt>
                <c:pt idx="11">
                  <c:v>103.99999979417771</c:v>
                </c:pt>
                <c:pt idx="12">
                  <c:v>114.99999985098839</c:v>
                </c:pt>
                <c:pt idx="13">
                  <c:v>123.99999944027513</c:v>
                </c:pt>
                <c:pt idx="14">
                  <c:v>133.99999989196658</c:v>
                </c:pt>
                <c:pt idx="15">
                  <c:v>143.99999971501529</c:v>
                </c:pt>
                <c:pt idx="16">
                  <c:v>153.999999538064</c:v>
                </c:pt>
                <c:pt idx="17">
                  <c:v>163.99999998975545</c:v>
                </c:pt>
                <c:pt idx="18">
                  <c:v>173.99999981280416</c:v>
                </c:pt>
                <c:pt idx="19">
                  <c:v>183.99999963585287</c:v>
                </c:pt>
                <c:pt idx="20">
                  <c:v>193.99999945890158</c:v>
                </c:pt>
                <c:pt idx="21">
                  <c:v>203.99999991059303</c:v>
                </c:pt>
                <c:pt idx="22">
                  <c:v>213.99999973364174</c:v>
                </c:pt>
                <c:pt idx="23">
                  <c:v>223.99999955669045</c:v>
                </c:pt>
                <c:pt idx="24">
                  <c:v>234.0000000083819</c:v>
                </c:pt>
                <c:pt idx="25">
                  <c:v>243.99999983143061</c:v>
                </c:pt>
                <c:pt idx="26">
                  <c:v>253.99999965447932</c:v>
                </c:pt>
                <c:pt idx="27">
                  <c:v>263.99999947752804</c:v>
                </c:pt>
                <c:pt idx="28">
                  <c:v>273.99999992921948</c:v>
                </c:pt>
                <c:pt idx="29">
                  <c:v>284.99999998603016</c:v>
                </c:pt>
                <c:pt idx="30">
                  <c:v>293.99999957531691</c:v>
                </c:pt>
                <c:pt idx="31">
                  <c:v>304.00000002700835</c:v>
                </c:pt>
                <c:pt idx="32">
                  <c:v>313.99999985005707</c:v>
                </c:pt>
                <c:pt idx="33">
                  <c:v>323.99999967310578</c:v>
                </c:pt>
                <c:pt idx="34">
                  <c:v>333.99999949615449</c:v>
                </c:pt>
                <c:pt idx="35">
                  <c:v>343.99999994784594</c:v>
                </c:pt>
                <c:pt idx="36">
                  <c:v>353.99999977089465</c:v>
                </c:pt>
                <c:pt idx="37">
                  <c:v>363.99999959394336</c:v>
                </c:pt>
                <c:pt idx="38">
                  <c:v>373.99999941699207</c:v>
                </c:pt>
                <c:pt idx="39">
                  <c:v>383.99999986868352</c:v>
                </c:pt>
                <c:pt idx="40">
                  <c:v>393.99999969173223</c:v>
                </c:pt>
                <c:pt idx="41">
                  <c:v>403.99999951478094</c:v>
                </c:pt>
                <c:pt idx="42">
                  <c:v>413.99999996647239</c:v>
                </c:pt>
                <c:pt idx="43">
                  <c:v>423.9999997895211</c:v>
                </c:pt>
                <c:pt idx="44">
                  <c:v>433.99999961256981</c:v>
                </c:pt>
                <c:pt idx="45">
                  <c:v>443.99999943561852</c:v>
                </c:pt>
                <c:pt idx="46">
                  <c:v>453.99999988730997</c:v>
                </c:pt>
                <c:pt idx="47">
                  <c:v>463.99999971035868</c:v>
                </c:pt>
                <c:pt idx="48">
                  <c:v>473.99999953340739</c:v>
                </c:pt>
                <c:pt idx="49">
                  <c:v>483.99999998509884</c:v>
                </c:pt>
                <c:pt idx="50">
                  <c:v>493.99999980814755</c:v>
                </c:pt>
                <c:pt idx="51">
                  <c:v>503.99999963119626</c:v>
                </c:pt>
                <c:pt idx="52">
                  <c:v>513.99999945424497</c:v>
                </c:pt>
                <c:pt idx="53">
                  <c:v>523.99999990593642</c:v>
                </c:pt>
                <c:pt idx="54">
                  <c:v>533.99999972898513</c:v>
                </c:pt>
                <c:pt idx="55">
                  <c:v>543.99999955203384</c:v>
                </c:pt>
                <c:pt idx="56">
                  <c:v>554.00000000372529</c:v>
                </c:pt>
                <c:pt idx="57">
                  <c:v>563.999999826774</c:v>
                </c:pt>
                <c:pt idx="58">
                  <c:v>573.99999964982271</c:v>
                </c:pt>
                <c:pt idx="59">
                  <c:v>583.99999947287142</c:v>
                </c:pt>
                <c:pt idx="60">
                  <c:v>593.99999992456287</c:v>
                </c:pt>
              </c:numCache>
            </c:numRef>
          </c:xVal>
          <c:yVal>
            <c:numRef>
              <c:f>'mid accumulation test'!$H$3:$H$63</c:f>
              <c:numCache>
                <c:formatCode>0.00E+00</c:formatCode>
                <c:ptCount val="61"/>
                <c:pt idx="0">
                  <c:v>8.1908780000000008E-12</c:v>
                </c:pt>
                <c:pt idx="1">
                  <c:v>8.0838259999999996E-12</c:v>
                </c:pt>
                <c:pt idx="2">
                  <c:v>6.9938420000000004E-12</c:v>
                </c:pt>
                <c:pt idx="3">
                  <c:v>7.0100619999999997E-12</c:v>
                </c:pt>
                <c:pt idx="4">
                  <c:v>5.2745220000000004E-12</c:v>
                </c:pt>
                <c:pt idx="5">
                  <c:v>8.2103420000000003E-12</c:v>
                </c:pt>
                <c:pt idx="6">
                  <c:v>5.9168340000000002E-12</c:v>
                </c:pt>
                <c:pt idx="7">
                  <c:v>6.0368619999999997E-12</c:v>
                </c:pt>
                <c:pt idx="8">
                  <c:v>7.6718380000000006E-12</c:v>
                </c:pt>
                <c:pt idx="9">
                  <c:v>5.096102E-12</c:v>
                </c:pt>
                <c:pt idx="10">
                  <c:v>6.672686E-12</c:v>
                </c:pt>
                <c:pt idx="11">
                  <c:v>5.855198E-12</c:v>
                </c:pt>
                <c:pt idx="12">
                  <c:v>8.9597049999999999E-12</c:v>
                </c:pt>
                <c:pt idx="13">
                  <c:v>8.2784659999999993E-12</c:v>
                </c:pt>
                <c:pt idx="14">
                  <c:v>7.1982139999999998E-12</c:v>
                </c:pt>
                <c:pt idx="15">
                  <c:v>8.2395380000000003E-12</c:v>
                </c:pt>
                <c:pt idx="16">
                  <c:v>5.0831260000000001E-12</c:v>
                </c:pt>
                <c:pt idx="17">
                  <c:v>8.0059700000000001E-12</c:v>
                </c:pt>
                <c:pt idx="18">
                  <c:v>8.2881979999999998E-12</c:v>
                </c:pt>
                <c:pt idx="19">
                  <c:v>5.4010380000000002E-12</c:v>
                </c:pt>
                <c:pt idx="20">
                  <c:v>7.6296659999999999E-12</c:v>
                </c:pt>
                <c:pt idx="21">
                  <c:v>5.1544940000000001E-12</c:v>
                </c:pt>
                <c:pt idx="22">
                  <c:v>8.4212019999999992E-12</c:v>
                </c:pt>
                <c:pt idx="23">
                  <c:v>5.2583020000000003E-12</c:v>
                </c:pt>
                <c:pt idx="24">
                  <c:v>6.572122E-12</c:v>
                </c:pt>
                <c:pt idx="25">
                  <c:v>8.2752220000000007E-12</c:v>
                </c:pt>
                <c:pt idx="26">
                  <c:v>6.7829819999999998E-12</c:v>
                </c:pt>
                <c:pt idx="27">
                  <c:v>8.3044180000000007E-12</c:v>
                </c:pt>
                <c:pt idx="28">
                  <c:v>7.5842500000000005E-12</c:v>
                </c:pt>
                <c:pt idx="29">
                  <c:v>6.3319610000000002E-12</c:v>
                </c:pt>
                <c:pt idx="30">
                  <c:v>6.4578299999999998E-12</c:v>
                </c:pt>
                <c:pt idx="31">
                  <c:v>5.5092749999999997E-12</c:v>
                </c:pt>
                <c:pt idx="32">
                  <c:v>6.1386169999999998E-12</c:v>
                </c:pt>
                <c:pt idx="33">
                  <c:v>4.9548709999999996E-12</c:v>
                </c:pt>
                <c:pt idx="34">
                  <c:v>6.0286439999999999E-12</c:v>
                </c:pt>
                <c:pt idx="35">
                  <c:v>6.2845979999999998E-12</c:v>
                </c:pt>
                <c:pt idx="36">
                  <c:v>5.8703350000000001E-12</c:v>
                </c:pt>
                <c:pt idx="37">
                  <c:v>6.1571079999999999E-12</c:v>
                </c:pt>
                <c:pt idx="38">
                  <c:v>6.1451050000000002E-12</c:v>
                </c:pt>
                <c:pt idx="39">
                  <c:v>5.5907000000000004E-12</c:v>
                </c:pt>
                <c:pt idx="40">
                  <c:v>5.2416430000000004E-12</c:v>
                </c:pt>
                <c:pt idx="41">
                  <c:v>7.5844880000000006E-12</c:v>
                </c:pt>
                <c:pt idx="42">
                  <c:v>4.4445869999999996E-12</c:v>
                </c:pt>
                <c:pt idx="43">
                  <c:v>6.8750139999999997E-12</c:v>
                </c:pt>
                <c:pt idx="44">
                  <c:v>6.4555589999999998E-12</c:v>
                </c:pt>
                <c:pt idx="45">
                  <c:v>6.7059990000000001E-12</c:v>
                </c:pt>
                <c:pt idx="46">
                  <c:v>6.9791479999999999E-12</c:v>
                </c:pt>
                <c:pt idx="47">
                  <c:v>6.8315440000000001E-12</c:v>
                </c:pt>
                <c:pt idx="48">
                  <c:v>7.4271519999999995E-12</c:v>
                </c:pt>
                <c:pt idx="49">
                  <c:v>5.3720520000000003E-12</c:v>
                </c:pt>
                <c:pt idx="50">
                  <c:v>6.2910869999999999E-12</c:v>
                </c:pt>
                <c:pt idx="51">
                  <c:v>5.3337730000000003E-12</c:v>
                </c:pt>
                <c:pt idx="52">
                  <c:v>5.2591600000000004E-12</c:v>
                </c:pt>
                <c:pt idx="53">
                  <c:v>6.026373E-12</c:v>
                </c:pt>
                <c:pt idx="54">
                  <c:v>6.5885649999999996E-12</c:v>
                </c:pt>
                <c:pt idx="55">
                  <c:v>6.2761639999999997E-12</c:v>
                </c:pt>
                <c:pt idx="56">
                  <c:v>7.9121390000000005E-12</c:v>
                </c:pt>
                <c:pt idx="57">
                  <c:v>5.7801509999999999E-12</c:v>
                </c:pt>
                <c:pt idx="58">
                  <c:v>7.2162879999999998E-12</c:v>
                </c:pt>
                <c:pt idx="59">
                  <c:v>6.995368E-12</c:v>
                </c:pt>
                <c:pt idx="60">
                  <c:v>5.3441539999999999E-12</c:v>
                </c:pt>
              </c:numCache>
            </c:numRef>
          </c:yVal>
          <c:smooth val="1"/>
          <c:extLst>
            <c:ext xmlns:c16="http://schemas.microsoft.com/office/drawing/2014/chart" uri="{C3380CC4-5D6E-409C-BE32-E72D297353CC}">
              <c16:uniqueId val="{00000004-D71D-4764-B587-0489C7ACF099}"/>
            </c:ext>
          </c:extLst>
        </c:ser>
        <c:dLbls>
          <c:showLegendKey val="0"/>
          <c:showVal val="0"/>
          <c:showCatName val="0"/>
          <c:showSerName val="0"/>
          <c:showPercent val="0"/>
          <c:showBubbleSize val="0"/>
        </c:dLbls>
        <c:axId val="145767024"/>
        <c:axId val="145767416"/>
      </c:scatterChart>
      <c:valAx>
        <c:axId val="145767024"/>
        <c:scaling>
          <c:orientation val="minMax"/>
          <c:max val="600"/>
        </c:scaling>
        <c:delete val="0"/>
        <c:axPos val="b"/>
        <c:title>
          <c:tx>
            <c:rich>
              <a:bodyPr/>
              <a:lstStyle/>
              <a:p>
                <a:pPr>
                  <a:defRPr/>
                </a:pPr>
                <a:r>
                  <a:rPr lang="en-US"/>
                  <a:t>Time [sec]</a:t>
                </a:r>
              </a:p>
            </c:rich>
          </c:tx>
          <c:overlay val="0"/>
        </c:title>
        <c:numFmt formatCode="0" sourceLinked="0"/>
        <c:majorTickMark val="none"/>
        <c:minorTickMark val="none"/>
        <c:tickLblPos val="nextTo"/>
        <c:crossAx val="145767416"/>
        <c:crossesAt val="1.0000000000000006E-12"/>
        <c:crossBetween val="midCat"/>
      </c:valAx>
      <c:valAx>
        <c:axId val="145767416"/>
        <c:scaling>
          <c:logBase val="10"/>
          <c:orientation val="minMax"/>
          <c:max val="1.0000000000000005E-8"/>
          <c:min val="1.0000000000000006E-12"/>
        </c:scaling>
        <c:delete val="0"/>
        <c:axPos val="l"/>
        <c:majorGridlines/>
        <c:title>
          <c:tx>
            <c:rich>
              <a:bodyPr rot="-5400000" vert="horz"/>
              <a:lstStyle/>
              <a:p>
                <a:pPr>
                  <a:defRPr/>
                </a:pPr>
                <a:r>
                  <a:rPr lang="en-US"/>
                  <a:t>RGA current [A]</a:t>
                </a:r>
              </a:p>
            </c:rich>
          </c:tx>
          <c:overlay val="0"/>
        </c:title>
        <c:numFmt formatCode="0.0E+00" sourceLinked="0"/>
        <c:majorTickMark val="none"/>
        <c:minorTickMark val="none"/>
        <c:tickLblPos val="nextTo"/>
        <c:crossAx val="145767024"/>
        <c:crosses val="autoZero"/>
        <c:crossBetween val="midCat"/>
      </c:valAx>
    </c:plotArea>
    <c:legend>
      <c:legendPos val="r"/>
      <c:overlay val="0"/>
    </c:legend>
    <c:plotVisOnly val="1"/>
    <c:dispBlanksAs val="gap"/>
    <c:showDLblsOverMax val="0"/>
  </c:chart>
  <c:spPr>
    <a:solidFill>
      <a:sysClr val="window" lastClr="FFFFFF"/>
    </a:solidFill>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3"/>
          <c:order val="1"/>
          <c:tx>
            <c:strRef>
              <c:f>'2020.01.17 Kapton 0.125mm TB1'!$F$4</c:f>
              <c:strCache>
                <c:ptCount val="1"/>
                <c:pt idx="0">
                  <c:v>BG Reference</c:v>
                </c:pt>
              </c:strCache>
            </c:strRef>
          </c:tx>
          <c:spPr>
            <a:ln w="19050" cap="rnd">
              <a:solidFill>
                <a:schemeClr val="accent1">
                  <a:lumMod val="50000"/>
                </a:schemeClr>
              </a:solidFill>
              <a:round/>
            </a:ln>
            <a:effectLst/>
          </c:spPr>
          <c:marker>
            <c:symbol val="none"/>
          </c:marker>
          <c:xVal>
            <c:numRef>
              <c:f>'2020.01.17 Kapton 0.125mm TB1'!$I$50:$I$15000</c:f>
              <c:numCache>
                <c:formatCode>0.000</c:formatCode>
                <c:ptCount val="14951"/>
                <c:pt idx="0">
                  <c:v>2.2500000020954758E-2</c:v>
                </c:pt>
                <c:pt idx="1">
                  <c:v>2.305555553175509E-2</c:v>
                </c:pt>
                <c:pt idx="2">
                  <c:v>2.3611111042555422E-2</c:v>
                </c:pt>
                <c:pt idx="3">
                  <c:v>2.4166666727978736E-2</c:v>
                </c:pt>
                <c:pt idx="4">
                  <c:v>2.4722222238779068E-2</c:v>
                </c:pt>
                <c:pt idx="5">
                  <c:v>2.52777777495794E-2</c:v>
                </c:pt>
                <c:pt idx="6">
                  <c:v>2.5833333260379732E-2</c:v>
                </c:pt>
                <c:pt idx="7">
                  <c:v>2.6388888945803046E-2</c:v>
                </c:pt>
                <c:pt idx="8">
                  <c:v>2.6944444456603378E-2</c:v>
                </c:pt>
                <c:pt idx="9">
                  <c:v>2.749999996740371E-2</c:v>
                </c:pt>
                <c:pt idx="10">
                  <c:v>2.8055555478204042E-2</c:v>
                </c:pt>
                <c:pt idx="11">
                  <c:v>2.8611111163627356E-2</c:v>
                </c:pt>
                <c:pt idx="12">
                  <c:v>2.9166666674427688E-2</c:v>
                </c:pt>
                <c:pt idx="13">
                  <c:v>3.0000000027939677E-2</c:v>
                </c:pt>
                <c:pt idx="14">
                  <c:v>3.0555555538740009E-2</c:v>
                </c:pt>
                <c:pt idx="15">
                  <c:v>3.1111111049540341E-2</c:v>
                </c:pt>
                <c:pt idx="16">
                  <c:v>3.1666666734963655E-2</c:v>
                </c:pt>
                <c:pt idx="17">
                  <c:v>3.2222222245763987E-2</c:v>
                </c:pt>
                <c:pt idx="18">
                  <c:v>3.2777777756564319E-2</c:v>
                </c:pt>
                <c:pt idx="19">
                  <c:v>3.3333333267364651E-2</c:v>
                </c:pt>
                <c:pt idx="20">
                  <c:v>3.3888888952787966E-2</c:v>
                </c:pt>
                <c:pt idx="21">
                  <c:v>3.4444444463588297E-2</c:v>
                </c:pt>
                <c:pt idx="22">
                  <c:v>3.4999999974388629E-2</c:v>
                </c:pt>
                <c:pt idx="23">
                  <c:v>3.5555555485188961E-2</c:v>
                </c:pt>
                <c:pt idx="24">
                  <c:v>3.6111111170612276E-2</c:v>
                </c:pt>
                <c:pt idx="25">
                  <c:v>3.6666666681412607E-2</c:v>
                </c:pt>
                <c:pt idx="26">
                  <c:v>3.7222222192212939E-2</c:v>
                </c:pt>
                <c:pt idx="27">
                  <c:v>3.8055555545724928E-2</c:v>
                </c:pt>
                <c:pt idx="28">
                  <c:v>3.861111105652526E-2</c:v>
                </c:pt>
                <c:pt idx="29">
                  <c:v>3.9166666741948575E-2</c:v>
                </c:pt>
                <c:pt idx="30">
                  <c:v>3.9722222252748907E-2</c:v>
                </c:pt>
                <c:pt idx="31">
                  <c:v>4.0277777763549238E-2</c:v>
                </c:pt>
                <c:pt idx="32">
                  <c:v>4.083333327434957E-2</c:v>
                </c:pt>
                <c:pt idx="33">
                  <c:v>4.1388888959772885E-2</c:v>
                </c:pt>
                <c:pt idx="34">
                  <c:v>4.1944444470573217E-2</c:v>
                </c:pt>
                <c:pt idx="35">
                  <c:v>4.2499999981373549E-2</c:v>
                </c:pt>
                <c:pt idx="36">
                  <c:v>4.305555549217388E-2</c:v>
                </c:pt>
                <c:pt idx="37">
                  <c:v>4.3611111177597195E-2</c:v>
                </c:pt>
                <c:pt idx="38">
                  <c:v>4.4166666688397527E-2</c:v>
                </c:pt>
                <c:pt idx="39">
                  <c:v>4.4722222199197859E-2</c:v>
                </c:pt>
                <c:pt idx="40">
                  <c:v>4.527777770999819E-2</c:v>
                </c:pt>
                <c:pt idx="41">
                  <c:v>4.5833333395421505E-2</c:v>
                </c:pt>
                <c:pt idx="42">
                  <c:v>4.6666666574310511E-2</c:v>
                </c:pt>
                <c:pt idx="43">
                  <c:v>4.7222222259733826E-2</c:v>
                </c:pt>
                <c:pt idx="44">
                  <c:v>4.7777777770534158E-2</c:v>
                </c:pt>
                <c:pt idx="45">
                  <c:v>4.833333328133449E-2</c:v>
                </c:pt>
                <c:pt idx="46">
                  <c:v>4.8888888966757804E-2</c:v>
                </c:pt>
                <c:pt idx="47">
                  <c:v>4.9444444477558136E-2</c:v>
                </c:pt>
                <c:pt idx="48">
                  <c:v>4.9999999988358468E-2</c:v>
                </c:pt>
                <c:pt idx="49">
                  <c:v>5.05555554991588E-2</c:v>
                </c:pt>
                <c:pt idx="50">
                  <c:v>5.1111111184582114E-2</c:v>
                </c:pt>
                <c:pt idx="51">
                  <c:v>5.1666666695382446E-2</c:v>
                </c:pt>
                <c:pt idx="52">
                  <c:v>5.2222222206182778E-2</c:v>
                </c:pt>
                <c:pt idx="53">
                  <c:v>5.277777771698311E-2</c:v>
                </c:pt>
                <c:pt idx="54">
                  <c:v>5.3333333402406424E-2</c:v>
                </c:pt>
                <c:pt idx="55">
                  <c:v>5.3888888913206756E-2</c:v>
                </c:pt>
                <c:pt idx="56">
                  <c:v>5.4722222266718745E-2</c:v>
                </c:pt>
                <c:pt idx="57">
                  <c:v>5.5277777777519077E-2</c:v>
                </c:pt>
                <c:pt idx="58">
                  <c:v>5.5833333288319409E-2</c:v>
                </c:pt>
                <c:pt idx="59">
                  <c:v>5.6388888799119741E-2</c:v>
                </c:pt>
                <c:pt idx="60">
                  <c:v>5.6944444484543055E-2</c:v>
                </c:pt>
                <c:pt idx="61">
                  <c:v>5.7499999995343387E-2</c:v>
                </c:pt>
                <c:pt idx="62">
                  <c:v>5.8055555506143719E-2</c:v>
                </c:pt>
                <c:pt idx="63">
                  <c:v>5.8611111016944051E-2</c:v>
                </c:pt>
                <c:pt idx="64">
                  <c:v>5.9166666702367365E-2</c:v>
                </c:pt>
                <c:pt idx="65">
                  <c:v>5.9722222213167697E-2</c:v>
                </c:pt>
                <c:pt idx="66">
                  <c:v>6.0277777723968029E-2</c:v>
                </c:pt>
                <c:pt idx="67">
                  <c:v>6.0833333409391344E-2</c:v>
                </c:pt>
                <c:pt idx="68">
                  <c:v>6.1388888920191675E-2</c:v>
                </c:pt>
                <c:pt idx="69">
                  <c:v>6.1944444430992007E-2</c:v>
                </c:pt>
                <c:pt idx="70">
                  <c:v>6.2499999941792339E-2</c:v>
                </c:pt>
                <c:pt idx="71">
                  <c:v>6.3333333295304328E-2</c:v>
                </c:pt>
                <c:pt idx="72">
                  <c:v>6.388888880610466E-2</c:v>
                </c:pt>
                <c:pt idx="73">
                  <c:v>6.4444444491527975E-2</c:v>
                </c:pt>
                <c:pt idx="74">
                  <c:v>6.5000000002328306E-2</c:v>
                </c:pt>
                <c:pt idx="75">
                  <c:v>6.5555555513128638E-2</c:v>
                </c:pt>
                <c:pt idx="76">
                  <c:v>6.611111102392897E-2</c:v>
                </c:pt>
                <c:pt idx="77">
                  <c:v>6.6666666709352285E-2</c:v>
                </c:pt>
                <c:pt idx="78">
                  <c:v>6.7222222220152617E-2</c:v>
                </c:pt>
                <c:pt idx="79">
                  <c:v>6.7777777730952948E-2</c:v>
                </c:pt>
                <c:pt idx="80">
                  <c:v>6.833333324175328E-2</c:v>
                </c:pt>
                <c:pt idx="81">
                  <c:v>6.8888888927176595E-2</c:v>
                </c:pt>
                <c:pt idx="82">
                  <c:v>6.9444444437976927E-2</c:v>
                </c:pt>
                <c:pt idx="83">
                  <c:v>6.9999999948777258E-2</c:v>
                </c:pt>
                <c:pt idx="84">
                  <c:v>7.055555545957759E-2</c:v>
                </c:pt>
                <c:pt idx="85">
                  <c:v>7.1111111145000905E-2</c:v>
                </c:pt>
                <c:pt idx="86">
                  <c:v>7.1666666655801237E-2</c:v>
                </c:pt>
                <c:pt idx="87">
                  <c:v>7.2500000009313226E-2</c:v>
                </c:pt>
                <c:pt idx="88">
                  <c:v>7.3055555520113558E-2</c:v>
                </c:pt>
                <c:pt idx="89">
                  <c:v>7.3611111030913889E-2</c:v>
                </c:pt>
                <c:pt idx="90">
                  <c:v>7.4166666716337204E-2</c:v>
                </c:pt>
                <c:pt idx="91">
                  <c:v>7.4722222227137536E-2</c:v>
                </c:pt>
                <c:pt idx="92">
                  <c:v>7.5277777737937868E-2</c:v>
                </c:pt>
                <c:pt idx="93">
                  <c:v>7.5833333248738199E-2</c:v>
                </c:pt>
                <c:pt idx="94">
                  <c:v>7.6388888934161514E-2</c:v>
                </c:pt>
                <c:pt idx="95">
                  <c:v>7.6944444444961846E-2</c:v>
                </c:pt>
                <c:pt idx="96">
                  <c:v>7.7499999955762178E-2</c:v>
                </c:pt>
                <c:pt idx="97">
                  <c:v>7.805555546656251E-2</c:v>
                </c:pt>
                <c:pt idx="98">
                  <c:v>7.8611111151985824E-2</c:v>
                </c:pt>
                <c:pt idx="99">
                  <c:v>7.9166666662786156E-2</c:v>
                </c:pt>
                <c:pt idx="100">
                  <c:v>7.9722222173586488E-2</c:v>
                </c:pt>
                <c:pt idx="101">
                  <c:v>8.027777768438682E-2</c:v>
                </c:pt>
                <c:pt idx="102">
                  <c:v>8.1111111037898809E-2</c:v>
                </c:pt>
                <c:pt idx="103">
                  <c:v>8.1666666723322123E-2</c:v>
                </c:pt>
                <c:pt idx="104">
                  <c:v>8.2222222234122455E-2</c:v>
                </c:pt>
                <c:pt idx="105">
                  <c:v>8.2777777744922787E-2</c:v>
                </c:pt>
                <c:pt idx="106">
                  <c:v>8.3333333255723119E-2</c:v>
                </c:pt>
                <c:pt idx="107">
                  <c:v>8.3888888941146433E-2</c:v>
                </c:pt>
                <c:pt idx="108">
                  <c:v>8.4444444451946765E-2</c:v>
                </c:pt>
                <c:pt idx="109">
                  <c:v>8.4999999962747097E-2</c:v>
                </c:pt>
                <c:pt idx="110">
                  <c:v>8.5555555473547429E-2</c:v>
                </c:pt>
                <c:pt idx="111">
                  <c:v>8.6111111158970743E-2</c:v>
                </c:pt>
                <c:pt idx="112">
                  <c:v>8.6666666669771075E-2</c:v>
                </c:pt>
                <c:pt idx="113">
                  <c:v>8.7222222180571407E-2</c:v>
                </c:pt>
                <c:pt idx="114">
                  <c:v>8.7777777691371739E-2</c:v>
                </c:pt>
                <c:pt idx="115">
                  <c:v>0.10444444441236556</c:v>
                </c:pt>
                <c:pt idx="116">
                  <c:v>0.12138888880144805</c:v>
                </c:pt>
                <c:pt idx="117">
                  <c:v>0.13805555552244186</c:v>
                </c:pt>
                <c:pt idx="118">
                  <c:v>0.15472222224343568</c:v>
                </c:pt>
                <c:pt idx="119">
                  <c:v>0.1713888889644295</c:v>
                </c:pt>
                <c:pt idx="120">
                  <c:v>0.25472222222015262</c:v>
                </c:pt>
                <c:pt idx="121">
                  <c:v>0.33805555547587574</c:v>
                </c:pt>
                <c:pt idx="122">
                  <c:v>0.42138888890622184</c:v>
                </c:pt>
                <c:pt idx="123">
                  <c:v>0.50472222216194496</c:v>
                </c:pt>
                <c:pt idx="124">
                  <c:v>0.58805555559229106</c:v>
                </c:pt>
                <c:pt idx="125">
                  <c:v>0.67138888884801418</c:v>
                </c:pt>
                <c:pt idx="126">
                  <c:v>0.75472222227836028</c:v>
                </c:pt>
                <c:pt idx="127">
                  <c:v>0.8380555555340834</c:v>
                </c:pt>
                <c:pt idx="128">
                  <c:v>0.9213888889644295</c:v>
                </c:pt>
                <c:pt idx="129">
                  <c:v>1.0047222222201526</c:v>
                </c:pt>
                <c:pt idx="130">
                  <c:v>1.0880555554758757</c:v>
                </c:pt>
                <c:pt idx="131">
                  <c:v>1.1716666665743105</c:v>
                </c:pt>
                <c:pt idx="132">
                  <c:v>1.2550000000046566</c:v>
                </c:pt>
                <c:pt idx="133">
                  <c:v>1.3383333332603797</c:v>
                </c:pt>
                <c:pt idx="134">
                  <c:v>1.4216666666907258</c:v>
                </c:pt>
                <c:pt idx="135">
                  <c:v>1.504999999946449</c:v>
                </c:pt>
                <c:pt idx="136">
                  <c:v>1.5883333333767951</c:v>
                </c:pt>
                <c:pt idx="137">
                  <c:v>1.6716666666325182</c:v>
                </c:pt>
                <c:pt idx="138">
                  <c:v>1.7550000000628643</c:v>
                </c:pt>
                <c:pt idx="139">
                  <c:v>1.8383333333185874</c:v>
                </c:pt>
                <c:pt idx="140">
                  <c:v>1.9216666665743105</c:v>
                </c:pt>
                <c:pt idx="141">
                  <c:v>2.0050000000046566</c:v>
                </c:pt>
                <c:pt idx="142">
                  <c:v>2.0883333332603797</c:v>
                </c:pt>
                <c:pt idx="143">
                  <c:v>2.1716666666907258</c:v>
                </c:pt>
                <c:pt idx="144">
                  <c:v>2.254999999946449</c:v>
                </c:pt>
                <c:pt idx="145">
                  <c:v>2.3383333333767951</c:v>
                </c:pt>
                <c:pt idx="146">
                  <c:v>2.4216666666325182</c:v>
                </c:pt>
                <c:pt idx="147">
                  <c:v>2.5050000000628643</c:v>
                </c:pt>
                <c:pt idx="148">
                  <c:v>2.5883333333185874</c:v>
                </c:pt>
                <c:pt idx="149">
                  <c:v>2.6716666665743105</c:v>
                </c:pt>
                <c:pt idx="150">
                  <c:v>2.7550000000046566</c:v>
                </c:pt>
                <c:pt idx="151">
                  <c:v>2.8386111111030914</c:v>
                </c:pt>
                <c:pt idx="152">
                  <c:v>2.9219444443588145</c:v>
                </c:pt>
                <c:pt idx="153">
                  <c:v>3.0052777777891606</c:v>
                </c:pt>
                <c:pt idx="154">
                  <c:v>3.0886111110448837</c:v>
                </c:pt>
                <c:pt idx="155">
                  <c:v>3.1719444444752298</c:v>
                </c:pt>
                <c:pt idx="156">
                  <c:v>3.2552777777309529</c:v>
                </c:pt>
                <c:pt idx="157">
                  <c:v>3.338611111161299</c:v>
                </c:pt>
                <c:pt idx="158">
                  <c:v>3.4219444444170222</c:v>
                </c:pt>
                <c:pt idx="159">
                  <c:v>3.5052777778473683</c:v>
                </c:pt>
                <c:pt idx="160">
                  <c:v>3.5886111111030914</c:v>
                </c:pt>
                <c:pt idx="161">
                  <c:v>3.6719444443588145</c:v>
                </c:pt>
                <c:pt idx="162">
                  <c:v>3.7552777777891606</c:v>
                </c:pt>
                <c:pt idx="163">
                  <c:v>3.8386111110448837</c:v>
                </c:pt>
                <c:pt idx="164">
                  <c:v>3.9219444444752298</c:v>
                </c:pt>
                <c:pt idx="165">
                  <c:v>4.0052777777309529</c:v>
                </c:pt>
                <c:pt idx="166">
                  <c:v>4.088611111161299</c:v>
                </c:pt>
                <c:pt idx="167">
                  <c:v>4.1719444444170222</c:v>
                </c:pt>
                <c:pt idx="168">
                  <c:v>4.2552777778473683</c:v>
                </c:pt>
                <c:pt idx="169">
                  <c:v>4.3386111111030914</c:v>
                </c:pt>
                <c:pt idx="170">
                  <c:v>4.4219444443588145</c:v>
                </c:pt>
                <c:pt idx="171">
                  <c:v>4.5052777777891606</c:v>
                </c:pt>
                <c:pt idx="172">
                  <c:v>4.5888888888875954</c:v>
                </c:pt>
                <c:pt idx="173">
                  <c:v>4.6722222221433185</c:v>
                </c:pt>
                <c:pt idx="174">
                  <c:v>4.7555555555736646</c:v>
                </c:pt>
                <c:pt idx="175">
                  <c:v>4.8388888888293877</c:v>
                </c:pt>
                <c:pt idx="176">
                  <c:v>4.9222222222597338</c:v>
                </c:pt>
                <c:pt idx="177">
                  <c:v>5.0055555555154569</c:v>
                </c:pt>
                <c:pt idx="178">
                  <c:v>5.088888888945803</c:v>
                </c:pt>
                <c:pt idx="179">
                  <c:v>5.1722222222015262</c:v>
                </c:pt>
                <c:pt idx="180">
                  <c:v>5.2555555556318723</c:v>
                </c:pt>
                <c:pt idx="181">
                  <c:v>5.3388888888875954</c:v>
                </c:pt>
                <c:pt idx="182">
                  <c:v>5.4222222221433185</c:v>
                </c:pt>
                <c:pt idx="183">
                  <c:v>5.5055555555736646</c:v>
                </c:pt>
                <c:pt idx="184">
                  <c:v>5.5888888888293877</c:v>
                </c:pt>
                <c:pt idx="185">
                  <c:v>5.6722222222597338</c:v>
                </c:pt>
                <c:pt idx="186">
                  <c:v>5.7555555555154569</c:v>
                </c:pt>
                <c:pt idx="187">
                  <c:v>5.838888888945803</c:v>
                </c:pt>
                <c:pt idx="188">
                  <c:v>5.9222222222015262</c:v>
                </c:pt>
                <c:pt idx="189">
                  <c:v>6.0058333332999609</c:v>
                </c:pt>
                <c:pt idx="190">
                  <c:v>6.089166666730307</c:v>
                </c:pt>
                <c:pt idx="191">
                  <c:v>6.1724999999860302</c:v>
                </c:pt>
                <c:pt idx="192">
                  <c:v>6.2558333332417533</c:v>
                </c:pt>
                <c:pt idx="193">
                  <c:v>6.3391666666720994</c:v>
                </c:pt>
                <c:pt idx="194">
                  <c:v>6.4224999999278225</c:v>
                </c:pt>
                <c:pt idx="195">
                  <c:v>6.5058333333581686</c:v>
                </c:pt>
                <c:pt idx="196">
                  <c:v>6.5891666666138917</c:v>
                </c:pt>
                <c:pt idx="197">
                  <c:v>6.6725000000442378</c:v>
                </c:pt>
                <c:pt idx="198">
                  <c:v>6.7558333332999609</c:v>
                </c:pt>
                <c:pt idx="199">
                  <c:v>6.839166666730307</c:v>
                </c:pt>
                <c:pt idx="200">
                  <c:v>6.9224999999860302</c:v>
                </c:pt>
                <c:pt idx="201">
                  <c:v>7.0058333332417533</c:v>
                </c:pt>
                <c:pt idx="202">
                  <c:v>7.0891666666720994</c:v>
                </c:pt>
                <c:pt idx="203">
                  <c:v>7.1724999999278225</c:v>
                </c:pt>
                <c:pt idx="204">
                  <c:v>7.2558333333581686</c:v>
                </c:pt>
                <c:pt idx="205">
                  <c:v>7.3394444444566034</c:v>
                </c:pt>
                <c:pt idx="206">
                  <c:v>7.4227777777123265</c:v>
                </c:pt>
                <c:pt idx="207">
                  <c:v>7.5061111111426726</c:v>
                </c:pt>
                <c:pt idx="208">
                  <c:v>7.5894444443983957</c:v>
                </c:pt>
                <c:pt idx="209">
                  <c:v>7.6727777778287418</c:v>
                </c:pt>
                <c:pt idx="210">
                  <c:v>7.7561111110844649</c:v>
                </c:pt>
                <c:pt idx="211">
                  <c:v>7.839444444514811</c:v>
                </c:pt>
                <c:pt idx="212">
                  <c:v>7.9227777777705342</c:v>
                </c:pt>
                <c:pt idx="213">
                  <c:v>8.0061111110262573</c:v>
                </c:pt>
                <c:pt idx="214">
                  <c:v>8.0894444444566034</c:v>
                </c:pt>
                <c:pt idx="215">
                  <c:v>8.1727777777123265</c:v>
                </c:pt>
                <c:pt idx="216">
                  <c:v>8.2561111111426726</c:v>
                </c:pt>
                <c:pt idx="217">
                  <c:v>8.3394444443983957</c:v>
                </c:pt>
                <c:pt idx="218">
                  <c:v>8.4227777778287418</c:v>
                </c:pt>
                <c:pt idx="219">
                  <c:v>8.5061111110844649</c:v>
                </c:pt>
                <c:pt idx="220">
                  <c:v>8.589444444514811</c:v>
                </c:pt>
                <c:pt idx="221">
                  <c:v>8.6727777777705342</c:v>
                </c:pt>
                <c:pt idx="222">
                  <c:v>8.7561111110262573</c:v>
                </c:pt>
                <c:pt idx="223">
                  <c:v>8.839722222299315</c:v>
                </c:pt>
                <c:pt idx="224">
                  <c:v>8.9230555555550382</c:v>
                </c:pt>
                <c:pt idx="225">
                  <c:v>9.0063888888107613</c:v>
                </c:pt>
                <c:pt idx="226">
                  <c:v>9.0897222222411074</c:v>
                </c:pt>
                <c:pt idx="227">
                  <c:v>9.1730555554968305</c:v>
                </c:pt>
                <c:pt idx="228">
                  <c:v>9.2563888889271766</c:v>
                </c:pt>
                <c:pt idx="229">
                  <c:v>9.3397222221828997</c:v>
                </c:pt>
                <c:pt idx="230">
                  <c:v>9.4230555556132458</c:v>
                </c:pt>
                <c:pt idx="231">
                  <c:v>9.5063888888689689</c:v>
                </c:pt>
                <c:pt idx="232">
                  <c:v>9.589722222299315</c:v>
                </c:pt>
                <c:pt idx="233">
                  <c:v>9.6730555555550382</c:v>
                </c:pt>
                <c:pt idx="234">
                  <c:v>9.7563888888107613</c:v>
                </c:pt>
                <c:pt idx="235">
                  <c:v>9.8397222222411074</c:v>
                </c:pt>
                <c:pt idx="236">
                  <c:v>9.9230555554968305</c:v>
                </c:pt>
                <c:pt idx="237">
                  <c:v>10.006388888927177</c:v>
                </c:pt>
                <c:pt idx="238">
                  <c:v>10.0897222221829</c:v>
                </c:pt>
                <c:pt idx="239">
                  <c:v>10.173333333281334</c:v>
                </c:pt>
                <c:pt idx="240">
                  <c:v>10.256388888868969</c:v>
                </c:pt>
                <c:pt idx="241">
                  <c:v>10.339999999967404</c:v>
                </c:pt>
                <c:pt idx="242">
                  <c:v>10.42333333339775</c:v>
                </c:pt>
                <c:pt idx="243">
                  <c:v>10.506666666653473</c:v>
                </c:pt>
                <c:pt idx="244">
                  <c:v>10.589999999909196</c:v>
                </c:pt>
                <c:pt idx="245">
                  <c:v>10.673333333339542</c:v>
                </c:pt>
                <c:pt idx="246">
                  <c:v>10.756666666595265</c:v>
                </c:pt>
                <c:pt idx="247">
                  <c:v>10.840000000025611</c:v>
                </c:pt>
                <c:pt idx="248">
                  <c:v>10.923333333281334</c:v>
                </c:pt>
                <c:pt idx="249">
                  <c:v>11.006666666711681</c:v>
                </c:pt>
                <c:pt idx="250">
                  <c:v>11.089999999967404</c:v>
                </c:pt>
                <c:pt idx="251">
                  <c:v>11.17333333339775</c:v>
                </c:pt>
                <c:pt idx="252">
                  <c:v>11.256666666653473</c:v>
                </c:pt>
                <c:pt idx="253">
                  <c:v>11.339999999909196</c:v>
                </c:pt>
                <c:pt idx="254">
                  <c:v>11.423333333339542</c:v>
                </c:pt>
                <c:pt idx="255">
                  <c:v>11.506666666595265</c:v>
                </c:pt>
                <c:pt idx="256">
                  <c:v>11.590000000025611</c:v>
                </c:pt>
                <c:pt idx="257">
                  <c:v>11.673333333281334</c:v>
                </c:pt>
                <c:pt idx="258">
                  <c:v>11.756666666711681</c:v>
                </c:pt>
                <c:pt idx="259">
                  <c:v>11.839999999967404</c:v>
                </c:pt>
                <c:pt idx="260">
                  <c:v>11.92333333339775</c:v>
                </c:pt>
                <c:pt idx="261">
                  <c:v>12.006666666653473</c:v>
                </c:pt>
                <c:pt idx="262">
                  <c:v>12.089999999909196</c:v>
                </c:pt>
                <c:pt idx="263">
                  <c:v>12.173333333339542</c:v>
                </c:pt>
                <c:pt idx="264">
                  <c:v>12.256944444437977</c:v>
                </c:pt>
                <c:pt idx="265">
                  <c:v>12.3402777776937</c:v>
                </c:pt>
                <c:pt idx="266">
                  <c:v>12.423611111124046</c:v>
                </c:pt>
                <c:pt idx="267">
                  <c:v>12.506944444379769</c:v>
                </c:pt>
                <c:pt idx="268">
                  <c:v>12.590277777810115</c:v>
                </c:pt>
                <c:pt idx="269">
                  <c:v>12.673611111065838</c:v>
                </c:pt>
                <c:pt idx="270">
                  <c:v>12.756944444496185</c:v>
                </c:pt>
                <c:pt idx="271">
                  <c:v>12.840277777751908</c:v>
                </c:pt>
                <c:pt idx="272">
                  <c:v>12.923611111182254</c:v>
                </c:pt>
                <c:pt idx="273">
                  <c:v>13.006944444437977</c:v>
                </c:pt>
                <c:pt idx="274">
                  <c:v>13.0902777776937</c:v>
                </c:pt>
                <c:pt idx="275">
                  <c:v>13.173611111124046</c:v>
                </c:pt>
                <c:pt idx="276">
                  <c:v>13.256944444379769</c:v>
                </c:pt>
                <c:pt idx="277">
                  <c:v>13.340277777810115</c:v>
                </c:pt>
                <c:pt idx="278">
                  <c:v>13.423611111065838</c:v>
                </c:pt>
                <c:pt idx="279">
                  <c:v>13.506944444496185</c:v>
                </c:pt>
                <c:pt idx="280">
                  <c:v>13.590277777751908</c:v>
                </c:pt>
                <c:pt idx="281">
                  <c:v>13.673888888850342</c:v>
                </c:pt>
                <c:pt idx="282">
                  <c:v>13.757222222280689</c:v>
                </c:pt>
                <c:pt idx="283">
                  <c:v>13.840555555536412</c:v>
                </c:pt>
                <c:pt idx="284">
                  <c:v>13.923888888966758</c:v>
                </c:pt>
                <c:pt idx="285">
                  <c:v>14.007222222222481</c:v>
                </c:pt>
                <c:pt idx="286">
                  <c:v>14.090555555478204</c:v>
                </c:pt>
                <c:pt idx="287">
                  <c:v>14.17388888890855</c:v>
                </c:pt>
                <c:pt idx="288">
                  <c:v>14.257222222164273</c:v>
                </c:pt>
                <c:pt idx="289">
                  <c:v>14.340555555594619</c:v>
                </c:pt>
                <c:pt idx="290">
                  <c:v>14.423888888850342</c:v>
                </c:pt>
                <c:pt idx="291">
                  <c:v>14.507222222280689</c:v>
                </c:pt>
                <c:pt idx="292">
                  <c:v>14.590555555536412</c:v>
                </c:pt>
                <c:pt idx="293">
                  <c:v>14.673888888966758</c:v>
                </c:pt>
                <c:pt idx="294">
                  <c:v>14.757222222222481</c:v>
                </c:pt>
                <c:pt idx="295">
                  <c:v>14.840555555478204</c:v>
                </c:pt>
                <c:pt idx="296">
                  <c:v>14.92388888890855</c:v>
                </c:pt>
                <c:pt idx="297">
                  <c:v>15.007222222164273</c:v>
                </c:pt>
                <c:pt idx="298">
                  <c:v>15.090555555594619</c:v>
                </c:pt>
                <c:pt idx="299">
                  <c:v>15.173888888850342</c:v>
                </c:pt>
                <c:pt idx="300">
                  <c:v>15.257222222280689</c:v>
                </c:pt>
                <c:pt idx="301">
                  <c:v>15.340555555536412</c:v>
                </c:pt>
                <c:pt idx="302">
                  <c:v>15.423888888966758</c:v>
                </c:pt>
                <c:pt idx="303">
                  <c:v>15.507222222222481</c:v>
                </c:pt>
                <c:pt idx="304">
                  <c:v>15.590555555478204</c:v>
                </c:pt>
                <c:pt idx="305">
                  <c:v>15.67388888890855</c:v>
                </c:pt>
                <c:pt idx="306">
                  <c:v>15.757222222164273</c:v>
                </c:pt>
                <c:pt idx="307">
                  <c:v>15.840555555594619</c:v>
                </c:pt>
                <c:pt idx="308">
                  <c:v>15.923888888850342</c:v>
                </c:pt>
                <c:pt idx="309">
                  <c:v>16.007222222280689</c:v>
                </c:pt>
                <c:pt idx="310">
                  <c:v>16.090833333379123</c:v>
                </c:pt>
                <c:pt idx="311">
                  <c:v>16.174166666634846</c:v>
                </c:pt>
                <c:pt idx="312">
                  <c:v>16.257500000065193</c:v>
                </c:pt>
                <c:pt idx="313">
                  <c:v>16.340833333320916</c:v>
                </c:pt>
                <c:pt idx="314">
                  <c:v>16.424166666576639</c:v>
                </c:pt>
                <c:pt idx="315">
                  <c:v>16.507500000006985</c:v>
                </c:pt>
                <c:pt idx="316">
                  <c:v>16.590833333262708</c:v>
                </c:pt>
                <c:pt idx="317">
                  <c:v>16.674166666693054</c:v>
                </c:pt>
                <c:pt idx="318">
                  <c:v>16.757499999948777</c:v>
                </c:pt>
                <c:pt idx="319">
                  <c:v>16.840833333379123</c:v>
                </c:pt>
                <c:pt idx="320">
                  <c:v>16.924166666634846</c:v>
                </c:pt>
                <c:pt idx="321">
                  <c:v>17.007500000065193</c:v>
                </c:pt>
                <c:pt idx="322">
                  <c:v>17.090833333320916</c:v>
                </c:pt>
                <c:pt idx="323">
                  <c:v>17.174166666576639</c:v>
                </c:pt>
                <c:pt idx="324">
                  <c:v>17.257500000006985</c:v>
                </c:pt>
                <c:pt idx="325">
                  <c:v>17.340833333262708</c:v>
                </c:pt>
                <c:pt idx="326">
                  <c:v>17.424166666693054</c:v>
                </c:pt>
                <c:pt idx="327">
                  <c:v>17.507499999948777</c:v>
                </c:pt>
                <c:pt idx="328">
                  <c:v>17.591111111047212</c:v>
                </c:pt>
                <c:pt idx="329">
                  <c:v>17.674444444477558</c:v>
                </c:pt>
                <c:pt idx="330">
                  <c:v>17.757777777733281</c:v>
                </c:pt>
                <c:pt idx="331">
                  <c:v>17.841111111163627</c:v>
                </c:pt>
                <c:pt idx="332">
                  <c:v>17.92444444441935</c:v>
                </c:pt>
                <c:pt idx="333">
                  <c:v>18.007777777849697</c:v>
                </c:pt>
                <c:pt idx="334">
                  <c:v>18.09111111110542</c:v>
                </c:pt>
                <c:pt idx="335">
                  <c:v>18.174444444361143</c:v>
                </c:pt>
                <c:pt idx="336">
                  <c:v>18.257777777791489</c:v>
                </c:pt>
                <c:pt idx="337">
                  <c:v>18.341111111047212</c:v>
                </c:pt>
                <c:pt idx="338">
                  <c:v>18.424444444477558</c:v>
                </c:pt>
                <c:pt idx="339">
                  <c:v>18.507777777733281</c:v>
                </c:pt>
                <c:pt idx="340">
                  <c:v>18.591111111163627</c:v>
                </c:pt>
                <c:pt idx="341">
                  <c:v>18.67444444441935</c:v>
                </c:pt>
                <c:pt idx="342">
                  <c:v>18.757777777849697</c:v>
                </c:pt>
                <c:pt idx="343">
                  <c:v>18.84111111110542</c:v>
                </c:pt>
                <c:pt idx="344">
                  <c:v>18.924444444361143</c:v>
                </c:pt>
                <c:pt idx="345">
                  <c:v>19.007777777791489</c:v>
                </c:pt>
                <c:pt idx="346">
                  <c:v>19.091111111047212</c:v>
                </c:pt>
                <c:pt idx="347">
                  <c:v>19.174722222145647</c:v>
                </c:pt>
                <c:pt idx="348">
                  <c:v>19.258055555575993</c:v>
                </c:pt>
                <c:pt idx="349">
                  <c:v>19.341388888831716</c:v>
                </c:pt>
                <c:pt idx="350">
                  <c:v>19.424722222262062</c:v>
                </c:pt>
                <c:pt idx="351">
                  <c:v>19.508055555517785</c:v>
                </c:pt>
                <c:pt idx="352">
                  <c:v>19.591388888948131</c:v>
                </c:pt>
                <c:pt idx="353">
                  <c:v>19.674722222203854</c:v>
                </c:pt>
                <c:pt idx="354">
                  <c:v>19.758055555459578</c:v>
                </c:pt>
                <c:pt idx="355">
                  <c:v>19.841388888889924</c:v>
                </c:pt>
                <c:pt idx="356">
                  <c:v>19.924722222145647</c:v>
                </c:pt>
                <c:pt idx="357">
                  <c:v>20.008055555575993</c:v>
                </c:pt>
                <c:pt idx="358">
                  <c:v>20.091388888831716</c:v>
                </c:pt>
                <c:pt idx="359">
                  <c:v>20.174722222262062</c:v>
                </c:pt>
                <c:pt idx="360">
                  <c:v>20.258055555517785</c:v>
                </c:pt>
                <c:pt idx="361">
                  <c:v>20.341388888948131</c:v>
                </c:pt>
                <c:pt idx="362">
                  <c:v>20.424722222203854</c:v>
                </c:pt>
                <c:pt idx="363">
                  <c:v>20.508055555459578</c:v>
                </c:pt>
                <c:pt idx="364">
                  <c:v>20.591666666732635</c:v>
                </c:pt>
                <c:pt idx="365">
                  <c:v>20.674999999988358</c:v>
                </c:pt>
                <c:pt idx="366">
                  <c:v>20.758333333244082</c:v>
                </c:pt>
                <c:pt idx="367">
                  <c:v>20.841666666674428</c:v>
                </c:pt>
                <c:pt idx="368">
                  <c:v>20.924999999930151</c:v>
                </c:pt>
                <c:pt idx="369">
                  <c:v>21.008333333360497</c:v>
                </c:pt>
                <c:pt idx="370">
                  <c:v>21.09166666661622</c:v>
                </c:pt>
                <c:pt idx="371">
                  <c:v>21.175000000046566</c:v>
                </c:pt>
                <c:pt idx="372">
                  <c:v>21.258333333302289</c:v>
                </c:pt>
                <c:pt idx="373">
                  <c:v>21.341666666732635</c:v>
                </c:pt>
                <c:pt idx="374">
                  <c:v>21.424999999988358</c:v>
                </c:pt>
                <c:pt idx="375">
                  <c:v>21.508333333244082</c:v>
                </c:pt>
                <c:pt idx="376">
                  <c:v>21.591666666674428</c:v>
                </c:pt>
                <c:pt idx="377">
                  <c:v>21.674999999930151</c:v>
                </c:pt>
                <c:pt idx="378">
                  <c:v>21.758333333360497</c:v>
                </c:pt>
                <c:pt idx="379">
                  <c:v>21.84166666661622</c:v>
                </c:pt>
                <c:pt idx="380">
                  <c:v>21.925000000046566</c:v>
                </c:pt>
                <c:pt idx="381">
                  <c:v>22.065277777786832</c:v>
                </c:pt>
                <c:pt idx="382">
                  <c:v>22.065833333297633</c:v>
                </c:pt>
                <c:pt idx="383">
                  <c:v>22.066388888808433</c:v>
                </c:pt>
                <c:pt idx="384">
                  <c:v>22.067222222161945</c:v>
                </c:pt>
                <c:pt idx="385">
                  <c:v>22.067777777847368</c:v>
                </c:pt>
                <c:pt idx="386">
                  <c:v>22.068333333358169</c:v>
                </c:pt>
                <c:pt idx="387">
                  <c:v>22.068888888868969</c:v>
                </c:pt>
                <c:pt idx="388">
                  <c:v>22.069444444379769</c:v>
                </c:pt>
                <c:pt idx="389">
                  <c:v>22.070000000065193</c:v>
                </c:pt>
                <c:pt idx="390">
                  <c:v>22.070555555575993</c:v>
                </c:pt>
                <c:pt idx="391">
                  <c:v>22.071111111086793</c:v>
                </c:pt>
                <c:pt idx="392">
                  <c:v>22.071666666597594</c:v>
                </c:pt>
                <c:pt idx="393">
                  <c:v>22.072222222283017</c:v>
                </c:pt>
                <c:pt idx="394">
                  <c:v>22.072777777793817</c:v>
                </c:pt>
                <c:pt idx="395">
                  <c:v>22.090000000025611</c:v>
                </c:pt>
                <c:pt idx="396">
                  <c:v>22.090000000025611</c:v>
                </c:pt>
                <c:pt idx="397">
                  <c:v>22.107222222257406</c:v>
                </c:pt>
                <c:pt idx="398">
                  <c:v>22.107222222257406</c:v>
                </c:pt>
                <c:pt idx="399">
                  <c:v>22.1244444444892</c:v>
                </c:pt>
                <c:pt idx="400">
                  <c:v>22.1244444444892</c:v>
                </c:pt>
                <c:pt idx="401">
                  <c:v>22.141666666720994</c:v>
                </c:pt>
                <c:pt idx="402">
                  <c:v>22.141666666720994</c:v>
                </c:pt>
                <c:pt idx="403">
                  <c:v>22.158888888952788</c:v>
                </c:pt>
                <c:pt idx="404">
                  <c:v>22.158888888952788</c:v>
                </c:pt>
                <c:pt idx="405">
                  <c:v>22.176111111184582</c:v>
                </c:pt>
                <c:pt idx="406">
                  <c:v>22.176111111184582</c:v>
                </c:pt>
                <c:pt idx="407">
                  <c:v>22.193333333241753</c:v>
                </c:pt>
                <c:pt idx="408">
                  <c:v>22.193333333241753</c:v>
                </c:pt>
                <c:pt idx="409">
                  <c:v>22.210555555473547</c:v>
                </c:pt>
                <c:pt idx="410">
                  <c:v>22.210555555473547</c:v>
                </c:pt>
                <c:pt idx="411">
                  <c:v>22.227777777705342</c:v>
                </c:pt>
                <c:pt idx="412">
                  <c:v>22.227777777705342</c:v>
                </c:pt>
                <c:pt idx="413">
                  <c:v>22.244999999937136</c:v>
                </c:pt>
                <c:pt idx="414">
                  <c:v>22.244999999937136</c:v>
                </c:pt>
                <c:pt idx="415">
                  <c:v>22.26222222216893</c:v>
                </c:pt>
                <c:pt idx="416">
                  <c:v>22.26222222216893</c:v>
                </c:pt>
                <c:pt idx="417">
                  <c:v>22.279444444400724</c:v>
                </c:pt>
                <c:pt idx="418">
                  <c:v>22.279444444400724</c:v>
                </c:pt>
                <c:pt idx="419">
                  <c:v>22.296666666632518</c:v>
                </c:pt>
                <c:pt idx="420">
                  <c:v>22.296666666632518</c:v>
                </c:pt>
                <c:pt idx="421">
                  <c:v>22.313888888864312</c:v>
                </c:pt>
                <c:pt idx="422">
                  <c:v>22.313888888864312</c:v>
                </c:pt>
                <c:pt idx="423">
                  <c:v>22.331111111096106</c:v>
                </c:pt>
                <c:pt idx="424">
                  <c:v>22.331111111096106</c:v>
                </c:pt>
                <c:pt idx="425">
                  <c:v>22.348333333327901</c:v>
                </c:pt>
                <c:pt idx="426">
                  <c:v>22.348333333327901</c:v>
                </c:pt>
                <c:pt idx="427">
                  <c:v>22.365277777716983</c:v>
                </c:pt>
                <c:pt idx="428">
                  <c:v>22.365277777716983</c:v>
                </c:pt>
                <c:pt idx="429">
                  <c:v>22.382499999948777</c:v>
                </c:pt>
                <c:pt idx="430">
                  <c:v>22.382499999948777</c:v>
                </c:pt>
                <c:pt idx="431">
                  <c:v>22.399722222180571</c:v>
                </c:pt>
                <c:pt idx="432">
                  <c:v>22.399722222180571</c:v>
                </c:pt>
                <c:pt idx="433">
                  <c:v>22.416944444412366</c:v>
                </c:pt>
                <c:pt idx="434">
                  <c:v>22.416944444412366</c:v>
                </c:pt>
                <c:pt idx="435">
                  <c:v>22.43416666664416</c:v>
                </c:pt>
                <c:pt idx="436">
                  <c:v>22.43416666664416</c:v>
                </c:pt>
                <c:pt idx="437">
                  <c:v>22.451388888875954</c:v>
                </c:pt>
                <c:pt idx="438">
                  <c:v>22.451388888875954</c:v>
                </c:pt>
                <c:pt idx="439">
                  <c:v>22.468611111107748</c:v>
                </c:pt>
                <c:pt idx="440">
                  <c:v>22.468611111107748</c:v>
                </c:pt>
                <c:pt idx="441">
                  <c:v>22.485833333339542</c:v>
                </c:pt>
                <c:pt idx="442">
                  <c:v>22.485833333339542</c:v>
                </c:pt>
                <c:pt idx="443">
                  <c:v>22.503055555571336</c:v>
                </c:pt>
                <c:pt idx="444">
                  <c:v>22.503055555571336</c:v>
                </c:pt>
                <c:pt idx="445">
                  <c:v>22.52027777780313</c:v>
                </c:pt>
                <c:pt idx="446">
                  <c:v>22.52027777780313</c:v>
                </c:pt>
                <c:pt idx="447">
                  <c:v>22.537500000034925</c:v>
                </c:pt>
                <c:pt idx="448">
                  <c:v>22.537500000034925</c:v>
                </c:pt>
                <c:pt idx="449">
                  <c:v>22.554722222266719</c:v>
                </c:pt>
                <c:pt idx="450">
                  <c:v>22.554722222266719</c:v>
                </c:pt>
                <c:pt idx="451">
                  <c:v>22.571944444498513</c:v>
                </c:pt>
                <c:pt idx="452">
                  <c:v>22.571944444498513</c:v>
                </c:pt>
                <c:pt idx="453">
                  <c:v>22.589166666730307</c:v>
                </c:pt>
                <c:pt idx="454">
                  <c:v>22.589166666730307</c:v>
                </c:pt>
                <c:pt idx="455">
                  <c:v>22.606388888962101</c:v>
                </c:pt>
                <c:pt idx="456">
                  <c:v>22.606388888962101</c:v>
                </c:pt>
                <c:pt idx="457">
                  <c:v>22.623611111019272</c:v>
                </c:pt>
                <c:pt idx="458">
                  <c:v>22.623611111019272</c:v>
                </c:pt>
                <c:pt idx="459">
                  <c:v>22.640833333251067</c:v>
                </c:pt>
                <c:pt idx="460">
                  <c:v>22.640833333251067</c:v>
                </c:pt>
                <c:pt idx="461">
                  <c:v>22.657777777814772</c:v>
                </c:pt>
                <c:pt idx="462">
                  <c:v>22.657777777814772</c:v>
                </c:pt>
                <c:pt idx="463">
                  <c:v>22.675000000046566</c:v>
                </c:pt>
                <c:pt idx="464">
                  <c:v>22.675000000046566</c:v>
                </c:pt>
                <c:pt idx="465">
                  <c:v>22.69222222227836</c:v>
                </c:pt>
                <c:pt idx="466">
                  <c:v>22.69222222227836</c:v>
                </c:pt>
                <c:pt idx="467">
                  <c:v>22.709444444510154</c:v>
                </c:pt>
                <c:pt idx="468">
                  <c:v>22.709444444510154</c:v>
                </c:pt>
                <c:pt idx="469">
                  <c:v>22.726666666741949</c:v>
                </c:pt>
                <c:pt idx="470">
                  <c:v>22.726666666741949</c:v>
                </c:pt>
                <c:pt idx="471">
                  <c:v>22.74388888879912</c:v>
                </c:pt>
                <c:pt idx="472">
                  <c:v>22.74388888879912</c:v>
                </c:pt>
                <c:pt idx="473">
                  <c:v>22.761111111030914</c:v>
                </c:pt>
                <c:pt idx="474">
                  <c:v>22.761111111030914</c:v>
                </c:pt>
                <c:pt idx="475">
                  <c:v>22.778333333262708</c:v>
                </c:pt>
                <c:pt idx="476">
                  <c:v>22.778333333262708</c:v>
                </c:pt>
                <c:pt idx="477">
                  <c:v>22.795555555494502</c:v>
                </c:pt>
                <c:pt idx="478">
                  <c:v>22.795555555494502</c:v>
                </c:pt>
                <c:pt idx="479">
                  <c:v>22.812777777726296</c:v>
                </c:pt>
                <c:pt idx="480">
                  <c:v>22.812777777726296</c:v>
                </c:pt>
                <c:pt idx="481">
                  <c:v>22.82999999995809</c:v>
                </c:pt>
                <c:pt idx="482">
                  <c:v>22.82999999995809</c:v>
                </c:pt>
                <c:pt idx="483">
                  <c:v>22.847222222189885</c:v>
                </c:pt>
                <c:pt idx="484">
                  <c:v>22.847222222189885</c:v>
                </c:pt>
                <c:pt idx="485">
                  <c:v>22.864444444421679</c:v>
                </c:pt>
                <c:pt idx="486">
                  <c:v>22.864444444421679</c:v>
                </c:pt>
                <c:pt idx="487">
                  <c:v>22.881666666653473</c:v>
                </c:pt>
                <c:pt idx="488">
                  <c:v>22.881666666653473</c:v>
                </c:pt>
                <c:pt idx="489">
                  <c:v>22.898888888885267</c:v>
                </c:pt>
                <c:pt idx="490">
                  <c:v>22.898888888885267</c:v>
                </c:pt>
                <c:pt idx="491">
                  <c:v>22.916111111117061</c:v>
                </c:pt>
                <c:pt idx="492">
                  <c:v>22.916111111117061</c:v>
                </c:pt>
                <c:pt idx="493">
                  <c:v>22.933333333348855</c:v>
                </c:pt>
                <c:pt idx="494">
                  <c:v>22.933333333348855</c:v>
                </c:pt>
                <c:pt idx="495">
                  <c:v>22.95055555558065</c:v>
                </c:pt>
                <c:pt idx="496">
                  <c:v>22.95055555558065</c:v>
                </c:pt>
                <c:pt idx="497">
                  <c:v>22.967777777812444</c:v>
                </c:pt>
                <c:pt idx="498">
                  <c:v>22.967777777812444</c:v>
                </c:pt>
                <c:pt idx="499">
                  <c:v>22.984722222201526</c:v>
                </c:pt>
                <c:pt idx="500">
                  <c:v>22.984722222201526</c:v>
                </c:pt>
                <c:pt idx="501">
                  <c:v>23.00194444443332</c:v>
                </c:pt>
                <c:pt idx="502">
                  <c:v>23.00194444443332</c:v>
                </c:pt>
                <c:pt idx="503">
                  <c:v>23.019166666665114</c:v>
                </c:pt>
                <c:pt idx="504">
                  <c:v>23.019166666665114</c:v>
                </c:pt>
                <c:pt idx="505">
                  <c:v>23.036388888896909</c:v>
                </c:pt>
                <c:pt idx="506">
                  <c:v>23.036388888896909</c:v>
                </c:pt>
                <c:pt idx="507">
                  <c:v>23.053611111128703</c:v>
                </c:pt>
                <c:pt idx="508">
                  <c:v>23.053611111128703</c:v>
                </c:pt>
                <c:pt idx="509">
                  <c:v>23.070833333360497</c:v>
                </c:pt>
                <c:pt idx="510">
                  <c:v>23.070833333360497</c:v>
                </c:pt>
                <c:pt idx="511">
                  <c:v>23.088055555592291</c:v>
                </c:pt>
                <c:pt idx="512">
                  <c:v>23.088055555592291</c:v>
                </c:pt>
                <c:pt idx="513">
                  <c:v>23.105277777824085</c:v>
                </c:pt>
                <c:pt idx="514">
                  <c:v>23.105277777824085</c:v>
                </c:pt>
                <c:pt idx="515">
                  <c:v>23.122500000055879</c:v>
                </c:pt>
                <c:pt idx="516">
                  <c:v>23.122500000055879</c:v>
                </c:pt>
                <c:pt idx="517">
                  <c:v>23.139722222287674</c:v>
                </c:pt>
                <c:pt idx="518">
                  <c:v>23.139722222287674</c:v>
                </c:pt>
                <c:pt idx="519">
                  <c:v>23.156944444519468</c:v>
                </c:pt>
                <c:pt idx="520">
                  <c:v>23.156944444519468</c:v>
                </c:pt>
                <c:pt idx="521">
                  <c:v>23.174166666576639</c:v>
                </c:pt>
                <c:pt idx="522">
                  <c:v>23.174166666576639</c:v>
                </c:pt>
                <c:pt idx="523">
                  <c:v>23.191388888808433</c:v>
                </c:pt>
                <c:pt idx="524">
                  <c:v>23.191388888808433</c:v>
                </c:pt>
                <c:pt idx="525">
                  <c:v>23.208611111040227</c:v>
                </c:pt>
                <c:pt idx="526">
                  <c:v>23.208611111040227</c:v>
                </c:pt>
                <c:pt idx="527">
                  <c:v>23.225833333272021</c:v>
                </c:pt>
                <c:pt idx="528">
                  <c:v>23.225833333272021</c:v>
                </c:pt>
                <c:pt idx="529">
                  <c:v>23.243055555503815</c:v>
                </c:pt>
                <c:pt idx="530">
                  <c:v>23.243055555503815</c:v>
                </c:pt>
                <c:pt idx="531">
                  <c:v>23.26027777773561</c:v>
                </c:pt>
                <c:pt idx="532">
                  <c:v>23.26027777773561</c:v>
                </c:pt>
                <c:pt idx="533">
                  <c:v>23.277499999967404</c:v>
                </c:pt>
                <c:pt idx="534">
                  <c:v>23.277499999967404</c:v>
                </c:pt>
                <c:pt idx="535">
                  <c:v>23.294444444356486</c:v>
                </c:pt>
                <c:pt idx="536">
                  <c:v>23.294444444356486</c:v>
                </c:pt>
                <c:pt idx="537">
                  <c:v>23.31166666658828</c:v>
                </c:pt>
                <c:pt idx="538">
                  <c:v>23.31166666658828</c:v>
                </c:pt>
                <c:pt idx="539">
                  <c:v>23.328888888820074</c:v>
                </c:pt>
                <c:pt idx="540">
                  <c:v>23.328888888820074</c:v>
                </c:pt>
                <c:pt idx="541">
                  <c:v>23.346111111051869</c:v>
                </c:pt>
                <c:pt idx="542">
                  <c:v>23.346111111051869</c:v>
                </c:pt>
                <c:pt idx="543">
                  <c:v>23.363333333283663</c:v>
                </c:pt>
                <c:pt idx="544">
                  <c:v>23.363333333283663</c:v>
                </c:pt>
                <c:pt idx="545">
                  <c:v>23.380555555515457</c:v>
                </c:pt>
                <c:pt idx="546">
                  <c:v>23.380555555515457</c:v>
                </c:pt>
                <c:pt idx="547">
                  <c:v>23.397777777747251</c:v>
                </c:pt>
                <c:pt idx="548">
                  <c:v>23.397777777747251</c:v>
                </c:pt>
                <c:pt idx="549">
                  <c:v>23.414999999979045</c:v>
                </c:pt>
                <c:pt idx="550">
                  <c:v>23.414999999979045</c:v>
                </c:pt>
                <c:pt idx="551">
                  <c:v>23.432222222210839</c:v>
                </c:pt>
                <c:pt idx="552">
                  <c:v>23.432222222210839</c:v>
                </c:pt>
                <c:pt idx="553">
                  <c:v>23.449444444442634</c:v>
                </c:pt>
                <c:pt idx="554">
                  <c:v>23.449444444442634</c:v>
                </c:pt>
                <c:pt idx="555">
                  <c:v>23.466666666674428</c:v>
                </c:pt>
                <c:pt idx="556">
                  <c:v>23.466666666674428</c:v>
                </c:pt>
                <c:pt idx="557">
                  <c:v>23.483888888906222</c:v>
                </c:pt>
                <c:pt idx="558">
                  <c:v>23.483888888906222</c:v>
                </c:pt>
                <c:pt idx="559">
                  <c:v>23.501111111138016</c:v>
                </c:pt>
                <c:pt idx="560">
                  <c:v>23.501111111138016</c:v>
                </c:pt>
                <c:pt idx="561">
                  <c:v>23.51833333336981</c:v>
                </c:pt>
                <c:pt idx="562">
                  <c:v>23.51833333336981</c:v>
                </c:pt>
                <c:pt idx="563">
                  <c:v>23.535555555601604</c:v>
                </c:pt>
                <c:pt idx="564">
                  <c:v>23.535555555601604</c:v>
                </c:pt>
                <c:pt idx="565">
                  <c:v>23.552777777833398</c:v>
                </c:pt>
                <c:pt idx="566">
                  <c:v>23.552777777833398</c:v>
                </c:pt>
                <c:pt idx="567">
                  <c:v>23.570000000065193</c:v>
                </c:pt>
                <c:pt idx="568">
                  <c:v>23.570000000065193</c:v>
                </c:pt>
                <c:pt idx="569">
                  <c:v>23.587222222296987</c:v>
                </c:pt>
                <c:pt idx="570">
                  <c:v>23.587222222296987</c:v>
                </c:pt>
                <c:pt idx="571">
                  <c:v>23.604444444354158</c:v>
                </c:pt>
                <c:pt idx="572">
                  <c:v>23.604444444354158</c:v>
                </c:pt>
                <c:pt idx="573">
                  <c:v>23.621666666585952</c:v>
                </c:pt>
                <c:pt idx="574">
                  <c:v>23.621666666585952</c:v>
                </c:pt>
                <c:pt idx="575">
                  <c:v>23.638611111149658</c:v>
                </c:pt>
                <c:pt idx="576">
                  <c:v>23.638611111149658</c:v>
                </c:pt>
                <c:pt idx="577">
                  <c:v>23.655833333381452</c:v>
                </c:pt>
                <c:pt idx="578">
                  <c:v>23.655833333381452</c:v>
                </c:pt>
                <c:pt idx="579">
                  <c:v>23.673055555613246</c:v>
                </c:pt>
                <c:pt idx="580">
                  <c:v>23.673055555613246</c:v>
                </c:pt>
                <c:pt idx="581">
                  <c:v>23.69027777784504</c:v>
                </c:pt>
                <c:pt idx="582">
                  <c:v>23.69027777784504</c:v>
                </c:pt>
                <c:pt idx="583">
                  <c:v>23.707500000076834</c:v>
                </c:pt>
                <c:pt idx="584">
                  <c:v>23.707500000076834</c:v>
                </c:pt>
                <c:pt idx="585">
                  <c:v>23.724722222134005</c:v>
                </c:pt>
                <c:pt idx="586">
                  <c:v>23.724722222134005</c:v>
                </c:pt>
                <c:pt idx="587">
                  <c:v>23.741944444365799</c:v>
                </c:pt>
                <c:pt idx="588">
                  <c:v>23.741944444365799</c:v>
                </c:pt>
                <c:pt idx="589">
                  <c:v>23.759166666597594</c:v>
                </c:pt>
                <c:pt idx="590">
                  <c:v>23.759166666597594</c:v>
                </c:pt>
                <c:pt idx="591">
                  <c:v>23.776388888829388</c:v>
                </c:pt>
                <c:pt idx="592">
                  <c:v>23.776388888829388</c:v>
                </c:pt>
                <c:pt idx="593">
                  <c:v>23.793611111061182</c:v>
                </c:pt>
                <c:pt idx="594">
                  <c:v>23.793611111061182</c:v>
                </c:pt>
                <c:pt idx="595">
                  <c:v>23.810833333292976</c:v>
                </c:pt>
                <c:pt idx="596">
                  <c:v>23.810833333292976</c:v>
                </c:pt>
                <c:pt idx="597">
                  <c:v>23.82805555552477</c:v>
                </c:pt>
                <c:pt idx="598">
                  <c:v>23.82805555552477</c:v>
                </c:pt>
                <c:pt idx="599">
                  <c:v>23.845277777756564</c:v>
                </c:pt>
                <c:pt idx="600">
                  <c:v>23.845277777756564</c:v>
                </c:pt>
                <c:pt idx="601">
                  <c:v>23.862499999988358</c:v>
                </c:pt>
                <c:pt idx="602">
                  <c:v>23.862499999988358</c:v>
                </c:pt>
                <c:pt idx="603">
                  <c:v>23.879722222220153</c:v>
                </c:pt>
                <c:pt idx="604">
                  <c:v>23.879722222220153</c:v>
                </c:pt>
                <c:pt idx="605">
                  <c:v>23.896944444451947</c:v>
                </c:pt>
                <c:pt idx="606">
                  <c:v>23.896944444451947</c:v>
                </c:pt>
                <c:pt idx="607">
                  <c:v>23.914166666683741</c:v>
                </c:pt>
                <c:pt idx="608">
                  <c:v>23.914166666683741</c:v>
                </c:pt>
                <c:pt idx="609">
                  <c:v>23.931388888915535</c:v>
                </c:pt>
                <c:pt idx="610">
                  <c:v>23.931388888915535</c:v>
                </c:pt>
                <c:pt idx="611">
                  <c:v>23.948611111147329</c:v>
                </c:pt>
                <c:pt idx="612">
                  <c:v>23.948611111147329</c:v>
                </c:pt>
                <c:pt idx="613">
                  <c:v>23.965555555536412</c:v>
                </c:pt>
                <c:pt idx="614">
                  <c:v>23.965555555536412</c:v>
                </c:pt>
                <c:pt idx="615">
                  <c:v>23.982777777768206</c:v>
                </c:pt>
                <c:pt idx="616">
                  <c:v>23.982777777768206</c:v>
                </c:pt>
                <c:pt idx="617">
                  <c:v>24</c:v>
                </c:pt>
                <c:pt idx="618">
                  <c:v>24</c:v>
                </c:pt>
                <c:pt idx="619">
                  <c:v>24.017222222231794</c:v>
                </c:pt>
                <c:pt idx="620">
                  <c:v>24.017222222231794</c:v>
                </c:pt>
                <c:pt idx="621">
                  <c:v>24.034444444463588</c:v>
                </c:pt>
                <c:pt idx="622">
                  <c:v>24.034444444463588</c:v>
                </c:pt>
                <c:pt idx="623">
                  <c:v>24.051666666695382</c:v>
                </c:pt>
                <c:pt idx="624">
                  <c:v>24.051666666695382</c:v>
                </c:pt>
                <c:pt idx="625">
                  <c:v>24.068888888927177</c:v>
                </c:pt>
                <c:pt idx="626">
                  <c:v>24.068888888927177</c:v>
                </c:pt>
                <c:pt idx="627">
                  <c:v>24.086111111158971</c:v>
                </c:pt>
                <c:pt idx="628">
                  <c:v>24.086111111158971</c:v>
                </c:pt>
                <c:pt idx="629">
                  <c:v>24.103333333390765</c:v>
                </c:pt>
                <c:pt idx="630">
                  <c:v>24.103333333390765</c:v>
                </c:pt>
                <c:pt idx="631">
                  <c:v>24.120555555622559</c:v>
                </c:pt>
                <c:pt idx="632">
                  <c:v>24.120555555622559</c:v>
                </c:pt>
                <c:pt idx="633">
                  <c:v>24.137777777854353</c:v>
                </c:pt>
                <c:pt idx="634">
                  <c:v>24.137777777854353</c:v>
                </c:pt>
                <c:pt idx="635">
                  <c:v>24.154999999911524</c:v>
                </c:pt>
                <c:pt idx="636">
                  <c:v>24.154999999911524</c:v>
                </c:pt>
                <c:pt idx="637">
                  <c:v>24.172222222143319</c:v>
                </c:pt>
                <c:pt idx="638">
                  <c:v>24.172222222143319</c:v>
                </c:pt>
                <c:pt idx="639">
                  <c:v>24.189444444375113</c:v>
                </c:pt>
                <c:pt idx="640">
                  <c:v>24.189444444375113</c:v>
                </c:pt>
                <c:pt idx="641">
                  <c:v>24.206666666606907</c:v>
                </c:pt>
                <c:pt idx="642">
                  <c:v>24.206666666606907</c:v>
                </c:pt>
                <c:pt idx="643">
                  <c:v>24.223888888838701</c:v>
                </c:pt>
                <c:pt idx="644">
                  <c:v>24.223888888838701</c:v>
                </c:pt>
                <c:pt idx="645">
                  <c:v>24.241111111070495</c:v>
                </c:pt>
                <c:pt idx="646">
                  <c:v>24.241111111070495</c:v>
                </c:pt>
                <c:pt idx="647">
                  <c:v>24.258333333302289</c:v>
                </c:pt>
                <c:pt idx="648">
                  <c:v>24.258333333302289</c:v>
                </c:pt>
                <c:pt idx="649">
                  <c:v>24.275555555534083</c:v>
                </c:pt>
                <c:pt idx="650">
                  <c:v>24.275555555534083</c:v>
                </c:pt>
                <c:pt idx="651">
                  <c:v>24.292499999923166</c:v>
                </c:pt>
                <c:pt idx="652">
                  <c:v>24.292499999923166</c:v>
                </c:pt>
                <c:pt idx="653">
                  <c:v>24.30972222215496</c:v>
                </c:pt>
                <c:pt idx="654">
                  <c:v>24.30972222215496</c:v>
                </c:pt>
                <c:pt idx="655">
                  <c:v>24.326944444386754</c:v>
                </c:pt>
                <c:pt idx="656">
                  <c:v>24.326944444386754</c:v>
                </c:pt>
                <c:pt idx="657">
                  <c:v>24.344166666618548</c:v>
                </c:pt>
                <c:pt idx="658">
                  <c:v>24.344166666618548</c:v>
                </c:pt>
                <c:pt idx="659">
                  <c:v>24.361388888850342</c:v>
                </c:pt>
                <c:pt idx="660">
                  <c:v>24.361388888850342</c:v>
                </c:pt>
                <c:pt idx="661">
                  <c:v>24.378611111082137</c:v>
                </c:pt>
                <c:pt idx="662">
                  <c:v>24.378611111082137</c:v>
                </c:pt>
                <c:pt idx="663">
                  <c:v>24.395833333313931</c:v>
                </c:pt>
                <c:pt idx="664">
                  <c:v>24.395833333313931</c:v>
                </c:pt>
                <c:pt idx="665">
                  <c:v>24.413055555545725</c:v>
                </c:pt>
                <c:pt idx="666">
                  <c:v>24.413055555545725</c:v>
                </c:pt>
                <c:pt idx="667">
                  <c:v>24.430277777777519</c:v>
                </c:pt>
                <c:pt idx="668">
                  <c:v>24.430277777777519</c:v>
                </c:pt>
                <c:pt idx="669">
                  <c:v>24.447500000009313</c:v>
                </c:pt>
                <c:pt idx="670">
                  <c:v>24.447500000009313</c:v>
                </c:pt>
                <c:pt idx="671">
                  <c:v>24.464722222241107</c:v>
                </c:pt>
                <c:pt idx="672">
                  <c:v>24.464722222241107</c:v>
                </c:pt>
                <c:pt idx="673">
                  <c:v>24.481944444472902</c:v>
                </c:pt>
                <c:pt idx="674">
                  <c:v>24.481944444472902</c:v>
                </c:pt>
                <c:pt idx="675">
                  <c:v>24.499166666704696</c:v>
                </c:pt>
                <c:pt idx="676">
                  <c:v>24.499166666704696</c:v>
                </c:pt>
                <c:pt idx="677">
                  <c:v>24.51638888893649</c:v>
                </c:pt>
                <c:pt idx="678">
                  <c:v>24.51638888893649</c:v>
                </c:pt>
                <c:pt idx="679">
                  <c:v>24.533611111168284</c:v>
                </c:pt>
                <c:pt idx="680">
                  <c:v>24.533611111168284</c:v>
                </c:pt>
                <c:pt idx="681">
                  <c:v>24.550833333400078</c:v>
                </c:pt>
                <c:pt idx="682">
                  <c:v>24.550833333400078</c:v>
                </c:pt>
                <c:pt idx="683">
                  <c:v>24.568055555631872</c:v>
                </c:pt>
                <c:pt idx="684">
                  <c:v>24.568055555631872</c:v>
                </c:pt>
                <c:pt idx="685">
                  <c:v>24.585277777689043</c:v>
                </c:pt>
                <c:pt idx="686">
                  <c:v>24.585277777689043</c:v>
                </c:pt>
                <c:pt idx="687">
                  <c:v>24.602222222252749</c:v>
                </c:pt>
                <c:pt idx="688">
                  <c:v>24.602222222252749</c:v>
                </c:pt>
                <c:pt idx="689">
                  <c:v>24.619444444484543</c:v>
                </c:pt>
                <c:pt idx="690">
                  <c:v>24.619444444484543</c:v>
                </c:pt>
                <c:pt idx="691">
                  <c:v>24.636666666716337</c:v>
                </c:pt>
                <c:pt idx="692">
                  <c:v>24.636666666716337</c:v>
                </c:pt>
                <c:pt idx="693">
                  <c:v>24.653888888948131</c:v>
                </c:pt>
                <c:pt idx="694">
                  <c:v>24.653888888948131</c:v>
                </c:pt>
                <c:pt idx="695">
                  <c:v>24.671111111179926</c:v>
                </c:pt>
                <c:pt idx="696">
                  <c:v>24.671111111179926</c:v>
                </c:pt>
                <c:pt idx="697">
                  <c:v>24.688333333237097</c:v>
                </c:pt>
                <c:pt idx="698">
                  <c:v>24.688333333237097</c:v>
                </c:pt>
                <c:pt idx="699">
                  <c:v>24.705555555468891</c:v>
                </c:pt>
                <c:pt idx="700">
                  <c:v>24.705555555468891</c:v>
                </c:pt>
                <c:pt idx="701">
                  <c:v>24.722777777700685</c:v>
                </c:pt>
                <c:pt idx="702">
                  <c:v>24.722777777700685</c:v>
                </c:pt>
                <c:pt idx="703">
                  <c:v>24.739999999932479</c:v>
                </c:pt>
                <c:pt idx="704">
                  <c:v>24.739999999932479</c:v>
                </c:pt>
                <c:pt idx="705">
                  <c:v>24.757222222164273</c:v>
                </c:pt>
                <c:pt idx="706">
                  <c:v>24.757222222164273</c:v>
                </c:pt>
                <c:pt idx="707">
                  <c:v>24.774444444396067</c:v>
                </c:pt>
                <c:pt idx="708">
                  <c:v>24.774444444396067</c:v>
                </c:pt>
                <c:pt idx="709">
                  <c:v>24.791666666627862</c:v>
                </c:pt>
                <c:pt idx="710">
                  <c:v>24.791666666627862</c:v>
                </c:pt>
                <c:pt idx="711">
                  <c:v>24.808888888859656</c:v>
                </c:pt>
                <c:pt idx="712">
                  <c:v>24.808888888859656</c:v>
                </c:pt>
                <c:pt idx="713">
                  <c:v>24.82611111109145</c:v>
                </c:pt>
                <c:pt idx="714">
                  <c:v>24.82611111109145</c:v>
                </c:pt>
                <c:pt idx="715">
                  <c:v>24.843333333323244</c:v>
                </c:pt>
                <c:pt idx="716">
                  <c:v>24.843333333323244</c:v>
                </c:pt>
                <c:pt idx="717">
                  <c:v>24.860555555555038</c:v>
                </c:pt>
                <c:pt idx="718">
                  <c:v>24.860555555555038</c:v>
                </c:pt>
                <c:pt idx="719">
                  <c:v>24.877777777786832</c:v>
                </c:pt>
                <c:pt idx="720">
                  <c:v>24.877777777786832</c:v>
                </c:pt>
                <c:pt idx="721">
                  <c:v>24.895000000018626</c:v>
                </c:pt>
                <c:pt idx="722">
                  <c:v>24.895000000018626</c:v>
                </c:pt>
                <c:pt idx="723">
                  <c:v>24.912222222250421</c:v>
                </c:pt>
                <c:pt idx="724">
                  <c:v>24.912222222250421</c:v>
                </c:pt>
                <c:pt idx="725">
                  <c:v>24.929444444482215</c:v>
                </c:pt>
                <c:pt idx="726">
                  <c:v>24.929444444482215</c:v>
                </c:pt>
                <c:pt idx="727">
                  <c:v>24.946388888871297</c:v>
                </c:pt>
                <c:pt idx="728">
                  <c:v>24.946388888871297</c:v>
                </c:pt>
                <c:pt idx="729">
                  <c:v>24.963611111103091</c:v>
                </c:pt>
                <c:pt idx="730">
                  <c:v>24.963611111103091</c:v>
                </c:pt>
                <c:pt idx="731">
                  <c:v>24.980833333334886</c:v>
                </c:pt>
                <c:pt idx="732">
                  <c:v>24.980833333334886</c:v>
                </c:pt>
                <c:pt idx="733">
                  <c:v>24.99805555556668</c:v>
                </c:pt>
                <c:pt idx="734">
                  <c:v>24.99805555556668</c:v>
                </c:pt>
                <c:pt idx="735">
                  <c:v>25.015277777798474</c:v>
                </c:pt>
                <c:pt idx="736">
                  <c:v>25.015277777798474</c:v>
                </c:pt>
                <c:pt idx="737">
                  <c:v>25.032500000030268</c:v>
                </c:pt>
                <c:pt idx="738">
                  <c:v>25.032500000030268</c:v>
                </c:pt>
                <c:pt idx="739">
                  <c:v>25.049722222262062</c:v>
                </c:pt>
                <c:pt idx="740">
                  <c:v>25.049722222262062</c:v>
                </c:pt>
                <c:pt idx="741">
                  <c:v>25.066944444493856</c:v>
                </c:pt>
                <c:pt idx="742">
                  <c:v>25.066944444493856</c:v>
                </c:pt>
                <c:pt idx="743">
                  <c:v>25.08416666672565</c:v>
                </c:pt>
                <c:pt idx="744">
                  <c:v>25.08416666672565</c:v>
                </c:pt>
                <c:pt idx="745">
                  <c:v>25.101388888957445</c:v>
                </c:pt>
                <c:pt idx="746">
                  <c:v>25.101388888957445</c:v>
                </c:pt>
                <c:pt idx="747">
                  <c:v>25.118611111189239</c:v>
                </c:pt>
                <c:pt idx="748">
                  <c:v>25.118611111189239</c:v>
                </c:pt>
                <c:pt idx="749">
                  <c:v>25.13583333324641</c:v>
                </c:pt>
                <c:pt idx="750">
                  <c:v>25.13583333324641</c:v>
                </c:pt>
                <c:pt idx="751">
                  <c:v>25.153055555478204</c:v>
                </c:pt>
                <c:pt idx="752">
                  <c:v>25.153055555478204</c:v>
                </c:pt>
                <c:pt idx="753">
                  <c:v>25.170277777709998</c:v>
                </c:pt>
                <c:pt idx="754">
                  <c:v>25.170277777709998</c:v>
                </c:pt>
                <c:pt idx="755">
                  <c:v>25.187499999941792</c:v>
                </c:pt>
                <c:pt idx="756">
                  <c:v>25.187499999941792</c:v>
                </c:pt>
                <c:pt idx="757">
                  <c:v>25.204722222173586</c:v>
                </c:pt>
                <c:pt idx="758">
                  <c:v>25.204722222173586</c:v>
                </c:pt>
                <c:pt idx="759">
                  <c:v>25.221944444405381</c:v>
                </c:pt>
                <c:pt idx="760">
                  <c:v>25.221944444405381</c:v>
                </c:pt>
                <c:pt idx="761">
                  <c:v>25.239166666637175</c:v>
                </c:pt>
                <c:pt idx="762">
                  <c:v>25.239166666637175</c:v>
                </c:pt>
                <c:pt idx="763">
                  <c:v>25.256388888868969</c:v>
                </c:pt>
                <c:pt idx="764">
                  <c:v>25.256388888868969</c:v>
                </c:pt>
                <c:pt idx="765">
                  <c:v>25.273611111100763</c:v>
                </c:pt>
                <c:pt idx="766">
                  <c:v>25.273611111100763</c:v>
                </c:pt>
                <c:pt idx="767">
                  <c:v>25.290555555489846</c:v>
                </c:pt>
                <c:pt idx="768">
                  <c:v>25.290555555489846</c:v>
                </c:pt>
                <c:pt idx="769">
                  <c:v>25.30777777772164</c:v>
                </c:pt>
                <c:pt idx="770">
                  <c:v>25.30777777772164</c:v>
                </c:pt>
                <c:pt idx="771">
                  <c:v>25.324999999953434</c:v>
                </c:pt>
                <c:pt idx="772">
                  <c:v>25.324999999953434</c:v>
                </c:pt>
                <c:pt idx="773">
                  <c:v>25.342222222185228</c:v>
                </c:pt>
                <c:pt idx="774">
                  <c:v>25.342222222185228</c:v>
                </c:pt>
                <c:pt idx="775">
                  <c:v>25.359444444417022</c:v>
                </c:pt>
                <c:pt idx="776">
                  <c:v>25.359444444417022</c:v>
                </c:pt>
                <c:pt idx="777">
                  <c:v>25.376666666648816</c:v>
                </c:pt>
                <c:pt idx="778">
                  <c:v>25.376666666648816</c:v>
                </c:pt>
                <c:pt idx="779">
                  <c:v>25.39388888888061</c:v>
                </c:pt>
                <c:pt idx="780">
                  <c:v>25.39388888888061</c:v>
                </c:pt>
                <c:pt idx="781">
                  <c:v>25.411111111112405</c:v>
                </c:pt>
                <c:pt idx="782">
                  <c:v>25.411111111112405</c:v>
                </c:pt>
                <c:pt idx="783">
                  <c:v>25.428333333344199</c:v>
                </c:pt>
                <c:pt idx="784">
                  <c:v>25.428333333344199</c:v>
                </c:pt>
                <c:pt idx="785">
                  <c:v>25.445555555575993</c:v>
                </c:pt>
                <c:pt idx="786">
                  <c:v>25.445555555575993</c:v>
                </c:pt>
                <c:pt idx="787">
                  <c:v>25.462777777807787</c:v>
                </c:pt>
                <c:pt idx="788">
                  <c:v>25.462777777807787</c:v>
                </c:pt>
                <c:pt idx="789">
                  <c:v>25.480000000039581</c:v>
                </c:pt>
                <c:pt idx="790">
                  <c:v>25.480000000039581</c:v>
                </c:pt>
                <c:pt idx="791">
                  <c:v>25.497222222271375</c:v>
                </c:pt>
                <c:pt idx="792">
                  <c:v>25.497222222271375</c:v>
                </c:pt>
                <c:pt idx="793">
                  <c:v>25.51444444450317</c:v>
                </c:pt>
                <c:pt idx="794">
                  <c:v>25.51444444450317</c:v>
                </c:pt>
                <c:pt idx="795">
                  <c:v>25.531666666734964</c:v>
                </c:pt>
                <c:pt idx="796">
                  <c:v>25.531666666734964</c:v>
                </c:pt>
                <c:pt idx="797">
                  <c:v>25.548888888966758</c:v>
                </c:pt>
                <c:pt idx="798">
                  <c:v>25.548888888966758</c:v>
                </c:pt>
                <c:pt idx="799">
                  <c:v>25.566111111023929</c:v>
                </c:pt>
                <c:pt idx="800">
                  <c:v>25.566111111023929</c:v>
                </c:pt>
                <c:pt idx="801">
                  <c:v>25.583333333255723</c:v>
                </c:pt>
                <c:pt idx="802">
                  <c:v>25.583333333255723</c:v>
                </c:pt>
                <c:pt idx="803">
                  <c:v>25.600555555487517</c:v>
                </c:pt>
                <c:pt idx="804">
                  <c:v>25.600555555487517</c:v>
                </c:pt>
                <c:pt idx="805">
                  <c:v>25.617500000051223</c:v>
                </c:pt>
                <c:pt idx="806">
                  <c:v>25.617500000051223</c:v>
                </c:pt>
                <c:pt idx="807">
                  <c:v>25.634722222283017</c:v>
                </c:pt>
                <c:pt idx="808">
                  <c:v>25.634722222283017</c:v>
                </c:pt>
                <c:pt idx="809">
                  <c:v>25.651944444514811</c:v>
                </c:pt>
                <c:pt idx="810">
                  <c:v>25.651944444514811</c:v>
                </c:pt>
                <c:pt idx="811">
                  <c:v>25.669166666571982</c:v>
                </c:pt>
                <c:pt idx="812">
                  <c:v>25.669166666571982</c:v>
                </c:pt>
                <c:pt idx="813">
                  <c:v>25.686388888803776</c:v>
                </c:pt>
                <c:pt idx="814">
                  <c:v>25.686388888803776</c:v>
                </c:pt>
                <c:pt idx="815">
                  <c:v>25.703611111035571</c:v>
                </c:pt>
                <c:pt idx="816">
                  <c:v>25.703611111035571</c:v>
                </c:pt>
                <c:pt idx="817">
                  <c:v>25.720833333267365</c:v>
                </c:pt>
                <c:pt idx="818">
                  <c:v>25.720833333267365</c:v>
                </c:pt>
                <c:pt idx="819">
                  <c:v>25.738055555499159</c:v>
                </c:pt>
                <c:pt idx="820">
                  <c:v>25.738055555499159</c:v>
                </c:pt>
                <c:pt idx="821">
                  <c:v>25.755277777730953</c:v>
                </c:pt>
                <c:pt idx="822">
                  <c:v>25.755277777730953</c:v>
                </c:pt>
                <c:pt idx="823">
                  <c:v>25.772499999962747</c:v>
                </c:pt>
                <c:pt idx="824">
                  <c:v>25.772499999962747</c:v>
                </c:pt>
                <c:pt idx="825">
                  <c:v>25.789722222194541</c:v>
                </c:pt>
                <c:pt idx="826">
                  <c:v>25.789722222194541</c:v>
                </c:pt>
                <c:pt idx="827">
                  <c:v>25.806944444426335</c:v>
                </c:pt>
                <c:pt idx="828">
                  <c:v>25.806944444426335</c:v>
                </c:pt>
                <c:pt idx="829">
                  <c:v>25.82416666665813</c:v>
                </c:pt>
                <c:pt idx="830">
                  <c:v>25.82416666665813</c:v>
                </c:pt>
                <c:pt idx="831">
                  <c:v>25.841388888889924</c:v>
                </c:pt>
                <c:pt idx="832">
                  <c:v>25.841388888889924</c:v>
                </c:pt>
                <c:pt idx="833">
                  <c:v>25.858611111121718</c:v>
                </c:pt>
                <c:pt idx="834">
                  <c:v>25.858611111121718</c:v>
                </c:pt>
                <c:pt idx="835">
                  <c:v>25.875833333353512</c:v>
                </c:pt>
                <c:pt idx="836">
                  <c:v>25.875833333353512</c:v>
                </c:pt>
                <c:pt idx="837">
                  <c:v>25.893055555585306</c:v>
                </c:pt>
                <c:pt idx="838">
                  <c:v>25.893055555585306</c:v>
                </c:pt>
                <c:pt idx="839">
                  <c:v>25.9102777778171</c:v>
                </c:pt>
                <c:pt idx="840">
                  <c:v>25.9102777778171</c:v>
                </c:pt>
                <c:pt idx="841">
                  <c:v>25.927500000048894</c:v>
                </c:pt>
                <c:pt idx="842">
                  <c:v>25.927500000048894</c:v>
                </c:pt>
                <c:pt idx="843">
                  <c:v>25.944444444437977</c:v>
                </c:pt>
                <c:pt idx="844">
                  <c:v>25.944444444437977</c:v>
                </c:pt>
                <c:pt idx="845">
                  <c:v>25.961666666669771</c:v>
                </c:pt>
                <c:pt idx="846">
                  <c:v>25.961666666669771</c:v>
                </c:pt>
                <c:pt idx="847">
                  <c:v>25.978888888901565</c:v>
                </c:pt>
                <c:pt idx="848">
                  <c:v>25.978888888901565</c:v>
                </c:pt>
                <c:pt idx="849">
                  <c:v>25.996111111133359</c:v>
                </c:pt>
                <c:pt idx="850">
                  <c:v>25.996111111133359</c:v>
                </c:pt>
                <c:pt idx="851">
                  <c:v>26.013333333365154</c:v>
                </c:pt>
                <c:pt idx="852">
                  <c:v>26.013333333365154</c:v>
                </c:pt>
                <c:pt idx="853">
                  <c:v>26.030555555596948</c:v>
                </c:pt>
                <c:pt idx="854">
                  <c:v>26.030555555596948</c:v>
                </c:pt>
                <c:pt idx="855">
                  <c:v>26.047777777828742</c:v>
                </c:pt>
                <c:pt idx="856">
                  <c:v>26.047777777828742</c:v>
                </c:pt>
                <c:pt idx="857">
                  <c:v>26.065000000060536</c:v>
                </c:pt>
                <c:pt idx="858">
                  <c:v>26.065000000060536</c:v>
                </c:pt>
                <c:pt idx="859">
                  <c:v>26.08222222229233</c:v>
                </c:pt>
                <c:pt idx="860">
                  <c:v>26.08222222229233</c:v>
                </c:pt>
                <c:pt idx="861">
                  <c:v>26.099444444349501</c:v>
                </c:pt>
                <c:pt idx="862">
                  <c:v>26.099444444349501</c:v>
                </c:pt>
                <c:pt idx="863">
                  <c:v>26.116666666581295</c:v>
                </c:pt>
                <c:pt idx="864">
                  <c:v>26.116666666581295</c:v>
                </c:pt>
                <c:pt idx="865">
                  <c:v>26.13388888881309</c:v>
                </c:pt>
                <c:pt idx="866">
                  <c:v>26.13388888881309</c:v>
                </c:pt>
                <c:pt idx="867">
                  <c:v>26.151111111044884</c:v>
                </c:pt>
                <c:pt idx="868">
                  <c:v>26.151111111044884</c:v>
                </c:pt>
                <c:pt idx="869">
                  <c:v>26.168333333276678</c:v>
                </c:pt>
                <c:pt idx="870">
                  <c:v>26.168333333276678</c:v>
                </c:pt>
                <c:pt idx="871">
                  <c:v>26.185555555508472</c:v>
                </c:pt>
                <c:pt idx="872">
                  <c:v>26.185555555508472</c:v>
                </c:pt>
                <c:pt idx="873">
                  <c:v>26.202777777740266</c:v>
                </c:pt>
                <c:pt idx="874">
                  <c:v>26.202777777740266</c:v>
                </c:pt>
                <c:pt idx="875">
                  <c:v>26.21999999997206</c:v>
                </c:pt>
                <c:pt idx="876">
                  <c:v>26.21999999997206</c:v>
                </c:pt>
                <c:pt idx="877">
                  <c:v>26.237222222203854</c:v>
                </c:pt>
                <c:pt idx="878">
                  <c:v>26.237222222203854</c:v>
                </c:pt>
                <c:pt idx="879">
                  <c:v>26.254444444435649</c:v>
                </c:pt>
                <c:pt idx="880">
                  <c:v>26.254444444435649</c:v>
                </c:pt>
                <c:pt idx="881">
                  <c:v>26.271666666667443</c:v>
                </c:pt>
                <c:pt idx="882">
                  <c:v>26.271666666667443</c:v>
                </c:pt>
                <c:pt idx="883">
                  <c:v>26.288888888899237</c:v>
                </c:pt>
                <c:pt idx="884">
                  <c:v>26.288888888899237</c:v>
                </c:pt>
                <c:pt idx="885">
                  <c:v>26.306111111131031</c:v>
                </c:pt>
                <c:pt idx="886">
                  <c:v>26.306111111131031</c:v>
                </c:pt>
                <c:pt idx="887">
                  <c:v>26.323055555520114</c:v>
                </c:pt>
                <c:pt idx="888">
                  <c:v>26.323055555520114</c:v>
                </c:pt>
                <c:pt idx="889">
                  <c:v>26.340277777751908</c:v>
                </c:pt>
                <c:pt idx="890">
                  <c:v>26.340277777751908</c:v>
                </c:pt>
                <c:pt idx="891">
                  <c:v>26.357499999983702</c:v>
                </c:pt>
                <c:pt idx="892">
                  <c:v>26.357499999983702</c:v>
                </c:pt>
                <c:pt idx="893">
                  <c:v>26.374722222215496</c:v>
                </c:pt>
                <c:pt idx="894">
                  <c:v>26.374722222215496</c:v>
                </c:pt>
                <c:pt idx="895">
                  <c:v>26.39194444444729</c:v>
                </c:pt>
                <c:pt idx="896">
                  <c:v>26.39194444444729</c:v>
                </c:pt>
                <c:pt idx="897">
                  <c:v>26.409166666679084</c:v>
                </c:pt>
                <c:pt idx="898">
                  <c:v>26.409166666679084</c:v>
                </c:pt>
                <c:pt idx="899">
                  <c:v>26.426388888910878</c:v>
                </c:pt>
                <c:pt idx="900">
                  <c:v>26.426388888910878</c:v>
                </c:pt>
                <c:pt idx="901">
                  <c:v>26.443611111142673</c:v>
                </c:pt>
                <c:pt idx="902">
                  <c:v>26.443611111142673</c:v>
                </c:pt>
                <c:pt idx="903">
                  <c:v>26.460833333374467</c:v>
                </c:pt>
                <c:pt idx="904">
                  <c:v>26.460833333374467</c:v>
                </c:pt>
                <c:pt idx="905">
                  <c:v>26.478055555606261</c:v>
                </c:pt>
                <c:pt idx="906">
                  <c:v>26.478055555606261</c:v>
                </c:pt>
                <c:pt idx="907">
                  <c:v>26.495277777838055</c:v>
                </c:pt>
                <c:pt idx="908">
                  <c:v>26.495277777838055</c:v>
                </c:pt>
                <c:pt idx="909">
                  <c:v>26.512500000069849</c:v>
                </c:pt>
                <c:pt idx="910">
                  <c:v>26.512500000069849</c:v>
                </c:pt>
                <c:pt idx="911">
                  <c:v>26.52972222212702</c:v>
                </c:pt>
                <c:pt idx="912">
                  <c:v>26.52972222212702</c:v>
                </c:pt>
                <c:pt idx="913">
                  <c:v>26.546944444358815</c:v>
                </c:pt>
                <c:pt idx="914">
                  <c:v>26.546944444358815</c:v>
                </c:pt>
                <c:pt idx="915">
                  <c:v>26.564166666590609</c:v>
                </c:pt>
                <c:pt idx="916">
                  <c:v>26.564166666590609</c:v>
                </c:pt>
                <c:pt idx="917">
                  <c:v>26.581388888822403</c:v>
                </c:pt>
                <c:pt idx="918">
                  <c:v>26.581388888822403</c:v>
                </c:pt>
                <c:pt idx="919">
                  <c:v>26.598611111054197</c:v>
                </c:pt>
                <c:pt idx="920">
                  <c:v>26.598611111054197</c:v>
                </c:pt>
                <c:pt idx="921">
                  <c:v>26.615833333285991</c:v>
                </c:pt>
                <c:pt idx="922">
                  <c:v>26.615833333285991</c:v>
                </c:pt>
                <c:pt idx="923">
                  <c:v>26.633055555517785</c:v>
                </c:pt>
                <c:pt idx="924">
                  <c:v>26.633055555517785</c:v>
                </c:pt>
                <c:pt idx="925">
                  <c:v>26.649999999906868</c:v>
                </c:pt>
                <c:pt idx="926">
                  <c:v>26.649999999906868</c:v>
                </c:pt>
                <c:pt idx="927">
                  <c:v>26.667222222138662</c:v>
                </c:pt>
                <c:pt idx="928">
                  <c:v>26.667222222138662</c:v>
                </c:pt>
                <c:pt idx="929">
                  <c:v>26.684444444370456</c:v>
                </c:pt>
                <c:pt idx="930">
                  <c:v>26.684444444370456</c:v>
                </c:pt>
                <c:pt idx="931">
                  <c:v>26.70166666660225</c:v>
                </c:pt>
                <c:pt idx="932">
                  <c:v>26.70166666660225</c:v>
                </c:pt>
                <c:pt idx="933">
                  <c:v>26.718888888834044</c:v>
                </c:pt>
                <c:pt idx="934">
                  <c:v>26.718888888834044</c:v>
                </c:pt>
                <c:pt idx="935">
                  <c:v>26.736111111065838</c:v>
                </c:pt>
                <c:pt idx="936">
                  <c:v>26.736111111065838</c:v>
                </c:pt>
                <c:pt idx="937">
                  <c:v>26.753333333297633</c:v>
                </c:pt>
                <c:pt idx="938">
                  <c:v>26.753333333297633</c:v>
                </c:pt>
                <c:pt idx="939">
                  <c:v>26.770555555529427</c:v>
                </c:pt>
                <c:pt idx="940">
                  <c:v>26.770555555529427</c:v>
                </c:pt>
                <c:pt idx="941">
                  <c:v>26.787777777761221</c:v>
                </c:pt>
                <c:pt idx="942">
                  <c:v>26.787777777761221</c:v>
                </c:pt>
                <c:pt idx="943">
                  <c:v>26.804999999993015</c:v>
                </c:pt>
                <c:pt idx="944">
                  <c:v>26.804999999993015</c:v>
                </c:pt>
                <c:pt idx="945">
                  <c:v>26.822222222224809</c:v>
                </c:pt>
                <c:pt idx="946">
                  <c:v>26.822222222224809</c:v>
                </c:pt>
                <c:pt idx="947">
                  <c:v>26.839444444456603</c:v>
                </c:pt>
                <c:pt idx="948">
                  <c:v>26.839444444456603</c:v>
                </c:pt>
                <c:pt idx="949">
                  <c:v>26.856666666688398</c:v>
                </c:pt>
                <c:pt idx="950">
                  <c:v>26.856666666688398</c:v>
                </c:pt>
                <c:pt idx="951">
                  <c:v>26.873888888920192</c:v>
                </c:pt>
                <c:pt idx="952">
                  <c:v>26.873888888920192</c:v>
                </c:pt>
                <c:pt idx="953">
                  <c:v>26.891111111151986</c:v>
                </c:pt>
                <c:pt idx="954">
                  <c:v>26.891111111151986</c:v>
                </c:pt>
                <c:pt idx="955">
                  <c:v>26.90833333338378</c:v>
                </c:pt>
                <c:pt idx="956">
                  <c:v>26.90833333338378</c:v>
                </c:pt>
                <c:pt idx="957">
                  <c:v>26.925555555615574</c:v>
                </c:pt>
                <c:pt idx="958">
                  <c:v>26.925555555615574</c:v>
                </c:pt>
                <c:pt idx="959">
                  <c:v>26.942500000004657</c:v>
                </c:pt>
                <c:pt idx="960">
                  <c:v>26.942500000004657</c:v>
                </c:pt>
                <c:pt idx="961">
                  <c:v>26.959722222236451</c:v>
                </c:pt>
                <c:pt idx="962">
                  <c:v>26.959722222236451</c:v>
                </c:pt>
                <c:pt idx="963">
                  <c:v>26.976944444468245</c:v>
                </c:pt>
                <c:pt idx="964">
                  <c:v>26.976944444468245</c:v>
                </c:pt>
                <c:pt idx="965">
                  <c:v>26.994166666700039</c:v>
                </c:pt>
                <c:pt idx="966">
                  <c:v>26.994166666700039</c:v>
                </c:pt>
                <c:pt idx="967">
                  <c:v>27.011388888931833</c:v>
                </c:pt>
                <c:pt idx="968">
                  <c:v>27.011388888931833</c:v>
                </c:pt>
                <c:pt idx="969">
                  <c:v>27.028611111163627</c:v>
                </c:pt>
                <c:pt idx="970">
                  <c:v>27.028611111163627</c:v>
                </c:pt>
                <c:pt idx="971">
                  <c:v>27.045833333395422</c:v>
                </c:pt>
                <c:pt idx="972">
                  <c:v>27.045833333395422</c:v>
                </c:pt>
                <c:pt idx="973">
                  <c:v>27.063055555627216</c:v>
                </c:pt>
                <c:pt idx="974">
                  <c:v>27.063055555627216</c:v>
                </c:pt>
                <c:pt idx="975">
                  <c:v>27.080277777684387</c:v>
                </c:pt>
                <c:pt idx="976">
                  <c:v>27.080277777684387</c:v>
                </c:pt>
                <c:pt idx="977">
                  <c:v>27.097499999916181</c:v>
                </c:pt>
                <c:pt idx="978">
                  <c:v>27.097499999916181</c:v>
                </c:pt>
                <c:pt idx="979">
                  <c:v>27.114722222147975</c:v>
                </c:pt>
                <c:pt idx="980">
                  <c:v>27.114722222147975</c:v>
                </c:pt>
                <c:pt idx="981">
                  <c:v>27.131944444379769</c:v>
                </c:pt>
                <c:pt idx="982">
                  <c:v>27.131944444379769</c:v>
                </c:pt>
                <c:pt idx="983">
                  <c:v>27.149166666611563</c:v>
                </c:pt>
                <c:pt idx="984">
                  <c:v>27.149166666611563</c:v>
                </c:pt>
                <c:pt idx="985">
                  <c:v>27.166388888843358</c:v>
                </c:pt>
                <c:pt idx="986">
                  <c:v>27.166388888843358</c:v>
                </c:pt>
                <c:pt idx="987">
                  <c:v>27.183611111075152</c:v>
                </c:pt>
                <c:pt idx="988">
                  <c:v>27.183611111075152</c:v>
                </c:pt>
                <c:pt idx="989">
                  <c:v>27.200833333306946</c:v>
                </c:pt>
                <c:pt idx="990">
                  <c:v>27.200833333306946</c:v>
                </c:pt>
                <c:pt idx="991">
                  <c:v>27.21805555553874</c:v>
                </c:pt>
                <c:pt idx="992">
                  <c:v>27.21805555553874</c:v>
                </c:pt>
                <c:pt idx="993">
                  <c:v>27.235277777770534</c:v>
                </c:pt>
                <c:pt idx="994">
                  <c:v>27.235277777770534</c:v>
                </c:pt>
                <c:pt idx="995">
                  <c:v>27.252222222159617</c:v>
                </c:pt>
                <c:pt idx="996">
                  <c:v>27.252222222159617</c:v>
                </c:pt>
                <c:pt idx="997">
                  <c:v>27.269444444391411</c:v>
                </c:pt>
                <c:pt idx="998">
                  <c:v>27.269444444391411</c:v>
                </c:pt>
                <c:pt idx="999">
                  <c:v>27.286666666623205</c:v>
                </c:pt>
                <c:pt idx="1000">
                  <c:v>27.286666666623205</c:v>
                </c:pt>
                <c:pt idx="1001">
                  <c:v>27.303888888854999</c:v>
                </c:pt>
                <c:pt idx="1002">
                  <c:v>27.303888888854999</c:v>
                </c:pt>
                <c:pt idx="1003">
                  <c:v>27.321111111086793</c:v>
                </c:pt>
                <c:pt idx="1004">
                  <c:v>27.321111111086793</c:v>
                </c:pt>
                <c:pt idx="1005">
                  <c:v>27.338333333318587</c:v>
                </c:pt>
                <c:pt idx="1006">
                  <c:v>27.338333333318587</c:v>
                </c:pt>
                <c:pt idx="1007">
                  <c:v>27.355555555550382</c:v>
                </c:pt>
                <c:pt idx="1008">
                  <c:v>27.355555555550382</c:v>
                </c:pt>
                <c:pt idx="1009">
                  <c:v>27.372777777782176</c:v>
                </c:pt>
                <c:pt idx="1010">
                  <c:v>27.372777777782176</c:v>
                </c:pt>
                <c:pt idx="1011">
                  <c:v>27.39000000001397</c:v>
                </c:pt>
                <c:pt idx="1012">
                  <c:v>27.39000000001397</c:v>
                </c:pt>
                <c:pt idx="1013">
                  <c:v>27.407222222245764</c:v>
                </c:pt>
                <c:pt idx="1014">
                  <c:v>27.407222222245764</c:v>
                </c:pt>
                <c:pt idx="1015">
                  <c:v>27.424444444477558</c:v>
                </c:pt>
                <c:pt idx="1016">
                  <c:v>27.424444444477558</c:v>
                </c:pt>
                <c:pt idx="1017">
                  <c:v>27.441666666709352</c:v>
                </c:pt>
                <c:pt idx="1018">
                  <c:v>27.441666666709352</c:v>
                </c:pt>
                <c:pt idx="1019">
                  <c:v>27.458888888941146</c:v>
                </c:pt>
                <c:pt idx="1020">
                  <c:v>27.458888888941146</c:v>
                </c:pt>
                <c:pt idx="1021">
                  <c:v>27.476111111172941</c:v>
                </c:pt>
                <c:pt idx="1022">
                  <c:v>27.476111111172941</c:v>
                </c:pt>
                <c:pt idx="1023">
                  <c:v>27.493333333404735</c:v>
                </c:pt>
                <c:pt idx="1024">
                  <c:v>27.493333333404735</c:v>
                </c:pt>
                <c:pt idx="1025">
                  <c:v>27.510555555461906</c:v>
                </c:pt>
                <c:pt idx="1026">
                  <c:v>27.510555555461906</c:v>
                </c:pt>
                <c:pt idx="1027">
                  <c:v>27.5277777776937</c:v>
                </c:pt>
                <c:pt idx="1028">
                  <c:v>27.5277777776937</c:v>
                </c:pt>
                <c:pt idx="1029">
                  <c:v>27.544999999925494</c:v>
                </c:pt>
                <c:pt idx="1030">
                  <c:v>27.544999999925494</c:v>
                </c:pt>
                <c:pt idx="1031">
                  <c:v>27.5619444444892</c:v>
                </c:pt>
                <c:pt idx="1032">
                  <c:v>27.5619444444892</c:v>
                </c:pt>
                <c:pt idx="1033">
                  <c:v>27.579166666720994</c:v>
                </c:pt>
                <c:pt idx="1034">
                  <c:v>27.579166666720994</c:v>
                </c:pt>
                <c:pt idx="1035">
                  <c:v>27.596388888952788</c:v>
                </c:pt>
                <c:pt idx="1036">
                  <c:v>27.596388888952788</c:v>
                </c:pt>
                <c:pt idx="1037">
                  <c:v>27.613611111184582</c:v>
                </c:pt>
                <c:pt idx="1038">
                  <c:v>27.613611111184582</c:v>
                </c:pt>
                <c:pt idx="1039">
                  <c:v>27.630833333241753</c:v>
                </c:pt>
                <c:pt idx="1040">
                  <c:v>27.630833333241753</c:v>
                </c:pt>
                <c:pt idx="1041">
                  <c:v>27.648055555473547</c:v>
                </c:pt>
                <c:pt idx="1042">
                  <c:v>27.648055555473547</c:v>
                </c:pt>
                <c:pt idx="1043">
                  <c:v>27.665277777705342</c:v>
                </c:pt>
                <c:pt idx="1044">
                  <c:v>27.665277777705342</c:v>
                </c:pt>
                <c:pt idx="1045">
                  <c:v>27.682499999937136</c:v>
                </c:pt>
                <c:pt idx="1046">
                  <c:v>27.682499999937136</c:v>
                </c:pt>
                <c:pt idx="1047">
                  <c:v>27.69972222216893</c:v>
                </c:pt>
                <c:pt idx="1048">
                  <c:v>27.69972222216893</c:v>
                </c:pt>
                <c:pt idx="1049">
                  <c:v>27.716944444400724</c:v>
                </c:pt>
                <c:pt idx="1050">
                  <c:v>27.716944444400724</c:v>
                </c:pt>
                <c:pt idx="1051">
                  <c:v>27.734166666632518</c:v>
                </c:pt>
                <c:pt idx="1052">
                  <c:v>27.734166666632518</c:v>
                </c:pt>
                <c:pt idx="1053">
                  <c:v>27.751388888864312</c:v>
                </c:pt>
                <c:pt idx="1054">
                  <c:v>27.751388888864312</c:v>
                </c:pt>
                <c:pt idx="1055">
                  <c:v>27.768611111096106</c:v>
                </c:pt>
                <c:pt idx="1056">
                  <c:v>27.768611111096106</c:v>
                </c:pt>
                <c:pt idx="1057">
                  <c:v>27.785833333327901</c:v>
                </c:pt>
                <c:pt idx="1058">
                  <c:v>27.785833333327901</c:v>
                </c:pt>
                <c:pt idx="1059">
                  <c:v>27.803055555559695</c:v>
                </c:pt>
                <c:pt idx="1060">
                  <c:v>27.803055555559695</c:v>
                </c:pt>
                <c:pt idx="1061">
                  <c:v>27.820277777791489</c:v>
                </c:pt>
                <c:pt idx="1062">
                  <c:v>27.820277777791489</c:v>
                </c:pt>
                <c:pt idx="1063">
                  <c:v>27.837500000023283</c:v>
                </c:pt>
                <c:pt idx="1064">
                  <c:v>27.837500000023283</c:v>
                </c:pt>
                <c:pt idx="1065">
                  <c:v>27.854722222255077</c:v>
                </c:pt>
                <c:pt idx="1066">
                  <c:v>27.854722222255077</c:v>
                </c:pt>
                <c:pt idx="1067">
                  <c:v>27.87166666664416</c:v>
                </c:pt>
                <c:pt idx="1068">
                  <c:v>27.87166666664416</c:v>
                </c:pt>
                <c:pt idx="1069">
                  <c:v>27.888888888875954</c:v>
                </c:pt>
                <c:pt idx="1070">
                  <c:v>27.888888888875954</c:v>
                </c:pt>
                <c:pt idx="1071">
                  <c:v>27.906111111107748</c:v>
                </c:pt>
                <c:pt idx="1072">
                  <c:v>27.906111111107748</c:v>
                </c:pt>
                <c:pt idx="1073">
                  <c:v>27.923333333339542</c:v>
                </c:pt>
                <c:pt idx="1074">
                  <c:v>27.923333333339542</c:v>
                </c:pt>
                <c:pt idx="1075">
                  <c:v>27.940555555571336</c:v>
                </c:pt>
                <c:pt idx="1076">
                  <c:v>27.940555555571336</c:v>
                </c:pt>
                <c:pt idx="1077">
                  <c:v>27.95777777780313</c:v>
                </c:pt>
                <c:pt idx="1078">
                  <c:v>27.95777777780313</c:v>
                </c:pt>
                <c:pt idx="1079">
                  <c:v>27.975000000034925</c:v>
                </c:pt>
                <c:pt idx="1080">
                  <c:v>27.975000000034925</c:v>
                </c:pt>
                <c:pt idx="1081">
                  <c:v>27.992222222266719</c:v>
                </c:pt>
                <c:pt idx="1082">
                  <c:v>27.992222222266719</c:v>
                </c:pt>
                <c:pt idx="1083">
                  <c:v>28.009444444498513</c:v>
                </c:pt>
                <c:pt idx="1084">
                  <c:v>28.009444444498513</c:v>
                </c:pt>
                <c:pt idx="1085">
                  <c:v>28.026666666730307</c:v>
                </c:pt>
                <c:pt idx="1086">
                  <c:v>28.026666666730307</c:v>
                </c:pt>
                <c:pt idx="1087">
                  <c:v>28.043888888962101</c:v>
                </c:pt>
                <c:pt idx="1088">
                  <c:v>28.043888888962101</c:v>
                </c:pt>
                <c:pt idx="1089">
                  <c:v>28.061111111019272</c:v>
                </c:pt>
                <c:pt idx="1090">
                  <c:v>28.061111111019272</c:v>
                </c:pt>
                <c:pt idx="1091">
                  <c:v>28.078333333251067</c:v>
                </c:pt>
                <c:pt idx="1092">
                  <c:v>28.078333333251067</c:v>
                </c:pt>
                <c:pt idx="1093">
                  <c:v>28.095555555482861</c:v>
                </c:pt>
                <c:pt idx="1094">
                  <c:v>28.095555555482861</c:v>
                </c:pt>
                <c:pt idx="1095">
                  <c:v>28.112777777714655</c:v>
                </c:pt>
                <c:pt idx="1096">
                  <c:v>28.112777777714655</c:v>
                </c:pt>
                <c:pt idx="1097">
                  <c:v>28.129999999946449</c:v>
                </c:pt>
                <c:pt idx="1098">
                  <c:v>28.129999999946449</c:v>
                </c:pt>
                <c:pt idx="1099">
                  <c:v>28.147222222178243</c:v>
                </c:pt>
                <c:pt idx="1100">
                  <c:v>28.147222222178243</c:v>
                </c:pt>
                <c:pt idx="1101">
                  <c:v>28.164166666741949</c:v>
                </c:pt>
                <c:pt idx="1102">
                  <c:v>28.164166666741949</c:v>
                </c:pt>
                <c:pt idx="1103">
                  <c:v>28.18138888879912</c:v>
                </c:pt>
                <c:pt idx="1104">
                  <c:v>28.18138888879912</c:v>
                </c:pt>
                <c:pt idx="1105">
                  <c:v>28.198611111030914</c:v>
                </c:pt>
                <c:pt idx="1106">
                  <c:v>28.198611111030914</c:v>
                </c:pt>
                <c:pt idx="1107">
                  <c:v>28.215833333262708</c:v>
                </c:pt>
                <c:pt idx="1108">
                  <c:v>28.215833333262708</c:v>
                </c:pt>
                <c:pt idx="1109">
                  <c:v>28.233055555494502</c:v>
                </c:pt>
                <c:pt idx="1110">
                  <c:v>28.233055555494502</c:v>
                </c:pt>
                <c:pt idx="1111">
                  <c:v>28.250277777726296</c:v>
                </c:pt>
                <c:pt idx="1112">
                  <c:v>28.250277777726296</c:v>
                </c:pt>
                <c:pt idx="1113">
                  <c:v>28.26749999995809</c:v>
                </c:pt>
                <c:pt idx="1114">
                  <c:v>28.26749999995809</c:v>
                </c:pt>
                <c:pt idx="1115">
                  <c:v>28.284722222189885</c:v>
                </c:pt>
                <c:pt idx="1116">
                  <c:v>28.284722222189885</c:v>
                </c:pt>
                <c:pt idx="1117">
                  <c:v>28.301944444421679</c:v>
                </c:pt>
                <c:pt idx="1118">
                  <c:v>28.301944444421679</c:v>
                </c:pt>
                <c:pt idx="1119">
                  <c:v>28.319166666653473</c:v>
                </c:pt>
                <c:pt idx="1120">
                  <c:v>28.319166666653473</c:v>
                </c:pt>
                <c:pt idx="1121">
                  <c:v>28.336388888885267</c:v>
                </c:pt>
                <c:pt idx="1122">
                  <c:v>28.336388888885267</c:v>
                </c:pt>
                <c:pt idx="1123">
                  <c:v>28.353611111117061</c:v>
                </c:pt>
                <c:pt idx="1124">
                  <c:v>28.353611111117061</c:v>
                </c:pt>
                <c:pt idx="1125">
                  <c:v>28.370833333348855</c:v>
                </c:pt>
                <c:pt idx="1126">
                  <c:v>28.370833333348855</c:v>
                </c:pt>
                <c:pt idx="1127">
                  <c:v>28.38805555558065</c:v>
                </c:pt>
                <c:pt idx="1128">
                  <c:v>28.38805555558065</c:v>
                </c:pt>
                <c:pt idx="1129">
                  <c:v>28.405277777812444</c:v>
                </c:pt>
                <c:pt idx="1130">
                  <c:v>28.405277777812444</c:v>
                </c:pt>
                <c:pt idx="1131">
                  <c:v>28.422500000044238</c:v>
                </c:pt>
                <c:pt idx="1132">
                  <c:v>28.422500000044238</c:v>
                </c:pt>
                <c:pt idx="1133">
                  <c:v>28.439722222276032</c:v>
                </c:pt>
                <c:pt idx="1134">
                  <c:v>28.439722222276032</c:v>
                </c:pt>
                <c:pt idx="1135">
                  <c:v>28.456944444507826</c:v>
                </c:pt>
                <c:pt idx="1136">
                  <c:v>28.456944444507826</c:v>
                </c:pt>
                <c:pt idx="1137">
                  <c:v>28.473888888896909</c:v>
                </c:pt>
                <c:pt idx="1138">
                  <c:v>28.47416666673962</c:v>
                </c:pt>
                <c:pt idx="1139">
                  <c:v>28.491111111128703</c:v>
                </c:pt>
                <c:pt idx="1140">
                  <c:v>28.491111111128703</c:v>
                </c:pt>
                <c:pt idx="1141">
                  <c:v>28.508333333360497</c:v>
                </c:pt>
                <c:pt idx="1142">
                  <c:v>28.508333333360497</c:v>
                </c:pt>
                <c:pt idx="1143">
                  <c:v>28.525555555592291</c:v>
                </c:pt>
                <c:pt idx="1144">
                  <c:v>28.525555555592291</c:v>
                </c:pt>
                <c:pt idx="1145">
                  <c:v>28.542777777824085</c:v>
                </c:pt>
                <c:pt idx="1146">
                  <c:v>28.542777777824085</c:v>
                </c:pt>
                <c:pt idx="1147">
                  <c:v>28.560000000055879</c:v>
                </c:pt>
                <c:pt idx="1148">
                  <c:v>28.560000000055879</c:v>
                </c:pt>
                <c:pt idx="1149">
                  <c:v>28.577222222287674</c:v>
                </c:pt>
                <c:pt idx="1150">
                  <c:v>28.577222222287674</c:v>
                </c:pt>
                <c:pt idx="1151">
                  <c:v>28.594444444519468</c:v>
                </c:pt>
                <c:pt idx="1152">
                  <c:v>28.594444444519468</c:v>
                </c:pt>
                <c:pt idx="1153">
                  <c:v>28.611666666576639</c:v>
                </c:pt>
                <c:pt idx="1154">
                  <c:v>28.611666666576639</c:v>
                </c:pt>
                <c:pt idx="1155">
                  <c:v>28.628888888808433</c:v>
                </c:pt>
                <c:pt idx="1156">
                  <c:v>28.628888888808433</c:v>
                </c:pt>
                <c:pt idx="1157">
                  <c:v>28.646111111040227</c:v>
                </c:pt>
                <c:pt idx="1158">
                  <c:v>28.646111111040227</c:v>
                </c:pt>
                <c:pt idx="1159">
                  <c:v>28.663333333272021</c:v>
                </c:pt>
                <c:pt idx="1160">
                  <c:v>28.663333333272021</c:v>
                </c:pt>
                <c:pt idx="1161">
                  <c:v>28.680555555503815</c:v>
                </c:pt>
                <c:pt idx="1162">
                  <c:v>28.680555555503815</c:v>
                </c:pt>
                <c:pt idx="1163">
                  <c:v>28.69777777773561</c:v>
                </c:pt>
                <c:pt idx="1164">
                  <c:v>28.69777777773561</c:v>
                </c:pt>
                <c:pt idx="1165">
                  <c:v>28.714999999967404</c:v>
                </c:pt>
                <c:pt idx="1166">
                  <c:v>28.714999999967404</c:v>
                </c:pt>
                <c:pt idx="1167">
                  <c:v>28.732222222199198</c:v>
                </c:pt>
                <c:pt idx="1168">
                  <c:v>28.732222222199198</c:v>
                </c:pt>
                <c:pt idx="1169">
                  <c:v>28.749444444430992</c:v>
                </c:pt>
                <c:pt idx="1170">
                  <c:v>28.749444444430992</c:v>
                </c:pt>
                <c:pt idx="1171">
                  <c:v>28.766666666662786</c:v>
                </c:pt>
                <c:pt idx="1172">
                  <c:v>28.766666666662786</c:v>
                </c:pt>
                <c:pt idx="1173">
                  <c:v>28.78388888889458</c:v>
                </c:pt>
                <c:pt idx="1174">
                  <c:v>28.78388888889458</c:v>
                </c:pt>
                <c:pt idx="1175">
                  <c:v>28.801111111126374</c:v>
                </c:pt>
                <c:pt idx="1176">
                  <c:v>28.801111111126374</c:v>
                </c:pt>
                <c:pt idx="1177">
                  <c:v>28.818055555515457</c:v>
                </c:pt>
                <c:pt idx="1178">
                  <c:v>28.818055555515457</c:v>
                </c:pt>
                <c:pt idx="1179">
                  <c:v>28.835277777747251</c:v>
                </c:pt>
                <c:pt idx="1180">
                  <c:v>28.835277777747251</c:v>
                </c:pt>
                <c:pt idx="1181">
                  <c:v>28.852499999979045</c:v>
                </c:pt>
                <c:pt idx="1182">
                  <c:v>28.852499999979045</c:v>
                </c:pt>
                <c:pt idx="1183">
                  <c:v>28.869722222210839</c:v>
                </c:pt>
                <c:pt idx="1184">
                  <c:v>28.869722222210839</c:v>
                </c:pt>
                <c:pt idx="1185">
                  <c:v>28.886944444442634</c:v>
                </c:pt>
                <c:pt idx="1186">
                  <c:v>28.886944444442634</c:v>
                </c:pt>
                <c:pt idx="1187">
                  <c:v>28.904166666674428</c:v>
                </c:pt>
                <c:pt idx="1188">
                  <c:v>28.904166666674428</c:v>
                </c:pt>
                <c:pt idx="1189">
                  <c:v>28.921388888906222</c:v>
                </c:pt>
                <c:pt idx="1190">
                  <c:v>28.921388888906222</c:v>
                </c:pt>
                <c:pt idx="1191">
                  <c:v>28.938611111138016</c:v>
                </c:pt>
                <c:pt idx="1192">
                  <c:v>28.938611111138016</c:v>
                </c:pt>
                <c:pt idx="1193">
                  <c:v>28.95583333336981</c:v>
                </c:pt>
                <c:pt idx="1194">
                  <c:v>28.95583333336981</c:v>
                </c:pt>
                <c:pt idx="1195">
                  <c:v>28.973055555601604</c:v>
                </c:pt>
                <c:pt idx="1196">
                  <c:v>28.973055555601604</c:v>
                </c:pt>
                <c:pt idx="1197">
                  <c:v>28.990277777833398</c:v>
                </c:pt>
                <c:pt idx="1198">
                  <c:v>28.990277777833398</c:v>
                </c:pt>
                <c:pt idx="1199">
                  <c:v>29.007500000065193</c:v>
                </c:pt>
                <c:pt idx="1200">
                  <c:v>29.007500000065193</c:v>
                </c:pt>
                <c:pt idx="1201">
                  <c:v>29.024722222296987</c:v>
                </c:pt>
                <c:pt idx="1202">
                  <c:v>29.024722222296987</c:v>
                </c:pt>
                <c:pt idx="1203">
                  <c:v>29.041944444354158</c:v>
                </c:pt>
                <c:pt idx="1204">
                  <c:v>29.041944444354158</c:v>
                </c:pt>
                <c:pt idx="1205">
                  <c:v>29.059166666585952</c:v>
                </c:pt>
                <c:pt idx="1206">
                  <c:v>29.059166666585952</c:v>
                </c:pt>
                <c:pt idx="1207">
                  <c:v>29.076388888817746</c:v>
                </c:pt>
                <c:pt idx="1208">
                  <c:v>29.076388888817746</c:v>
                </c:pt>
                <c:pt idx="1209">
                  <c:v>29.09361111104954</c:v>
                </c:pt>
                <c:pt idx="1210">
                  <c:v>29.09361111104954</c:v>
                </c:pt>
                <c:pt idx="1211">
                  <c:v>29.110833333281334</c:v>
                </c:pt>
                <c:pt idx="1212">
                  <c:v>29.110833333281334</c:v>
                </c:pt>
                <c:pt idx="1213">
                  <c:v>29.12777777784504</c:v>
                </c:pt>
                <c:pt idx="1214">
                  <c:v>29.12777777784504</c:v>
                </c:pt>
                <c:pt idx="1215">
                  <c:v>29.145000000076834</c:v>
                </c:pt>
                <c:pt idx="1216">
                  <c:v>29.145000000076834</c:v>
                </c:pt>
                <c:pt idx="1217">
                  <c:v>29.162222222134005</c:v>
                </c:pt>
                <c:pt idx="1218">
                  <c:v>29.162222222134005</c:v>
                </c:pt>
                <c:pt idx="1219">
                  <c:v>29.179444444365799</c:v>
                </c:pt>
                <c:pt idx="1220">
                  <c:v>29.179444444365799</c:v>
                </c:pt>
                <c:pt idx="1221">
                  <c:v>29.196666666597594</c:v>
                </c:pt>
                <c:pt idx="1222">
                  <c:v>29.196666666597594</c:v>
                </c:pt>
                <c:pt idx="1223">
                  <c:v>29.213888888829388</c:v>
                </c:pt>
                <c:pt idx="1224">
                  <c:v>29.213888888829388</c:v>
                </c:pt>
                <c:pt idx="1225">
                  <c:v>29.231111111061182</c:v>
                </c:pt>
                <c:pt idx="1226">
                  <c:v>29.231111111061182</c:v>
                </c:pt>
                <c:pt idx="1227">
                  <c:v>29.248333333292976</c:v>
                </c:pt>
                <c:pt idx="1228">
                  <c:v>29.248333333292976</c:v>
                </c:pt>
                <c:pt idx="1229">
                  <c:v>29.26555555552477</c:v>
                </c:pt>
                <c:pt idx="1230">
                  <c:v>29.26555555552477</c:v>
                </c:pt>
                <c:pt idx="1231">
                  <c:v>29.282777777756564</c:v>
                </c:pt>
                <c:pt idx="1232">
                  <c:v>29.282777777756564</c:v>
                </c:pt>
                <c:pt idx="1233">
                  <c:v>29.299999999988358</c:v>
                </c:pt>
                <c:pt idx="1234">
                  <c:v>29.299999999988358</c:v>
                </c:pt>
                <c:pt idx="1235">
                  <c:v>29.317222222220153</c:v>
                </c:pt>
                <c:pt idx="1236">
                  <c:v>29.317222222220153</c:v>
                </c:pt>
                <c:pt idx="1237">
                  <c:v>29.334444444451947</c:v>
                </c:pt>
                <c:pt idx="1238">
                  <c:v>29.334444444451947</c:v>
                </c:pt>
                <c:pt idx="1239">
                  <c:v>29.351666666683741</c:v>
                </c:pt>
                <c:pt idx="1240">
                  <c:v>29.351666666683741</c:v>
                </c:pt>
                <c:pt idx="1241">
                  <c:v>29.368888888915535</c:v>
                </c:pt>
                <c:pt idx="1242">
                  <c:v>29.368888888915535</c:v>
                </c:pt>
                <c:pt idx="1243">
                  <c:v>29.386111111147329</c:v>
                </c:pt>
                <c:pt idx="1244">
                  <c:v>29.386111111147329</c:v>
                </c:pt>
                <c:pt idx="1245">
                  <c:v>29.403333333379123</c:v>
                </c:pt>
                <c:pt idx="1246">
                  <c:v>29.403333333379123</c:v>
                </c:pt>
                <c:pt idx="1247">
                  <c:v>29.420555555610918</c:v>
                </c:pt>
                <c:pt idx="1248">
                  <c:v>29.420555555610918</c:v>
                </c:pt>
                <c:pt idx="1249">
                  <c:v>29.437777777842712</c:v>
                </c:pt>
                <c:pt idx="1250">
                  <c:v>29.437777777842712</c:v>
                </c:pt>
                <c:pt idx="1251">
                  <c:v>29.455000000074506</c:v>
                </c:pt>
                <c:pt idx="1252">
                  <c:v>29.455000000074506</c:v>
                </c:pt>
                <c:pt idx="1253">
                  <c:v>29.471944444463588</c:v>
                </c:pt>
                <c:pt idx="1254">
                  <c:v>29.471944444463588</c:v>
                </c:pt>
                <c:pt idx="1255">
                  <c:v>29.489166666695382</c:v>
                </c:pt>
                <c:pt idx="1256">
                  <c:v>29.489166666695382</c:v>
                </c:pt>
                <c:pt idx="1257">
                  <c:v>29.506388888927177</c:v>
                </c:pt>
                <c:pt idx="1258">
                  <c:v>29.506388888927177</c:v>
                </c:pt>
                <c:pt idx="1259">
                  <c:v>29.523611111158971</c:v>
                </c:pt>
                <c:pt idx="1260">
                  <c:v>29.523611111158971</c:v>
                </c:pt>
                <c:pt idx="1261">
                  <c:v>29.540833333390765</c:v>
                </c:pt>
                <c:pt idx="1262">
                  <c:v>29.540833333390765</c:v>
                </c:pt>
                <c:pt idx="1263">
                  <c:v>29.558055555622559</c:v>
                </c:pt>
                <c:pt idx="1264">
                  <c:v>29.558055555622559</c:v>
                </c:pt>
                <c:pt idx="1265">
                  <c:v>29.575277777854353</c:v>
                </c:pt>
                <c:pt idx="1266">
                  <c:v>29.575277777854353</c:v>
                </c:pt>
                <c:pt idx="1267">
                  <c:v>29.592499999911524</c:v>
                </c:pt>
                <c:pt idx="1268">
                  <c:v>29.592499999911524</c:v>
                </c:pt>
                <c:pt idx="1269">
                  <c:v>29.609722222143319</c:v>
                </c:pt>
                <c:pt idx="1270">
                  <c:v>29.609722222143319</c:v>
                </c:pt>
                <c:pt idx="1271">
                  <c:v>29.626944444375113</c:v>
                </c:pt>
                <c:pt idx="1272">
                  <c:v>29.626944444375113</c:v>
                </c:pt>
                <c:pt idx="1273">
                  <c:v>29.644166666606907</c:v>
                </c:pt>
                <c:pt idx="1274">
                  <c:v>29.644166666606907</c:v>
                </c:pt>
                <c:pt idx="1275">
                  <c:v>29.661388888838701</c:v>
                </c:pt>
                <c:pt idx="1276">
                  <c:v>29.661388888838701</c:v>
                </c:pt>
                <c:pt idx="1277">
                  <c:v>29.678611111070495</c:v>
                </c:pt>
                <c:pt idx="1278">
                  <c:v>29.678611111070495</c:v>
                </c:pt>
                <c:pt idx="1279">
                  <c:v>29.695833333302289</c:v>
                </c:pt>
                <c:pt idx="1280">
                  <c:v>29.695833333302289</c:v>
                </c:pt>
                <c:pt idx="1281">
                  <c:v>29.713055555534083</c:v>
                </c:pt>
                <c:pt idx="1282">
                  <c:v>29.713055555534083</c:v>
                </c:pt>
                <c:pt idx="1283">
                  <c:v>29.730277777765878</c:v>
                </c:pt>
                <c:pt idx="1284">
                  <c:v>29.730277777765878</c:v>
                </c:pt>
                <c:pt idx="1285">
                  <c:v>29.747499999997672</c:v>
                </c:pt>
                <c:pt idx="1286">
                  <c:v>29.747499999997672</c:v>
                </c:pt>
                <c:pt idx="1287">
                  <c:v>29.764444444386754</c:v>
                </c:pt>
                <c:pt idx="1288">
                  <c:v>29.764444444386754</c:v>
                </c:pt>
                <c:pt idx="1289">
                  <c:v>29.781666666618548</c:v>
                </c:pt>
                <c:pt idx="1290">
                  <c:v>29.781666666618548</c:v>
                </c:pt>
                <c:pt idx="1291">
                  <c:v>29.798888888850342</c:v>
                </c:pt>
                <c:pt idx="1292">
                  <c:v>29.798888888850342</c:v>
                </c:pt>
                <c:pt idx="1293">
                  <c:v>29.816111111082137</c:v>
                </c:pt>
                <c:pt idx="1294">
                  <c:v>29.816111111082137</c:v>
                </c:pt>
                <c:pt idx="1295">
                  <c:v>29.833333333313931</c:v>
                </c:pt>
                <c:pt idx="1296">
                  <c:v>29.833333333313931</c:v>
                </c:pt>
                <c:pt idx="1297">
                  <c:v>29.850555555545725</c:v>
                </c:pt>
                <c:pt idx="1298">
                  <c:v>29.850555555545725</c:v>
                </c:pt>
                <c:pt idx="1299">
                  <c:v>29.867777777777519</c:v>
                </c:pt>
                <c:pt idx="1300">
                  <c:v>29.867777777777519</c:v>
                </c:pt>
                <c:pt idx="1301">
                  <c:v>29.885000000009313</c:v>
                </c:pt>
                <c:pt idx="1302">
                  <c:v>29.885000000009313</c:v>
                </c:pt>
                <c:pt idx="1303">
                  <c:v>29.902222222241107</c:v>
                </c:pt>
                <c:pt idx="1304">
                  <c:v>29.902222222241107</c:v>
                </c:pt>
                <c:pt idx="1305">
                  <c:v>29.919444444472902</c:v>
                </c:pt>
                <c:pt idx="1306">
                  <c:v>29.919444444472902</c:v>
                </c:pt>
                <c:pt idx="1307">
                  <c:v>29.936666666704696</c:v>
                </c:pt>
                <c:pt idx="1308">
                  <c:v>29.936666666704696</c:v>
                </c:pt>
                <c:pt idx="1309">
                  <c:v>29.95388888893649</c:v>
                </c:pt>
                <c:pt idx="1310">
                  <c:v>29.95388888893649</c:v>
                </c:pt>
                <c:pt idx="1311">
                  <c:v>29.971111111168284</c:v>
                </c:pt>
                <c:pt idx="1312">
                  <c:v>29.971111111168284</c:v>
                </c:pt>
                <c:pt idx="1313">
                  <c:v>29.988333333400078</c:v>
                </c:pt>
                <c:pt idx="1314">
                  <c:v>29.988333333400078</c:v>
                </c:pt>
                <c:pt idx="1315">
                  <c:v>30.005555555631872</c:v>
                </c:pt>
                <c:pt idx="1316">
                  <c:v>30.005555555631872</c:v>
                </c:pt>
                <c:pt idx="1317">
                  <c:v>30.022777777689043</c:v>
                </c:pt>
                <c:pt idx="1318">
                  <c:v>30.022777777689043</c:v>
                </c:pt>
                <c:pt idx="1319">
                  <c:v>30.039999999920838</c:v>
                </c:pt>
                <c:pt idx="1320">
                  <c:v>30.039999999920838</c:v>
                </c:pt>
                <c:pt idx="1321">
                  <c:v>30.057222222152632</c:v>
                </c:pt>
                <c:pt idx="1322">
                  <c:v>30.057222222152632</c:v>
                </c:pt>
                <c:pt idx="1323">
                  <c:v>30.074166666716337</c:v>
                </c:pt>
                <c:pt idx="1324">
                  <c:v>30.074166666716337</c:v>
                </c:pt>
                <c:pt idx="1325">
                  <c:v>30.091388888948131</c:v>
                </c:pt>
                <c:pt idx="1326">
                  <c:v>30.091388888948131</c:v>
                </c:pt>
                <c:pt idx="1327">
                  <c:v>30.108611111179926</c:v>
                </c:pt>
                <c:pt idx="1328">
                  <c:v>30.108611111179926</c:v>
                </c:pt>
                <c:pt idx="1329">
                  <c:v>30.125833333237097</c:v>
                </c:pt>
                <c:pt idx="1330">
                  <c:v>30.125833333237097</c:v>
                </c:pt>
                <c:pt idx="1331">
                  <c:v>30.143055555468891</c:v>
                </c:pt>
                <c:pt idx="1332">
                  <c:v>30.143055555468891</c:v>
                </c:pt>
                <c:pt idx="1333">
                  <c:v>30.160277777700685</c:v>
                </c:pt>
                <c:pt idx="1334">
                  <c:v>30.160277777700685</c:v>
                </c:pt>
                <c:pt idx="1335">
                  <c:v>30.177499999932479</c:v>
                </c:pt>
                <c:pt idx="1336">
                  <c:v>30.177499999932479</c:v>
                </c:pt>
                <c:pt idx="1337">
                  <c:v>30.194722222164273</c:v>
                </c:pt>
                <c:pt idx="1338">
                  <c:v>30.194722222164273</c:v>
                </c:pt>
                <c:pt idx="1339">
                  <c:v>30.211944444396067</c:v>
                </c:pt>
                <c:pt idx="1340">
                  <c:v>30.211944444396067</c:v>
                </c:pt>
                <c:pt idx="1341">
                  <c:v>30.229166666627862</c:v>
                </c:pt>
                <c:pt idx="1342">
                  <c:v>30.229166666627862</c:v>
                </c:pt>
                <c:pt idx="1343">
                  <c:v>30.246388888859656</c:v>
                </c:pt>
                <c:pt idx="1344">
                  <c:v>30.246388888859656</c:v>
                </c:pt>
                <c:pt idx="1345">
                  <c:v>30.26361111109145</c:v>
                </c:pt>
                <c:pt idx="1346">
                  <c:v>30.26361111109145</c:v>
                </c:pt>
                <c:pt idx="1347">
                  <c:v>30.280833333323244</c:v>
                </c:pt>
                <c:pt idx="1348">
                  <c:v>30.280833333323244</c:v>
                </c:pt>
                <c:pt idx="1349">
                  <c:v>30.298055555555038</c:v>
                </c:pt>
                <c:pt idx="1350">
                  <c:v>30.298055555555038</c:v>
                </c:pt>
                <c:pt idx="1351">
                  <c:v>30.315277777786832</c:v>
                </c:pt>
                <c:pt idx="1352">
                  <c:v>30.315277777786832</c:v>
                </c:pt>
                <c:pt idx="1353">
                  <c:v>30.332500000018626</c:v>
                </c:pt>
                <c:pt idx="1354">
                  <c:v>30.332500000018626</c:v>
                </c:pt>
                <c:pt idx="1355">
                  <c:v>30.349722222250421</c:v>
                </c:pt>
                <c:pt idx="1356">
                  <c:v>30.349722222250421</c:v>
                </c:pt>
                <c:pt idx="1357">
                  <c:v>30.366944444482215</c:v>
                </c:pt>
                <c:pt idx="1358">
                  <c:v>30.366944444482215</c:v>
                </c:pt>
                <c:pt idx="1359">
                  <c:v>30.383888888871297</c:v>
                </c:pt>
                <c:pt idx="1360">
                  <c:v>30.383888888871297</c:v>
                </c:pt>
                <c:pt idx="1361">
                  <c:v>30.401111111103091</c:v>
                </c:pt>
                <c:pt idx="1362">
                  <c:v>30.401111111103091</c:v>
                </c:pt>
                <c:pt idx="1363">
                  <c:v>30.418333333334886</c:v>
                </c:pt>
                <c:pt idx="1364">
                  <c:v>30.418333333334886</c:v>
                </c:pt>
                <c:pt idx="1365">
                  <c:v>30.43555555556668</c:v>
                </c:pt>
                <c:pt idx="1366">
                  <c:v>30.43555555556668</c:v>
                </c:pt>
                <c:pt idx="1367">
                  <c:v>30.452777777798474</c:v>
                </c:pt>
                <c:pt idx="1368">
                  <c:v>30.452777777798474</c:v>
                </c:pt>
                <c:pt idx="1369">
                  <c:v>30.470000000030268</c:v>
                </c:pt>
                <c:pt idx="1370">
                  <c:v>30.470000000030268</c:v>
                </c:pt>
                <c:pt idx="1371">
                  <c:v>30.487222222262062</c:v>
                </c:pt>
                <c:pt idx="1372">
                  <c:v>30.487222222262062</c:v>
                </c:pt>
                <c:pt idx="1373">
                  <c:v>30.504444444493856</c:v>
                </c:pt>
                <c:pt idx="1374">
                  <c:v>30.504444444493856</c:v>
                </c:pt>
                <c:pt idx="1375">
                  <c:v>30.52166666672565</c:v>
                </c:pt>
                <c:pt idx="1376">
                  <c:v>30.52166666672565</c:v>
                </c:pt>
                <c:pt idx="1377">
                  <c:v>30.538888888957445</c:v>
                </c:pt>
                <c:pt idx="1378">
                  <c:v>30.538888888957445</c:v>
                </c:pt>
                <c:pt idx="1379">
                  <c:v>30.556111111189239</c:v>
                </c:pt>
                <c:pt idx="1380">
                  <c:v>30.556111111189239</c:v>
                </c:pt>
                <c:pt idx="1381">
                  <c:v>30.57333333324641</c:v>
                </c:pt>
                <c:pt idx="1382">
                  <c:v>30.57333333324641</c:v>
                </c:pt>
                <c:pt idx="1383">
                  <c:v>30.590555555478204</c:v>
                </c:pt>
                <c:pt idx="1384">
                  <c:v>30.590555555478204</c:v>
                </c:pt>
                <c:pt idx="1385">
                  <c:v>30.607777777709998</c:v>
                </c:pt>
                <c:pt idx="1386">
                  <c:v>30.607777777709998</c:v>
                </c:pt>
                <c:pt idx="1387">
                  <c:v>30.624999999941792</c:v>
                </c:pt>
                <c:pt idx="1388">
                  <c:v>30.624999999941792</c:v>
                </c:pt>
                <c:pt idx="1389">
                  <c:v>30.642222222173586</c:v>
                </c:pt>
                <c:pt idx="1390">
                  <c:v>30.642222222173586</c:v>
                </c:pt>
                <c:pt idx="1391">
                  <c:v>30.659444444405381</c:v>
                </c:pt>
                <c:pt idx="1392">
                  <c:v>30.659444444405381</c:v>
                </c:pt>
                <c:pt idx="1393">
                  <c:v>30.676666666637175</c:v>
                </c:pt>
                <c:pt idx="1394">
                  <c:v>30.676666666637175</c:v>
                </c:pt>
                <c:pt idx="1395">
                  <c:v>30.693888888868969</c:v>
                </c:pt>
                <c:pt idx="1396">
                  <c:v>30.693888888868969</c:v>
                </c:pt>
                <c:pt idx="1397">
                  <c:v>30.710833333258051</c:v>
                </c:pt>
                <c:pt idx="1398">
                  <c:v>30.710833333258051</c:v>
                </c:pt>
                <c:pt idx="1399">
                  <c:v>30.728055555489846</c:v>
                </c:pt>
                <c:pt idx="1400">
                  <c:v>30.728055555489846</c:v>
                </c:pt>
                <c:pt idx="1401">
                  <c:v>30.74527777772164</c:v>
                </c:pt>
                <c:pt idx="1402">
                  <c:v>30.74527777772164</c:v>
                </c:pt>
                <c:pt idx="1403">
                  <c:v>30.762499999953434</c:v>
                </c:pt>
                <c:pt idx="1404">
                  <c:v>30.762499999953434</c:v>
                </c:pt>
                <c:pt idx="1405">
                  <c:v>30.779722222185228</c:v>
                </c:pt>
                <c:pt idx="1406">
                  <c:v>30.779722222185228</c:v>
                </c:pt>
                <c:pt idx="1407">
                  <c:v>30.796944444417022</c:v>
                </c:pt>
                <c:pt idx="1408">
                  <c:v>30.796944444417022</c:v>
                </c:pt>
                <c:pt idx="1409">
                  <c:v>30.814166666648816</c:v>
                </c:pt>
                <c:pt idx="1410">
                  <c:v>30.814166666648816</c:v>
                </c:pt>
                <c:pt idx="1411">
                  <c:v>30.83138888888061</c:v>
                </c:pt>
                <c:pt idx="1412">
                  <c:v>30.83138888888061</c:v>
                </c:pt>
                <c:pt idx="1413">
                  <c:v>30.848611111112405</c:v>
                </c:pt>
                <c:pt idx="1414">
                  <c:v>30.848611111112405</c:v>
                </c:pt>
                <c:pt idx="1415">
                  <c:v>30.865833333344199</c:v>
                </c:pt>
                <c:pt idx="1416">
                  <c:v>30.865833333344199</c:v>
                </c:pt>
                <c:pt idx="1417">
                  <c:v>30.883055555575993</c:v>
                </c:pt>
                <c:pt idx="1418">
                  <c:v>30.883055555575993</c:v>
                </c:pt>
                <c:pt idx="1419">
                  <c:v>30.900277777807787</c:v>
                </c:pt>
                <c:pt idx="1420">
                  <c:v>30.900277777807787</c:v>
                </c:pt>
                <c:pt idx="1421">
                  <c:v>30.917500000039581</c:v>
                </c:pt>
                <c:pt idx="1422">
                  <c:v>30.917500000039581</c:v>
                </c:pt>
                <c:pt idx="1423">
                  <c:v>30.934722222271375</c:v>
                </c:pt>
                <c:pt idx="1424">
                  <c:v>30.934722222271375</c:v>
                </c:pt>
                <c:pt idx="1425">
                  <c:v>30.95194444450317</c:v>
                </c:pt>
                <c:pt idx="1426">
                  <c:v>30.95194444450317</c:v>
                </c:pt>
                <c:pt idx="1427">
                  <c:v>30.969166666734964</c:v>
                </c:pt>
                <c:pt idx="1428">
                  <c:v>30.969166666734964</c:v>
                </c:pt>
                <c:pt idx="1429">
                  <c:v>30.986388888966758</c:v>
                </c:pt>
                <c:pt idx="1430">
                  <c:v>30.986388888966758</c:v>
                </c:pt>
                <c:pt idx="1431">
                  <c:v>31.00333333335584</c:v>
                </c:pt>
                <c:pt idx="1432">
                  <c:v>31.00333333335584</c:v>
                </c:pt>
                <c:pt idx="1433">
                  <c:v>31.020555555587634</c:v>
                </c:pt>
                <c:pt idx="1434">
                  <c:v>31.020555555587634</c:v>
                </c:pt>
                <c:pt idx="1435">
                  <c:v>31.037777777819429</c:v>
                </c:pt>
                <c:pt idx="1436">
                  <c:v>31.037777777819429</c:v>
                </c:pt>
                <c:pt idx="1437">
                  <c:v>31.055000000051223</c:v>
                </c:pt>
                <c:pt idx="1438">
                  <c:v>31.055000000051223</c:v>
                </c:pt>
                <c:pt idx="1439">
                  <c:v>31.072222222283017</c:v>
                </c:pt>
                <c:pt idx="1440">
                  <c:v>31.072222222283017</c:v>
                </c:pt>
                <c:pt idx="1441">
                  <c:v>31.089444444514811</c:v>
                </c:pt>
                <c:pt idx="1442">
                  <c:v>31.089444444514811</c:v>
                </c:pt>
                <c:pt idx="1443">
                  <c:v>31.106666666571982</c:v>
                </c:pt>
                <c:pt idx="1444">
                  <c:v>31.106666666571982</c:v>
                </c:pt>
                <c:pt idx="1445">
                  <c:v>31.123888888803776</c:v>
                </c:pt>
                <c:pt idx="1446">
                  <c:v>31.123888888803776</c:v>
                </c:pt>
                <c:pt idx="1447">
                  <c:v>31.141111111035571</c:v>
                </c:pt>
                <c:pt idx="1448">
                  <c:v>31.141111111035571</c:v>
                </c:pt>
                <c:pt idx="1449">
                  <c:v>31.158333333267365</c:v>
                </c:pt>
                <c:pt idx="1450">
                  <c:v>31.158333333267365</c:v>
                </c:pt>
                <c:pt idx="1451">
                  <c:v>31.175555555499159</c:v>
                </c:pt>
                <c:pt idx="1452">
                  <c:v>31.175555555499159</c:v>
                </c:pt>
                <c:pt idx="1453">
                  <c:v>31.192777777730953</c:v>
                </c:pt>
                <c:pt idx="1454">
                  <c:v>31.192777777730953</c:v>
                </c:pt>
                <c:pt idx="1455">
                  <c:v>31.209999999962747</c:v>
                </c:pt>
                <c:pt idx="1456">
                  <c:v>31.209999999962747</c:v>
                </c:pt>
                <c:pt idx="1457">
                  <c:v>31.227222222194541</c:v>
                </c:pt>
                <c:pt idx="1458">
                  <c:v>31.227222222194541</c:v>
                </c:pt>
                <c:pt idx="1459">
                  <c:v>31.244444444426335</c:v>
                </c:pt>
                <c:pt idx="1460">
                  <c:v>31.244444444426335</c:v>
                </c:pt>
                <c:pt idx="1461">
                  <c:v>31.26166666665813</c:v>
                </c:pt>
                <c:pt idx="1462">
                  <c:v>31.26166666665813</c:v>
                </c:pt>
                <c:pt idx="1463">
                  <c:v>31.278888888889924</c:v>
                </c:pt>
                <c:pt idx="1464">
                  <c:v>31.278888888889924</c:v>
                </c:pt>
                <c:pt idx="1465">
                  <c:v>31.296111111121718</c:v>
                </c:pt>
                <c:pt idx="1466">
                  <c:v>31.296111111121718</c:v>
                </c:pt>
                <c:pt idx="1467">
                  <c:v>31.313333333353512</c:v>
                </c:pt>
                <c:pt idx="1468">
                  <c:v>31.313333333353512</c:v>
                </c:pt>
                <c:pt idx="1469">
                  <c:v>31.330277777742594</c:v>
                </c:pt>
                <c:pt idx="1470">
                  <c:v>31.330277777742594</c:v>
                </c:pt>
                <c:pt idx="1471">
                  <c:v>31.347499999974389</c:v>
                </c:pt>
                <c:pt idx="1472">
                  <c:v>31.347499999974389</c:v>
                </c:pt>
                <c:pt idx="1473">
                  <c:v>31.364722222206183</c:v>
                </c:pt>
                <c:pt idx="1474">
                  <c:v>31.364722222206183</c:v>
                </c:pt>
                <c:pt idx="1475">
                  <c:v>31.381944444437977</c:v>
                </c:pt>
                <c:pt idx="1476">
                  <c:v>31.381944444437977</c:v>
                </c:pt>
                <c:pt idx="1477">
                  <c:v>31.399166666669771</c:v>
                </c:pt>
                <c:pt idx="1478">
                  <c:v>31.399166666669771</c:v>
                </c:pt>
                <c:pt idx="1479">
                  <c:v>31.416388888901565</c:v>
                </c:pt>
                <c:pt idx="1480">
                  <c:v>31.416388888901565</c:v>
                </c:pt>
                <c:pt idx="1481">
                  <c:v>31.433611111133359</c:v>
                </c:pt>
                <c:pt idx="1482">
                  <c:v>31.433611111133359</c:v>
                </c:pt>
                <c:pt idx="1483">
                  <c:v>31.450833333365154</c:v>
                </c:pt>
                <c:pt idx="1484">
                  <c:v>31.450833333365154</c:v>
                </c:pt>
                <c:pt idx="1485">
                  <c:v>31.468055555596948</c:v>
                </c:pt>
                <c:pt idx="1486">
                  <c:v>31.468055555596948</c:v>
                </c:pt>
                <c:pt idx="1487">
                  <c:v>31.485277777828742</c:v>
                </c:pt>
                <c:pt idx="1488">
                  <c:v>31.485277777828742</c:v>
                </c:pt>
                <c:pt idx="1489">
                  <c:v>31.502500000060536</c:v>
                </c:pt>
                <c:pt idx="1490">
                  <c:v>31.502500000060536</c:v>
                </c:pt>
                <c:pt idx="1491">
                  <c:v>31.51972222229233</c:v>
                </c:pt>
                <c:pt idx="1492">
                  <c:v>31.51972222229233</c:v>
                </c:pt>
                <c:pt idx="1493">
                  <c:v>31.536944444349501</c:v>
                </c:pt>
                <c:pt idx="1494">
                  <c:v>31.536944444349501</c:v>
                </c:pt>
                <c:pt idx="1495">
                  <c:v>31.554166666581295</c:v>
                </c:pt>
                <c:pt idx="1496">
                  <c:v>31.554166666581295</c:v>
                </c:pt>
                <c:pt idx="1497">
                  <c:v>31.57138888881309</c:v>
                </c:pt>
                <c:pt idx="1498">
                  <c:v>31.57138888881309</c:v>
                </c:pt>
                <c:pt idx="1499">
                  <c:v>31.588611111044884</c:v>
                </c:pt>
                <c:pt idx="1500">
                  <c:v>31.588611111044884</c:v>
                </c:pt>
                <c:pt idx="1501">
                  <c:v>31.605833333276678</c:v>
                </c:pt>
                <c:pt idx="1502">
                  <c:v>31.605833333276678</c:v>
                </c:pt>
                <c:pt idx="1503">
                  <c:v>31.623055555508472</c:v>
                </c:pt>
                <c:pt idx="1504">
                  <c:v>31.623055555508472</c:v>
                </c:pt>
                <c:pt idx="1505">
                  <c:v>31.640000000072177</c:v>
                </c:pt>
                <c:pt idx="1506">
                  <c:v>31.640000000072177</c:v>
                </c:pt>
                <c:pt idx="1507">
                  <c:v>31.657222222129349</c:v>
                </c:pt>
                <c:pt idx="1508">
                  <c:v>31.657222222129349</c:v>
                </c:pt>
                <c:pt idx="1509">
                  <c:v>31.674444444361143</c:v>
                </c:pt>
                <c:pt idx="1510">
                  <c:v>31.674444444361143</c:v>
                </c:pt>
                <c:pt idx="1511">
                  <c:v>31.691666666592937</c:v>
                </c:pt>
                <c:pt idx="1512">
                  <c:v>31.691666666592937</c:v>
                </c:pt>
                <c:pt idx="1513">
                  <c:v>31.708888888824731</c:v>
                </c:pt>
                <c:pt idx="1514">
                  <c:v>31.708888888824731</c:v>
                </c:pt>
                <c:pt idx="1515">
                  <c:v>31.726111111056525</c:v>
                </c:pt>
                <c:pt idx="1516">
                  <c:v>31.726111111056525</c:v>
                </c:pt>
                <c:pt idx="1517">
                  <c:v>31.743333333288319</c:v>
                </c:pt>
                <c:pt idx="1518">
                  <c:v>31.743333333288319</c:v>
                </c:pt>
                <c:pt idx="1519">
                  <c:v>31.760555555520114</c:v>
                </c:pt>
                <c:pt idx="1520">
                  <c:v>31.760555555520114</c:v>
                </c:pt>
                <c:pt idx="1521">
                  <c:v>31.777777777751908</c:v>
                </c:pt>
                <c:pt idx="1522">
                  <c:v>31.777777777751908</c:v>
                </c:pt>
                <c:pt idx="1523">
                  <c:v>31.794999999983702</c:v>
                </c:pt>
                <c:pt idx="1524">
                  <c:v>31.794999999983702</c:v>
                </c:pt>
                <c:pt idx="1525">
                  <c:v>31.812222222215496</c:v>
                </c:pt>
                <c:pt idx="1526">
                  <c:v>31.812222222215496</c:v>
                </c:pt>
                <c:pt idx="1527">
                  <c:v>31.82944444444729</c:v>
                </c:pt>
                <c:pt idx="1528">
                  <c:v>31.82944444444729</c:v>
                </c:pt>
                <c:pt idx="1529">
                  <c:v>31.846666666679084</c:v>
                </c:pt>
                <c:pt idx="1530">
                  <c:v>31.846666666679084</c:v>
                </c:pt>
                <c:pt idx="1531">
                  <c:v>31.863888888910878</c:v>
                </c:pt>
                <c:pt idx="1532">
                  <c:v>31.863888888910878</c:v>
                </c:pt>
                <c:pt idx="1533">
                  <c:v>31.881111111142673</c:v>
                </c:pt>
                <c:pt idx="1534">
                  <c:v>31.881111111142673</c:v>
                </c:pt>
                <c:pt idx="1535">
                  <c:v>31.898333333374467</c:v>
                </c:pt>
                <c:pt idx="1536">
                  <c:v>31.898333333374467</c:v>
                </c:pt>
                <c:pt idx="1537">
                  <c:v>31.915555555606261</c:v>
                </c:pt>
                <c:pt idx="1538">
                  <c:v>31.915555555606261</c:v>
                </c:pt>
                <c:pt idx="1539">
                  <c:v>31.932777777838055</c:v>
                </c:pt>
                <c:pt idx="1540">
                  <c:v>31.932777777838055</c:v>
                </c:pt>
                <c:pt idx="1541">
                  <c:v>31.950000000069849</c:v>
                </c:pt>
                <c:pt idx="1542">
                  <c:v>31.950000000069849</c:v>
                </c:pt>
                <c:pt idx="1543">
                  <c:v>31.966944444458932</c:v>
                </c:pt>
                <c:pt idx="1544">
                  <c:v>31.966944444458932</c:v>
                </c:pt>
                <c:pt idx="1545">
                  <c:v>31.984166666690726</c:v>
                </c:pt>
                <c:pt idx="1546">
                  <c:v>31.984166666690726</c:v>
                </c:pt>
                <c:pt idx="1547">
                  <c:v>32.00138888892252</c:v>
                </c:pt>
                <c:pt idx="1548">
                  <c:v>32.00138888892252</c:v>
                </c:pt>
                <c:pt idx="1549">
                  <c:v>32.018611111154314</c:v>
                </c:pt>
                <c:pt idx="1550">
                  <c:v>32.018611111154314</c:v>
                </c:pt>
                <c:pt idx="1551">
                  <c:v>32.035833333386108</c:v>
                </c:pt>
                <c:pt idx="1552">
                  <c:v>32.035833333386108</c:v>
                </c:pt>
                <c:pt idx="1553">
                  <c:v>32.053055555617902</c:v>
                </c:pt>
                <c:pt idx="1554">
                  <c:v>32.053055555617902</c:v>
                </c:pt>
                <c:pt idx="1555">
                  <c:v>32.070277777849697</c:v>
                </c:pt>
                <c:pt idx="1556">
                  <c:v>32.070277777849697</c:v>
                </c:pt>
                <c:pt idx="1557">
                  <c:v>32.087499999906868</c:v>
                </c:pt>
                <c:pt idx="1558">
                  <c:v>32.087499999906868</c:v>
                </c:pt>
                <c:pt idx="1559">
                  <c:v>32.104722222138662</c:v>
                </c:pt>
                <c:pt idx="1560">
                  <c:v>32.104722222138662</c:v>
                </c:pt>
                <c:pt idx="1561">
                  <c:v>32.121944444370456</c:v>
                </c:pt>
                <c:pt idx="1562">
                  <c:v>32.121944444370456</c:v>
                </c:pt>
                <c:pt idx="1563">
                  <c:v>32.13916666660225</c:v>
                </c:pt>
                <c:pt idx="1564">
                  <c:v>32.13916666660225</c:v>
                </c:pt>
                <c:pt idx="1565">
                  <c:v>32.156388888834044</c:v>
                </c:pt>
                <c:pt idx="1566">
                  <c:v>32.156388888834044</c:v>
                </c:pt>
                <c:pt idx="1567">
                  <c:v>32.173611111065838</c:v>
                </c:pt>
                <c:pt idx="1568">
                  <c:v>32.173611111065838</c:v>
                </c:pt>
                <c:pt idx="1569">
                  <c:v>32.190833333297633</c:v>
                </c:pt>
                <c:pt idx="1570">
                  <c:v>32.190833333297633</c:v>
                </c:pt>
                <c:pt idx="1571">
                  <c:v>32.208055555529427</c:v>
                </c:pt>
                <c:pt idx="1572">
                  <c:v>32.208055555529427</c:v>
                </c:pt>
                <c:pt idx="1573">
                  <c:v>32.225277777761221</c:v>
                </c:pt>
                <c:pt idx="1574">
                  <c:v>32.225277777761221</c:v>
                </c:pt>
                <c:pt idx="1575">
                  <c:v>32.242499999993015</c:v>
                </c:pt>
                <c:pt idx="1576">
                  <c:v>32.242499999993015</c:v>
                </c:pt>
                <c:pt idx="1577">
                  <c:v>32.259722222224809</c:v>
                </c:pt>
                <c:pt idx="1578">
                  <c:v>32.259722222224809</c:v>
                </c:pt>
                <c:pt idx="1579">
                  <c:v>32.276944444456603</c:v>
                </c:pt>
                <c:pt idx="1580">
                  <c:v>32.276944444456603</c:v>
                </c:pt>
                <c:pt idx="1581">
                  <c:v>32.293888888845686</c:v>
                </c:pt>
                <c:pt idx="1582">
                  <c:v>32.293888888845686</c:v>
                </c:pt>
                <c:pt idx="1583">
                  <c:v>32.31111111107748</c:v>
                </c:pt>
                <c:pt idx="1584">
                  <c:v>32.31111111107748</c:v>
                </c:pt>
                <c:pt idx="1585">
                  <c:v>32.328333333309274</c:v>
                </c:pt>
                <c:pt idx="1586">
                  <c:v>32.328333333309274</c:v>
                </c:pt>
                <c:pt idx="1587">
                  <c:v>32.345555555541068</c:v>
                </c:pt>
                <c:pt idx="1588">
                  <c:v>32.345555555541068</c:v>
                </c:pt>
                <c:pt idx="1589">
                  <c:v>32.362777777772862</c:v>
                </c:pt>
                <c:pt idx="1590">
                  <c:v>32.362777777772862</c:v>
                </c:pt>
                <c:pt idx="1591">
                  <c:v>32.380000000004657</c:v>
                </c:pt>
                <c:pt idx="1592">
                  <c:v>32.380000000004657</c:v>
                </c:pt>
                <c:pt idx="1593">
                  <c:v>32.397222222236451</c:v>
                </c:pt>
                <c:pt idx="1594">
                  <c:v>32.397222222236451</c:v>
                </c:pt>
                <c:pt idx="1595">
                  <c:v>32.414444444468245</c:v>
                </c:pt>
                <c:pt idx="1596">
                  <c:v>32.414444444468245</c:v>
                </c:pt>
                <c:pt idx="1597">
                  <c:v>32.431666666700039</c:v>
                </c:pt>
                <c:pt idx="1598">
                  <c:v>32.431666666700039</c:v>
                </c:pt>
                <c:pt idx="1599">
                  <c:v>32.448888888931833</c:v>
                </c:pt>
                <c:pt idx="1600">
                  <c:v>32.448888888931833</c:v>
                </c:pt>
                <c:pt idx="1601">
                  <c:v>32.466111111163627</c:v>
                </c:pt>
                <c:pt idx="1602">
                  <c:v>32.466111111163627</c:v>
                </c:pt>
                <c:pt idx="1603">
                  <c:v>32.483333333395422</c:v>
                </c:pt>
                <c:pt idx="1604">
                  <c:v>32.483333333395422</c:v>
                </c:pt>
                <c:pt idx="1605">
                  <c:v>32.500555555627216</c:v>
                </c:pt>
                <c:pt idx="1606">
                  <c:v>32.500555555627216</c:v>
                </c:pt>
                <c:pt idx="1607">
                  <c:v>32.517777777684387</c:v>
                </c:pt>
                <c:pt idx="1608">
                  <c:v>32.517777777684387</c:v>
                </c:pt>
                <c:pt idx="1609">
                  <c:v>32.534999999916181</c:v>
                </c:pt>
                <c:pt idx="1610">
                  <c:v>32.534999999916181</c:v>
                </c:pt>
                <c:pt idx="1611">
                  <c:v>32.552222222147975</c:v>
                </c:pt>
                <c:pt idx="1612">
                  <c:v>32.552222222147975</c:v>
                </c:pt>
                <c:pt idx="1613">
                  <c:v>32.569444444379769</c:v>
                </c:pt>
                <c:pt idx="1614">
                  <c:v>32.569444444379769</c:v>
                </c:pt>
                <c:pt idx="1615">
                  <c:v>32.586666666611563</c:v>
                </c:pt>
                <c:pt idx="1616">
                  <c:v>32.586666666611563</c:v>
                </c:pt>
                <c:pt idx="1617">
                  <c:v>32.603611111175269</c:v>
                </c:pt>
                <c:pt idx="1618">
                  <c:v>32.603611111175269</c:v>
                </c:pt>
                <c:pt idx="1619">
                  <c:v>32.620833333407063</c:v>
                </c:pt>
                <c:pt idx="1620">
                  <c:v>32.620833333407063</c:v>
                </c:pt>
                <c:pt idx="1621">
                  <c:v>32.638055555464234</c:v>
                </c:pt>
                <c:pt idx="1622">
                  <c:v>32.638055555464234</c:v>
                </c:pt>
                <c:pt idx="1623">
                  <c:v>32.655277777696028</c:v>
                </c:pt>
                <c:pt idx="1624">
                  <c:v>32.655277777696028</c:v>
                </c:pt>
                <c:pt idx="1625">
                  <c:v>32.672499999927823</c:v>
                </c:pt>
                <c:pt idx="1626">
                  <c:v>32.672499999927823</c:v>
                </c:pt>
                <c:pt idx="1627">
                  <c:v>32.689722222159617</c:v>
                </c:pt>
                <c:pt idx="1628">
                  <c:v>32.689722222159617</c:v>
                </c:pt>
                <c:pt idx="1629">
                  <c:v>32.706944444391411</c:v>
                </c:pt>
                <c:pt idx="1630">
                  <c:v>32.706944444391411</c:v>
                </c:pt>
                <c:pt idx="1631">
                  <c:v>32.724166666623205</c:v>
                </c:pt>
                <c:pt idx="1632">
                  <c:v>32.724166666623205</c:v>
                </c:pt>
                <c:pt idx="1633">
                  <c:v>32.741388888854999</c:v>
                </c:pt>
                <c:pt idx="1634">
                  <c:v>32.741388888854999</c:v>
                </c:pt>
                <c:pt idx="1635">
                  <c:v>32.758611111086793</c:v>
                </c:pt>
                <c:pt idx="1636">
                  <c:v>32.758611111086793</c:v>
                </c:pt>
                <c:pt idx="1637">
                  <c:v>32.775833333318587</c:v>
                </c:pt>
                <c:pt idx="1638">
                  <c:v>32.775833333318587</c:v>
                </c:pt>
                <c:pt idx="1639">
                  <c:v>32.793055555550382</c:v>
                </c:pt>
                <c:pt idx="1640">
                  <c:v>32.793055555550382</c:v>
                </c:pt>
                <c:pt idx="1641">
                  <c:v>32.810277777782176</c:v>
                </c:pt>
                <c:pt idx="1642">
                  <c:v>32.810277777782176</c:v>
                </c:pt>
                <c:pt idx="1643">
                  <c:v>32.82750000001397</c:v>
                </c:pt>
                <c:pt idx="1644">
                  <c:v>32.82750000001397</c:v>
                </c:pt>
                <c:pt idx="1645">
                  <c:v>32.844722222245764</c:v>
                </c:pt>
                <c:pt idx="1646">
                  <c:v>32.844722222245764</c:v>
                </c:pt>
                <c:pt idx="1647">
                  <c:v>32.861944444477558</c:v>
                </c:pt>
                <c:pt idx="1648">
                  <c:v>32.861944444477558</c:v>
                </c:pt>
                <c:pt idx="1649">
                  <c:v>32.878888888866641</c:v>
                </c:pt>
                <c:pt idx="1650">
                  <c:v>32.878888888866641</c:v>
                </c:pt>
                <c:pt idx="1651">
                  <c:v>32.896111111098435</c:v>
                </c:pt>
                <c:pt idx="1652">
                  <c:v>32.896111111098435</c:v>
                </c:pt>
                <c:pt idx="1653">
                  <c:v>32.913333333330229</c:v>
                </c:pt>
                <c:pt idx="1654">
                  <c:v>32.913333333330229</c:v>
                </c:pt>
                <c:pt idx="1655">
                  <c:v>32.930555555562023</c:v>
                </c:pt>
                <c:pt idx="1656">
                  <c:v>32.930555555562023</c:v>
                </c:pt>
                <c:pt idx="1657">
                  <c:v>32.947777777793817</c:v>
                </c:pt>
                <c:pt idx="1658">
                  <c:v>32.947777777793817</c:v>
                </c:pt>
                <c:pt idx="1659">
                  <c:v>32.965000000025611</c:v>
                </c:pt>
                <c:pt idx="1660">
                  <c:v>32.965000000025611</c:v>
                </c:pt>
                <c:pt idx="1661">
                  <c:v>32.982222222257406</c:v>
                </c:pt>
                <c:pt idx="1662">
                  <c:v>32.982222222257406</c:v>
                </c:pt>
                <c:pt idx="1663">
                  <c:v>32.9994444444892</c:v>
                </c:pt>
                <c:pt idx="1664">
                  <c:v>32.9994444444892</c:v>
                </c:pt>
                <c:pt idx="1665">
                  <c:v>33.016666666720994</c:v>
                </c:pt>
                <c:pt idx="1666">
                  <c:v>33.016666666720994</c:v>
                </c:pt>
                <c:pt idx="1667">
                  <c:v>33.033888888952788</c:v>
                </c:pt>
                <c:pt idx="1668">
                  <c:v>33.033888888952788</c:v>
                </c:pt>
                <c:pt idx="1669">
                  <c:v>33.051111111184582</c:v>
                </c:pt>
                <c:pt idx="1670">
                  <c:v>33.051111111184582</c:v>
                </c:pt>
                <c:pt idx="1671">
                  <c:v>33.068333333241753</c:v>
                </c:pt>
                <c:pt idx="1672">
                  <c:v>33.068333333241753</c:v>
                </c:pt>
                <c:pt idx="1673">
                  <c:v>33.085555555473547</c:v>
                </c:pt>
                <c:pt idx="1674">
                  <c:v>33.085555555473547</c:v>
                </c:pt>
                <c:pt idx="1675">
                  <c:v>33.102777777705342</c:v>
                </c:pt>
                <c:pt idx="1676">
                  <c:v>33.102777777705342</c:v>
                </c:pt>
                <c:pt idx="1677">
                  <c:v>33.119999999937136</c:v>
                </c:pt>
                <c:pt idx="1678">
                  <c:v>33.119999999937136</c:v>
                </c:pt>
                <c:pt idx="1679">
                  <c:v>33.13722222216893</c:v>
                </c:pt>
                <c:pt idx="1680">
                  <c:v>33.13722222216893</c:v>
                </c:pt>
                <c:pt idx="1681">
                  <c:v>33.154444444400724</c:v>
                </c:pt>
                <c:pt idx="1682">
                  <c:v>33.154444444400724</c:v>
                </c:pt>
                <c:pt idx="1683">
                  <c:v>33.171666666632518</c:v>
                </c:pt>
                <c:pt idx="1684">
                  <c:v>33.171666666632518</c:v>
                </c:pt>
                <c:pt idx="1685">
                  <c:v>33.188888888864312</c:v>
                </c:pt>
                <c:pt idx="1686">
                  <c:v>33.188888888864312</c:v>
                </c:pt>
                <c:pt idx="1687">
                  <c:v>33.206111111096106</c:v>
                </c:pt>
                <c:pt idx="1688">
                  <c:v>33.206111111096106</c:v>
                </c:pt>
                <c:pt idx="1689">
                  <c:v>33.223333333327901</c:v>
                </c:pt>
                <c:pt idx="1690">
                  <c:v>33.223333333327901</c:v>
                </c:pt>
                <c:pt idx="1691">
                  <c:v>33.240277777716983</c:v>
                </c:pt>
                <c:pt idx="1692">
                  <c:v>33.240277777716983</c:v>
                </c:pt>
                <c:pt idx="1693">
                  <c:v>33.257499999948777</c:v>
                </c:pt>
                <c:pt idx="1694">
                  <c:v>33.257499999948777</c:v>
                </c:pt>
                <c:pt idx="1695">
                  <c:v>33.274722222180571</c:v>
                </c:pt>
                <c:pt idx="1696">
                  <c:v>33.274722222180571</c:v>
                </c:pt>
                <c:pt idx="1697">
                  <c:v>33.291944444412366</c:v>
                </c:pt>
                <c:pt idx="1698">
                  <c:v>33.291944444412366</c:v>
                </c:pt>
                <c:pt idx="1699">
                  <c:v>33.30916666664416</c:v>
                </c:pt>
                <c:pt idx="1700">
                  <c:v>33.30916666664416</c:v>
                </c:pt>
                <c:pt idx="1701">
                  <c:v>33.326388888875954</c:v>
                </c:pt>
                <c:pt idx="1702">
                  <c:v>33.326388888875954</c:v>
                </c:pt>
                <c:pt idx="1703">
                  <c:v>33.343611111107748</c:v>
                </c:pt>
                <c:pt idx="1704">
                  <c:v>33.343611111107748</c:v>
                </c:pt>
                <c:pt idx="1705">
                  <c:v>33.360833333339542</c:v>
                </c:pt>
                <c:pt idx="1706">
                  <c:v>33.360833333339542</c:v>
                </c:pt>
                <c:pt idx="1707">
                  <c:v>33.378055555571336</c:v>
                </c:pt>
                <c:pt idx="1708">
                  <c:v>33.378055555571336</c:v>
                </c:pt>
                <c:pt idx="1709">
                  <c:v>33.39527777780313</c:v>
                </c:pt>
                <c:pt idx="1710">
                  <c:v>33.39527777780313</c:v>
                </c:pt>
                <c:pt idx="1711">
                  <c:v>33.412500000034925</c:v>
                </c:pt>
                <c:pt idx="1712">
                  <c:v>33.412500000034925</c:v>
                </c:pt>
                <c:pt idx="1713">
                  <c:v>33.429722222266719</c:v>
                </c:pt>
                <c:pt idx="1714">
                  <c:v>33.429722222266719</c:v>
                </c:pt>
                <c:pt idx="1715">
                  <c:v>33.446944444498513</c:v>
                </c:pt>
                <c:pt idx="1716">
                  <c:v>33.446944444498513</c:v>
                </c:pt>
                <c:pt idx="1717">
                  <c:v>33.464166666730307</c:v>
                </c:pt>
                <c:pt idx="1718">
                  <c:v>33.464166666730307</c:v>
                </c:pt>
                <c:pt idx="1719">
                  <c:v>33.481388888962101</c:v>
                </c:pt>
                <c:pt idx="1720">
                  <c:v>33.481388888962101</c:v>
                </c:pt>
                <c:pt idx="1721">
                  <c:v>33.498611111019272</c:v>
                </c:pt>
                <c:pt idx="1722">
                  <c:v>33.498611111019272</c:v>
                </c:pt>
                <c:pt idx="1723">
                  <c:v>33.515833333251067</c:v>
                </c:pt>
                <c:pt idx="1724">
                  <c:v>33.515833333251067</c:v>
                </c:pt>
                <c:pt idx="1725">
                  <c:v>33.533055555482861</c:v>
                </c:pt>
                <c:pt idx="1726">
                  <c:v>33.533055555482861</c:v>
                </c:pt>
                <c:pt idx="1727">
                  <c:v>33.550000000046566</c:v>
                </c:pt>
                <c:pt idx="1728">
                  <c:v>33.550000000046566</c:v>
                </c:pt>
                <c:pt idx="1729">
                  <c:v>33.56722222227836</c:v>
                </c:pt>
                <c:pt idx="1730">
                  <c:v>33.56722222227836</c:v>
                </c:pt>
                <c:pt idx="1731">
                  <c:v>33.584444444510154</c:v>
                </c:pt>
                <c:pt idx="1732">
                  <c:v>33.584444444510154</c:v>
                </c:pt>
                <c:pt idx="1733">
                  <c:v>33.601666666741949</c:v>
                </c:pt>
                <c:pt idx="1734">
                  <c:v>33.601666666741949</c:v>
                </c:pt>
                <c:pt idx="1735">
                  <c:v>33.61888888879912</c:v>
                </c:pt>
                <c:pt idx="1736">
                  <c:v>33.61888888879912</c:v>
                </c:pt>
                <c:pt idx="1737">
                  <c:v>33.636111111030914</c:v>
                </c:pt>
                <c:pt idx="1738">
                  <c:v>33.636111111030914</c:v>
                </c:pt>
                <c:pt idx="1739">
                  <c:v>33.653333333262708</c:v>
                </c:pt>
                <c:pt idx="1740">
                  <c:v>33.653333333262708</c:v>
                </c:pt>
                <c:pt idx="1741">
                  <c:v>33.670555555494502</c:v>
                </c:pt>
                <c:pt idx="1742">
                  <c:v>33.670555555494502</c:v>
                </c:pt>
                <c:pt idx="1743">
                  <c:v>33.687777777726296</c:v>
                </c:pt>
                <c:pt idx="1744">
                  <c:v>33.687777777726296</c:v>
                </c:pt>
                <c:pt idx="1745">
                  <c:v>33.70499999995809</c:v>
                </c:pt>
                <c:pt idx="1746">
                  <c:v>33.70499999995809</c:v>
                </c:pt>
                <c:pt idx="1747">
                  <c:v>33.722222222189885</c:v>
                </c:pt>
                <c:pt idx="1748">
                  <c:v>33.722222222189885</c:v>
                </c:pt>
                <c:pt idx="1749">
                  <c:v>33.739444444421679</c:v>
                </c:pt>
                <c:pt idx="1750">
                  <c:v>33.739444444421679</c:v>
                </c:pt>
                <c:pt idx="1751">
                  <c:v>33.756666666653473</c:v>
                </c:pt>
                <c:pt idx="1752">
                  <c:v>33.756666666653473</c:v>
                </c:pt>
                <c:pt idx="1753">
                  <c:v>33.773888888885267</c:v>
                </c:pt>
                <c:pt idx="1754">
                  <c:v>33.773888888885267</c:v>
                </c:pt>
                <c:pt idx="1755">
                  <c:v>33.791111111117061</c:v>
                </c:pt>
                <c:pt idx="1756">
                  <c:v>33.791111111117061</c:v>
                </c:pt>
                <c:pt idx="1757">
                  <c:v>33.808333333348855</c:v>
                </c:pt>
                <c:pt idx="1758">
                  <c:v>33.808333333348855</c:v>
                </c:pt>
                <c:pt idx="1759">
                  <c:v>33.82555555558065</c:v>
                </c:pt>
                <c:pt idx="1760">
                  <c:v>33.82555555558065</c:v>
                </c:pt>
                <c:pt idx="1761">
                  <c:v>33.842777777812444</c:v>
                </c:pt>
                <c:pt idx="1762">
                  <c:v>33.842777777812444</c:v>
                </c:pt>
                <c:pt idx="1763">
                  <c:v>33.860000000044238</c:v>
                </c:pt>
                <c:pt idx="1764">
                  <c:v>33.860000000044238</c:v>
                </c:pt>
                <c:pt idx="1765">
                  <c:v>33.877222222276032</c:v>
                </c:pt>
                <c:pt idx="1766">
                  <c:v>33.877222222276032</c:v>
                </c:pt>
                <c:pt idx="1767">
                  <c:v>33.894444444507826</c:v>
                </c:pt>
                <c:pt idx="1768">
                  <c:v>33.894444444507826</c:v>
                </c:pt>
                <c:pt idx="1769">
                  <c:v>33.911388888896909</c:v>
                </c:pt>
                <c:pt idx="1770">
                  <c:v>33.911388888896909</c:v>
                </c:pt>
                <c:pt idx="1771">
                  <c:v>33.928611111128703</c:v>
                </c:pt>
                <c:pt idx="1772">
                  <c:v>33.928611111128703</c:v>
                </c:pt>
                <c:pt idx="1773">
                  <c:v>33.945833333360497</c:v>
                </c:pt>
                <c:pt idx="1774">
                  <c:v>33.945833333360497</c:v>
                </c:pt>
                <c:pt idx="1775">
                  <c:v>33.963055555592291</c:v>
                </c:pt>
                <c:pt idx="1776">
                  <c:v>33.963055555592291</c:v>
                </c:pt>
                <c:pt idx="1777">
                  <c:v>33.980277777824085</c:v>
                </c:pt>
                <c:pt idx="1778">
                  <c:v>33.980277777824085</c:v>
                </c:pt>
                <c:pt idx="1779">
                  <c:v>33.997500000055879</c:v>
                </c:pt>
                <c:pt idx="1780">
                  <c:v>33.997500000055879</c:v>
                </c:pt>
                <c:pt idx="1781">
                  <c:v>34.014722222287674</c:v>
                </c:pt>
                <c:pt idx="1782">
                  <c:v>34.014722222287674</c:v>
                </c:pt>
                <c:pt idx="1783">
                  <c:v>34.031944444519468</c:v>
                </c:pt>
                <c:pt idx="1784">
                  <c:v>34.031944444519468</c:v>
                </c:pt>
                <c:pt idx="1785">
                  <c:v>34.049166666576639</c:v>
                </c:pt>
                <c:pt idx="1786">
                  <c:v>34.049166666576639</c:v>
                </c:pt>
                <c:pt idx="1787">
                  <c:v>34.066388888808433</c:v>
                </c:pt>
                <c:pt idx="1788">
                  <c:v>34.066388888808433</c:v>
                </c:pt>
                <c:pt idx="1789">
                  <c:v>34.083611111040227</c:v>
                </c:pt>
                <c:pt idx="1790">
                  <c:v>34.083611111040227</c:v>
                </c:pt>
                <c:pt idx="1791">
                  <c:v>34.100833333272021</c:v>
                </c:pt>
                <c:pt idx="1792">
                  <c:v>34.100833333272021</c:v>
                </c:pt>
                <c:pt idx="1793">
                  <c:v>34.118055555503815</c:v>
                </c:pt>
                <c:pt idx="1794">
                  <c:v>34.118055555503815</c:v>
                </c:pt>
                <c:pt idx="1795">
                  <c:v>34.13527777773561</c:v>
                </c:pt>
                <c:pt idx="1796">
                  <c:v>34.13527777773561</c:v>
                </c:pt>
                <c:pt idx="1797">
                  <c:v>34.152499999967404</c:v>
                </c:pt>
                <c:pt idx="1798">
                  <c:v>34.152499999967404</c:v>
                </c:pt>
                <c:pt idx="1799">
                  <c:v>34.169722222199198</c:v>
                </c:pt>
                <c:pt idx="1800">
                  <c:v>34.169722222199198</c:v>
                </c:pt>
                <c:pt idx="1801">
                  <c:v>34.186944444430992</c:v>
                </c:pt>
                <c:pt idx="1802">
                  <c:v>34.186944444430992</c:v>
                </c:pt>
                <c:pt idx="1803">
                  <c:v>34.204166666662786</c:v>
                </c:pt>
                <c:pt idx="1804">
                  <c:v>34.204166666662786</c:v>
                </c:pt>
                <c:pt idx="1805">
                  <c:v>34.22138888889458</c:v>
                </c:pt>
                <c:pt idx="1806">
                  <c:v>34.22138888889458</c:v>
                </c:pt>
                <c:pt idx="1807">
                  <c:v>34.238333333283663</c:v>
                </c:pt>
                <c:pt idx="1808">
                  <c:v>34.238333333283663</c:v>
                </c:pt>
                <c:pt idx="1809">
                  <c:v>34.255555555515457</c:v>
                </c:pt>
                <c:pt idx="1810">
                  <c:v>34.255555555515457</c:v>
                </c:pt>
                <c:pt idx="1811">
                  <c:v>34.272777777747251</c:v>
                </c:pt>
                <c:pt idx="1812">
                  <c:v>34.272777777747251</c:v>
                </c:pt>
                <c:pt idx="1813">
                  <c:v>34.289999999979045</c:v>
                </c:pt>
                <c:pt idx="1814">
                  <c:v>34.289999999979045</c:v>
                </c:pt>
                <c:pt idx="1815">
                  <c:v>34.307222222210839</c:v>
                </c:pt>
                <c:pt idx="1816">
                  <c:v>34.307222222210839</c:v>
                </c:pt>
                <c:pt idx="1817">
                  <c:v>34.324444444442634</c:v>
                </c:pt>
                <c:pt idx="1818">
                  <c:v>34.324444444442634</c:v>
                </c:pt>
                <c:pt idx="1819">
                  <c:v>34.341666666674428</c:v>
                </c:pt>
                <c:pt idx="1820">
                  <c:v>34.341666666674428</c:v>
                </c:pt>
                <c:pt idx="1821">
                  <c:v>34.358888888906222</c:v>
                </c:pt>
                <c:pt idx="1822">
                  <c:v>34.358888888906222</c:v>
                </c:pt>
                <c:pt idx="1823">
                  <c:v>34.376111111138016</c:v>
                </c:pt>
                <c:pt idx="1824">
                  <c:v>34.376111111138016</c:v>
                </c:pt>
                <c:pt idx="1825">
                  <c:v>34.39333333336981</c:v>
                </c:pt>
                <c:pt idx="1826">
                  <c:v>34.39333333336981</c:v>
                </c:pt>
                <c:pt idx="1827">
                  <c:v>34.410555555601604</c:v>
                </c:pt>
                <c:pt idx="1828">
                  <c:v>34.410555555601604</c:v>
                </c:pt>
                <c:pt idx="1829">
                  <c:v>34.427777777833398</c:v>
                </c:pt>
                <c:pt idx="1830">
                  <c:v>34.427777777833398</c:v>
                </c:pt>
                <c:pt idx="1831">
                  <c:v>34.445000000065193</c:v>
                </c:pt>
                <c:pt idx="1832">
                  <c:v>34.445000000065193</c:v>
                </c:pt>
                <c:pt idx="1833">
                  <c:v>34.462222222296987</c:v>
                </c:pt>
                <c:pt idx="1834">
                  <c:v>34.462222222296987</c:v>
                </c:pt>
                <c:pt idx="1835">
                  <c:v>34.479444444354158</c:v>
                </c:pt>
                <c:pt idx="1836">
                  <c:v>34.479444444354158</c:v>
                </c:pt>
                <c:pt idx="1837">
                  <c:v>34.496666666585952</c:v>
                </c:pt>
                <c:pt idx="1838">
                  <c:v>34.496666666585952</c:v>
                </c:pt>
                <c:pt idx="1839">
                  <c:v>34.513888888817746</c:v>
                </c:pt>
                <c:pt idx="1840">
                  <c:v>34.513888888817746</c:v>
                </c:pt>
                <c:pt idx="1841">
                  <c:v>34.53111111104954</c:v>
                </c:pt>
                <c:pt idx="1842">
                  <c:v>34.53111111104954</c:v>
                </c:pt>
                <c:pt idx="1843">
                  <c:v>34.548333333281334</c:v>
                </c:pt>
                <c:pt idx="1844">
                  <c:v>34.548333333281334</c:v>
                </c:pt>
                <c:pt idx="1845">
                  <c:v>34.565555555513129</c:v>
                </c:pt>
                <c:pt idx="1846">
                  <c:v>34.565555555513129</c:v>
                </c:pt>
                <c:pt idx="1847">
                  <c:v>34.582777777744923</c:v>
                </c:pt>
                <c:pt idx="1848">
                  <c:v>34.582777777744923</c:v>
                </c:pt>
                <c:pt idx="1849">
                  <c:v>34.599722222134005</c:v>
                </c:pt>
                <c:pt idx="1850">
                  <c:v>34.599722222134005</c:v>
                </c:pt>
                <c:pt idx="1851">
                  <c:v>34.616944444365799</c:v>
                </c:pt>
                <c:pt idx="1852">
                  <c:v>34.616944444365799</c:v>
                </c:pt>
                <c:pt idx="1853">
                  <c:v>34.634166666597594</c:v>
                </c:pt>
                <c:pt idx="1854">
                  <c:v>34.634166666597594</c:v>
                </c:pt>
                <c:pt idx="1855">
                  <c:v>34.651388888829388</c:v>
                </c:pt>
                <c:pt idx="1856">
                  <c:v>34.651388888829388</c:v>
                </c:pt>
                <c:pt idx="1857">
                  <c:v>34.668611111061182</c:v>
                </c:pt>
                <c:pt idx="1858">
                  <c:v>34.668611111061182</c:v>
                </c:pt>
                <c:pt idx="1859">
                  <c:v>34.685833333292976</c:v>
                </c:pt>
                <c:pt idx="1860">
                  <c:v>34.685833333292976</c:v>
                </c:pt>
                <c:pt idx="1861">
                  <c:v>34.70305555552477</c:v>
                </c:pt>
                <c:pt idx="1862">
                  <c:v>34.70305555552477</c:v>
                </c:pt>
                <c:pt idx="1863">
                  <c:v>34.720277777756564</c:v>
                </c:pt>
                <c:pt idx="1864">
                  <c:v>34.720277777756564</c:v>
                </c:pt>
                <c:pt idx="1865">
                  <c:v>34.737499999988358</c:v>
                </c:pt>
                <c:pt idx="1866">
                  <c:v>34.737499999988358</c:v>
                </c:pt>
                <c:pt idx="1867">
                  <c:v>34.754722222220153</c:v>
                </c:pt>
                <c:pt idx="1868">
                  <c:v>34.754722222220153</c:v>
                </c:pt>
                <c:pt idx="1869">
                  <c:v>34.771944444451947</c:v>
                </c:pt>
                <c:pt idx="1870">
                  <c:v>34.771944444451947</c:v>
                </c:pt>
                <c:pt idx="1871">
                  <c:v>34.789166666683741</c:v>
                </c:pt>
                <c:pt idx="1872">
                  <c:v>34.789166666683741</c:v>
                </c:pt>
                <c:pt idx="1873">
                  <c:v>34.806388888915535</c:v>
                </c:pt>
                <c:pt idx="1874">
                  <c:v>34.806388888915535</c:v>
                </c:pt>
                <c:pt idx="1875">
                  <c:v>34.823611111147329</c:v>
                </c:pt>
                <c:pt idx="1876">
                  <c:v>34.823611111147329</c:v>
                </c:pt>
                <c:pt idx="1877">
                  <c:v>34.840833333379123</c:v>
                </c:pt>
                <c:pt idx="1878">
                  <c:v>34.840833333379123</c:v>
                </c:pt>
                <c:pt idx="1879">
                  <c:v>34.858055555610918</c:v>
                </c:pt>
                <c:pt idx="1880">
                  <c:v>34.858055555610918</c:v>
                </c:pt>
                <c:pt idx="1881">
                  <c:v>34.875277777842712</c:v>
                </c:pt>
                <c:pt idx="1882">
                  <c:v>34.875277777842712</c:v>
                </c:pt>
                <c:pt idx="1883">
                  <c:v>34.892500000074506</c:v>
                </c:pt>
                <c:pt idx="1884">
                  <c:v>34.892500000074506</c:v>
                </c:pt>
                <c:pt idx="1885">
                  <c:v>34.909444444463588</c:v>
                </c:pt>
                <c:pt idx="1886">
                  <c:v>34.909444444463588</c:v>
                </c:pt>
                <c:pt idx="1887">
                  <c:v>34.926666666695382</c:v>
                </c:pt>
                <c:pt idx="1888">
                  <c:v>34.926666666695382</c:v>
                </c:pt>
                <c:pt idx="1889">
                  <c:v>34.943888888927177</c:v>
                </c:pt>
                <c:pt idx="1890">
                  <c:v>34.943888888927177</c:v>
                </c:pt>
                <c:pt idx="1891">
                  <c:v>34.961111111158971</c:v>
                </c:pt>
                <c:pt idx="1892">
                  <c:v>34.961111111158971</c:v>
                </c:pt>
                <c:pt idx="1893">
                  <c:v>34.978333333390765</c:v>
                </c:pt>
                <c:pt idx="1894">
                  <c:v>34.978333333390765</c:v>
                </c:pt>
                <c:pt idx="1895">
                  <c:v>34.995555555622559</c:v>
                </c:pt>
                <c:pt idx="1896">
                  <c:v>34.995555555622559</c:v>
                </c:pt>
                <c:pt idx="1897">
                  <c:v>35.012777777854353</c:v>
                </c:pt>
                <c:pt idx="1898">
                  <c:v>35.012777777854353</c:v>
                </c:pt>
                <c:pt idx="1899">
                  <c:v>35.029999999911524</c:v>
                </c:pt>
                <c:pt idx="1900">
                  <c:v>35.029999999911524</c:v>
                </c:pt>
                <c:pt idx="1901">
                  <c:v>35.047222222143319</c:v>
                </c:pt>
                <c:pt idx="1902">
                  <c:v>35.047222222143319</c:v>
                </c:pt>
                <c:pt idx="1903">
                  <c:v>35.064444444375113</c:v>
                </c:pt>
                <c:pt idx="1904">
                  <c:v>35.064444444375113</c:v>
                </c:pt>
                <c:pt idx="1905">
                  <c:v>35.081666666606907</c:v>
                </c:pt>
                <c:pt idx="1906">
                  <c:v>35.081666666606907</c:v>
                </c:pt>
                <c:pt idx="1907">
                  <c:v>35.098888888838701</c:v>
                </c:pt>
                <c:pt idx="1908">
                  <c:v>35.098888888838701</c:v>
                </c:pt>
                <c:pt idx="1909">
                  <c:v>35.116111111070495</c:v>
                </c:pt>
                <c:pt idx="1910">
                  <c:v>35.116111111070495</c:v>
                </c:pt>
                <c:pt idx="1911">
                  <c:v>35.133333333302289</c:v>
                </c:pt>
                <c:pt idx="1912">
                  <c:v>35.133333333302289</c:v>
                </c:pt>
                <c:pt idx="1913">
                  <c:v>35.150555555534083</c:v>
                </c:pt>
                <c:pt idx="1914">
                  <c:v>35.150555555534083</c:v>
                </c:pt>
                <c:pt idx="1915">
                  <c:v>35.167777777765878</c:v>
                </c:pt>
                <c:pt idx="1916">
                  <c:v>35.167777777765878</c:v>
                </c:pt>
                <c:pt idx="1917">
                  <c:v>35.184999999997672</c:v>
                </c:pt>
                <c:pt idx="1918">
                  <c:v>35.184999999997672</c:v>
                </c:pt>
                <c:pt idx="1919">
                  <c:v>35.202222222229466</c:v>
                </c:pt>
                <c:pt idx="1920">
                  <c:v>35.202222222229466</c:v>
                </c:pt>
                <c:pt idx="1921">
                  <c:v>35.21944444446126</c:v>
                </c:pt>
                <c:pt idx="1922">
                  <c:v>35.21944444446126</c:v>
                </c:pt>
                <c:pt idx="1923">
                  <c:v>35.236388888850342</c:v>
                </c:pt>
                <c:pt idx="1924">
                  <c:v>35.236388888850342</c:v>
                </c:pt>
                <c:pt idx="1925">
                  <c:v>35.253611111082137</c:v>
                </c:pt>
                <c:pt idx="1926">
                  <c:v>35.253611111082137</c:v>
                </c:pt>
                <c:pt idx="1927">
                  <c:v>35.270833333313931</c:v>
                </c:pt>
                <c:pt idx="1928">
                  <c:v>35.270833333313931</c:v>
                </c:pt>
                <c:pt idx="1929">
                  <c:v>35.288055555545725</c:v>
                </c:pt>
                <c:pt idx="1930">
                  <c:v>35.288055555545725</c:v>
                </c:pt>
                <c:pt idx="1931">
                  <c:v>35.305277777777519</c:v>
                </c:pt>
                <c:pt idx="1932">
                  <c:v>35.305277777777519</c:v>
                </c:pt>
                <c:pt idx="1933">
                  <c:v>35.322500000009313</c:v>
                </c:pt>
                <c:pt idx="1934">
                  <c:v>35.322500000009313</c:v>
                </c:pt>
                <c:pt idx="1935">
                  <c:v>35.339722222241107</c:v>
                </c:pt>
                <c:pt idx="1936">
                  <c:v>35.339722222241107</c:v>
                </c:pt>
                <c:pt idx="1937">
                  <c:v>35.356944444472902</c:v>
                </c:pt>
                <c:pt idx="1938">
                  <c:v>35.356944444472902</c:v>
                </c:pt>
                <c:pt idx="1939">
                  <c:v>35.374166666704696</c:v>
                </c:pt>
                <c:pt idx="1940">
                  <c:v>35.374166666704696</c:v>
                </c:pt>
                <c:pt idx="1941">
                  <c:v>35.39138888893649</c:v>
                </c:pt>
                <c:pt idx="1942">
                  <c:v>35.39138888893649</c:v>
                </c:pt>
                <c:pt idx="1943">
                  <c:v>35.408611111168284</c:v>
                </c:pt>
                <c:pt idx="1944">
                  <c:v>35.408611111168284</c:v>
                </c:pt>
                <c:pt idx="1945">
                  <c:v>35.425833333400078</c:v>
                </c:pt>
                <c:pt idx="1946">
                  <c:v>35.425833333400078</c:v>
                </c:pt>
                <c:pt idx="1947">
                  <c:v>35.443055555631872</c:v>
                </c:pt>
                <c:pt idx="1948">
                  <c:v>35.443055555631872</c:v>
                </c:pt>
                <c:pt idx="1949">
                  <c:v>35.460277777689043</c:v>
                </c:pt>
                <c:pt idx="1950">
                  <c:v>35.460277777689043</c:v>
                </c:pt>
                <c:pt idx="1951">
                  <c:v>35.477499999920838</c:v>
                </c:pt>
                <c:pt idx="1952">
                  <c:v>35.477499999920838</c:v>
                </c:pt>
                <c:pt idx="1953">
                  <c:v>35.494722222152632</c:v>
                </c:pt>
                <c:pt idx="1954">
                  <c:v>35.494722222152632</c:v>
                </c:pt>
                <c:pt idx="1955">
                  <c:v>35.511944444384426</c:v>
                </c:pt>
                <c:pt idx="1956">
                  <c:v>35.511944444384426</c:v>
                </c:pt>
                <c:pt idx="1957">
                  <c:v>35.52916666661622</c:v>
                </c:pt>
                <c:pt idx="1958">
                  <c:v>35.52916666661622</c:v>
                </c:pt>
                <c:pt idx="1959">
                  <c:v>35.546111111179926</c:v>
                </c:pt>
                <c:pt idx="1960">
                  <c:v>35.546111111179926</c:v>
                </c:pt>
                <c:pt idx="1961">
                  <c:v>35.563333333237097</c:v>
                </c:pt>
                <c:pt idx="1962">
                  <c:v>35.563333333237097</c:v>
                </c:pt>
                <c:pt idx="1963">
                  <c:v>35.580555555468891</c:v>
                </c:pt>
                <c:pt idx="1964">
                  <c:v>35.580555555468891</c:v>
                </c:pt>
                <c:pt idx="1965">
                  <c:v>35.597777777700685</c:v>
                </c:pt>
                <c:pt idx="1966">
                  <c:v>35.597777777700685</c:v>
                </c:pt>
                <c:pt idx="1967">
                  <c:v>35.614999999932479</c:v>
                </c:pt>
                <c:pt idx="1968">
                  <c:v>35.614999999932479</c:v>
                </c:pt>
                <c:pt idx="1969">
                  <c:v>35.632222222164273</c:v>
                </c:pt>
                <c:pt idx="1970">
                  <c:v>35.632222222164273</c:v>
                </c:pt>
                <c:pt idx="1971">
                  <c:v>35.649444444396067</c:v>
                </c:pt>
                <c:pt idx="1972">
                  <c:v>35.649444444396067</c:v>
                </c:pt>
                <c:pt idx="1973">
                  <c:v>35.666666666627862</c:v>
                </c:pt>
                <c:pt idx="1974">
                  <c:v>35.666666666627862</c:v>
                </c:pt>
                <c:pt idx="1975">
                  <c:v>35.683888888859656</c:v>
                </c:pt>
                <c:pt idx="1976">
                  <c:v>35.683888888859656</c:v>
                </c:pt>
                <c:pt idx="1977">
                  <c:v>35.70111111109145</c:v>
                </c:pt>
                <c:pt idx="1978">
                  <c:v>35.70111111109145</c:v>
                </c:pt>
                <c:pt idx="1979">
                  <c:v>35.718333333323244</c:v>
                </c:pt>
                <c:pt idx="1980">
                  <c:v>35.718333333323244</c:v>
                </c:pt>
                <c:pt idx="1981">
                  <c:v>35.735555555555038</c:v>
                </c:pt>
                <c:pt idx="1982">
                  <c:v>35.735555555555038</c:v>
                </c:pt>
                <c:pt idx="1983">
                  <c:v>35.752777777786832</c:v>
                </c:pt>
                <c:pt idx="1984">
                  <c:v>35.752777777786832</c:v>
                </c:pt>
                <c:pt idx="1985">
                  <c:v>35.770000000018626</c:v>
                </c:pt>
                <c:pt idx="1986">
                  <c:v>35.770000000018626</c:v>
                </c:pt>
                <c:pt idx="1987">
                  <c:v>35.787222222250421</c:v>
                </c:pt>
                <c:pt idx="1988">
                  <c:v>35.787222222250421</c:v>
                </c:pt>
                <c:pt idx="1989">
                  <c:v>35.804444444482215</c:v>
                </c:pt>
                <c:pt idx="1990">
                  <c:v>35.804444444482215</c:v>
                </c:pt>
                <c:pt idx="1991">
                  <c:v>35.821666666714009</c:v>
                </c:pt>
                <c:pt idx="1992">
                  <c:v>35.821666666714009</c:v>
                </c:pt>
                <c:pt idx="1993">
                  <c:v>35.838888888945803</c:v>
                </c:pt>
                <c:pt idx="1994">
                  <c:v>35.838888888945803</c:v>
                </c:pt>
                <c:pt idx="1995">
                  <c:v>35.855833333334886</c:v>
                </c:pt>
                <c:pt idx="1996">
                  <c:v>35.855833333334886</c:v>
                </c:pt>
                <c:pt idx="1997">
                  <c:v>35.87305555556668</c:v>
                </c:pt>
                <c:pt idx="1998">
                  <c:v>35.87305555556668</c:v>
                </c:pt>
                <c:pt idx="1999">
                  <c:v>35.890277777798474</c:v>
                </c:pt>
                <c:pt idx="2000">
                  <c:v>35.890277777798474</c:v>
                </c:pt>
                <c:pt idx="2001">
                  <c:v>35.907500000030268</c:v>
                </c:pt>
                <c:pt idx="2002">
                  <c:v>35.907500000030268</c:v>
                </c:pt>
                <c:pt idx="2003">
                  <c:v>35.924722222262062</c:v>
                </c:pt>
                <c:pt idx="2004">
                  <c:v>35.924722222262062</c:v>
                </c:pt>
                <c:pt idx="2005">
                  <c:v>35.941944444493856</c:v>
                </c:pt>
                <c:pt idx="2006">
                  <c:v>35.941944444493856</c:v>
                </c:pt>
                <c:pt idx="2007">
                  <c:v>35.95916666672565</c:v>
                </c:pt>
                <c:pt idx="2008">
                  <c:v>35.95916666672565</c:v>
                </c:pt>
                <c:pt idx="2009">
                  <c:v>35.976388888957445</c:v>
                </c:pt>
                <c:pt idx="2010">
                  <c:v>35.976388888957445</c:v>
                </c:pt>
                <c:pt idx="2011">
                  <c:v>35.993611111189239</c:v>
                </c:pt>
                <c:pt idx="2012">
                  <c:v>35.993611111189239</c:v>
                </c:pt>
                <c:pt idx="2013">
                  <c:v>36.01083333324641</c:v>
                </c:pt>
                <c:pt idx="2014">
                  <c:v>36.01083333324641</c:v>
                </c:pt>
                <c:pt idx="2015">
                  <c:v>36.028055555478204</c:v>
                </c:pt>
                <c:pt idx="2016">
                  <c:v>36.028055555478204</c:v>
                </c:pt>
                <c:pt idx="2017">
                  <c:v>36.045277777709998</c:v>
                </c:pt>
                <c:pt idx="2018">
                  <c:v>36.045277777709998</c:v>
                </c:pt>
                <c:pt idx="2019">
                  <c:v>36.062499999941792</c:v>
                </c:pt>
                <c:pt idx="2020">
                  <c:v>36.062499999941792</c:v>
                </c:pt>
                <c:pt idx="2021">
                  <c:v>36.079722222173586</c:v>
                </c:pt>
                <c:pt idx="2022">
                  <c:v>36.079722222173586</c:v>
                </c:pt>
                <c:pt idx="2023">
                  <c:v>36.096944444405381</c:v>
                </c:pt>
                <c:pt idx="2024">
                  <c:v>36.096944444405381</c:v>
                </c:pt>
                <c:pt idx="2025">
                  <c:v>36.114166666637175</c:v>
                </c:pt>
                <c:pt idx="2026">
                  <c:v>36.114166666637175</c:v>
                </c:pt>
                <c:pt idx="2027">
                  <c:v>36.131388888868969</c:v>
                </c:pt>
                <c:pt idx="2028">
                  <c:v>36.131388888868969</c:v>
                </c:pt>
                <c:pt idx="2029">
                  <c:v>36.148611111100763</c:v>
                </c:pt>
                <c:pt idx="2030">
                  <c:v>36.148611111100763</c:v>
                </c:pt>
                <c:pt idx="2031">
                  <c:v>36.165833333332557</c:v>
                </c:pt>
                <c:pt idx="2032">
                  <c:v>36.165833333332557</c:v>
                </c:pt>
                <c:pt idx="2033">
                  <c:v>36.18277777772164</c:v>
                </c:pt>
                <c:pt idx="2034">
                  <c:v>36.18277777772164</c:v>
                </c:pt>
                <c:pt idx="2035">
                  <c:v>36.199999999953434</c:v>
                </c:pt>
                <c:pt idx="2036">
                  <c:v>36.199999999953434</c:v>
                </c:pt>
                <c:pt idx="2037">
                  <c:v>36.217222222185228</c:v>
                </c:pt>
                <c:pt idx="2038">
                  <c:v>36.217222222185228</c:v>
                </c:pt>
                <c:pt idx="2039">
                  <c:v>36.234444444417022</c:v>
                </c:pt>
                <c:pt idx="2040">
                  <c:v>36.234444444417022</c:v>
                </c:pt>
                <c:pt idx="2041">
                  <c:v>36.251666666648816</c:v>
                </c:pt>
                <c:pt idx="2042">
                  <c:v>36.251666666648816</c:v>
                </c:pt>
                <c:pt idx="2043">
                  <c:v>36.26888888888061</c:v>
                </c:pt>
                <c:pt idx="2044">
                  <c:v>36.26888888888061</c:v>
                </c:pt>
                <c:pt idx="2045">
                  <c:v>36.286111111112405</c:v>
                </c:pt>
                <c:pt idx="2046">
                  <c:v>36.286111111112405</c:v>
                </c:pt>
                <c:pt idx="2047">
                  <c:v>36.303333333344199</c:v>
                </c:pt>
                <c:pt idx="2048">
                  <c:v>36.303333333344199</c:v>
                </c:pt>
                <c:pt idx="2049">
                  <c:v>36.320555555575993</c:v>
                </c:pt>
                <c:pt idx="2050">
                  <c:v>36.320555555575993</c:v>
                </c:pt>
                <c:pt idx="2051">
                  <c:v>36.337777777807787</c:v>
                </c:pt>
                <c:pt idx="2052">
                  <c:v>36.337777777807787</c:v>
                </c:pt>
                <c:pt idx="2053">
                  <c:v>36.355000000039581</c:v>
                </c:pt>
                <c:pt idx="2054">
                  <c:v>36.355000000039581</c:v>
                </c:pt>
                <c:pt idx="2055">
                  <c:v>36.372222222271375</c:v>
                </c:pt>
                <c:pt idx="2056">
                  <c:v>36.372222222271375</c:v>
                </c:pt>
                <c:pt idx="2057">
                  <c:v>36.38944444450317</c:v>
                </c:pt>
                <c:pt idx="2058">
                  <c:v>36.38944444450317</c:v>
                </c:pt>
                <c:pt idx="2059">
                  <c:v>36.406666666734964</c:v>
                </c:pt>
                <c:pt idx="2060">
                  <c:v>36.406666666734964</c:v>
                </c:pt>
                <c:pt idx="2061">
                  <c:v>36.423888888966758</c:v>
                </c:pt>
                <c:pt idx="2062">
                  <c:v>36.423888888966758</c:v>
                </c:pt>
                <c:pt idx="2063">
                  <c:v>36.441111111023929</c:v>
                </c:pt>
                <c:pt idx="2064">
                  <c:v>36.441111111023929</c:v>
                </c:pt>
                <c:pt idx="2065">
                  <c:v>36.458333333255723</c:v>
                </c:pt>
                <c:pt idx="2066">
                  <c:v>36.458333333255723</c:v>
                </c:pt>
                <c:pt idx="2067">
                  <c:v>36.475277777819429</c:v>
                </c:pt>
                <c:pt idx="2068">
                  <c:v>36.475277777819429</c:v>
                </c:pt>
                <c:pt idx="2069">
                  <c:v>36.492500000051223</c:v>
                </c:pt>
                <c:pt idx="2070">
                  <c:v>36.492500000051223</c:v>
                </c:pt>
                <c:pt idx="2071">
                  <c:v>36.509722222283017</c:v>
                </c:pt>
                <c:pt idx="2072">
                  <c:v>36.509722222283017</c:v>
                </c:pt>
                <c:pt idx="2073">
                  <c:v>36.526944444514811</c:v>
                </c:pt>
                <c:pt idx="2074">
                  <c:v>36.526944444514811</c:v>
                </c:pt>
                <c:pt idx="2075">
                  <c:v>36.544166666571982</c:v>
                </c:pt>
                <c:pt idx="2076">
                  <c:v>36.544166666571982</c:v>
                </c:pt>
                <c:pt idx="2077">
                  <c:v>36.561388888803776</c:v>
                </c:pt>
                <c:pt idx="2078">
                  <c:v>36.561388888803776</c:v>
                </c:pt>
                <c:pt idx="2079">
                  <c:v>36.578611111035571</c:v>
                </c:pt>
                <c:pt idx="2080">
                  <c:v>36.578611111035571</c:v>
                </c:pt>
                <c:pt idx="2081">
                  <c:v>36.595833333267365</c:v>
                </c:pt>
                <c:pt idx="2082">
                  <c:v>36.595833333267365</c:v>
                </c:pt>
                <c:pt idx="2083">
                  <c:v>36.613055555499159</c:v>
                </c:pt>
                <c:pt idx="2084">
                  <c:v>36.613055555499159</c:v>
                </c:pt>
                <c:pt idx="2085">
                  <c:v>36.630277777730953</c:v>
                </c:pt>
                <c:pt idx="2086">
                  <c:v>36.630277777730953</c:v>
                </c:pt>
                <c:pt idx="2087">
                  <c:v>36.647499999962747</c:v>
                </c:pt>
                <c:pt idx="2088">
                  <c:v>36.647499999962747</c:v>
                </c:pt>
                <c:pt idx="2089">
                  <c:v>36.664722222194541</c:v>
                </c:pt>
                <c:pt idx="2090">
                  <c:v>36.664722222194541</c:v>
                </c:pt>
                <c:pt idx="2091">
                  <c:v>36.681944444426335</c:v>
                </c:pt>
                <c:pt idx="2092">
                  <c:v>36.681944444426335</c:v>
                </c:pt>
                <c:pt idx="2093">
                  <c:v>36.69916666665813</c:v>
                </c:pt>
                <c:pt idx="2094">
                  <c:v>36.69916666665813</c:v>
                </c:pt>
                <c:pt idx="2095">
                  <c:v>36.716388888889924</c:v>
                </c:pt>
                <c:pt idx="2096">
                  <c:v>36.716388888889924</c:v>
                </c:pt>
                <c:pt idx="2097">
                  <c:v>36.733611111121718</c:v>
                </c:pt>
                <c:pt idx="2098">
                  <c:v>36.733611111121718</c:v>
                </c:pt>
                <c:pt idx="2099">
                  <c:v>36.750833333353512</c:v>
                </c:pt>
                <c:pt idx="2100">
                  <c:v>36.750833333353512</c:v>
                </c:pt>
                <c:pt idx="2101">
                  <c:v>36.767777777742594</c:v>
                </c:pt>
                <c:pt idx="2102">
                  <c:v>36.767777777742594</c:v>
                </c:pt>
                <c:pt idx="2103">
                  <c:v>36.784999999974389</c:v>
                </c:pt>
                <c:pt idx="2104">
                  <c:v>36.784999999974389</c:v>
                </c:pt>
                <c:pt idx="2105">
                  <c:v>36.802222222206183</c:v>
                </c:pt>
                <c:pt idx="2106">
                  <c:v>36.802222222206183</c:v>
                </c:pt>
                <c:pt idx="2107">
                  <c:v>36.819444444437977</c:v>
                </c:pt>
                <c:pt idx="2108">
                  <c:v>36.819444444437977</c:v>
                </c:pt>
                <c:pt idx="2109">
                  <c:v>36.836666666669771</c:v>
                </c:pt>
                <c:pt idx="2110">
                  <c:v>36.836666666669771</c:v>
                </c:pt>
                <c:pt idx="2111">
                  <c:v>36.853888888901565</c:v>
                </c:pt>
                <c:pt idx="2112">
                  <c:v>36.853888888901565</c:v>
                </c:pt>
                <c:pt idx="2113">
                  <c:v>36.871111111133359</c:v>
                </c:pt>
                <c:pt idx="2114">
                  <c:v>36.871111111133359</c:v>
                </c:pt>
                <c:pt idx="2115">
                  <c:v>36.888333333365154</c:v>
                </c:pt>
                <c:pt idx="2116">
                  <c:v>36.888333333365154</c:v>
                </c:pt>
                <c:pt idx="2117">
                  <c:v>36.905555555596948</c:v>
                </c:pt>
                <c:pt idx="2118">
                  <c:v>36.905555555596948</c:v>
                </c:pt>
                <c:pt idx="2119">
                  <c:v>36.922777777828742</c:v>
                </c:pt>
                <c:pt idx="2120">
                  <c:v>36.922777777828742</c:v>
                </c:pt>
                <c:pt idx="2121">
                  <c:v>36.940000000060536</c:v>
                </c:pt>
                <c:pt idx="2122">
                  <c:v>36.940000000060536</c:v>
                </c:pt>
                <c:pt idx="2123">
                  <c:v>36.95722222229233</c:v>
                </c:pt>
                <c:pt idx="2124">
                  <c:v>36.95722222229233</c:v>
                </c:pt>
                <c:pt idx="2125">
                  <c:v>36.974444444349501</c:v>
                </c:pt>
                <c:pt idx="2126">
                  <c:v>36.974444444349501</c:v>
                </c:pt>
                <c:pt idx="2127">
                  <c:v>36.991666666581295</c:v>
                </c:pt>
                <c:pt idx="2128">
                  <c:v>36.991666666581295</c:v>
                </c:pt>
                <c:pt idx="2129">
                  <c:v>37.00888888881309</c:v>
                </c:pt>
                <c:pt idx="2130">
                  <c:v>37.00888888881309</c:v>
                </c:pt>
                <c:pt idx="2131">
                  <c:v>37.026111111044884</c:v>
                </c:pt>
                <c:pt idx="2132">
                  <c:v>37.026111111044884</c:v>
                </c:pt>
                <c:pt idx="2133">
                  <c:v>37.043333333276678</c:v>
                </c:pt>
                <c:pt idx="2134">
                  <c:v>37.043333333276678</c:v>
                </c:pt>
                <c:pt idx="2135">
                  <c:v>37.060555555508472</c:v>
                </c:pt>
                <c:pt idx="2136">
                  <c:v>37.060555555508472</c:v>
                </c:pt>
                <c:pt idx="2137">
                  <c:v>37.077777777740266</c:v>
                </c:pt>
                <c:pt idx="2138">
                  <c:v>37.077777777740266</c:v>
                </c:pt>
                <c:pt idx="2139">
                  <c:v>37.09499999997206</c:v>
                </c:pt>
                <c:pt idx="2140">
                  <c:v>37.09499999997206</c:v>
                </c:pt>
                <c:pt idx="2141">
                  <c:v>37.111944444361143</c:v>
                </c:pt>
                <c:pt idx="2142">
                  <c:v>37.111944444361143</c:v>
                </c:pt>
                <c:pt idx="2143">
                  <c:v>37.129166666592937</c:v>
                </c:pt>
                <c:pt idx="2144">
                  <c:v>37.129166666592937</c:v>
                </c:pt>
                <c:pt idx="2145">
                  <c:v>37.146388888824731</c:v>
                </c:pt>
                <c:pt idx="2146">
                  <c:v>37.146388888824731</c:v>
                </c:pt>
                <c:pt idx="2147">
                  <c:v>37.163611111056525</c:v>
                </c:pt>
                <c:pt idx="2148">
                  <c:v>37.163611111056525</c:v>
                </c:pt>
                <c:pt idx="2149">
                  <c:v>37.180833333288319</c:v>
                </c:pt>
                <c:pt idx="2150">
                  <c:v>37.180833333288319</c:v>
                </c:pt>
                <c:pt idx="2151">
                  <c:v>37.198055555520114</c:v>
                </c:pt>
                <c:pt idx="2152">
                  <c:v>37.198055555520114</c:v>
                </c:pt>
                <c:pt idx="2153">
                  <c:v>37.215277777751908</c:v>
                </c:pt>
                <c:pt idx="2154">
                  <c:v>37.215277777751908</c:v>
                </c:pt>
                <c:pt idx="2155">
                  <c:v>37.232499999983702</c:v>
                </c:pt>
                <c:pt idx="2156">
                  <c:v>37.232499999983702</c:v>
                </c:pt>
                <c:pt idx="2157">
                  <c:v>37.249722222215496</c:v>
                </c:pt>
                <c:pt idx="2158">
                  <c:v>37.249722222215496</c:v>
                </c:pt>
                <c:pt idx="2159">
                  <c:v>37.26694444444729</c:v>
                </c:pt>
                <c:pt idx="2160">
                  <c:v>37.26694444444729</c:v>
                </c:pt>
                <c:pt idx="2161">
                  <c:v>37.284166666679084</c:v>
                </c:pt>
                <c:pt idx="2162">
                  <c:v>37.284166666679084</c:v>
                </c:pt>
                <c:pt idx="2163">
                  <c:v>37.301388888910878</c:v>
                </c:pt>
                <c:pt idx="2164">
                  <c:v>37.301388888910878</c:v>
                </c:pt>
                <c:pt idx="2165">
                  <c:v>37.318611111142673</c:v>
                </c:pt>
                <c:pt idx="2166">
                  <c:v>37.318611111142673</c:v>
                </c:pt>
                <c:pt idx="2167">
                  <c:v>37.335833333374467</c:v>
                </c:pt>
                <c:pt idx="2168">
                  <c:v>37.335833333374467</c:v>
                </c:pt>
                <c:pt idx="2169">
                  <c:v>37.353055555606261</c:v>
                </c:pt>
                <c:pt idx="2170">
                  <c:v>37.353055555606261</c:v>
                </c:pt>
                <c:pt idx="2171">
                  <c:v>37.370277777838055</c:v>
                </c:pt>
                <c:pt idx="2172">
                  <c:v>37.370277777838055</c:v>
                </c:pt>
                <c:pt idx="2173">
                  <c:v>37.387500000069849</c:v>
                </c:pt>
                <c:pt idx="2174">
                  <c:v>37.387500000069849</c:v>
                </c:pt>
                <c:pt idx="2175">
                  <c:v>37.40472222212702</c:v>
                </c:pt>
                <c:pt idx="2176">
                  <c:v>37.40472222212702</c:v>
                </c:pt>
                <c:pt idx="2177">
                  <c:v>37.421944444358815</c:v>
                </c:pt>
                <c:pt idx="2178">
                  <c:v>37.421944444358815</c:v>
                </c:pt>
                <c:pt idx="2179">
                  <c:v>37.43888888892252</c:v>
                </c:pt>
                <c:pt idx="2180">
                  <c:v>37.43888888892252</c:v>
                </c:pt>
                <c:pt idx="2181">
                  <c:v>37.456111111154314</c:v>
                </c:pt>
                <c:pt idx="2182">
                  <c:v>37.456111111154314</c:v>
                </c:pt>
                <c:pt idx="2183">
                  <c:v>37.473333333386108</c:v>
                </c:pt>
                <c:pt idx="2184">
                  <c:v>37.473333333386108</c:v>
                </c:pt>
                <c:pt idx="2185">
                  <c:v>37.490555555617902</c:v>
                </c:pt>
                <c:pt idx="2186">
                  <c:v>37.490555555617902</c:v>
                </c:pt>
                <c:pt idx="2187">
                  <c:v>37.507777777849697</c:v>
                </c:pt>
                <c:pt idx="2188">
                  <c:v>37.507777777849697</c:v>
                </c:pt>
                <c:pt idx="2189">
                  <c:v>37.524999999906868</c:v>
                </c:pt>
                <c:pt idx="2190">
                  <c:v>37.524999999906868</c:v>
                </c:pt>
                <c:pt idx="2191">
                  <c:v>37.542222222138662</c:v>
                </c:pt>
                <c:pt idx="2192">
                  <c:v>37.542222222138662</c:v>
                </c:pt>
                <c:pt idx="2193">
                  <c:v>37.559444444370456</c:v>
                </c:pt>
                <c:pt idx="2194">
                  <c:v>37.559444444370456</c:v>
                </c:pt>
                <c:pt idx="2195">
                  <c:v>37.57666666660225</c:v>
                </c:pt>
                <c:pt idx="2196">
                  <c:v>37.57666666660225</c:v>
                </c:pt>
                <c:pt idx="2197">
                  <c:v>37.593888888834044</c:v>
                </c:pt>
                <c:pt idx="2198">
                  <c:v>37.593888888834044</c:v>
                </c:pt>
                <c:pt idx="2199">
                  <c:v>37.611111111065838</c:v>
                </c:pt>
                <c:pt idx="2200">
                  <c:v>37.611111111065838</c:v>
                </c:pt>
                <c:pt idx="2201">
                  <c:v>37.628333333297633</c:v>
                </c:pt>
                <c:pt idx="2202">
                  <c:v>37.628333333297633</c:v>
                </c:pt>
                <c:pt idx="2203">
                  <c:v>37.645555555529427</c:v>
                </c:pt>
                <c:pt idx="2204">
                  <c:v>37.645555555529427</c:v>
                </c:pt>
                <c:pt idx="2205">
                  <c:v>37.662777777761221</c:v>
                </c:pt>
                <c:pt idx="2206">
                  <c:v>37.662777777761221</c:v>
                </c:pt>
                <c:pt idx="2207">
                  <c:v>37.679999999993015</c:v>
                </c:pt>
                <c:pt idx="2208">
                  <c:v>37.679999999993015</c:v>
                </c:pt>
                <c:pt idx="2209">
                  <c:v>37.697222222224809</c:v>
                </c:pt>
                <c:pt idx="2210">
                  <c:v>37.697222222224809</c:v>
                </c:pt>
                <c:pt idx="2211">
                  <c:v>37.714444444456603</c:v>
                </c:pt>
                <c:pt idx="2212">
                  <c:v>37.714444444456603</c:v>
                </c:pt>
                <c:pt idx="2213">
                  <c:v>37.731666666688398</c:v>
                </c:pt>
                <c:pt idx="2214">
                  <c:v>37.731666666688398</c:v>
                </c:pt>
                <c:pt idx="2215">
                  <c:v>37.748888888920192</c:v>
                </c:pt>
                <c:pt idx="2216">
                  <c:v>37.748888888920192</c:v>
                </c:pt>
                <c:pt idx="2217">
                  <c:v>37.765833333309274</c:v>
                </c:pt>
                <c:pt idx="2218">
                  <c:v>37.765833333309274</c:v>
                </c:pt>
                <c:pt idx="2219">
                  <c:v>37.783055555541068</c:v>
                </c:pt>
                <c:pt idx="2220">
                  <c:v>37.783055555541068</c:v>
                </c:pt>
                <c:pt idx="2221">
                  <c:v>37.800277777772862</c:v>
                </c:pt>
                <c:pt idx="2222">
                  <c:v>37.800277777772862</c:v>
                </c:pt>
                <c:pt idx="2223">
                  <c:v>37.817500000004657</c:v>
                </c:pt>
                <c:pt idx="2224">
                  <c:v>37.817500000004657</c:v>
                </c:pt>
                <c:pt idx="2225">
                  <c:v>37.834722222236451</c:v>
                </c:pt>
                <c:pt idx="2226">
                  <c:v>37.834722222236451</c:v>
                </c:pt>
                <c:pt idx="2227">
                  <c:v>37.851944444468245</c:v>
                </c:pt>
                <c:pt idx="2228">
                  <c:v>37.851944444468245</c:v>
                </c:pt>
                <c:pt idx="2229">
                  <c:v>37.869166666700039</c:v>
                </c:pt>
                <c:pt idx="2230">
                  <c:v>37.869166666700039</c:v>
                </c:pt>
                <c:pt idx="2231">
                  <c:v>37.886388888931833</c:v>
                </c:pt>
                <c:pt idx="2232">
                  <c:v>37.886388888931833</c:v>
                </c:pt>
                <c:pt idx="2233">
                  <c:v>37.903611111163627</c:v>
                </c:pt>
                <c:pt idx="2234">
                  <c:v>37.903611111163627</c:v>
                </c:pt>
                <c:pt idx="2235">
                  <c:v>37.920833333395422</c:v>
                </c:pt>
                <c:pt idx="2236">
                  <c:v>37.920833333395422</c:v>
                </c:pt>
                <c:pt idx="2237">
                  <c:v>37.938055555627216</c:v>
                </c:pt>
                <c:pt idx="2238">
                  <c:v>37.938055555627216</c:v>
                </c:pt>
                <c:pt idx="2239">
                  <c:v>37.955277777684387</c:v>
                </c:pt>
                <c:pt idx="2240">
                  <c:v>37.955277777684387</c:v>
                </c:pt>
                <c:pt idx="2241">
                  <c:v>37.972499999916181</c:v>
                </c:pt>
                <c:pt idx="2242">
                  <c:v>37.972499999916181</c:v>
                </c:pt>
                <c:pt idx="2243">
                  <c:v>37.989722222147975</c:v>
                </c:pt>
                <c:pt idx="2244">
                  <c:v>37.989722222147975</c:v>
                </c:pt>
                <c:pt idx="2245">
                  <c:v>38.006944444379769</c:v>
                </c:pt>
                <c:pt idx="2246">
                  <c:v>38.006944444379769</c:v>
                </c:pt>
                <c:pt idx="2247">
                  <c:v>38.024166666611563</c:v>
                </c:pt>
                <c:pt idx="2248">
                  <c:v>38.024166666611563</c:v>
                </c:pt>
                <c:pt idx="2249">
                  <c:v>38.041388888843358</c:v>
                </c:pt>
                <c:pt idx="2250">
                  <c:v>38.041388888843358</c:v>
                </c:pt>
                <c:pt idx="2251">
                  <c:v>38.058611111075152</c:v>
                </c:pt>
                <c:pt idx="2252">
                  <c:v>38.058611111075152</c:v>
                </c:pt>
                <c:pt idx="2253">
                  <c:v>38.075555555464234</c:v>
                </c:pt>
                <c:pt idx="2254">
                  <c:v>38.075555555464234</c:v>
                </c:pt>
                <c:pt idx="2255">
                  <c:v>38.092777777696028</c:v>
                </c:pt>
                <c:pt idx="2256">
                  <c:v>38.092777777696028</c:v>
                </c:pt>
                <c:pt idx="2257">
                  <c:v>38.109999999927823</c:v>
                </c:pt>
                <c:pt idx="2258">
                  <c:v>38.109999999927823</c:v>
                </c:pt>
                <c:pt idx="2259">
                  <c:v>38.127222222159617</c:v>
                </c:pt>
                <c:pt idx="2260">
                  <c:v>38.127222222159617</c:v>
                </c:pt>
                <c:pt idx="2261">
                  <c:v>38.144444444391411</c:v>
                </c:pt>
                <c:pt idx="2262">
                  <c:v>38.144444444391411</c:v>
                </c:pt>
                <c:pt idx="2263">
                  <c:v>38.161666666623205</c:v>
                </c:pt>
                <c:pt idx="2264">
                  <c:v>38.161666666623205</c:v>
                </c:pt>
                <c:pt idx="2265">
                  <c:v>38.178888888854999</c:v>
                </c:pt>
                <c:pt idx="2266">
                  <c:v>38.178888888854999</c:v>
                </c:pt>
                <c:pt idx="2267">
                  <c:v>38.196111111086793</c:v>
                </c:pt>
                <c:pt idx="2268">
                  <c:v>38.196111111086793</c:v>
                </c:pt>
                <c:pt idx="2269">
                  <c:v>38.213333333318587</c:v>
                </c:pt>
                <c:pt idx="2270">
                  <c:v>38.213333333318587</c:v>
                </c:pt>
                <c:pt idx="2271">
                  <c:v>38.230555555550382</c:v>
                </c:pt>
                <c:pt idx="2272">
                  <c:v>38.230555555550382</c:v>
                </c:pt>
                <c:pt idx="2273">
                  <c:v>38.247777777782176</c:v>
                </c:pt>
                <c:pt idx="2274">
                  <c:v>38.247777777782176</c:v>
                </c:pt>
                <c:pt idx="2275">
                  <c:v>38.26500000001397</c:v>
                </c:pt>
                <c:pt idx="2276">
                  <c:v>38.26500000001397</c:v>
                </c:pt>
                <c:pt idx="2277">
                  <c:v>38.282222222245764</c:v>
                </c:pt>
                <c:pt idx="2278">
                  <c:v>38.282222222245764</c:v>
                </c:pt>
                <c:pt idx="2279">
                  <c:v>38.299444444477558</c:v>
                </c:pt>
                <c:pt idx="2280">
                  <c:v>38.299444444477558</c:v>
                </c:pt>
                <c:pt idx="2281">
                  <c:v>38.316666666709352</c:v>
                </c:pt>
                <c:pt idx="2282">
                  <c:v>38.316666666709352</c:v>
                </c:pt>
                <c:pt idx="2283">
                  <c:v>38.333888888941146</c:v>
                </c:pt>
                <c:pt idx="2284">
                  <c:v>38.333888888941146</c:v>
                </c:pt>
                <c:pt idx="2285">
                  <c:v>38.351111111172941</c:v>
                </c:pt>
                <c:pt idx="2286">
                  <c:v>38.351111111172941</c:v>
                </c:pt>
                <c:pt idx="2287">
                  <c:v>38.368333333404735</c:v>
                </c:pt>
                <c:pt idx="2288">
                  <c:v>38.368333333404735</c:v>
                </c:pt>
                <c:pt idx="2289">
                  <c:v>38.385555555461906</c:v>
                </c:pt>
                <c:pt idx="2290">
                  <c:v>38.385555555461906</c:v>
                </c:pt>
                <c:pt idx="2291">
                  <c:v>38.402500000025611</c:v>
                </c:pt>
                <c:pt idx="2292">
                  <c:v>38.402500000025611</c:v>
                </c:pt>
                <c:pt idx="2293">
                  <c:v>38.419722222257406</c:v>
                </c:pt>
                <c:pt idx="2294">
                  <c:v>38.419722222257406</c:v>
                </c:pt>
                <c:pt idx="2295">
                  <c:v>38.4369444444892</c:v>
                </c:pt>
                <c:pt idx="2296">
                  <c:v>38.4369444444892</c:v>
                </c:pt>
                <c:pt idx="2297">
                  <c:v>38.454166666720994</c:v>
                </c:pt>
                <c:pt idx="2298">
                  <c:v>38.454166666720994</c:v>
                </c:pt>
                <c:pt idx="2299">
                  <c:v>38.471388888952788</c:v>
                </c:pt>
                <c:pt idx="2300">
                  <c:v>38.471388888952788</c:v>
                </c:pt>
                <c:pt idx="2301">
                  <c:v>38.488611111184582</c:v>
                </c:pt>
                <c:pt idx="2302">
                  <c:v>38.488611111184582</c:v>
                </c:pt>
                <c:pt idx="2303">
                  <c:v>38.505833333241753</c:v>
                </c:pt>
                <c:pt idx="2304">
                  <c:v>38.505833333241753</c:v>
                </c:pt>
                <c:pt idx="2305">
                  <c:v>38.523055555473547</c:v>
                </c:pt>
                <c:pt idx="2306">
                  <c:v>38.523055555473547</c:v>
                </c:pt>
                <c:pt idx="2307">
                  <c:v>38.540277777705342</c:v>
                </c:pt>
                <c:pt idx="2308">
                  <c:v>38.540277777705342</c:v>
                </c:pt>
                <c:pt idx="2309">
                  <c:v>38.557499999937136</c:v>
                </c:pt>
                <c:pt idx="2310">
                  <c:v>38.557499999937136</c:v>
                </c:pt>
                <c:pt idx="2311">
                  <c:v>38.57472222216893</c:v>
                </c:pt>
                <c:pt idx="2312">
                  <c:v>38.57472222216893</c:v>
                </c:pt>
                <c:pt idx="2313">
                  <c:v>38.591944444400724</c:v>
                </c:pt>
                <c:pt idx="2314">
                  <c:v>38.591944444400724</c:v>
                </c:pt>
                <c:pt idx="2315">
                  <c:v>38.609166666632518</c:v>
                </c:pt>
                <c:pt idx="2316">
                  <c:v>38.609166666632518</c:v>
                </c:pt>
                <c:pt idx="2317">
                  <c:v>38.626388888864312</c:v>
                </c:pt>
                <c:pt idx="2318">
                  <c:v>38.626388888864312</c:v>
                </c:pt>
                <c:pt idx="2319">
                  <c:v>38.643611111096106</c:v>
                </c:pt>
                <c:pt idx="2320">
                  <c:v>38.643611111096106</c:v>
                </c:pt>
                <c:pt idx="2321">
                  <c:v>38.660833333327901</c:v>
                </c:pt>
                <c:pt idx="2322">
                  <c:v>38.660833333327901</c:v>
                </c:pt>
                <c:pt idx="2323">
                  <c:v>38.678055555559695</c:v>
                </c:pt>
                <c:pt idx="2324">
                  <c:v>38.678055555559695</c:v>
                </c:pt>
                <c:pt idx="2325">
                  <c:v>38.695277777791489</c:v>
                </c:pt>
                <c:pt idx="2326">
                  <c:v>38.695277777791489</c:v>
                </c:pt>
                <c:pt idx="2327">
                  <c:v>38.712500000023283</c:v>
                </c:pt>
                <c:pt idx="2328">
                  <c:v>38.712500000023283</c:v>
                </c:pt>
                <c:pt idx="2329">
                  <c:v>38.729722222255077</c:v>
                </c:pt>
                <c:pt idx="2330">
                  <c:v>38.729722222255077</c:v>
                </c:pt>
                <c:pt idx="2331">
                  <c:v>38.74666666664416</c:v>
                </c:pt>
                <c:pt idx="2332">
                  <c:v>38.74666666664416</c:v>
                </c:pt>
                <c:pt idx="2333">
                  <c:v>38.763888888875954</c:v>
                </c:pt>
                <c:pt idx="2334">
                  <c:v>38.763888888875954</c:v>
                </c:pt>
                <c:pt idx="2335">
                  <c:v>38.781111111107748</c:v>
                </c:pt>
                <c:pt idx="2336">
                  <c:v>38.781111111107748</c:v>
                </c:pt>
                <c:pt idx="2337">
                  <c:v>38.798333333339542</c:v>
                </c:pt>
                <c:pt idx="2338">
                  <c:v>38.798333333339542</c:v>
                </c:pt>
                <c:pt idx="2339">
                  <c:v>38.815555555571336</c:v>
                </c:pt>
                <c:pt idx="2340">
                  <c:v>38.815555555571336</c:v>
                </c:pt>
                <c:pt idx="2341">
                  <c:v>38.83277777780313</c:v>
                </c:pt>
                <c:pt idx="2342">
                  <c:v>38.83277777780313</c:v>
                </c:pt>
                <c:pt idx="2343">
                  <c:v>38.850000000034925</c:v>
                </c:pt>
                <c:pt idx="2344">
                  <c:v>38.850000000034925</c:v>
                </c:pt>
                <c:pt idx="2345">
                  <c:v>38.867222222266719</c:v>
                </c:pt>
                <c:pt idx="2346">
                  <c:v>38.867222222266719</c:v>
                </c:pt>
                <c:pt idx="2347">
                  <c:v>38.884444444498513</c:v>
                </c:pt>
                <c:pt idx="2348">
                  <c:v>38.884444444498513</c:v>
                </c:pt>
                <c:pt idx="2349">
                  <c:v>38.901666666730307</c:v>
                </c:pt>
                <c:pt idx="2350">
                  <c:v>38.901666666730307</c:v>
                </c:pt>
                <c:pt idx="2351">
                  <c:v>38.918888888962101</c:v>
                </c:pt>
                <c:pt idx="2352">
                  <c:v>38.918888888962101</c:v>
                </c:pt>
                <c:pt idx="2353">
                  <c:v>38.936111111019272</c:v>
                </c:pt>
                <c:pt idx="2354">
                  <c:v>38.936111111019272</c:v>
                </c:pt>
                <c:pt idx="2355">
                  <c:v>38.953333333251067</c:v>
                </c:pt>
                <c:pt idx="2356">
                  <c:v>38.953333333251067</c:v>
                </c:pt>
                <c:pt idx="2357">
                  <c:v>38.970555555482861</c:v>
                </c:pt>
                <c:pt idx="2358">
                  <c:v>38.970555555482861</c:v>
                </c:pt>
                <c:pt idx="2359">
                  <c:v>38.987777777714655</c:v>
                </c:pt>
                <c:pt idx="2360">
                  <c:v>38.987777777714655</c:v>
                </c:pt>
                <c:pt idx="2361">
                  <c:v>39.004999999946449</c:v>
                </c:pt>
                <c:pt idx="2362">
                  <c:v>39.004999999946449</c:v>
                </c:pt>
                <c:pt idx="2363">
                  <c:v>39.022222222178243</c:v>
                </c:pt>
                <c:pt idx="2364">
                  <c:v>39.022222222178243</c:v>
                </c:pt>
                <c:pt idx="2365">
                  <c:v>39.039444444410037</c:v>
                </c:pt>
                <c:pt idx="2366">
                  <c:v>39.039444444410037</c:v>
                </c:pt>
                <c:pt idx="2367">
                  <c:v>39.056666666641831</c:v>
                </c:pt>
                <c:pt idx="2368">
                  <c:v>39.056666666641831</c:v>
                </c:pt>
                <c:pt idx="2369">
                  <c:v>39.073888888873626</c:v>
                </c:pt>
                <c:pt idx="2370">
                  <c:v>39.073888888873626</c:v>
                </c:pt>
                <c:pt idx="2371">
                  <c:v>39.090833333262708</c:v>
                </c:pt>
                <c:pt idx="2372">
                  <c:v>39.090833333262708</c:v>
                </c:pt>
                <c:pt idx="2373">
                  <c:v>39.108055555494502</c:v>
                </c:pt>
                <c:pt idx="2374">
                  <c:v>39.108055555494502</c:v>
                </c:pt>
                <c:pt idx="2375">
                  <c:v>39.125277777726296</c:v>
                </c:pt>
                <c:pt idx="2376">
                  <c:v>39.125277777726296</c:v>
                </c:pt>
                <c:pt idx="2377">
                  <c:v>39.14249999995809</c:v>
                </c:pt>
                <c:pt idx="2378">
                  <c:v>39.14249999995809</c:v>
                </c:pt>
                <c:pt idx="2379">
                  <c:v>39.159722222189885</c:v>
                </c:pt>
                <c:pt idx="2380">
                  <c:v>39.159722222189885</c:v>
                </c:pt>
                <c:pt idx="2381">
                  <c:v>39.176944444421679</c:v>
                </c:pt>
                <c:pt idx="2382">
                  <c:v>39.176944444421679</c:v>
                </c:pt>
                <c:pt idx="2383">
                  <c:v>39.194166666653473</c:v>
                </c:pt>
                <c:pt idx="2384">
                  <c:v>39.194166666653473</c:v>
                </c:pt>
                <c:pt idx="2385">
                  <c:v>39.211388888885267</c:v>
                </c:pt>
                <c:pt idx="2386">
                  <c:v>39.211388888885267</c:v>
                </c:pt>
                <c:pt idx="2387">
                  <c:v>39.228611111117061</c:v>
                </c:pt>
                <c:pt idx="2388">
                  <c:v>39.228611111117061</c:v>
                </c:pt>
                <c:pt idx="2389">
                  <c:v>39.245833333348855</c:v>
                </c:pt>
                <c:pt idx="2390">
                  <c:v>39.245833333348855</c:v>
                </c:pt>
                <c:pt idx="2391">
                  <c:v>39.26305555558065</c:v>
                </c:pt>
                <c:pt idx="2392">
                  <c:v>39.26305555558065</c:v>
                </c:pt>
                <c:pt idx="2393">
                  <c:v>39.280277777812444</c:v>
                </c:pt>
                <c:pt idx="2394">
                  <c:v>39.280277777812444</c:v>
                </c:pt>
                <c:pt idx="2395">
                  <c:v>39.297500000044238</c:v>
                </c:pt>
                <c:pt idx="2396">
                  <c:v>39.297500000044238</c:v>
                </c:pt>
                <c:pt idx="2397">
                  <c:v>39.314722222276032</c:v>
                </c:pt>
                <c:pt idx="2398">
                  <c:v>39.314722222276032</c:v>
                </c:pt>
                <c:pt idx="2399">
                  <c:v>39.331944444507826</c:v>
                </c:pt>
                <c:pt idx="2400">
                  <c:v>39.331944444507826</c:v>
                </c:pt>
                <c:pt idx="2401">
                  <c:v>39.34916666673962</c:v>
                </c:pt>
                <c:pt idx="2402">
                  <c:v>39.34916666673962</c:v>
                </c:pt>
                <c:pt idx="2403">
                  <c:v>39.366388888796791</c:v>
                </c:pt>
                <c:pt idx="2404">
                  <c:v>39.366388888796791</c:v>
                </c:pt>
                <c:pt idx="2405">
                  <c:v>39.383611111028586</c:v>
                </c:pt>
                <c:pt idx="2406">
                  <c:v>39.383611111028586</c:v>
                </c:pt>
                <c:pt idx="2407">
                  <c:v>39.40083333326038</c:v>
                </c:pt>
                <c:pt idx="2408">
                  <c:v>39.40083333326038</c:v>
                </c:pt>
                <c:pt idx="2409">
                  <c:v>39.418055555492174</c:v>
                </c:pt>
                <c:pt idx="2410">
                  <c:v>39.418055555492174</c:v>
                </c:pt>
                <c:pt idx="2411">
                  <c:v>39.435000000055879</c:v>
                </c:pt>
                <c:pt idx="2412">
                  <c:v>39.435000000055879</c:v>
                </c:pt>
                <c:pt idx="2413">
                  <c:v>39.452222222287674</c:v>
                </c:pt>
                <c:pt idx="2414">
                  <c:v>39.452222222287674</c:v>
                </c:pt>
                <c:pt idx="2415">
                  <c:v>39.469444444519468</c:v>
                </c:pt>
                <c:pt idx="2416">
                  <c:v>39.469444444519468</c:v>
                </c:pt>
                <c:pt idx="2417">
                  <c:v>39.486666666576639</c:v>
                </c:pt>
                <c:pt idx="2418">
                  <c:v>39.486666666576639</c:v>
                </c:pt>
                <c:pt idx="2419">
                  <c:v>39.503888888808433</c:v>
                </c:pt>
                <c:pt idx="2420">
                  <c:v>39.503888888808433</c:v>
                </c:pt>
                <c:pt idx="2421">
                  <c:v>39.521111111040227</c:v>
                </c:pt>
                <c:pt idx="2422">
                  <c:v>39.521111111040227</c:v>
                </c:pt>
                <c:pt idx="2423">
                  <c:v>39.538333333272021</c:v>
                </c:pt>
                <c:pt idx="2424">
                  <c:v>39.538333333272021</c:v>
                </c:pt>
                <c:pt idx="2425">
                  <c:v>39.555555555503815</c:v>
                </c:pt>
                <c:pt idx="2426">
                  <c:v>39.555555555503815</c:v>
                </c:pt>
                <c:pt idx="2427">
                  <c:v>39.57277777773561</c:v>
                </c:pt>
                <c:pt idx="2428">
                  <c:v>39.57277777773561</c:v>
                </c:pt>
                <c:pt idx="2429">
                  <c:v>39.589999999967404</c:v>
                </c:pt>
                <c:pt idx="2430">
                  <c:v>39.589999999967404</c:v>
                </c:pt>
                <c:pt idx="2431">
                  <c:v>39.607222222199198</c:v>
                </c:pt>
                <c:pt idx="2432">
                  <c:v>39.607222222199198</c:v>
                </c:pt>
                <c:pt idx="2433">
                  <c:v>39.624444444430992</c:v>
                </c:pt>
                <c:pt idx="2434">
                  <c:v>39.624444444430992</c:v>
                </c:pt>
                <c:pt idx="2435">
                  <c:v>39.641666666662786</c:v>
                </c:pt>
                <c:pt idx="2436">
                  <c:v>39.641666666662786</c:v>
                </c:pt>
                <c:pt idx="2437">
                  <c:v>39.65888888889458</c:v>
                </c:pt>
                <c:pt idx="2438">
                  <c:v>39.65888888889458</c:v>
                </c:pt>
                <c:pt idx="2439">
                  <c:v>39.676111111126374</c:v>
                </c:pt>
                <c:pt idx="2440">
                  <c:v>39.676111111126374</c:v>
                </c:pt>
                <c:pt idx="2441">
                  <c:v>39.693333333358169</c:v>
                </c:pt>
                <c:pt idx="2442">
                  <c:v>39.693333333358169</c:v>
                </c:pt>
                <c:pt idx="2443">
                  <c:v>39.710555555589963</c:v>
                </c:pt>
                <c:pt idx="2444">
                  <c:v>39.710555555589963</c:v>
                </c:pt>
                <c:pt idx="2445">
                  <c:v>39.727777777821757</c:v>
                </c:pt>
                <c:pt idx="2446">
                  <c:v>39.727777777821757</c:v>
                </c:pt>
                <c:pt idx="2447">
                  <c:v>39.745000000053551</c:v>
                </c:pt>
                <c:pt idx="2448">
                  <c:v>39.745000000053551</c:v>
                </c:pt>
                <c:pt idx="2449">
                  <c:v>39.761944444442634</c:v>
                </c:pt>
                <c:pt idx="2450">
                  <c:v>39.761944444442634</c:v>
                </c:pt>
                <c:pt idx="2451">
                  <c:v>39.779166666674428</c:v>
                </c:pt>
                <c:pt idx="2452">
                  <c:v>39.779166666674428</c:v>
                </c:pt>
                <c:pt idx="2453">
                  <c:v>39.796388888906222</c:v>
                </c:pt>
                <c:pt idx="2454">
                  <c:v>39.796388888906222</c:v>
                </c:pt>
                <c:pt idx="2455">
                  <c:v>39.813611111138016</c:v>
                </c:pt>
                <c:pt idx="2456">
                  <c:v>39.813611111138016</c:v>
                </c:pt>
                <c:pt idx="2457">
                  <c:v>39.83083333336981</c:v>
                </c:pt>
                <c:pt idx="2458">
                  <c:v>39.83083333336981</c:v>
                </c:pt>
                <c:pt idx="2459">
                  <c:v>39.848055555601604</c:v>
                </c:pt>
                <c:pt idx="2460">
                  <c:v>39.848055555601604</c:v>
                </c:pt>
                <c:pt idx="2461">
                  <c:v>39.865277777833398</c:v>
                </c:pt>
                <c:pt idx="2462">
                  <c:v>39.865277777833398</c:v>
                </c:pt>
                <c:pt idx="2463">
                  <c:v>39.882500000065193</c:v>
                </c:pt>
                <c:pt idx="2464">
                  <c:v>39.882500000065193</c:v>
                </c:pt>
                <c:pt idx="2465">
                  <c:v>39.899722222296987</c:v>
                </c:pt>
                <c:pt idx="2466">
                  <c:v>39.899722222296987</c:v>
                </c:pt>
                <c:pt idx="2467">
                  <c:v>39.916944444354158</c:v>
                </c:pt>
                <c:pt idx="2468">
                  <c:v>39.916944444354158</c:v>
                </c:pt>
                <c:pt idx="2469">
                  <c:v>39.934166666585952</c:v>
                </c:pt>
                <c:pt idx="2470">
                  <c:v>39.934166666585952</c:v>
                </c:pt>
                <c:pt idx="2471">
                  <c:v>39.951388888817746</c:v>
                </c:pt>
                <c:pt idx="2472">
                  <c:v>39.951388888817746</c:v>
                </c:pt>
                <c:pt idx="2473">
                  <c:v>39.96861111104954</c:v>
                </c:pt>
                <c:pt idx="2474">
                  <c:v>39.96861111104954</c:v>
                </c:pt>
                <c:pt idx="2475">
                  <c:v>39.985833333281334</c:v>
                </c:pt>
                <c:pt idx="2476">
                  <c:v>39.985833333281334</c:v>
                </c:pt>
                <c:pt idx="2477">
                  <c:v>40.003055555513129</c:v>
                </c:pt>
                <c:pt idx="2478">
                  <c:v>40.003055555513129</c:v>
                </c:pt>
                <c:pt idx="2479">
                  <c:v>40.020277777744923</c:v>
                </c:pt>
                <c:pt idx="2480">
                  <c:v>40.020277777744923</c:v>
                </c:pt>
                <c:pt idx="2481">
                  <c:v>40.037499999976717</c:v>
                </c:pt>
                <c:pt idx="2482">
                  <c:v>40.037499999976717</c:v>
                </c:pt>
                <c:pt idx="2483">
                  <c:v>40.054722222208511</c:v>
                </c:pt>
                <c:pt idx="2484">
                  <c:v>40.054722222208511</c:v>
                </c:pt>
                <c:pt idx="2485">
                  <c:v>40.071944444440305</c:v>
                </c:pt>
                <c:pt idx="2486">
                  <c:v>40.071944444440305</c:v>
                </c:pt>
                <c:pt idx="2487">
                  <c:v>40.089166666672099</c:v>
                </c:pt>
                <c:pt idx="2488">
                  <c:v>40.089166666672099</c:v>
                </c:pt>
                <c:pt idx="2489">
                  <c:v>40.106111111061182</c:v>
                </c:pt>
                <c:pt idx="2490">
                  <c:v>40.106111111061182</c:v>
                </c:pt>
                <c:pt idx="2491">
                  <c:v>40.123333333292976</c:v>
                </c:pt>
                <c:pt idx="2492">
                  <c:v>40.123333333292976</c:v>
                </c:pt>
                <c:pt idx="2493">
                  <c:v>40.14055555552477</c:v>
                </c:pt>
                <c:pt idx="2494">
                  <c:v>40.14055555552477</c:v>
                </c:pt>
                <c:pt idx="2495">
                  <c:v>40.157777777756564</c:v>
                </c:pt>
                <c:pt idx="2496">
                  <c:v>40.157777777756564</c:v>
                </c:pt>
                <c:pt idx="2497">
                  <c:v>40.174999999988358</c:v>
                </c:pt>
                <c:pt idx="2498">
                  <c:v>40.174999999988358</c:v>
                </c:pt>
                <c:pt idx="2499">
                  <c:v>40.192222222220153</c:v>
                </c:pt>
                <c:pt idx="2500">
                  <c:v>40.192222222220153</c:v>
                </c:pt>
                <c:pt idx="2501">
                  <c:v>40.209444444451947</c:v>
                </c:pt>
                <c:pt idx="2502">
                  <c:v>40.209444444451947</c:v>
                </c:pt>
                <c:pt idx="2503">
                  <c:v>40.226666666683741</c:v>
                </c:pt>
                <c:pt idx="2504">
                  <c:v>40.226666666683741</c:v>
                </c:pt>
                <c:pt idx="2505">
                  <c:v>40.243888888915535</c:v>
                </c:pt>
                <c:pt idx="2506">
                  <c:v>40.243888888915535</c:v>
                </c:pt>
                <c:pt idx="2507">
                  <c:v>40.261111111147329</c:v>
                </c:pt>
                <c:pt idx="2508">
                  <c:v>40.261111111147329</c:v>
                </c:pt>
                <c:pt idx="2509">
                  <c:v>40.278333333379123</c:v>
                </c:pt>
                <c:pt idx="2510">
                  <c:v>40.278333333379123</c:v>
                </c:pt>
                <c:pt idx="2511">
                  <c:v>40.295555555610918</c:v>
                </c:pt>
                <c:pt idx="2512">
                  <c:v>40.295555555610918</c:v>
                </c:pt>
                <c:pt idx="2513">
                  <c:v>40.312777777842712</c:v>
                </c:pt>
                <c:pt idx="2514">
                  <c:v>40.312777777842712</c:v>
                </c:pt>
                <c:pt idx="2515">
                  <c:v>40.330000000074506</c:v>
                </c:pt>
                <c:pt idx="2516">
                  <c:v>40.330000000074506</c:v>
                </c:pt>
                <c:pt idx="2517">
                  <c:v>40.347222222131677</c:v>
                </c:pt>
                <c:pt idx="2518">
                  <c:v>40.347222222131677</c:v>
                </c:pt>
                <c:pt idx="2519">
                  <c:v>40.364444444363471</c:v>
                </c:pt>
                <c:pt idx="2520">
                  <c:v>40.364444444363471</c:v>
                </c:pt>
                <c:pt idx="2521">
                  <c:v>40.381666666595265</c:v>
                </c:pt>
                <c:pt idx="2522">
                  <c:v>40.381666666595265</c:v>
                </c:pt>
                <c:pt idx="2523">
                  <c:v>40.398611111158971</c:v>
                </c:pt>
                <c:pt idx="2524">
                  <c:v>40.398611111158971</c:v>
                </c:pt>
                <c:pt idx="2525">
                  <c:v>40.415833333390765</c:v>
                </c:pt>
                <c:pt idx="2526">
                  <c:v>40.415833333390765</c:v>
                </c:pt>
                <c:pt idx="2527">
                  <c:v>40.433055555622559</c:v>
                </c:pt>
                <c:pt idx="2528">
                  <c:v>40.433055555622559</c:v>
                </c:pt>
                <c:pt idx="2529">
                  <c:v>40.450277777854353</c:v>
                </c:pt>
                <c:pt idx="2530">
                  <c:v>40.450277777854353</c:v>
                </c:pt>
                <c:pt idx="2531">
                  <c:v>40.467499999911524</c:v>
                </c:pt>
                <c:pt idx="2532">
                  <c:v>40.467499999911524</c:v>
                </c:pt>
                <c:pt idx="2533">
                  <c:v>40.484722222143319</c:v>
                </c:pt>
                <c:pt idx="2534">
                  <c:v>40.484722222143319</c:v>
                </c:pt>
                <c:pt idx="2535">
                  <c:v>40.501944444375113</c:v>
                </c:pt>
                <c:pt idx="2536">
                  <c:v>40.501944444375113</c:v>
                </c:pt>
                <c:pt idx="2537">
                  <c:v>40.519166666606907</c:v>
                </c:pt>
                <c:pt idx="2538">
                  <c:v>40.519166666606907</c:v>
                </c:pt>
                <c:pt idx="2539">
                  <c:v>40.536388888838701</c:v>
                </c:pt>
                <c:pt idx="2540">
                  <c:v>40.536388888838701</c:v>
                </c:pt>
                <c:pt idx="2541">
                  <c:v>40.553611111070495</c:v>
                </c:pt>
                <c:pt idx="2542">
                  <c:v>40.553611111070495</c:v>
                </c:pt>
                <c:pt idx="2543">
                  <c:v>40.570833333302289</c:v>
                </c:pt>
                <c:pt idx="2544">
                  <c:v>40.570833333302289</c:v>
                </c:pt>
                <c:pt idx="2545">
                  <c:v>40.588055555534083</c:v>
                </c:pt>
                <c:pt idx="2546">
                  <c:v>40.588055555534083</c:v>
                </c:pt>
                <c:pt idx="2547">
                  <c:v>40.605277777765878</c:v>
                </c:pt>
                <c:pt idx="2548">
                  <c:v>40.605277777765878</c:v>
                </c:pt>
                <c:pt idx="2549">
                  <c:v>40.622499999997672</c:v>
                </c:pt>
                <c:pt idx="2550">
                  <c:v>40.622499999997672</c:v>
                </c:pt>
                <c:pt idx="2551">
                  <c:v>40.639722222229466</c:v>
                </c:pt>
                <c:pt idx="2552">
                  <c:v>40.639722222229466</c:v>
                </c:pt>
                <c:pt idx="2553">
                  <c:v>40.65694444446126</c:v>
                </c:pt>
                <c:pt idx="2554">
                  <c:v>40.65694444446126</c:v>
                </c:pt>
                <c:pt idx="2555">
                  <c:v>40.674166666693054</c:v>
                </c:pt>
                <c:pt idx="2556">
                  <c:v>40.674166666693054</c:v>
                </c:pt>
                <c:pt idx="2557">
                  <c:v>40.691388888924848</c:v>
                </c:pt>
                <c:pt idx="2558">
                  <c:v>40.691388888924848</c:v>
                </c:pt>
                <c:pt idx="2559">
                  <c:v>40.708333333313931</c:v>
                </c:pt>
                <c:pt idx="2560">
                  <c:v>40.708333333313931</c:v>
                </c:pt>
                <c:pt idx="2561">
                  <c:v>40.725555555545725</c:v>
                </c:pt>
                <c:pt idx="2562">
                  <c:v>40.725555555545725</c:v>
                </c:pt>
                <c:pt idx="2563">
                  <c:v>40.742777777777519</c:v>
                </c:pt>
                <c:pt idx="2564">
                  <c:v>40.742777777777519</c:v>
                </c:pt>
                <c:pt idx="2565">
                  <c:v>40.760000000009313</c:v>
                </c:pt>
                <c:pt idx="2566">
                  <c:v>40.760000000009313</c:v>
                </c:pt>
                <c:pt idx="2567">
                  <c:v>40.777222222241107</c:v>
                </c:pt>
                <c:pt idx="2568">
                  <c:v>40.777222222241107</c:v>
                </c:pt>
                <c:pt idx="2569">
                  <c:v>40.794444444472902</c:v>
                </c:pt>
                <c:pt idx="2570">
                  <c:v>40.794444444472902</c:v>
                </c:pt>
                <c:pt idx="2571">
                  <c:v>40.811666666704696</c:v>
                </c:pt>
                <c:pt idx="2572">
                  <c:v>40.811666666704696</c:v>
                </c:pt>
                <c:pt idx="2573">
                  <c:v>40.82888888893649</c:v>
                </c:pt>
                <c:pt idx="2574">
                  <c:v>40.82888888893649</c:v>
                </c:pt>
                <c:pt idx="2575">
                  <c:v>40.846111111168284</c:v>
                </c:pt>
                <c:pt idx="2576">
                  <c:v>40.846111111168284</c:v>
                </c:pt>
                <c:pt idx="2577">
                  <c:v>40.863333333400078</c:v>
                </c:pt>
                <c:pt idx="2578">
                  <c:v>40.863333333400078</c:v>
                </c:pt>
                <c:pt idx="2579">
                  <c:v>40.880555555631872</c:v>
                </c:pt>
                <c:pt idx="2580">
                  <c:v>40.880555555631872</c:v>
                </c:pt>
                <c:pt idx="2581">
                  <c:v>40.897777777689043</c:v>
                </c:pt>
                <c:pt idx="2582">
                  <c:v>40.897777777689043</c:v>
                </c:pt>
                <c:pt idx="2583">
                  <c:v>40.914999999920838</c:v>
                </c:pt>
                <c:pt idx="2584">
                  <c:v>40.914999999920838</c:v>
                </c:pt>
                <c:pt idx="2585">
                  <c:v>40.932222222152632</c:v>
                </c:pt>
                <c:pt idx="2586">
                  <c:v>40.932222222152632</c:v>
                </c:pt>
                <c:pt idx="2587">
                  <c:v>40.949444444384426</c:v>
                </c:pt>
                <c:pt idx="2588">
                  <c:v>40.949444444384426</c:v>
                </c:pt>
                <c:pt idx="2589">
                  <c:v>40.96666666661622</c:v>
                </c:pt>
                <c:pt idx="2590">
                  <c:v>40.96666666661622</c:v>
                </c:pt>
                <c:pt idx="2591">
                  <c:v>40.983888888848014</c:v>
                </c:pt>
                <c:pt idx="2592">
                  <c:v>40.983888888848014</c:v>
                </c:pt>
                <c:pt idx="2593">
                  <c:v>41.001111111079808</c:v>
                </c:pt>
                <c:pt idx="2594">
                  <c:v>41.001111111079808</c:v>
                </c:pt>
                <c:pt idx="2595">
                  <c:v>41.018333333311602</c:v>
                </c:pt>
                <c:pt idx="2596">
                  <c:v>41.018333333311602</c:v>
                </c:pt>
                <c:pt idx="2597">
                  <c:v>41.035555555543397</c:v>
                </c:pt>
                <c:pt idx="2598">
                  <c:v>41.035555555543397</c:v>
                </c:pt>
                <c:pt idx="2599">
                  <c:v>41.052499999932479</c:v>
                </c:pt>
                <c:pt idx="2600">
                  <c:v>41.052499999932479</c:v>
                </c:pt>
                <c:pt idx="2601">
                  <c:v>41.069722222164273</c:v>
                </c:pt>
                <c:pt idx="2602">
                  <c:v>41.069722222164273</c:v>
                </c:pt>
                <c:pt idx="2603">
                  <c:v>41.086944444396067</c:v>
                </c:pt>
                <c:pt idx="2604">
                  <c:v>41.086944444396067</c:v>
                </c:pt>
                <c:pt idx="2605">
                  <c:v>41.104166666627862</c:v>
                </c:pt>
                <c:pt idx="2606">
                  <c:v>41.104166666627862</c:v>
                </c:pt>
                <c:pt idx="2607">
                  <c:v>41.121388888859656</c:v>
                </c:pt>
                <c:pt idx="2608">
                  <c:v>41.121388888859656</c:v>
                </c:pt>
                <c:pt idx="2609">
                  <c:v>41.13861111109145</c:v>
                </c:pt>
                <c:pt idx="2610">
                  <c:v>41.13861111109145</c:v>
                </c:pt>
                <c:pt idx="2611">
                  <c:v>41.155833333323244</c:v>
                </c:pt>
                <c:pt idx="2612">
                  <c:v>41.155833333323244</c:v>
                </c:pt>
                <c:pt idx="2613">
                  <c:v>41.173055555555038</c:v>
                </c:pt>
                <c:pt idx="2614">
                  <c:v>41.173055555555038</c:v>
                </c:pt>
                <c:pt idx="2615">
                  <c:v>41.190277777786832</c:v>
                </c:pt>
                <c:pt idx="2616">
                  <c:v>41.190277777786832</c:v>
                </c:pt>
                <c:pt idx="2617">
                  <c:v>41.207500000018626</c:v>
                </c:pt>
                <c:pt idx="2618">
                  <c:v>41.207500000018626</c:v>
                </c:pt>
                <c:pt idx="2619">
                  <c:v>41.224722222250421</c:v>
                </c:pt>
                <c:pt idx="2620">
                  <c:v>41.224722222250421</c:v>
                </c:pt>
                <c:pt idx="2621">
                  <c:v>41.241944444482215</c:v>
                </c:pt>
                <c:pt idx="2622">
                  <c:v>41.241944444482215</c:v>
                </c:pt>
                <c:pt idx="2623">
                  <c:v>41.259166666714009</c:v>
                </c:pt>
                <c:pt idx="2624">
                  <c:v>41.259166666714009</c:v>
                </c:pt>
                <c:pt idx="2625">
                  <c:v>41.276388888945803</c:v>
                </c:pt>
                <c:pt idx="2626">
                  <c:v>41.276388888945803</c:v>
                </c:pt>
                <c:pt idx="2627">
                  <c:v>41.293611111177597</c:v>
                </c:pt>
                <c:pt idx="2628">
                  <c:v>41.293611111177597</c:v>
                </c:pt>
                <c:pt idx="2629">
                  <c:v>41.310833333409391</c:v>
                </c:pt>
                <c:pt idx="2630">
                  <c:v>41.310833333409391</c:v>
                </c:pt>
                <c:pt idx="2631">
                  <c:v>41.328055555466563</c:v>
                </c:pt>
                <c:pt idx="2632">
                  <c:v>41.328055555466563</c:v>
                </c:pt>
                <c:pt idx="2633">
                  <c:v>41.345277777698357</c:v>
                </c:pt>
                <c:pt idx="2634">
                  <c:v>41.345277777698357</c:v>
                </c:pt>
                <c:pt idx="2635">
                  <c:v>41.362499999930151</c:v>
                </c:pt>
                <c:pt idx="2636">
                  <c:v>41.362499999930151</c:v>
                </c:pt>
                <c:pt idx="2637">
                  <c:v>41.379722222161945</c:v>
                </c:pt>
                <c:pt idx="2638">
                  <c:v>41.379722222161945</c:v>
                </c:pt>
                <c:pt idx="2639">
                  <c:v>41.39666666672565</c:v>
                </c:pt>
                <c:pt idx="2640">
                  <c:v>41.39666666672565</c:v>
                </c:pt>
                <c:pt idx="2641">
                  <c:v>41.413888888957445</c:v>
                </c:pt>
                <c:pt idx="2642">
                  <c:v>41.413888888957445</c:v>
                </c:pt>
                <c:pt idx="2643">
                  <c:v>41.431111111189239</c:v>
                </c:pt>
                <c:pt idx="2644">
                  <c:v>41.431111111189239</c:v>
                </c:pt>
                <c:pt idx="2645">
                  <c:v>41.44833333324641</c:v>
                </c:pt>
                <c:pt idx="2646">
                  <c:v>41.44833333324641</c:v>
                </c:pt>
                <c:pt idx="2647">
                  <c:v>41.465555555478204</c:v>
                </c:pt>
                <c:pt idx="2648">
                  <c:v>41.465555555478204</c:v>
                </c:pt>
                <c:pt idx="2649">
                  <c:v>41.482777777709998</c:v>
                </c:pt>
                <c:pt idx="2650">
                  <c:v>41.482777777709998</c:v>
                </c:pt>
                <c:pt idx="2651">
                  <c:v>41.499999999941792</c:v>
                </c:pt>
                <c:pt idx="2652">
                  <c:v>41.499999999941792</c:v>
                </c:pt>
                <c:pt idx="2653">
                  <c:v>41.517222222173586</c:v>
                </c:pt>
                <c:pt idx="2654">
                  <c:v>41.517222222173586</c:v>
                </c:pt>
                <c:pt idx="2655">
                  <c:v>41.534444444405381</c:v>
                </c:pt>
                <c:pt idx="2656">
                  <c:v>41.534444444405381</c:v>
                </c:pt>
                <c:pt idx="2657">
                  <c:v>41.551666666637175</c:v>
                </c:pt>
                <c:pt idx="2658">
                  <c:v>41.551666666637175</c:v>
                </c:pt>
                <c:pt idx="2659">
                  <c:v>41.568888888868969</c:v>
                </c:pt>
                <c:pt idx="2660">
                  <c:v>41.568888888868969</c:v>
                </c:pt>
                <c:pt idx="2661">
                  <c:v>41.586111111100763</c:v>
                </c:pt>
                <c:pt idx="2662">
                  <c:v>41.586111111100763</c:v>
                </c:pt>
                <c:pt idx="2663">
                  <c:v>41.603333333332557</c:v>
                </c:pt>
                <c:pt idx="2664">
                  <c:v>41.603333333332557</c:v>
                </c:pt>
                <c:pt idx="2665">
                  <c:v>41.620555555564351</c:v>
                </c:pt>
                <c:pt idx="2666">
                  <c:v>41.620555555564351</c:v>
                </c:pt>
                <c:pt idx="2667">
                  <c:v>41.637777777796146</c:v>
                </c:pt>
                <c:pt idx="2668">
                  <c:v>41.637777777796146</c:v>
                </c:pt>
                <c:pt idx="2669">
                  <c:v>41.65500000002794</c:v>
                </c:pt>
                <c:pt idx="2670">
                  <c:v>41.65500000002794</c:v>
                </c:pt>
                <c:pt idx="2671">
                  <c:v>41.672222222259734</c:v>
                </c:pt>
                <c:pt idx="2672">
                  <c:v>41.672222222259734</c:v>
                </c:pt>
                <c:pt idx="2673">
                  <c:v>41.689444444491528</c:v>
                </c:pt>
                <c:pt idx="2674">
                  <c:v>41.689444444491528</c:v>
                </c:pt>
                <c:pt idx="2675">
                  <c:v>41.70638888888061</c:v>
                </c:pt>
                <c:pt idx="2676">
                  <c:v>41.70638888888061</c:v>
                </c:pt>
                <c:pt idx="2677">
                  <c:v>41.723611111112405</c:v>
                </c:pt>
                <c:pt idx="2678">
                  <c:v>41.723611111112405</c:v>
                </c:pt>
                <c:pt idx="2679">
                  <c:v>41.740833333344199</c:v>
                </c:pt>
                <c:pt idx="2680">
                  <c:v>41.740833333344199</c:v>
                </c:pt>
                <c:pt idx="2681">
                  <c:v>41.758055555575993</c:v>
                </c:pt>
                <c:pt idx="2682">
                  <c:v>41.758055555575993</c:v>
                </c:pt>
                <c:pt idx="2683">
                  <c:v>41.775277777807787</c:v>
                </c:pt>
                <c:pt idx="2684">
                  <c:v>41.775277777807787</c:v>
                </c:pt>
                <c:pt idx="2685">
                  <c:v>41.792500000039581</c:v>
                </c:pt>
                <c:pt idx="2686">
                  <c:v>41.792500000039581</c:v>
                </c:pt>
                <c:pt idx="2687">
                  <c:v>41.809722222271375</c:v>
                </c:pt>
                <c:pt idx="2688">
                  <c:v>41.809722222271375</c:v>
                </c:pt>
                <c:pt idx="2689">
                  <c:v>41.82694444450317</c:v>
                </c:pt>
                <c:pt idx="2690">
                  <c:v>41.82694444450317</c:v>
                </c:pt>
                <c:pt idx="2691">
                  <c:v>41.844166666734964</c:v>
                </c:pt>
                <c:pt idx="2692">
                  <c:v>41.844166666734964</c:v>
                </c:pt>
                <c:pt idx="2693">
                  <c:v>41.927499999990687</c:v>
                </c:pt>
                <c:pt idx="2694">
                  <c:v>42.01083333324641</c:v>
                </c:pt>
                <c:pt idx="2695">
                  <c:v>42.094166666676756</c:v>
                </c:pt>
                <c:pt idx="2696">
                  <c:v>42.177499999932479</c:v>
                </c:pt>
                <c:pt idx="2697">
                  <c:v>42.260833333362825</c:v>
                </c:pt>
                <c:pt idx="2698">
                  <c:v>42.344166666618548</c:v>
                </c:pt>
                <c:pt idx="2699">
                  <c:v>42.427777777716983</c:v>
                </c:pt>
                <c:pt idx="2700">
                  <c:v>42.511111111147329</c:v>
                </c:pt>
                <c:pt idx="2701">
                  <c:v>42.594444444403052</c:v>
                </c:pt>
                <c:pt idx="2702">
                  <c:v>42.677777777833398</c:v>
                </c:pt>
                <c:pt idx="2703">
                  <c:v>42.761111111089122</c:v>
                </c:pt>
                <c:pt idx="2704">
                  <c:v>42.844444444519468</c:v>
                </c:pt>
                <c:pt idx="2705">
                  <c:v>42.927777777775191</c:v>
                </c:pt>
                <c:pt idx="2706">
                  <c:v>43.011111111030914</c:v>
                </c:pt>
                <c:pt idx="2707">
                  <c:v>43.09444444446126</c:v>
                </c:pt>
                <c:pt idx="2708">
                  <c:v>43.177777777716983</c:v>
                </c:pt>
                <c:pt idx="2709">
                  <c:v>43.261111111147329</c:v>
                </c:pt>
                <c:pt idx="2710">
                  <c:v>43.344444444403052</c:v>
                </c:pt>
                <c:pt idx="2711">
                  <c:v>43.427777777833398</c:v>
                </c:pt>
                <c:pt idx="2712">
                  <c:v>43.511111111089122</c:v>
                </c:pt>
                <c:pt idx="2713">
                  <c:v>43.594444444519468</c:v>
                </c:pt>
                <c:pt idx="2714">
                  <c:v>43.677777777775191</c:v>
                </c:pt>
                <c:pt idx="2715">
                  <c:v>43.761111111030914</c:v>
                </c:pt>
                <c:pt idx="2716">
                  <c:v>43.84444444446126</c:v>
                </c:pt>
                <c:pt idx="2717">
                  <c:v>43.927777777716983</c:v>
                </c:pt>
                <c:pt idx="2718">
                  <c:v>44.011111111147329</c:v>
                </c:pt>
                <c:pt idx="2719">
                  <c:v>44.094444444403052</c:v>
                </c:pt>
                <c:pt idx="2720">
                  <c:v>44.177777777833398</c:v>
                </c:pt>
                <c:pt idx="2721">
                  <c:v>44.261388888931833</c:v>
                </c:pt>
                <c:pt idx="2722">
                  <c:v>44.344722222187556</c:v>
                </c:pt>
                <c:pt idx="2723">
                  <c:v>44.428055555617902</c:v>
                </c:pt>
                <c:pt idx="2724">
                  <c:v>44.511388888873626</c:v>
                </c:pt>
                <c:pt idx="2725">
                  <c:v>44.594722222129349</c:v>
                </c:pt>
                <c:pt idx="2726">
                  <c:v>44.678055555559695</c:v>
                </c:pt>
                <c:pt idx="2727">
                  <c:v>44.761388888815418</c:v>
                </c:pt>
                <c:pt idx="2728">
                  <c:v>44.844722222245764</c:v>
                </c:pt>
                <c:pt idx="2729">
                  <c:v>44.928055555501487</c:v>
                </c:pt>
                <c:pt idx="2730">
                  <c:v>45.011388888931833</c:v>
                </c:pt>
                <c:pt idx="2731">
                  <c:v>45.094722222187556</c:v>
                </c:pt>
                <c:pt idx="2732">
                  <c:v>45.178055555617902</c:v>
                </c:pt>
                <c:pt idx="2733">
                  <c:v>45.261388888873626</c:v>
                </c:pt>
                <c:pt idx="2734">
                  <c:v>45.344722222129349</c:v>
                </c:pt>
                <c:pt idx="2735">
                  <c:v>45.428055555559695</c:v>
                </c:pt>
                <c:pt idx="2736">
                  <c:v>45.511388888815418</c:v>
                </c:pt>
                <c:pt idx="2737">
                  <c:v>45.594722222245764</c:v>
                </c:pt>
                <c:pt idx="2738">
                  <c:v>45.678055555501487</c:v>
                </c:pt>
                <c:pt idx="2739">
                  <c:v>45.761388888931833</c:v>
                </c:pt>
                <c:pt idx="2740">
                  <c:v>45.844722222187556</c:v>
                </c:pt>
                <c:pt idx="2741">
                  <c:v>45.928055555617902</c:v>
                </c:pt>
                <c:pt idx="2742">
                  <c:v>46.011388888873626</c:v>
                </c:pt>
                <c:pt idx="2743">
                  <c:v>46.094722222129349</c:v>
                </c:pt>
                <c:pt idx="2744">
                  <c:v>46.178333333402406</c:v>
                </c:pt>
                <c:pt idx="2745">
                  <c:v>46.26166666665813</c:v>
                </c:pt>
                <c:pt idx="2746">
                  <c:v>46.344999999913853</c:v>
                </c:pt>
                <c:pt idx="2747">
                  <c:v>46.428333333344199</c:v>
                </c:pt>
                <c:pt idx="2748">
                  <c:v>46.511666666599922</c:v>
                </c:pt>
                <c:pt idx="2749">
                  <c:v>46.595000000030268</c:v>
                </c:pt>
                <c:pt idx="2750">
                  <c:v>46.678333333285991</c:v>
                </c:pt>
                <c:pt idx="2751">
                  <c:v>46.761666666716337</c:v>
                </c:pt>
                <c:pt idx="2752">
                  <c:v>46.84499999997206</c:v>
                </c:pt>
                <c:pt idx="2753">
                  <c:v>46.928333333402406</c:v>
                </c:pt>
                <c:pt idx="2754">
                  <c:v>47.01166666665813</c:v>
                </c:pt>
                <c:pt idx="2755">
                  <c:v>47.094999999913853</c:v>
                </c:pt>
                <c:pt idx="2756">
                  <c:v>47.178333333344199</c:v>
                </c:pt>
                <c:pt idx="2757">
                  <c:v>47.261666666599922</c:v>
                </c:pt>
                <c:pt idx="2758">
                  <c:v>47.345000000030268</c:v>
                </c:pt>
                <c:pt idx="2759">
                  <c:v>47.428333333285991</c:v>
                </c:pt>
                <c:pt idx="2760">
                  <c:v>47.511666666716337</c:v>
                </c:pt>
                <c:pt idx="2761">
                  <c:v>47.59499999997206</c:v>
                </c:pt>
                <c:pt idx="2762">
                  <c:v>47.678333333402406</c:v>
                </c:pt>
                <c:pt idx="2763">
                  <c:v>47.76166666665813</c:v>
                </c:pt>
                <c:pt idx="2764">
                  <c:v>47.845277777756564</c:v>
                </c:pt>
                <c:pt idx="2765">
                  <c:v>47.92861111118691</c:v>
                </c:pt>
                <c:pt idx="2766">
                  <c:v>48.011944444442634</c:v>
                </c:pt>
                <c:pt idx="2767">
                  <c:v>48.095277777698357</c:v>
                </c:pt>
                <c:pt idx="2768">
                  <c:v>48.178611111128703</c:v>
                </c:pt>
                <c:pt idx="2769">
                  <c:v>48.261944444384426</c:v>
                </c:pt>
                <c:pt idx="2770">
                  <c:v>48.345277777814772</c:v>
                </c:pt>
                <c:pt idx="2771">
                  <c:v>48.428611111070495</c:v>
                </c:pt>
                <c:pt idx="2772">
                  <c:v>48.511944444500841</c:v>
                </c:pt>
                <c:pt idx="2773">
                  <c:v>48.595277777756564</c:v>
                </c:pt>
                <c:pt idx="2774">
                  <c:v>48.67861111118691</c:v>
                </c:pt>
                <c:pt idx="2775">
                  <c:v>48.761944444442634</c:v>
                </c:pt>
                <c:pt idx="2776">
                  <c:v>48.845277777698357</c:v>
                </c:pt>
                <c:pt idx="2777">
                  <c:v>48.928611111128703</c:v>
                </c:pt>
                <c:pt idx="2778">
                  <c:v>49.011944444384426</c:v>
                </c:pt>
                <c:pt idx="2779">
                  <c:v>49.095277777814772</c:v>
                </c:pt>
                <c:pt idx="2780">
                  <c:v>49.178611111070495</c:v>
                </c:pt>
                <c:pt idx="2781">
                  <c:v>49.261944444500841</c:v>
                </c:pt>
                <c:pt idx="2782">
                  <c:v>49.345277777756564</c:v>
                </c:pt>
                <c:pt idx="2783">
                  <c:v>49.42861111118691</c:v>
                </c:pt>
                <c:pt idx="2784">
                  <c:v>49.512222222285345</c:v>
                </c:pt>
                <c:pt idx="2785">
                  <c:v>49.595555555541068</c:v>
                </c:pt>
                <c:pt idx="2786">
                  <c:v>49.678888888796791</c:v>
                </c:pt>
                <c:pt idx="2787">
                  <c:v>49.762222222227138</c:v>
                </c:pt>
                <c:pt idx="2788">
                  <c:v>49.845555555482861</c:v>
                </c:pt>
                <c:pt idx="2789">
                  <c:v>49.928888888913207</c:v>
                </c:pt>
                <c:pt idx="2790">
                  <c:v>50.01222222216893</c:v>
                </c:pt>
                <c:pt idx="2791">
                  <c:v>50.095555555599276</c:v>
                </c:pt>
                <c:pt idx="2792">
                  <c:v>50.178888888854999</c:v>
                </c:pt>
                <c:pt idx="2793">
                  <c:v>50.262222222285345</c:v>
                </c:pt>
                <c:pt idx="2794">
                  <c:v>50.345555555541068</c:v>
                </c:pt>
                <c:pt idx="2795">
                  <c:v>50.428888888796791</c:v>
                </c:pt>
                <c:pt idx="2796">
                  <c:v>50.512222222227138</c:v>
                </c:pt>
                <c:pt idx="2797">
                  <c:v>50.595555555482861</c:v>
                </c:pt>
                <c:pt idx="2798">
                  <c:v>50.678888888913207</c:v>
                </c:pt>
                <c:pt idx="2799">
                  <c:v>50.76222222216893</c:v>
                </c:pt>
                <c:pt idx="2800">
                  <c:v>50.845555555599276</c:v>
                </c:pt>
                <c:pt idx="2801">
                  <c:v>50.928888888854999</c:v>
                </c:pt>
                <c:pt idx="2802">
                  <c:v>51.012222222285345</c:v>
                </c:pt>
                <c:pt idx="2803">
                  <c:v>51.09583333338378</c:v>
                </c:pt>
                <c:pt idx="2804">
                  <c:v>51.179166666639503</c:v>
                </c:pt>
                <c:pt idx="2805">
                  <c:v>51.262500000069849</c:v>
                </c:pt>
                <c:pt idx="2806">
                  <c:v>51.345833333325572</c:v>
                </c:pt>
                <c:pt idx="2807">
                  <c:v>51.429166666581295</c:v>
                </c:pt>
                <c:pt idx="2808">
                  <c:v>51.512500000011642</c:v>
                </c:pt>
                <c:pt idx="2809">
                  <c:v>51.595833333267365</c:v>
                </c:pt>
                <c:pt idx="2810">
                  <c:v>51.679166666697711</c:v>
                </c:pt>
                <c:pt idx="2811">
                  <c:v>51.762499999953434</c:v>
                </c:pt>
                <c:pt idx="2812">
                  <c:v>51.84583333338378</c:v>
                </c:pt>
                <c:pt idx="2813">
                  <c:v>51.929166666639503</c:v>
                </c:pt>
                <c:pt idx="2814">
                  <c:v>52.012500000069849</c:v>
                </c:pt>
                <c:pt idx="2815">
                  <c:v>52.095833333325572</c:v>
                </c:pt>
                <c:pt idx="2816">
                  <c:v>52.179166666581295</c:v>
                </c:pt>
                <c:pt idx="2817">
                  <c:v>52.262500000011642</c:v>
                </c:pt>
                <c:pt idx="2818">
                  <c:v>52.345833333267365</c:v>
                </c:pt>
                <c:pt idx="2819">
                  <c:v>52.429166666697711</c:v>
                </c:pt>
                <c:pt idx="2820">
                  <c:v>52.512499999953434</c:v>
                </c:pt>
                <c:pt idx="2821">
                  <c:v>52.59583333338378</c:v>
                </c:pt>
                <c:pt idx="2822">
                  <c:v>52.679166666639503</c:v>
                </c:pt>
                <c:pt idx="2823">
                  <c:v>52.762777777737938</c:v>
                </c:pt>
                <c:pt idx="2824">
                  <c:v>52.846111111168284</c:v>
                </c:pt>
                <c:pt idx="2825">
                  <c:v>52.929444444424007</c:v>
                </c:pt>
                <c:pt idx="2826">
                  <c:v>53.012777777854353</c:v>
                </c:pt>
                <c:pt idx="2827">
                  <c:v>53.096111111110076</c:v>
                </c:pt>
                <c:pt idx="2828">
                  <c:v>53.179444444365799</c:v>
                </c:pt>
                <c:pt idx="2829">
                  <c:v>53.262777777796146</c:v>
                </c:pt>
                <c:pt idx="2830">
                  <c:v>53.346111111051869</c:v>
                </c:pt>
                <c:pt idx="2831">
                  <c:v>53.429444444482215</c:v>
                </c:pt>
                <c:pt idx="2832">
                  <c:v>53.512777777737938</c:v>
                </c:pt>
                <c:pt idx="2833">
                  <c:v>53.596111111168284</c:v>
                </c:pt>
                <c:pt idx="2834">
                  <c:v>53.679444444424007</c:v>
                </c:pt>
                <c:pt idx="2835">
                  <c:v>53.762777777854353</c:v>
                </c:pt>
                <c:pt idx="2836">
                  <c:v>53.846111111110076</c:v>
                </c:pt>
                <c:pt idx="2837">
                  <c:v>53.929444444365799</c:v>
                </c:pt>
                <c:pt idx="2838">
                  <c:v>54.012777777796146</c:v>
                </c:pt>
                <c:pt idx="2839">
                  <c:v>54.096111111051869</c:v>
                </c:pt>
                <c:pt idx="2840">
                  <c:v>54.179444444482215</c:v>
                </c:pt>
                <c:pt idx="2841">
                  <c:v>54.262777777737938</c:v>
                </c:pt>
                <c:pt idx="2842">
                  <c:v>54.346111111168284</c:v>
                </c:pt>
                <c:pt idx="2843">
                  <c:v>54.429444444424007</c:v>
                </c:pt>
                <c:pt idx="2844">
                  <c:v>54.512777777854353</c:v>
                </c:pt>
                <c:pt idx="2845">
                  <c:v>54.596111111110076</c:v>
                </c:pt>
                <c:pt idx="2846">
                  <c:v>54.679722222208511</c:v>
                </c:pt>
                <c:pt idx="2847">
                  <c:v>54.763055555464234</c:v>
                </c:pt>
                <c:pt idx="2848">
                  <c:v>54.84638888889458</c:v>
                </c:pt>
                <c:pt idx="2849">
                  <c:v>54.929722222150303</c:v>
                </c:pt>
                <c:pt idx="2850">
                  <c:v>55.01305555558065</c:v>
                </c:pt>
                <c:pt idx="2851">
                  <c:v>55.096388888836373</c:v>
                </c:pt>
                <c:pt idx="2852">
                  <c:v>55.179722222266719</c:v>
                </c:pt>
                <c:pt idx="2853">
                  <c:v>55.263055555522442</c:v>
                </c:pt>
                <c:pt idx="2854">
                  <c:v>55.346388888952788</c:v>
                </c:pt>
                <c:pt idx="2855">
                  <c:v>55.429722222208511</c:v>
                </c:pt>
                <c:pt idx="2856">
                  <c:v>55.513055555464234</c:v>
                </c:pt>
                <c:pt idx="2857">
                  <c:v>55.59638888889458</c:v>
                </c:pt>
                <c:pt idx="2858">
                  <c:v>55.679722222150303</c:v>
                </c:pt>
                <c:pt idx="2859">
                  <c:v>55.76305555558065</c:v>
                </c:pt>
                <c:pt idx="2860">
                  <c:v>55.846388888836373</c:v>
                </c:pt>
                <c:pt idx="2861">
                  <c:v>55.929722222266719</c:v>
                </c:pt>
                <c:pt idx="2862">
                  <c:v>56.013055555522442</c:v>
                </c:pt>
                <c:pt idx="2863">
                  <c:v>56.096388888952788</c:v>
                </c:pt>
                <c:pt idx="2864">
                  <c:v>56.179722222208511</c:v>
                </c:pt>
                <c:pt idx="2865">
                  <c:v>56.263055555464234</c:v>
                </c:pt>
                <c:pt idx="2866">
                  <c:v>56.34638888889458</c:v>
                </c:pt>
                <c:pt idx="2867">
                  <c:v>56.429722222150303</c:v>
                </c:pt>
                <c:pt idx="2868">
                  <c:v>56.51305555558065</c:v>
                </c:pt>
                <c:pt idx="2869">
                  <c:v>56.596666666679084</c:v>
                </c:pt>
                <c:pt idx="2870">
                  <c:v>56.679999999934807</c:v>
                </c:pt>
                <c:pt idx="2871">
                  <c:v>56.763333333365154</c:v>
                </c:pt>
                <c:pt idx="2872">
                  <c:v>56.846666666620877</c:v>
                </c:pt>
                <c:pt idx="2873">
                  <c:v>56.930000000051223</c:v>
                </c:pt>
                <c:pt idx="2874">
                  <c:v>57.013333333306946</c:v>
                </c:pt>
                <c:pt idx="2875">
                  <c:v>57.096666666737292</c:v>
                </c:pt>
                <c:pt idx="2876">
                  <c:v>57.179999999993015</c:v>
                </c:pt>
                <c:pt idx="2877">
                  <c:v>57.263333333248738</c:v>
                </c:pt>
                <c:pt idx="2878">
                  <c:v>57.346666666679084</c:v>
                </c:pt>
                <c:pt idx="2879">
                  <c:v>57.429999999934807</c:v>
                </c:pt>
                <c:pt idx="2880">
                  <c:v>57.513333333365154</c:v>
                </c:pt>
                <c:pt idx="2881">
                  <c:v>57.596666666620877</c:v>
                </c:pt>
                <c:pt idx="2882">
                  <c:v>57.680000000051223</c:v>
                </c:pt>
                <c:pt idx="2883">
                  <c:v>57.763333333306946</c:v>
                </c:pt>
                <c:pt idx="2884">
                  <c:v>57.846666666737292</c:v>
                </c:pt>
                <c:pt idx="2885">
                  <c:v>57.929999999993015</c:v>
                </c:pt>
                <c:pt idx="2886">
                  <c:v>58.013333333248738</c:v>
                </c:pt>
                <c:pt idx="2887">
                  <c:v>58.096666666679084</c:v>
                </c:pt>
                <c:pt idx="2888">
                  <c:v>58.179999999934807</c:v>
                </c:pt>
                <c:pt idx="2889">
                  <c:v>58.263333333365154</c:v>
                </c:pt>
                <c:pt idx="2890">
                  <c:v>58.346666666620877</c:v>
                </c:pt>
                <c:pt idx="2891">
                  <c:v>58.430000000051223</c:v>
                </c:pt>
                <c:pt idx="2892">
                  <c:v>58.513611111149658</c:v>
                </c:pt>
                <c:pt idx="2893">
                  <c:v>58.596944444405381</c:v>
                </c:pt>
                <c:pt idx="2894">
                  <c:v>58.680277777835727</c:v>
                </c:pt>
                <c:pt idx="2895">
                  <c:v>58.76361111109145</c:v>
                </c:pt>
                <c:pt idx="2896">
                  <c:v>58.846944444521796</c:v>
                </c:pt>
                <c:pt idx="2897">
                  <c:v>58.930277777777519</c:v>
                </c:pt>
                <c:pt idx="2898">
                  <c:v>59.013611111033242</c:v>
                </c:pt>
                <c:pt idx="2899">
                  <c:v>59.096944444463588</c:v>
                </c:pt>
                <c:pt idx="2900">
                  <c:v>59.180277777719311</c:v>
                </c:pt>
                <c:pt idx="2901">
                  <c:v>59.263611111149658</c:v>
                </c:pt>
                <c:pt idx="2902">
                  <c:v>59.346944444405381</c:v>
                </c:pt>
                <c:pt idx="2903">
                  <c:v>59.430277777835727</c:v>
                </c:pt>
                <c:pt idx="2904">
                  <c:v>59.51361111109145</c:v>
                </c:pt>
                <c:pt idx="2905">
                  <c:v>59.596944444521796</c:v>
                </c:pt>
                <c:pt idx="2906">
                  <c:v>59.680277777777519</c:v>
                </c:pt>
                <c:pt idx="2907">
                  <c:v>59.763611111033242</c:v>
                </c:pt>
                <c:pt idx="2908">
                  <c:v>59.846944444463588</c:v>
                </c:pt>
                <c:pt idx="2909">
                  <c:v>59.930277777719311</c:v>
                </c:pt>
                <c:pt idx="2910">
                  <c:v>60.013611111149658</c:v>
                </c:pt>
                <c:pt idx="2911">
                  <c:v>60.096944444405381</c:v>
                </c:pt>
                <c:pt idx="2912">
                  <c:v>60.180277777835727</c:v>
                </c:pt>
                <c:pt idx="2913">
                  <c:v>60.26361111109145</c:v>
                </c:pt>
                <c:pt idx="2914">
                  <c:v>60.346944444521796</c:v>
                </c:pt>
                <c:pt idx="2915">
                  <c:v>60.430277777777519</c:v>
                </c:pt>
                <c:pt idx="2916">
                  <c:v>60.513888888875954</c:v>
                </c:pt>
                <c:pt idx="2917">
                  <c:v>60.597222222131677</c:v>
                </c:pt>
                <c:pt idx="2918">
                  <c:v>60.680555555562023</c:v>
                </c:pt>
                <c:pt idx="2919">
                  <c:v>60.763888888817746</c:v>
                </c:pt>
                <c:pt idx="2920">
                  <c:v>60.847222222248092</c:v>
                </c:pt>
                <c:pt idx="2921">
                  <c:v>60.930555555503815</c:v>
                </c:pt>
                <c:pt idx="2922">
                  <c:v>61.013888888934162</c:v>
                </c:pt>
                <c:pt idx="2923">
                  <c:v>61.097222222189885</c:v>
                </c:pt>
                <c:pt idx="2924">
                  <c:v>61.180555555620231</c:v>
                </c:pt>
                <c:pt idx="2925">
                  <c:v>61.263888888875954</c:v>
                </c:pt>
                <c:pt idx="2926">
                  <c:v>61.347222222131677</c:v>
                </c:pt>
                <c:pt idx="2927">
                  <c:v>61.430555555562023</c:v>
                </c:pt>
                <c:pt idx="2928">
                  <c:v>61.513888888817746</c:v>
                </c:pt>
                <c:pt idx="2929">
                  <c:v>61.597222222248092</c:v>
                </c:pt>
                <c:pt idx="2930">
                  <c:v>61.680555555503815</c:v>
                </c:pt>
                <c:pt idx="2931">
                  <c:v>61.763888888934162</c:v>
                </c:pt>
                <c:pt idx="2932">
                  <c:v>61.847222222189885</c:v>
                </c:pt>
                <c:pt idx="2933">
                  <c:v>61.930555555620231</c:v>
                </c:pt>
                <c:pt idx="2934">
                  <c:v>62.014166666718666</c:v>
                </c:pt>
                <c:pt idx="2935">
                  <c:v>62.097499999974389</c:v>
                </c:pt>
                <c:pt idx="2936">
                  <c:v>62.180833333404735</c:v>
                </c:pt>
                <c:pt idx="2937">
                  <c:v>62.264166666660458</c:v>
                </c:pt>
                <c:pt idx="2938">
                  <c:v>62.347499999916181</c:v>
                </c:pt>
                <c:pt idx="2939">
                  <c:v>62.430833333346527</c:v>
                </c:pt>
                <c:pt idx="2940">
                  <c:v>62.51416666660225</c:v>
                </c:pt>
                <c:pt idx="2941">
                  <c:v>62.597500000032596</c:v>
                </c:pt>
                <c:pt idx="2942">
                  <c:v>62.680833333288319</c:v>
                </c:pt>
                <c:pt idx="2943">
                  <c:v>62.764166666718666</c:v>
                </c:pt>
                <c:pt idx="2944">
                  <c:v>62.847499999974389</c:v>
                </c:pt>
                <c:pt idx="2945">
                  <c:v>62.930833333404735</c:v>
                </c:pt>
                <c:pt idx="2946">
                  <c:v>63.014166666660458</c:v>
                </c:pt>
                <c:pt idx="2947">
                  <c:v>63.097499999916181</c:v>
                </c:pt>
                <c:pt idx="2948">
                  <c:v>63.180833333346527</c:v>
                </c:pt>
                <c:pt idx="2949">
                  <c:v>63.26416666660225</c:v>
                </c:pt>
                <c:pt idx="2950">
                  <c:v>63.347500000032596</c:v>
                </c:pt>
                <c:pt idx="2951">
                  <c:v>63.430833333288319</c:v>
                </c:pt>
                <c:pt idx="2952">
                  <c:v>63.514166666718666</c:v>
                </c:pt>
                <c:pt idx="2953">
                  <c:v>63.597499999974389</c:v>
                </c:pt>
                <c:pt idx="2954">
                  <c:v>63.681111111072823</c:v>
                </c:pt>
                <c:pt idx="2955">
                  <c:v>63.76444444450317</c:v>
                </c:pt>
                <c:pt idx="2956">
                  <c:v>63.847777777758893</c:v>
                </c:pt>
                <c:pt idx="2957">
                  <c:v>63.931111111189239</c:v>
                </c:pt>
                <c:pt idx="2958">
                  <c:v>64.014444444444962</c:v>
                </c:pt>
                <c:pt idx="2959">
                  <c:v>64.097777777700685</c:v>
                </c:pt>
                <c:pt idx="2960">
                  <c:v>64.181111111131031</c:v>
                </c:pt>
                <c:pt idx="2961">
                  <c:v>64.264444444386754</c:v>
                </c:pt>
                <c:pt idx="2962">
                  <c:v>64.3477777778171</c:v>
                </c:pt>
                <c:pt idx="2963">
                  <c:v>64.431111111072823</c:v>
                </c:pt>
                <c:pt idx="2964">
                  <c:v>64.51444444450317</c:v>
                </c:pt>
                <c:pt idx="2965">
                  <c:v>64.597777777758893</c:v>
                </c:pt>
                <c:pt idx="2966">
                  <c:v>64.681111111189239</c:v>
                </c:pt>
                <c:pt idx="2967">
                  <c:v>64.764444444444962</c:v>
                </c:pt>
                <c:pt idx="2968">
                  <c:v>64.847777777700685</c:v>
                </c:pt>
                <c:pt idx="2969">
                  <c:v>64.931111111131031</c:v>
                </c:pt>
                <c:pt idx="2970">
                  <c:v>65.014444444386754</c:v>
                </c:pt>
                <c:pt idx="2971">
                  <c:v>65.0977777778171</c:v>
                </c:pt>
                <c:pt idx="2972">
                  <c:v>65.181111111072823</c:v>
                </c:pt>
                <c:pt idx="2973">
                  <c:v>65.264722222171258</c:v>
                </c:pt>
                <c:pt idx="2974">
                  <c:v>65.348055555601604</c:v>
                </c:pt>
                <c:pt idx="2975">
                  <c:v>65.431388888857327</c:v>
                </c:pt>
                <c:pt idx="2976">
                  <c:v>65.514722222287674</c:v>
                </c:pt>
                <c:pt idx="2977">
                  <c:v>65.598055555543397</c:v>
                </c:pt>
                <c:pt idx="2978">
                  <c:v>65.68138888879912</c:v>
                </c:pt>
                <c:pt idx="2979">
                  <c:v>65.764722222229466</c:v>
                </c:pt>
                <c:pt idx="2980">
                  <c:v>65.848055555485189</c:v>
                </c:pt>
                <c:pt idx="2981">
                  <c:v>65.931388888915535</c:v>
                </c:pt>
                <c:pt idx="2982">
                  <c:v>66.014722222171258</c:v>
                </c:pt>
                <c:pt idx="2983">
                  <c:v>66.098055555601604</c:v>
                </c:pt>
                <c:pt idx="2984">
                  <c:v>66.181388888857327</c:v>
                </c:pt>
                <c:pt idx="2985">
                  <c:v>66.264722222287674</c:v>
                </c:pt>
                <c:pt idx="2986">
                  <c:v>66.348055555543397</c:v>
                </c:pt>
                <c:pt idx="2987">
                  <c:v>66.43138888879912</c:v>
                </c:pt>
                <c:pt idx="2988">
                  <c:v>66.514722222229466</c:v>
                </c:pt>
                <c:pt idx="2989">
                  <c:v>66.598055555485189</c:v>
                </c:pt>
                <c:pt idx="2990">
                  <c:v>66.681666666583624</c:v>
                </c:pt>
                <c:pt idx="2991">
                  <c:v>66.76500000001397</c:v>
                </c:pt>
                <c:pt idx="2992">
                  <c:v>66.848333333269693</c:v>
                </c:pt>
                <c:pt idx="2993">
                  <c:v>66.931666666700039</c:v>
                </c:pt>
                <c:pt idx="2994">
                  <c:v>67.014999999955762</c:v>
                </c:pt>
                <c:pt idx="2995">
                  <c:v>67.098333333386108</c:v>
                </c:pt>
                <c:pt idx="2996">
                  <c:v>67.181666666641831</c:v>
                </c:pt>
                <c:pt idx="2997">
                  <c:v>67.265000000072177</c:v>
                </c:pt>
                <c:pt idx="2998">
                  <c:v>67.348333333327901</c:v>
                </c:pt>
                <c:pt idx="2999">
                  <c:v>67.431666666583624</c:v>
                </c:pt>
                <c:pt idx="3000">
                  <c:v>67.51500000001397</c:v>
                </c:pt>
                <c:pt idx="3001">
                  <c:v>67.598333333269693</c:v>
                </c:pt>
                <c:pt idx="3002">
                  <c:v>67.681666666700039</c:v>
                </c:pt>
                <c:pt idx="3003">
                  <c:v>67.764999999955762</c:v>
                </c:pt>
                <c:pt idx="3004">
                  <c:v>67.848333333386108</c:v>
                </c:pt>
                <c:pt idx="3005">
                  <c:v>67.931666666641831</c:v>
                </c:pt>
                <c:pt idx="3006">
                  <c:v>68.015000000072177</c:v>
                </c:pt>
                <c:pt idx="3007">
                  <c:v>68.098333333327901</c:v>
                </c:pt>
                <c:pt idx="3008">
                  <c:v>68.181666666583624</c:v>
                </c:pt>
                <c:pt idx="3009">
                  <c:v>68.26500000001397</c:v>
                </c:pt>
                <c:pt idx="3010">
                  <c:v>68.348333333269693</c:v>
                </c:pt>
                <c:pt idx="3011">
                  <c:v>68.431944444368128</c:v>
                </c:pt>
                <c:pt idx="3012">
                  <c:v>68.515277777798474</c:v>
                </c:pt>
                <c:pt idx="3013">
                  <c:v>68.598611111054197</c:v>
                </c:pt>
                <c:pt idx="3014">
                  <c:v>68.681944444484543</c:v>
                </c:pt>
                <c:pt idx="3015">
                  <c:v>68.765277777740266</c:v>
                </c:pt>
                <c:pt idx="3016">
                  <c:v>68.848611111170612</c:v>
                </c:pt>
                <c:pt idx="3017">
                  <c:v>68.931944444426335</c:v>
                </c:pt>
                <c:pt idx="3018">
                  <c:v>69.015277777682059</c:v>
                </c:pt>
                <c:pt idx="3019">
                  <c:v>69.098611111112405</c:v>
                </c:pt>
                <c:pt idx="3020">
                  <c:v>69.181944444368128</c:v>
                </c:pt>
                <c:pt idx="3021">
                  <c:v>69.265277777798474</c:v>
                </c:pt>
                <c:pt idx="3022">
                  <c:v>69.348611111054197</c:v>
                </c:pt>
                <c:pt idx="3023">
                  <c:v>69.431944444484543</c:v>
                </c:pt>
                <c:pt idx="3024">
                  <c:v>69.515277777740266</c:v>
                </c:pt>
                <c:pt idx="3025">
                  <c:v>69.598611111170612</c:v>
                </c:pt>
                <c:pt idx="3026">
                  <c:v>69.681944444426335</c:v>
                </c:pt>
                <c:pt idx="3027">
                  <c:v>69.765277777682059</c:v>
                </c:pt>
                <c:pt idx="3028">
                  <c:v>69.848611111112405</c:v>
                </c:pt>
                <c:pt idx="3029">
                  <c:v>69.931944444368128</c:v>
                </c:pt>
                <c:pt idx="3030">
                  <c:v>70.015277777798474</c:v>
                </c:pt>
                <c:pt idx="3031">
                  <c:v>70.098611111054197</c:v>
                </c:pt>
                <c:pt idx="3032">
                  <c:v>70.181944444484543</c:v>
                </c:pt>
                <c:pt idx="3033">
                  <c:v>70.265277777740266</c:v>
                </c:pt>
                <c:pt idx="3034">
                  <c:v>70.348611111170612</c:v>
                </c:pt>
                <c:pt idx="3035">
                  <c:v>70.432222222269047</c:v>
                </c:pt>
                <c:pt idx="3036">
                  <c:v>70.51555555552477</c:v>
                </c:pt>
                <c:pt idx="3037">
                  <c:v>70.598888888955116</c:v>
                </c:pt>
                <c:pt idx="3038">
                  <c:v>70.682222222210839</c:v>
                </c:pt>
                <c:pt idx="3039">
                  <c:v>70.765555555466563</c:v>
                </c:pt>
                <c:pt idx="3040">
                  <c:v>70.848888888896909</c:v>
                </c:pt>
                <c:pt idx="3041">
                  <c:v>70.932222222152632</c:v>
                </c:pt>
                <c:pt idx="3042">
                  <c:v>71.015555555582978</c:v>
                </c:pt>
                <c:pt idx="3043">
                  <c:v>71.098888888838701</c:v>
                </c:pt>
                <c:pt idx="3044">
                  <c:v>71.182222222269047</c:v>
                </c:pt>
                <c:pt idx="3045">
                  <c:v>71.26555555552477</c:v>
                </c:pt>
                <c:pt idx="3046">
                  <c:v>71.348888888955116</c:v>
                </c:pt>
                <c:pt idx="3047">
                  <c:v>71.432222222210839</c:v>
                </c:pt>
                <c:pt idx="3048">
                  <c:v>71.515555555466563</c:v>
                </c:pt>
                <c:pt idx="3049">
                  <c:v>71.598888888896909</c:v>
                </c:pt>
                <c:pt idx="3050">
                  <c:v>71.682222222152632</c:v>
                </c:pt>
                <c:pt idx="3051">
                  <c:v>71.765555555582978</c:v>
                </c:pt>
                <c:pt idx="3052">
                  <c:v>71.848888888838701</c:v>
                </c:pt>
                <c:pt idx="3053">
                  <c:v>71.932222222269047</c:v>
                </c:pt>
                <c:pt idx="3054">
                  <c:v>72.015833333367482</c:v>
                </c:pt>
                <c:pt idx="3055">
                  <c:v>72.099166666623205</c:v>
                </c:pt>
                <c:pt idx="3056">
                  <c:v>72.182500000053551</c:v>
                </c:pt>
                <c:pt idx="3057">
                  <c:v>72.265833333309274</c:v>
                </c:pt>
                <c:pt idx="3058">
                  <c:v>72.34916666673962</c:v>
                </c:pt>
                <c:pt idx="3059">
                  <c:v>72.432499999995343</c:v>
                </c:pt>
                <c:pt idx="3060">
                  <c:v>72.515833333251067</c:v>
                </c:pt>
                <c:pt idx="3061">
                  <c:v>72.599166666681413</c:v>
                </c:pt>
                <c:pt idx="3062">
                  <c:v>72.682499999937136</c:v>
                </c:pt>
                <c:pt idx="3063">
                  <c:v>72.765833333367482</c:v>
                </c:pt>
                <c:pt idx="3064">
                  <c:v>72.849166666623205</c:v>
                </c:pt>
                <c:pt idx="3065">
                  <c:v>72.932500000053551</c:v>
                </c:pt>
                <c:pt idx="3066">
                  <c:v>73.015833333309274</c:v>
                </c:pt>
                <c:pt idx="3067">
                  <c:v>73.09916666673962</c:v>
                </c:pt>
                <c:pt idx="3068">
                  <c:v>73.182499999995343</c:v>
                </c:pt>
                <c:pt idx="3069">
                  <c:v>73.265833333251067</c:v>
                </c:pt>
                <c:pt idx="3070">
                  <c:v>73.349166666681413</c:v>
                </c:pt>
                <c:pt idx="3071">
                  <c:v>73.432499999937136</c:v>
                </c:pt>
                <c:pt idx="3072">
                  <c:v>73.516111111035571</c:v>
                </c:pt>
                <c:pt idx="3073">
                  <c:v>73.599444444465917</c:v>
                </c:pt>
                <c:pt idx="3074">
                  <c:v>73.68277777772164</c:v>
                </c:pt>
                <c:pt idx="3075">
                  <c:v>73.766111111151986</c:v>
                </c:pt>
                <c:pt idx="3076">
                  <c:v>73.849444444407709</c:v>
                </c:pt>
                <c:pt idx="3077">
                  <c:v>73.932777777838055</c:v>
                </c:pt>
                <c:pt idx="3078">
                  <c:v>74.016111111093778</c:v>
                </c:pt>
                <c:pt idx="3079">
                  <c:v>74.099444444349501</c:v>
                </c:pt>
                <c:pt idx="3080">
                  <c:v>74.182777777779847</c:v>
                </c:pt>
                <c:pt idx="3081">
                  <c:v>74.266111111035571</c:v>
                </c:pt>
                <c:pt idx="3082">
                  <c:v>74.349444444465917</c:v>
                </c:pt>
                <c:pt idx="3083">
                  <c:v>74.43277777772164</c:v>
                </c:pt>
                <c:pt idx="3084">
                  <c:v>74.516111111151986</c:v>
                </c:pt>
                <c:pt idx="3085">
                  <c:v>74.599444444407709</c:v>
                </c:pt>
                <c:pt idx="3086">
                  <c:v>74.682777777838055</c:v>
                </c:pt>
                <c:pt idx="3087">
                  <c:v>74.766111111093778</c:v>
                </c:pt>
                <c:pt idx="3088">
                  <c:v>74.849444444349501</c:v>
                </c:pt>
                <c:pt idx="3089">
                  <c:v>74.933055555622559</c:v>
                </c:pt>
                <c:pt idx="3090">
                  <c:v>75.016388888878282</c:v>
                </c:pt>
                <c:pt idx="3091">
                  <c:v>75.099722222134005</c:v>
                </c:pt>
                <c:pt idx="3092">
                  <c:v>75.183055555564351</c:v>
                </c:pt>
                <c:pt idx="3093">
                  <c:v>75.266388888820074</c:v>
                </c:pt>
                <c:pt idx="3094">
                  <c:v>75.349722222250421</c:v>
                </c:pt>
                <c:pt idx="3095">
                  <c:v>75.433055555506144</c:v>
                </c:pt>
                <c:pt idx="3096">
                  <c:v>75.51638888893649</c:v>
                </c:pt>
                <c:pt idx="3097">
                  <c:v>75.599722222192213</c:v>
                </c:pt>
                <c:pt idx="3098">
                  <c:v>75.683055555622559</c:v>
                </c:pt>
                <c:pt idx="3099">
                  <c:v>75.766388888878282</c:v>
                </c:pt>
                <c:pt idx="3100">
                  <c:v>75.849722222134005</c:v>
                </c:pt>
                <c:pt idx="3101">
                  <c:v>75.933055555564351</c:v>
                </c:pt>
                <c:pt idx="3102">
                  <c:v>76.016388888820074</c:v>
                </c:pt>
                <c:pt idx="3103">
                  <c:v>76.099722222250421</c:v>
                </c:pt>
                <c:pt idx="3104">
                  <c:v>76.183055555506144</c:v>
                </c:pt>
                <c:pt idx="3105">
                  <c:v>76.26638888893649</c:v>
                </c:pt>
                <c:pt idx="3106">
                  <c:v>76.349722222192213</c:v>
                </c:pt>
                <c:pt idx="3107">
                  <c:v>76.433055555622559</c:v>
                </c:pt>
                <c:pt idx="3108">
                  <c:v>76.516388888878282</c:v>
                </c:pt>
                <c:pt idx="3109">
                  <c:v>76.599722222134005</c:v>
                </c:pt>
                <c:pt idx="3110">
                  <c:v>76.683333333407063</c:v>
                </c:pt>
                <c:pt idx="3111">
                  <c:v>76.766666666662786</c:v>
                </c:pt>
                <c:pt idx="3112">
                  <c:v>76.849999999918509</c:v>
                </c:pt>
                <c:pt idx="3113">
                  <c:v>76.933333333348855</c:v>
                </c:pt>
                <c:pt idx="3114">
                  <c:v>77.016666666604578</c:v>
                </c:pt>
                <c:pt idx="3115">
                  <c:v>77.100000000034925</c:v>
                </c:pt>
                <c:pt idx="3116">
                  <c:v>77.183333333290648</c:v>
                </c:pt>
                <c:pt idx="3117">
                  <c:v>77.266666666720994</c:v>
                </c:pt>
                <c:pt idx="3118">
                  <c:v>77.349999999976717</c:v>
                </c:pt>
                <c:pt idx="3119">
                  <c:v>77.433333333407063</c:v>
                </c:pt>
                <c:pt idx="3120">
                  <c:v>77.516666666662786</c:v>
                </c:pt>
                <c:pt idx="3121">
                  <c:v>77.599999999918509</c:v>
                </c:pt>
                <c:pt idx="3122">
                  <c:v>77.683333333348855</c:v>
                </c:pt>
                <c:pt idx="3123">
                  <c:v>77.766666666604578</c:v>
                </c:pt>
                <c:pt idx="3124">
                  <c:v>77.850000000034925</c:v>
                </c:pt>
                <c:pt idx="3125">
                  <c:v>77.933333333290648</c:v>
                </c:pt>
                <c:pt idx="3126">
                  <c:v>78.016666666720994</c:v>
                </c:pt>
                <c:pt idx="3127">
                  <c:v>78.100277777819429</c:v>
                </c:pt>
                <c:pt idx="3128">
                  <c:v>78.183611111075152</c:v>
                </c:pt>
                <c:pt idx="3129">
                  <c:v>78.266944444505498</c:v>
                </c:pt>
                <c:pt idx="3130">
                  <c:v>78.350277777761221</c:v>
                </c:pt>
                <c:pt idx="3131">
                  <c:v>78.433611111016944</c:v>
                </c:pt>
                <c:pt idx="3132">
                  <c:v>78.51694444444729</c:v>
                </c:pt>
                <c:pt idx="3133">
                  <c:v>78.600277777703013</c:v>
                </c:pt>
                <c:pt idx="3134">
                  <c:v>78.683611111133359</c:v>
                </c:pt>
                <c:pt idx="3135">
                  <c:v>78.766944444389082</c:v>
                </c:pt>
                <c:pt idx="3136">
                  <c:v>78.850277777819429</c:v>
                </c:pt>
                <c:pt idx="3137">
                  <c:v>78.933611111075152</c:v>
                </c:pt>
                <c:pt idx="3138">
                  <c:v>79.016944444505498</c:v>
                </c:pt>
                <c:pt idx="3139">
                  <c:v>79.100277777761221</c:v>
                </c:pt>
                <c:pt idx="3140">
                  <c:v>79.183611111016944</c:v>
                </c:pt>
                <c:pt idx="3141">
                  <c:v>79.26694444444729</c:v>
                </c:pt>
                <c:pt idx="3142">
                  <c:v>79.350277777703013</c:v>
                </c:pt>
                <c:pt idx="3143">
                  <c:v>79.433611111133359</c:v>
                </c:pt>
                <c:pt idx="3144">
                  <c:v>79.516944444389082</c:v>
                </c:pt>
                <c:pt idx="3145">
                  <c:v>79.600277777819429</c:v>
                </c:pt>
                <c:pt idx="3146">
                  <c:v>79.683888888917863</c:v>
                </c:pt>
                <c:pt idx="3147">
                  <c:v>79.767222222173586</c:v>
                </c:pt>
                <c:pt idx="3148">
                  <c:v>79.850555555603933</c:v>
                </c:pt>
                <c:pt idx="3149">
                  <c:v>79.933888888859656</c:v>
                </c:pt>
                <c:pt idx="3150">
                  <c:v>80.017222222290002</c:v>
                </c:pt>
                <c:pt idx="3151">
                  <c:v>80.100555555545725</c:v>
                </c:pt>
                <c:pt idx="3152">
                  <c:v>80.183888888801448</c:v>
                </c:pt>
                <c:pt idx="3153">
                  <c:v>80.267222222231794</c:v>
                </c:pt>
                <c:pt idx="3154">
                  <c:v>80.350555555487517</c:v>
                </c:pt>
                <c:pt idx="3155">
                  <c:v>80.433888888917863</c:v>
                </c:pt>
                <c:pt idx="3156">
                  <c:v>80.517222222173586</c:v>
                </c:pt>
                <c:pt idx="3157">
                  <c:v>80.600555555603933</c:v>
                </c:pt>
                <c:pt idx="3158">
                  <c:v>80.683888888859656</c:v>
                </c:pt>
                <c:pt idx="3159">
                  <c:v>80.767222222290002</c:v>
                </c:pt>
                <c:pt idx="3160">
                  <c:v>80.850555555545725</c:v>
                </c:pt>
                <c:pt idx="3161">
                  <c:v>80.933888888801448</c:v>
                </c:pt>
                <c:pt idx="3162">
                  <c:v>81.017222222231794</c:v>
                </c:pt>
                <c:pt idx="3163">
                  <c:v>81.100555555487517</c:v>
                </c:pt>
                <c:pt idx="3164">
                  <c:v>81.183888888917863</c:v>
                </c:pt>
                <c:pt idx="3165">
                  <c:v>81.267222222173586</c:v>
                </c:pt>
                <c:pt idx="3166">
                  <c:v>81.350555555603933</c:v>
                </c:pt>
                <c:pt idx="3167">
                  <c:v>81.433888888859656</c:v>
                </c:pt>
                <c:pt idx="3168">
                  <c:v>81.517222222290002</c:v>
                </c:pt>
                <c:pt idx="3169">
                  <c:v>81.600555555545725</c:v>
                </c:pt>
                <c:pt idx="3170">
                  <c:v>81.683888888801448</c:v>
                </c:pt>
                <c:pt idx="3171">
                  <c:v>81.767500000074506</c:v>
                </c:pt>
                <c:pt idx="3172">
                  <c:v>81.850833333330229</c:v>
                </c:pt>
                <c:pt idx="3173">
                  <c:v>81.934166666585952</c:v>
                </c:pt>
                <c:pt idx="3174">
                  <c:v>82.017500000016298</c:v>
                </c:pt>
                <c:pt idx="3175">
                  <c:v>82.100833333272021</c:v>
                </c:pt>
                <c:pt idx="3176">
                  <c:v>82.184166666702367</c:v>
                </c:pt>
                <c:pt idx="3177">
                  <c:v>82.26749999995809</c:v>
                </c:pt>
                <c:pt idx="3178">
                  <c:v>82.350833333388437</c:v>
                </c:pt>
                <c:pt idx="3179">
                  <c:v>82.43416666664416</c:v>
                </c:pt>
                <c:pt idx="3180">
                  <c:v>82.517500000074506</c:v>
                </c:pt>
                <c:pt idx="3181">
                  <c:v>82.600833333330229</c:v>
                </c:pt>
                <c:pt idx="3182">
                  <c:v>82.684166666585952</c:v>
                </c:pt>
                <c:pt idx="3183">
                  <c:v>82.767500000016298</c:v>
                </c:pt>
                <c:pt idx="3184">
                  <c:v>82.850833333272021</c:v>
                </c:pt>
                <c:pt idx="3185">
                  <c:v>82.934166666702367</c:v>
                </c:pt>
                <c:pt idx="3186">
                  <c:v>83.01749999995809</c:v>
                </c:pt>
                <c:pt idx="3187">
                  <c:v>83.101111111056525</c:v>
                </c:pt>
                <c:pt idx="3188">
                  <c:v>83.184444444486871</c:v>
                </c:pt>
                <c:pt idx="3189">
                  <c:v>83.267777777742594</c:v>
                </c:pt>
                <c:pt idx="3190">
                  <c:v>83.351111111172941</c:v>
                </c:pt>
                <c:pt idx="3191">
                  <c:v>83.434444444428664</c:v>
                </c:pt>
                <c:pt idx="3192">
                  <c:v>83.517777777684387</c:v>
                </c:pt>
                <c:pt idx="3193">
                  <c:v>83.601111111114733</c:v>
                </c:pt>
                <c:pt idx="3194">
                  <c:v>83.684444444370456</c:v>
                </c:pt>
                <c:pt idx="3195">
                  <c:v>83.767777777800802</c:v>
                </c:pt>
                <c:pt idx="3196">
                  <c:v>83.851111111056525</c:v>
                </c:pt>
                <c:pt idx="3197">
                  <c:v>83.934444444486871</c:v>
                </c:pt>
                <c:pt idx="3198">
                  <c:v>84.017777777742594</c:v>
                </c:pt>
                <c:pt idx="3199">
                  <c:v>84.101111111172941</c:v>
                </c:pt>
                <c:pt idx="3200">
                  <c:v>84.184444444428664</c:v>
                </c:pt>
                <c:pt idx="3201">
                  <c:v>84.267777777684387</c:v>
                </c:pt>
                <c:pt idx="3202">
                  <c:v>84.351388888957445</c:v>
                </c:pt>
                <c:pt idx="3203">
                  <c:v>84.434722222213168</c:v>
                </c:pt>
                <c:pt idx="3204">
                  <c:v>84.518055555468891</c:v>
                </c:pt>
                <c:pt idx="3205">
                  <c:v>84.601388888899237</c:v>
                </c:pt>
                <c:pt idx="3206">
                  <c:v>84.68472222215496</c:v>
                </c:pt>
                <c:pt idx="3207">
                  <c:v>84.768055555585306</c:v>
                </c:pt>
                <c:pt idx="3208">
                  <c:v>84.851388888841029</c:v>
                </c:pt>
                <c:pt idx="3209">
                  <c:v>84.934722222271375</c:v>
                </c:pt>
                <c:pt idx="3210">
                  <c:v>85.018055555527098</c:v>
                </c:pt>
                <c:pt idx="3211">
                  <c:v>85.101388888957445</c:v>
                </c:pt>
                <c:pt idx="3212">
                  <c:v>85.184722222213168</c:v>
                </c:pt>
                <c:pt idx="3213">
                  <c:v>85.268055555468891</c:v>
                </c:pt>
                <c:pt idx="3214">
                  <c:v>85.351388888899237</c:v>
                </c:pt>
                <c:pt idx="3215">
                  <c:v>85.43472222215496</c:v>
                </c:pt>
                <c:pt idx="3216">
                  <c:v>85.518055555585306</c:v>
                </c:pt>
                <c:pt idx="3217">
                  <c:v>85.601388888841029</c:v>
                </c:pt>
                <c:pt idx="3218">
                  <c:v>85.684722222271375</c:v>
                </c:pt>
                <c:pt idx="3219">
                  <c:v>85.768055555527098</c:v>
                </c:pt>
                <c:pt idx="3220">
                  <c:v>85.851388888957445</c:v>
                </c:pt>
                <c:pt idx="3221">
                  <c:v>85.935000000055879</c:v>
                </c:pt>
                <c:pt idx="3222">
                  <c:v>86.018333333311602</c:v>
                </c:pt>
                <c:pt idx="3223">
                  <c:v>86.101666666741949</c:v>
                </c:pt>
                <c:pt idx="3224">
                  <c:v>86.184999999997672</c:v>
                </c:pt>
                <c:pt idx="3225">
                  <c:v>86.268333333253395</c:v>
                </c:pt>
                <c:pt idx="3226">
                  <c:v>86.351666666683741</c:v>
                </c:pt>
                <c:pt idx="3227">
                  <c:v>86.434999999939464</c:v>
                </c:pt>
                <c:pt idx="3228">
                  <c:v>86.51833333336981</c:v>
                </c:pt>
                <c:pt idx="3229">
                  <c:v>86.601666666625533</c:v>
                </c:pt>
                <c:pt idx="3230">
                  <c:v>86.685000000055879</c:v>
                </c:pt>
                <c:pt idx="3231">
                  <c:v>86.768333333311602</c:v>
                </c:pt>
                <c:pt idx="3232">
                  <c:v>86.851666666741949</c:v>
                </c:pt>
                <c:pt idx="3233">
                  <c:v>86.934999999997672</c:v>
                </c:pt>
                <c:pt idx="3234">
                  <c:v>87.018333333253395</c:v>
                </c:pt>
                <c:pt idx="3235">
                  <c:v>87.101666666683741</c:v>
                </c:pt>
                <c:pt idx="3236">
                  <c:v>87.185277777782176</c:v>
                </c:pt>
                <c:pt idx="3237">
                  <c:v>87.268611111037899</c:v>
                </c:pt>
                <c:pt idx="3238">
                  <c:v>87.351944444468245</c:v>
                </c:pt>
                <c:pt idx="3239">
                  <c:v>87.435277777723968</c:v>
                </c:pt>
                <c:pt idx="3240">
                  <c:v>87.518611111154314</c:v>
                </c:pt>
                <c:pt idx="3241">
                  <c:v>87.601944444410037</c:v>
                </c:pt>
                <c:pt idx="3242">
                  <c:v>87.685277777840383</c:v>
                </c:pt>
                <c:pt idx="3243">
                  <c:v>87.768611111096106</c:v>
                </c:pt>
                <c:pt idx="3244">
                  <c:v>87.85194444435183</c:v>
                </c:pt>
                <c:pt idx="3245">
                  <c:v>87.935277777782176</c:v>
                </c:pt>
                <c:pt idx="3246">
                  <c:v>88.018611111037899</c:v>
                </c:pt>
                <c:pt idx="3247">
                  <c:v>88.101944444468245</c:v>
                </c:pt>
                <c:pt idx="3248">
                  <c:v>88.185277777723968</c:v>
                </c:pt>
                <c:pt idx="3249">
                  <c:v>88.268611111154314</c:v>
                </c:pt>
                <c:pt idx="3250">
                  <c:v>88.351944444410037</c:v>
                </c:pt>
                <c:pt idx="3251">
                  <c:v>88.435277777840383</c:v>
                </c:pt>
                <c:pt idx="3252">
                  <c:v>88.518611111096106</c:v>
                </c:pt>
                <c:pt idx="3253">
                  <c:v>88.60194444435183</c:v>
                </c:pt>
                <c:pt idx="3254">
                  <c:v>88.685555555624887</c:v>
                </c:pt>
                <c:pt idx="3255">
                  <c:v>88.76888888888061</c:v>
                </c:pt>
                <c:pt idx="3256">
                  <c:v>88.852222222136334</c:v>
                </c:pt>
                <c:pt idx="3257">
                  <c:v>88.93555555556668</c:v>
                </c:pt>
                <c:pt idx="3258">
                  <c:v>89.018888888822403</c:v>
                </c:pt>
                <c:pt idx="3259">
                  <c:v>89.102222222252749</c:v>
                </c:pt>
                <c:pt idx="3260">
                  <c:v>89.185555555508472</c:v>
                </c:pt>
                <c:pt idx="3261">
                  <c:v>89.268888888938818</c:v>
                </c:pt>
                <c:pt idx="3262">
                  <c:v>89.352222222194541</c:v>
                </c:pt>
                <c:pt idx="3263">
                  <c:v>89.435555555624887</c:v>
                </c:pt>
                <c:pt idx="3264">
                  <c:v>89.51888888888061</c:v>
                </c:pt>
                <c:pt idx="3265">
                  <c:v>89.602222222136334</c:v>
                </c:pt>
                <c:pt idx="3266">
                  <c:v>89.68555555556668</c:v>
                </c:pt>
                <c:pt idx="3267">
                  <c:v>89.768888888822403</c:v>
                </c:pt>
                <c:pt idx="3268">
                  <c:v>89.852222222252749</c:v>
                </c:pt>
                <c:pt idx="3269">
                  <c:v>89.935555555508472</c:v>
                </c:pt>
                <c:pt idx="3270">
                  <c:v>90.018888888938818</c:v>
                </c:pt>
                <c:pt idx="3271">
                  <c:v>90.102222222194541</c:v>
                </c:pt>
                <c:pt idx="3272">
                  <c:v>90.185555555624887</c:v>
                </c:pt>
                <c:pt idx="3273">
                  <c:v>90.26888888888061</c:v>
                </c:pt>
                <c:pt idx="3274">
                  <c:v>90.352222222136334</c:v>
                </c:pt>
                <c:pt idx="3275">
                  <c:v>90.435833333409391</c:v>
                </c:pt>
                <c:pt idx="3276">
                  <c:v>90.519166666665114</c:v>
                </c:pt>
                <c:pt idx="3277">
                  <c:v>90.602499999920838</c:v>
                </c:pt>
                <c:pt idx="3278">
                  <c:v>90.685833333351184</c:v>
                </c:pt>
                <c:pt idx="3279">
                  <c:v>90.769166666606907</c:v>
                </c:pt>
                <c:pt idx="3280">
                  <c:v>90.852500000037253</c:v>
                </c:pt>
                <c:pt idx="3281">
                  <c:v>90.935833333292976</c:v>
                </c:pt>
                <c:pt idx="3282">
                  <c:v>91.019166666723322</c:v>
                </c:pt>
                <c:pt idx="3283">
                  <c:v>91.102499999979045</c:v>
                </c:pt>
                <c:pt idx="3284">
                  <c:v>91.185833333409391</c:v>
                </c:pt>
                <c:pt idx="3285">
                  <c:v>91.269166666665114</c:v>
                </c:pt>
                <c:pt idx="3286">
                  <c:v>91.352499999920838</c:v>
                </c:pt>
                <c:pt idx="3287">
                  <c:v>91.435833333351184</c:v>
                </c:pt>
                <c:pt idx="3288">
                  <c:v>91.519166666606907</c:v>
                </c:pt>
                <c:pt idx="3289">
                  <c:v>91.602500000037253</c:v>
                </c:pt>
                <c:pt idx="3290">
                  <c:v>91.685833333292976</c:v>
                </c:pt>
                <c:pt idx="3291">
                  <c:v>91.769166666723322</c:v>
                </c:pt>
                <c:pt idx="3292">
                  <c:v>91.852499999979045</c:v>
                </c:pt>
                <c:pt idx="3293">
                  <c:v>91.935833333409391</c:v>
                </c:pt>
                <c:pt idx="3294">
                  <c:v>92.019166666665114</c:v>
                </c:pt>
                <c:pt idx="3295">
                  <c:v>92.102777777763549</c:v>
                </c:pt>
                <c:pt idx="3296">
                  <c:v>92.186111111019272</c:v>
                </c:pt>
                <c:pt idx="3297">
                  <c:v>92.269444444449618</c:v>
                </c:pt>
                <c:pt idx="3298">
                  <c:v>92.352777777705342</c:v>
                </c:pt>
                <c:pt idx="3299">
                  <c:v>92.436111111135688</c:v>
                </c:pt>
                <c:pt idx="3300">
                  <c:v>92.519444444391411</c:v>
                </c:pt>
                <c:pt idx="3301">
                  <c:v>92.602777777821757</c:v>
                </c:pt>
                <c:pt idx="3302">
                  <c:v>92.68611111107748</c:v>
                </c:pt>
                <c:pt idx="3303">
                  <c:v>92.769444444507826</c:v>
                </c:pt>
                <c:pt idx="3304">
                  <c:v>92.852777777763549</c:v>
                </c:pt>
                <c:pt idx="3305">
                  <c:v>92.936111111019272</c:v>
                </c:pt>
                <c:pt idx="3306">
                  <c:v>93.019444444449618</c:v>
                </c:pt>
                <c:pt idx="3307">
                  <c:v>93.102777777705342</c:v>
                </c:pt>
                <c:pt idx="3308">
                  <c:v>93.186111111135688</c:v>
                </c:pt>
                <c:pt idx="3309">
                  <c:v>93.269444444391411</c:v>
                </c:pt>
                <c:pt idx="3310">
                  <c:v>93.353055555489846</c:v>
                </c:pt>
                <c:pt idx="3311">
                  <c:v>93.436388888920192</c:v>
                </c:pt>
                <c:pt idx="3312">
                  <c:v>93.519722222175915</c:v>
                </c:pt>
                <c:pt idx="3313">
                  <c:v>93.603055555606261</c:v>
                </c:pt>
                <c:pt idx="3314">
                  <c:v>93.686388888861984</c:v>
                </c:pt>
                <c:pt idx="3315">
                  <c:v>93.76972222229233</c:v>
                </c:pt>
                <c:pt idx="3316">
                  <c:v>93.853055555548053</c:v>
                </c:pt>
                <c:pt idx="3317">
                  <c:v>93.936388888803776</c:v>
                </c:pt>
                <c:pt idx="3318">
                  <c:v>94.019722222234122</c:v>
                </c:pt>
                <c:pt idx="3319">
                  <c:v>94.103055555489846</c:v>
                </c:pt>
                <c:pt idx="3320">
                  <c:v>94.186388888920192</c:v>
                </c:pt>
                <c:pt idx="3321">
                  <c:v>94.269722222175915</c:v>
                </c:pt>
                <c:pt idx="3322">
                  <c:v>94.353055555606261</c:v>
                </c:pt>
                <c:pt idx="3323">
                  <c:v>94.436388888861984</c:v>
                </c:pt>
                <c:pt idx="3324">
                  <c:v>94.51972222229233</c:v>
                </c:pt>
                <c:pt idx="3325">
                  <c:v>94.603055555548053</c:v>
                </c:pt>
                <c:pt idx="3326">
                  <c:v>94.686388888803776</c:v>
                </c:pt>
                <c:pt idx="3327">
                  <c:v>94.769722222234122</c:v>
                </c:pt>
                <c:pt idx="3328">
                  <c:v>94.853055555489846</c:v>
                </c:pt>
                <c:pt idx="3329">
                  <c:v>94.93666666658828</c:v>
                </c:pt>
                <c:pt idx="3330">
                  <c:v>95.020000000018626</c:v>
                </c:pt>
                <c:pt idx="3331">
                  <c:v>95.10333333327435</c:v>
                </c:pt>
                <c:pt idx="3332">
                  <c:v>95.186666666704696</c:v>
                </c:pt>
                <c:pt idx="3333">
                  <c:v>95.269999999960419</c:v>
                </c:pt>
                <c:pt idx="3334">
                  <c:v>95.353333333390765</c:v>
                </c:pt>
                <c:pt idx="3335">
                  <c:v>95.436666666646488</c:v>
                </c:pt>
                <c:pt idx="3336">
                  <c:v>95.520000000076834</c:v>
                </c:pt>
                <c:pt idx="3337">
                  <c:v>95.603333333332557</c:v>
                </c:pt>
                <c:pt idx="3338">
                  <c:v>95.68666666658828</c:v>
                </c:pt>
                <c:pt idx="3339">
                  <c:v>95.770000000018626</c:v>
                </c:pt>
                <c:pt idx="3340">
                  <c:v>95.85333333327435</c:v>
                </c:pt>
                <c:pt idx="3341">
                  <c:v>95.936666666704696</c:v>
                </c:pt>
                <c:pt idx="3342">
                  <c:v>96.019999999960419</c:v>
                </c:pt>
                <c:pt idx="3343">
                  <c:v>96.103333333390765</c:v>
                </c:pt>
                <c:pt idx="3344">
                  <c:v>96.186666666646488</c:v>
                </c:pt>
                <c:pt idx="3345">
                  <c:v>96.270000000076834</c:v>
                </c:pt>
                <c:pt idx="3346">
                  <c:v>96.353333333332557</c:v>
                </c:pt>
                <c:pt idx="3347">
                  <c:v>96.43666666658828</c:v>
                </c:pt>
                <c:pt idx="3348">
                  <c:v>96.520000000018626</c:v>
                </c:pt>
                <c:pt idx="3349">
                  <c:v>96.60333333327435</c:v>
                </c:pt>
                <c:pt idx="3350">
                  <c:v>96.686944444372784</c:v>
                </c:pt>
                <c:pt idx="3351">
                  <c:v>96.77027777780313</c:v>
                </c:pt>
                <c:pt idx="3352">
                  <c:v>96.853611111058854</c:v>
                </c:pt>
                <c:pt idx="3353">
                  <c:v>96.9369444444892</c:v>
                </c:pt>
                <c:pt idx="3354">
                  <c:v>97.020277777744923</c:v>
                </c:pt>
                <c:pt idx="3355">
                  <c:v>97.103611111175269</c:v>
                </c:pt>
                <c:pt idx="3356">
                  <c:v>97.186944444430992</c:v>
                </c:pt>
                <c:pt idx="3357">
                  <c:v>97.270277777686715</c:v>
                </c:pt>
                <c:pt idx="3358">
                  <c:v>97.353611111117061</c:v>
                </c:pt>
                <c:pt idx="3359">
                  <c:v>97.436944444372784</c:v>
                </c:pt>
                <c:pt idx="3360">
                  <c:v>97.52027777780313</c:v>
                </c:pt>
                <c:pt idx="3361">
                  <c:v>97.603611111058854</c:v>
                </c:pt>
                <c:pt idx="3362">
                  <c:v>97.6869444444892</c:v>
                </c:pt>
                <c:pt idx="3363">
                  <c:v>97.770277777744923</c:v>
                </c:pt>
                <c:pt idx="3364">
                  <c:v>97.853611111175269</c:v>
                </c:pt>
                <c:pt idx="3365">
                  <c:v>97.936944444430992</c:v>
                </c:pt>
                <c:pt idx="3366">
                  <c:v>98.020277777686715</c:v>
                </c:pt>
                <c:pt idx="3367">
                  <c:v>98.103611111117061</c:v>
                </c:pt>
                <c:pt idx="3368">
                  <c:v>98.186944444372784</c:v>
                </c:pt>
                <c:pt idx="3369">
                  <c:v>98.27027777780313</c:v>
                </c:pt>
                <c:pt idx="3370">
                  <c:v>98.353611111058854</c:v>
                </c:pt>
                <c:pt idx="3371">
                  <c:v>98.437222222157288</c:v>
                </c:pt>
                <c:pt idx="3372">
                  <c:v>98.520555555587634</c:v>
                </c:pt>
                <c:pt idx="3373">
                  <c:v>98.603888888843358</c:v>
                </c:pt>
                <c:pt idx="3374">
                  <c:v>98.687222222273704</c:v>
                </c:pt>
                <c:pt idx="3375">
                  <c:v>98.770555555529427</c:v>
                </c:pt>
                <c:pt idx="3376">
                  <c:v>98.853888888959773</c:v>
                </c:pt>
                <c:pt idx="3377">
                  <c:v>98.937222222215496</c:v>
                </c:pt>
                <c:pt idx="3378">
                  <c:v>99.020555555471219</c:v>
                </c:pt>
                <c:pt idx="3379">
                  <c:v>99.103888888901565</c:v>
                </c:pt>
                <c:pt idx="3380">
                  <c:v>99.187222222157288</c:v>
                </c:pt>
                <c:pt idx="3381">
                  <c:v>99.270555555587634</c:v>
                </c:pt>
                <c:pt idx="3382">
                  <c:v>99.353888888843358</c:v>
                </c:pt>
                <c:pt idx="3383">
                  <c:v>99.437222222273704</c:v>
                </c:pt>
                <c:pt idx="3384">
                  <c:v>99.520555555529427</c:v>
                </c:pt>
                <c:pt idx="3385">
                  <c:v>99.603888888959773</c:v>
                </c:pt>
                <c:pt idx="3386">
                  <c:v>99.687222222215496</c:v>
                </c:pt>
                <c:pt idx="3387">
                  <c:v>99.770555555471219</c:v>
                </c:pt>
                <c:pt idx="3388">
                  <c:v>99.853888888901565</c:v>
                </c:pt>
                <c:pt idx="3389">
                  <c:v>99.937222222157288</c:v>
                </c:pt>
                <c:pt idx="3390">
                  <c:v>100.02055555558763</c:v>
                </c:pt>
                <c:pt idx="3391">
                  <c:v>100.10388888884336</c:v>
                </c:pt>
                <c:pt idx="3392">
                  <c:v>100.18749999994179</c:v>
                </c:pt>
                <c:pt idx="3393">
                  <c:v>100.27083333337214</c:v>
                </c:pt>
                <c:pt idx="3394">
                  <c:v>100.35416666662786</c:v>
                </c:pt>
                <c:pt idx="3395">
                  <c:v>100.43750000005821</c:v>
                </c:pt>
                <c:pt idx="3396">
                  <c:v>100.52083333331393</c:v>
                </c:pt>
                <c:pt idx="3397">
                  <c:v>100.60416666674428</c:v>
                </c:pt>
                <c:pt idx="3398">
                  <c:v>100.6875</c:v>
                </c:pt>
                <c:pt idx="3399">
                  <c:v>100.77083333325572</c:v>
                </c:pt>
                <c:pt idx="3400">
                  <c:v>100.85416666668607</c:v>
                </c:pt>
                <c:pt idx="3401">
                  <c:v>100.93749999994179</c:v>
                </c:pt>
                <c:pt idx="3402">
                  <c:v>101.02083333337214</c:v>
                </c:pt>
                <c:pt idx="3403">
                  <c:v>101.10416666662786</c:v>
                </c:pt>
                <c:pt idx="3404">
                  <c:v>101.18750000005821</c:v>
                </c:pt>
                <c:pt idx="3405">
                  <c:v>101.27083333331393</c:v>
                </c:pt>
                <c:pt idx="3406">
                  <c:v>101.35416666674428</c:v>
                </c:pt>
                <c:pt idx="3407">
                  <c:v>101.4375</c:v>
                </c:pt>
                <c:pt idx="3408">
                  <c:v>101.52083333325572</c:v>
                </c:pt>
                <c:pt idx="3409">
                  <c:v>101.60416666668607</c:v>
                </c:pt>
                <c:pt idx="3410">
                  <c:v>101.68749999994179</c:v>
                </c:pt>
                <c:pt idx="3411">
                  <c:v>101.77083333337214</c:v>
                </c:pt>
                <c:pt idx="3412">
                  <c:v>101.85416666662786</c:v>
                </c:pt>
                <c:pt idx="3413">
                  <c:v>101.93750000005821</c:v>
                </c:pt>
                <c:pt idx="3414">
                  <c:v>102.02083333331393</c:v>
                </c:pt>
                <c:pt idx="3415">
                  <c:v>102.10416666674428</c:v>
                </c:pt>
                <c:pt idx="3416">
                  <c:v>102.18777777784271</c:v>
                </c:pt>
                <c:pt idx="3417">
                  <c:v>102.27111111109843</c:v>
                </c:pt>
                <c:pt idx="3418">
                  <c:v>102.35444444435416</c:v>
                </c:pt>
                <c:pt idx="3419">
                  <c:v>102.4377777777845</c:v>
                </c:pt>
                <c:pt idx="3420">
                  <c:v>102.52111111104023</c:v>
                </c:pt>
                <c:pt idx="3421">
                  <c:v>102.60444444447057</c:v>
                </c:pt>
                <c:pt idx="3422">
                  <c:v>102.6877777777263</c:v>
                </c:pt>
                <c:pt idx="3423">
                  <c:v>102.77111111115664</c:v>
                </c:pt>
                <c:pt idx="3424">
                  <c:v>102.85444444441237</c:v>
                </c:pt>
                <c:pt idx="3425">
                  <c:v>102.93777777784271</c:v>
                </c:pt>
                <c:pt idx="3426">
                  <c:v>103.02111111109843</c:v>
                </c:pt>
                <c:pt idx="3427">
                  <c:v>103.10444444435416</c:v>
                </c:pt>
                <c:pt idx="3428">
                  <c:v>103.1877777777845</c:v>
                </c:pt>
                <c:pt idx="3429">
                  <c:v>103.27111111104023</c:v>
                </c:pt>
                <c:pt idx="3430">
                  <c:v>103.35444444447057</c:v>
                </c:pt>
                <c:pt idx="3431">
                  <c:v>103.4377777777263</c:v>
                </c:pt>
                <c:pt idx="3432">
                  <c:v>103.52138888882473</c:v>
                </c:pt>
                <c:pt idx="3433">
                  <c:v>103.60472222225508</c:v>
                </c:pt>
                <c:pt idx="3434">
                  <c:v>103.6880555555108</c:v>
                </c:pt>
                <c:pt idx="3435">
                  <c:v>103.77138888894115</c:v>
                </c:pt>
                <c:pt idx="3436">
                  <c:v>103.85472222219687</c:v>
                </c:pt>
                <c:pt idx="3437">
                  <c:v>103.93805555562722</c:v>
                </c:pt>
                <c:pt idx="3438">
                  <c:v>104.02138888888294</c:v>
                </c:pt>
                <c:pt idx="3439">
                  <c:v>104.10472222213866</c:v>
                </c:pt>
                <c:pt idx="3440">
                  <c:v>104.18805555556901</c:v>
                </c:pt>
                <c:pt idx="3441">
                  <c:v>104.27138888882473</c:v>
                </c:pt>
                <c:pt idx="3442">
                  <c:v>104.35472222225508</c:v>
                </c:pt>
                <c:pt idx="3443">
                  <c:v>104.4380555555108</c:v>
                </c:pt>
                <c:pt idx="3444">
                  <c:v>104.52138888894115</c:v>
                </c:pt>
                <c:pt idx="3445">
                  <c:v>104.60472222219687</c:v>
                </c:pt>
                <c:pt idx="3446">
                  <c:v>104.6883333332953</c:v>
                </c:pt>
                <c:pt idx="3447">
                  <c:v>104.77166666672565</c:v>
                </c:pt>
                <c:pt idx="3448">
                  <c:v>104.85499999998137</c:v>
                </c:pt>
                <c:pt idx="3449">
                  <c:v>104.9383333332371</c:v>
                </c:pt>
                <c:pt idx="3450">
                  <c:v>105.02166666666744</c:v>
                </c:pt>
                <c:pt idx="3451">
                  <c:v>105.10499999992317</c:v>
                </c:pt>
                <c:pt idx="3452">
                  <c:v>105.18833333335351</c:v>
                </c:pt>
                <c:pt idx="3453">
                  <c:v>105.27166666660924</c:v>
                </c:pt>
                <c:pt idx="3454">
                  <c:v>105.35500000003958</c:v>
                </c:pt>
                <c:pt idx="3455">
                  <c:v>105.4383333332953</c:v>
                </c:pt>
                <c:pt idx="3456">
                  <c:v>105.52166666672565</c:v>
                </c:pt>
                <c:pt idx="3457">
                  <c:v>105.60499999998137</c:v>
                </c:pt>
                <c:pt idx="3458">
                  <c:v>105.6883333332371</c:v>
                </c:pt>
                <c:pt idx="3459">
                  <c:v>105.77166666666744</c:v>
                </c:pt>
                <c:pt idx="3460">
                  <c:v>105.85499999992317</c:v>
                </c:pt>
                <c:pt idx="3461">
                  <c:v>105.93833333335351</c:v>
                </c:pt>
                <c:pt idx="3462">
                  <c:v>106.02166666660924</c:v>
                </c:pt>
                <c:pt idx="3463">
                  <c:v>106.10527777770767</c:v>
                </c:pt>
                <c:pt idx="3464">
                  <c:v>106.18861111113802</c:v>
                </c:pt>
                <c:pt idx="3465">
                  <c:v>106.27194444439374</c:v>
                </c:pt>
                <c:pt idx="3466">
                  <c:v>106.35527777782409</c:v>
                </c:pt>
                <c:pt idx="3467">
                  <c:v>106.43861111107981</c:v>
                </c:pt>
                <c:pt idx="3468">
                  <c:v>106.52194444451015</c:v>
                </c:pt>
                <c:pt idx="3469">
                  <c:v>106.60527777776588</c:v>
                </c:pt>
                <c:pt idx="3470">
                  <c:v>106.6886111110216</c:v>
                </c:pt>
                <c:pt idx="3471">
                  <c:v>106.77194444445195</c:v>
                </c:pt>
                <c:pt idx="3472">
                  <c:v>106.85527777770767</c:v>
                </c:pt>
                <c:pt idx="3473">
                  <c:v>106.93861111113802</c:v>
                </c:pt>
                <c:pt idx="3474">
                  <c:v>107.02194444439374</c:v>
                </c:pt>
                <c:pt idx="3475">
                  <c:v>107.10527777782409</c:v>
                </c:pt>
                <c:pt idx="3476">
                  <c:v>107.18861111107981</c:v>
                </c:pt>
                <c:pt idx="3477">
                  <c:v>107.27194444451015</c:v>
                </c:pt>
                <c:pt idx="3478">
                  <c:v>107.35527777776588</c:v>
                </c:pt>
                <c:pt idx="3479">
                  <c:v>107.4386111110216</c:v>
                </c:pt>
                <c:pt idx="3480">
                  <c:v>107.52222222229466</c:v>
                </c:pt>
                <c:pt idx="3481">
                  <c:v>107.60555555555038</c:v>
                </c:pt>
                <c:pt idx="3482">
                  <c:v>107.6888888888061</c:v>
                </c:pt>
                <c:pt idx="3483">
                  <c:v>107.77222222223645</c:v>
                </c:pt>
                <c:pt idx="3484">
                  <c:v>107.85555555549217</c:v>
                </c:pt>
                <c:pt idx="3485">
                  <c:v>107.93888888892252</c:v>
                </c:pt>
                <c:pt idx="3486">
                  <c:v>108.02222222217824</c:v>
                </c:pt>
                <c:pt idx="3487">
                  <c:v>108.10555555560859</c:v>
                </c:pt>
                <c:pt idx="3488">
                  <c:v>108.18888888886431</c:v>
                </c:pt>
                <c:pt idx="3489">
                  <c:v>108.27222222229466</c:v>
                </c:pt>
                <c:pt idx="3490">
                  <c:v>108.35555555555038</c:v>
                </c:pt>
                <c:pt idx="3491">
                  <c:v>108.4388888888061</c:v>
                </c:pt>
                <c:pt idx="3492">
                  <c:v>108.52222222223645</c:v>
                </c:pt>
                <c:pt idx="3493">
                  <c:v>108.60555555549217</c:v>
                </c:pt>
                <c:pt idx="3494">
                  <c:v>108.68888888892252</c:v>
                </c:pt>
                <c:pt idx="3495">
                  <c:v>108.77222222217824</c:v>
                </c:pt>
                <c:pt idx="3496">
                  <c:v>108.85555555560859</c:v>
                </c:pt>
                <c:pt idx="3497">
                  <c:v>108.93888888886431</c:v>
                </c:pt>
                <c:pt idx="3498">
                  <c:v>109.02222222229466</c:v>
                </c:pt>
                <c:pt idx="3499">
                  <c:v>109.10583333339309</c:v>
                </c:pt>
                <c:pt idx="3500">
                  <c:v>109.18916666664882</c:v>
                </c:pt>
                <c:pt idx="3501">
                  <c:v>109.27249999990454</c:v>
                </c:pt>
                <c:pt idx="3502">
                  <c:v>109.35583333333489</c:v>
                </c:pt>
                <c:pt idx="3503">
                  <c:v>109.43916666659061</c:v>
                </c:pt>
                <c:pt idx="3504">
                  <c:v>109.52250000002095</c:v>
                </c:pt>
                <c:pt idx="3505">
                  <c:v>109.60583333327668</c:v>
                </c:pt>
                <c:pt idx="3506">
                  <c:v>109.68916666670702</c:v>
                </c:pt>
                <c:pt idx="3507">
                  <c:v>109.77249999996275</c:v>
                </c:pt>
                <c:pt idx="3508">
                  <c:v>109.85583333339309</c:v>
                </c:pt>
                <c:pt idx="3509">
                  <c:v>109.93916666664882</c:v>
                </c:pt>
                <c:pt idx="3510">
                  <c:v>110.02249999990454</c:v>
                </c:pt>
                <c:pt idx="3511">
                  <c:v>110.10583333333489</c:v>
                </c:pt>
                <c:pt idx="3512">
                  <c:v>110.18916666659061</c:v>
                </c:pt>
                <c:pt idx="3513">
                  <c:v>110.27250000002095</c:v>
                </c:pt>
                <c:pt idx="3514">
                  <c:v>110.35583333327668</c:v>
                </c:pt>
                <c:pt idx="3515">
                  <c:v>110.43916666670702</c:v>
                </c:pt>
                <c:pt idx="3516">
                  <c:v>110.52249999996275</c:v>
                </c:pt>
                <c:pt idx="3517">
                  <c:v>110.60583333339309</c:v>
                </c:pt>
                <c:pt idx="3518">
                  <c:v>110.68944444449153</c:v>
                </c:pt>
                <c:pt idx="3519">
                  <c:v>110.77277777774725</c:v>
                </c:pt>
                <c:pt idx="3520">
                  <c:v>110.8561111111776</c:v>
                </c:pt>
                <c:pt idx="3521">
                  <c:v>110.93944444443332</c:v>
                </c:pt>
                <c:pt idx="3522">
                  <c:v>111.02277777768904</c:v>
                </c:pt>
                <c:pt idx="3523">
                  <c:v>111.10611111111939</c:v>
                </c:pt>
                <c:pt idx="3524">
                  <c:v>111.18944444437511</c:v>
                </c:pt>
                <c:pt idx="3525">
                  <c:v>111.27277777780546</c:v>
                </c:pt>
                <c:pt idx="3526">
                  <c:v>111.35611111106118</c:v>
                </c:pt>
                <c:pt idx="3527">
                  <c:v>111.43944444449153</c:v>
                </c:pt>
                <c:pt idx="3528">
                  <c:v>111.52277777774725</c:v>
                </c:pt>
                <c:pt idx="3529">
                  <c:v>111.6061111111776</c:v>
                </c:pt>
                <c:pt idx="3530">
                  <c:v>111.68944444443332</c:v>
                </c:pt>
                <c:pt idx="3531">
                  <c:v>111.77277777768904</c:v>
                </c:pt>
                <c:pt idx="3532">
                  <c:v>111.85611111111939</c:v>
                </c:pt>
                <c:pt idx="3533">
                  <c:v>111.93944444437511</c:v>
                </c:pt>
                <c:pt idx="3534">
                  <c:v>112.02277777780546</c:v>
                </c:pt>
                <c:pt idx="3535">
                  <c:v>112.10611111106118</c:v>
                </c:pt>
                <c:pt idx="3536">
                  <c:v>112.18972222215962</c:v>
                </c:pt>
                <c:pt idx="3537">
                  <c:v>112.27305555558996</c:v>
                </c:pt>
                <c:pt idx="3538">
                  <c:v>112.35638888884569</c:v>
                </c:pt>
                <c:pt idx="3539">
                  <c:v>112.43972222227603</c:v>
                </c:pt>
                <c:pt idx="3540">
                  <c:v>112.52305555553176</c:v>
                </c:pt>
                <c:pt idx="3541">
                  <c:v>112.6063888889621</c:v>
                </c:pt>
                <c:pt idx="3542">
                  <c:v>112.68972222221782</c:v>
                </c:pt>
                <c:pt idx="3543">
                  <c:v>112.77305555547355</c:v>
                </c:pt>
                <c:pt idx="3544">
                  <c:v>112.85638888890389</c:v>
                </c:pt>
                <c:pt idx="3545">
                  <c:v>112.93972222215962</c:v>
                </c:pt>
              </c:numCache>
            </c:numRef>
          </c:xVal>
          <c:yVal>
            <c:numRef>
              <c:f>'2020.01.17 Kapton 0.125mm TB1'!$N$50:$N$15000</c:f>
              <c:numCache>
                <c:formatCode>0.00E+00</c:formatCode>
                <c:ptCount val="14951"/>
                <c:pt idx="0">
                  <c:v>5.1251740852708769E-4</c:v>
                </c:pt>
                <c:pt idx="1">
                  <c:v>4.9919255897267736E-4</c:v>
                </c:pt>
                <c:pt idx="2">
                  <c:v>4.8651922240616752E-4</c:v>
                </c:pt>
                <c:pt idx="3">
                  <c:v>4.7445130807882897E-4</c:v>
                </c:pt>
                <c:pt idx="4">
                  <c:v>4.6294695815878039E-4</c:v>
                </c:pt>
                <c:pt idx="5">
                  <c:v>4.5196805407624892E-4</c:v>
                </c:pt>
                <c:pt idx="6">
                  <c:v>4.4147982247439165E-4</c:v>
                </c:pt>
                <c:pt idx="7">
                  <c:v>4.3145047120115931E-4</c:v>
                </c:pt>
                <c:pt idx="8">
                  <c:v>4.218508894559756E-4</c:v>
                </c:pt>
                <c:pt idx="9">
                  <c:v>4.1265435490063848E-4</c:v>
                </c:pt>
                <c:pt idx="10">
                  <c:v>4.0383630537429614E-4</c:v>
                </c:pt>
                <c:pt idx="11">
                  <c:v>3.9537412046923857E-4</c:v>
                </c:pt>
                <c:pt idx="12">
                  <c:v>3.8724694406391509E-4</c:v>
                </c:pt>
                <c:pt idx="13">
                  <c:v>3.7564255515293939E-4</c:v>
                </c:pt>
                <c:pt idx="14">
                  <c:v>3.6827169665546133E-4</c:v>
                </c:pt>
                <c:pt idx="15">
                  <c:v>3.6117441564413594E-4</c:v>
                </c:pt>
                <c:pt idx="16">
                  <c:v>3.543359377199342E-4</c:v>
                </c:pt>
                <c:pt idx="17">
                  <c:v>3.4774253331664953E-4</c:v>
                </c:pt>
                <c:pt idx="18">
                  <c:v>3.4138141546181846E-4</c:v>
                </c:pt>
                <c:pt idx="19">
                  <c:v>3.3524066814992102E-4</c:v>
                </c:pt>
                <c:pt idx="20">
                  <c:v>3.2930917001794239E-4</c:v>
                </c:pt>
                <c:pt idx="21">
                  <c:v>3.235765365200079E-4</c:v>
                </c:pt>
                <c:pt idx="22">
                  <c:v>3.1803304981897784E-4</c:v>
                </c:pt>
                <c:pt idx="23">
                  <c:v>3.1266961297342556E-4</c:v>
                </c:pt>
                <c:pt idx="24">
                  <c:v>3.0747769808818005E-4</c:v>
                </c:pt>
                <c:pt idx="25">
                  <c:v>3.0244930889193101E-4</c:v>
                </c:pt>
                <c:pt idx="26">
                  <c:v>2.9757693103449421E-4</c:v>
                </c:pt>
                <c:pt idx="27">
                  <c:v>2.905455511931738E-4</c:v>
                </c:pt>
                <c:pt idx="28">
                  <c:v>2.8603320917950026E-4</c:v>
                </c:pt>
                <c:pt idx="29">
                  <c:v>2.8165391984058438E-4</c:v>
                </c:pt>
                <c:pt idx="30">
                  <c:v>2.7740195760596022E-4</c:v>
                </c:pt>
                <c:pt idx="31">
                  <c:v>2.7327191494293772E-4</c:v>
                </c:pt>
                <c:pt idx="32">
                  <c:v>2.6925868564643712E-4</c:v>
                </c:pt>
                <c:pt idx="33">
                  <c:v>2.6535744179224881E-4</c:v>
                </c:pt>
                <c:pt idx="34">
                  <c:v>2.6156361981129932E-4</c:v>
                </c:pt>
                <c:pt idx="35">
                  <c:v>2.5787289583201965E-4</c:v>
                </c:pt>
                <c:pt idx="36">
                  <c:v>2.5428117467315872E-4</c:v>
                </c:pt>
                <c:pt idx="37">
                  <c:v>2.507845728044395E-4</c:v>
                </c:pt>
                <c:pt idx="38">
                  <c:v>2.473794091259981E-4</c:v>
                </c:pt>
                <c:pt idx="39">
                  <c:v>2.4406218581470327E-4</c:v>
                </c:pt>
                <c:pt idx="40">
                  <c:v>2.4082958112441974E-4</c:v>
                </c:pt>
                <c:pt idx="41">
                  <c:v>2.3767843652600917E-4</c:v>
                </c:pt>
                <c:pt idx="42">
                  <c:v>2.3309793117339816E-4</c:v>
                </c:pt>
                <c:pt idx="43">
                  <c:v>2.3013761439906528E-4</c:v>
                </c:pt>
                <c:pt idx="44">
                  <c:v>2.2724886341039596E-4</c:v>
                </c:pt>
                <c:pt idx="45">
                  <c:v>2.2442914487917341E-4</c:v>
                </c:pt>
                <c:pt idx="46">
                  <c:v>2.2167604292081455E-4</c:v>
                </c:pt>
                <c:pt idx="47">
                  <c:v>2.1898725489723447E-4</c:v>
                </c:pt>
                <c:pt idx="48">
                  <c:v>2.1636057998237459E-4</c:v>
                </c:pt>
                <c:pt idx="49">
                  <c:v>2.1379391681726148E-4</c:v>
                </c:pt>
                <c:pt idx="50">
                  <c:v>2.1128525641312201E-4</c:v>
                </c:pt>
                <c:pt idx="51">
                  <c:v>2.0883268020120073E-4</c:v>
                </c:pt>
                <c:pt idx="52">
                  <c:v>2.0643435054536292E-4</c:v>
                </c:pt>
                <c:pt idx="53">
                  <c:v>2.0408850946088621E-4</c:v>
                </c:pt>
                <c:pt idx="54">
                  <c:v>2.017934729324299E-4</c:v>
                </c:pt>
                <c:pt idx="55">
                  <c:v>1.9954762987391001E-4</c:v>
                </c:pt>
                <c:pt idx="56">
                  <c:v>1.9626773822351145E-4</c:v>
                </c:pt>
                <c:pt idx="57">
                  <c:v>1.9413825417749392E-4</c:v>
                </c:pt>
                <c:pt idx="58">
                  <c:v>1.9205282540669854E-4</c:v>
                </c:pt>
                <c:pt idx="59">
                  <c:v>1.900101155917095E-4</c:v>
                </c:pt>
                <c:pt idx="60">
                  <c:v>1.8800884096155214E-4</c:v>
                </c:pt>
                <c:pt idx="61">
                  <c:v>1.8604777018805559E-4</c:v>
                </c:pt>
                <c:pt idx="62">
                  <c:v>1.841257181551625E-4</c:v>
                </c:pt>
                <c:pt idx="63">
                  <c:v>1.8224154617219916E-4</c:v>
                </c:pt>
                <c:pt idx="64">
                  <c:v>1.8039415858005288E-4</c:v>
                </c:pt>
                <c:pt idx="65">
                  <c:v>1.7858250300236718E-4</c:v>
                </c:pt>
                <c:pt idx="66">
                  <c:v>1.7680556491749523E-4</c:v>
                </c:pt>
                <c:pt idx="67">
                  <c:v>1.7506236761306526E-4</c:v>
                </c:pt>
                <c:pt idx="68">
                  <c:v>1.7335197204507367E-4</c:v>
                </c:pt>
                <c:pt idx="69">
                  <c:v>1.7167347190982961E-4</c:v>
                </c:pt>
                <c:pt idx="70">
                  <c:v>1.7002599429360359E-4</c:v>
                </c:pt>
                <c:pt idx="71">
                  <c:v>1.6761111219392341E-4</c:v>
                </c:pt>
                <c:pt idx="72">
                  <c:v>1.6603757432657134E-4</c:v>
                </c:pt>
                <c:pt idx="73">
                  <c:v>1.6449224136797332E-4</c:v>
                </c:pt>
                <c:pt idx="74">
                  <c:v>1.6297437204384368E-4</c:v>
                </c:pt>
                <c:pt idx="75">
                  <c:v>1.6148324927383039E-4</c:v>
                </c:pt>
                <c:pt idx="76">
                  <c:v>1.6001818102819593E-4</c:v>
                </c:pt>
                <c:pt idx="77">
                  <c:v>1.585784983497138E-4</c:v>
                </c:pt>
                <c:pt idx="78">
                  <c:v>1.5716355616858329E-4</c:v>
                </c:pt>
                <c:pt idx="79">
                  <c:v>1.5577272964960708E-4</c:v>
                </c:pt>
                <c:pt idx="80">
                  <c:v>1.5440541511838347E-4</c:v>
                </c:pt>
                <c:pt idx="81">
                  <c:v>1.5306102833786883E-4</c:v>
                </c:pt>
                <c:pt idx="82">
                  <c:v>1.5173900538471946E-4</c:v>
                </c:pt>
                <c:pt idx="83">
                  <c:v>1.5043879934635324E-4</c:v>
                </c:pt>
                <c:pt idx="84">
                  <c:v>1.4915988128717813E-4</c:v>
                </c:pt>
                <c:pt idx="85">
                  <c:v>1.4790173873387264E-4</c:v>
                </c:pt>
                <c:pt idx="86">
                  <c:v>1.4666387658715521E-4</c:v>
                </c:pt>
                <c:pt idx="87">
                  <c:v>1.4484406157343473E-4</c:v>
                </c:pt>
                <c:pt idx="88">
                  <c:v>1.4365483055554147E-4</c:v>
                </c:pt>
                <c:pt idx="89">
                  <c:v>1.4248426256319884E-4</c:v>
                </c:pt>
                <c:pt idx="90">
                  <c:v>1.4133192678902784E-4</c:v>
                </c:pt>
                <c:pt idx="91">
                  <c:v>1.4019740656288004E-4</c:v>
                </c:pt>
                <c:pt idx="92">
                  <c:v>1.3908029668956983E-4</c:v>
                </c:pt>
                <c:pt idx="93">
                  <c:v>1.3798020443580764E-4</c:v>
                </c:pt>
                <c:pt idx="94">
                  <c:v>1.368967483803828E-4</c:v>
                </c:pt>
                <c:pt idx="95">
                  <c:v>1.3582955934394585E-4</c:v>
                </c:pt>
                <c:pt idx="96">
                  <c:v>1.3477827793729151E-4</c:v>
                </c:pt>
                <c:pt idx="97">
                  <c:v>1.3374255553776689E-4</c:v>
                </c:pt>
                <c:pt idx="98">
                  <c:v>1.327220532536108E-4</c:v>
                </c:pt>
                <c:pt idx="99">
                  <c:v>1.3171644284406872E-4</c:v>
                </c:pt>
                <c:pt idx="100">
                  <c:v>1.3072540445197749E-4</c:v>
                </c:pt>
                <c:pt idx="101">
                  <c:v>1.2974862756293896E-4</c:v>
                </c:pt>
                <c:pt idx="102">
                  <c:v>1.2830954449564048E-4</c:v>
                </c:pt>
                <c:pt idx="103">
                  <c:v>1.2736711895741881E-4</c:v>
                </c:pt>
                <c:pt idx="104">
                  <c:v>1.264379350204986E-4</c:v>
                </c:pt>
                <c:pt idx="105">
                  <c:v>1.2552171874752598E-4</c:v>
                </c:pt>
                <c:pt idx="106">
                  <c:v>1.2461820394046717E-4</c:v>
                </c:pt>
                <c:pt idx="107">
                  <c:v>1.2372713131385315E-4</c:v>
                </c:pt>
                <c:pt idx="108">
                  <c:v>1.2284824937093235E-4</c:v>
                </c:pt>
                <c:pt idx="109">
                  <c:v>1.2198131249257763E-4</c:v>
                </c:pt>
                <c:pt idx="110">
                  <c:v>1.2112608183982942E-4</c:v>
                </c:pt>
                <c:pt idx="111">
                  <c:v>1.2028232459552281E-4</c:v>
                </c:pt>
                <c:pt idx="112">
                  <c:v>1.1944981481689434E-4</c:v>
                </c:pt>
                <c:pt idx="113">
                  <c:v>1.186283316477254E-4</c:v>
                </c:pt>
                <c:pt idx="114">
                  <c:v>1.1781766019357738E-4</c:v>
                </c:pt>
                <c:pt idx="115">
                  <c:v>9.7649397940136355E-5</c:v>
                </c:pt>
                <c:pt idx="116">
                  <c:v>8.3014219833713369E-5</c:v>
                </c:pt>
                <c:pt idx="117">
                  <c:v>7.2244957951585483E-5</c:v>
                </c:pt>
                <c:pt idx="118">
                  <c:v>6.3877635444379297E-5</c:v>
                </c:pt>
                <c:pt idx="119">
                  <c:v>5.7195842950353667E-5</c:v>
                </c:pt>
                <c:pt idx="120">
                  <c:v>3.7283232558454883E-5</c:v>
                </c:pt>
                <c:pt idx="121">
                  <c:v>2.746367290620492E-5</c:v>
                </c:pt>
                <c:pt idx="122">
                  <c:v>2.1647513297301464E-5</c:v>
                </c:pt>
                <c:pt idx="123">
                  <c:v>1.7814314733351485E-5</c:v>
                </c:pt>
                <c:pt idx="124">
                  <c:v>1.5104067425149566E-5</c:v>
                </c:pt>
                <c:pt idx="125">
                  <c:v>1.3089819559908699E-5</c:v>
                </c:pt>
                <c:pt idx="126">
                  <c:v>1.1536010238689993E-5</c:v>
                </c:pt>
                <c:pt idx="127">
                  <c:v>1.0302226820991753E-5</c:v>
                </c:pt>
                <c:pt idx="128">
                  <c:v>9.2996656155360892E-6</c:v>
                </c:pt>
                <c:pt idx="129">
                  <c:v>8.469466467580672E-6</c:v>
                </c:pt>
                <c:pt idx="130">
                  <c:v>7.7711015663775454E-6</c:v>
                </c:pt>
                <c:pt idx="131">
                  <c:v>7.1739334069272473E-6</c:v>
                </c:pt>
                <c:pt idx="132">
                  <c:v>6.6608632518745613E-6</c:v>
                </c:pt>
                <c:pt idx="133">
                  <c:v>6.2140723164962583E-6</c:v>
                </c:pt>
                <c:pt idx="134">
                  <c:v>5.8216238116684051E-6</c:v>
                </c:pt>
                <c:pt idx="135">
                  <c:v>5.4742713600699375E-6</c:v>
                </c:pt>
                <c:pt idx="136">
                  <c:v>5.164743517795923E-6</c:v>
                </c:pt>
                <c:pt idx="137">
                  <c:v>4.8872446997521153E-6</c:v>
                </c:pt>
                <c:pt idx="138">
                  <c:v>4.6370998868155265E-6</c:v>
                </c:pt>
                <c:pt idx="139">
                  <c:v>4.410497076180664E-6</c:v>
                </c:pt>
                <c:pt idx="140">
                  <c:v>4.2042975054335024E-6</c:v>
                </c:pt>
                <c:pt idx="141">
                  <c:v>4.0158937538466836E-6</c:v>
                </c:pt>
                <c:pt idx="142">
                  <c:v>3.8431022126557929E-6</c:v>
                </c:pt>
                <c:pt idx="143">
                  <c:v>3.6840805989890259E-6</c:v>
                </c:pt>
                <c:pt idx="144">
                  <c:v>3.537263979545368E-6</c:v>
                </c:pt>
                <c:pt idx="145">
                  <c:v>3.4013146309390562E-6</c:v>
                </c:pt>
                <c:pt idx="146">
                  <c:v>3.2750823798989983E-6</c:v>
                </c:pt>
                <c:pt idx="147">
                  <c:v>3.1575729497534799E-6</c:v>
                </c:pt>
                <c:pt idx="148">
                  <c:v>3.0479224987588252E-6</c:v>
                </c:pt>
                <c:pt idx="149">
                  <c:v>2.9453769773362878E-6</c:v>
                </c:pt>
                <c:pt idx="150">
                  <c:v>2.8492752791622426E-6</c:v>
                </c:pt>
                <c:pt idx="151">
                  <c:v>2.758743807216041E-6</c:v>
                </c:pt>
                <c:pt idx="152">
                  <c:v>2.6738684129674939E-6</c:v>
                </c:pt>
                <c:pt idx="153">
                  <c:v>2.5938828151290733E-6</c:v>
                </c:pt>
                <c:pt idx="154">
                  <c:v>2.5183811135016852E-6</c:v>
                </c:pt>
                <c:pt idx="155">
                  <c:v>2.4470008688727576E-6</c:v>
                </c:pt>
                <c:pt idx="156">
                  <c:v>2.3794174582486919E-6</c:v>
                </c:pt>
                <c:pt idx="157">
                  <c:v>2.3153392835773376E-6</c:v>
                </c:pt>
                <c:pt idx="158">
                  <c:v>2.2545036913323581E-6</c:v>
                </c:pt>
                <c:pt idx="159">
                  <c:v>2.1966734792711146E-6</c:v>
                </c:pt>
                <c:pt idx="160">
                  <c:v>2.1416338978701726E-6</c:v>
                </c:pt>
                <c:pt idx="161">
                  <c:v>2.0891900633808073E-6</c:v>
                </c:pt>
                <c:pt idx="162">
                  <c:v>2.0391647207358123E-6</c:v>
                </c:pt>
                <c:pt idx="163">
                  <c:v>1.9913963014249756E-6</c:v>
                </c:pt>
                <c:pt idx="164">
                  <c:v>1.9457372310756929E-6</c:v>
                </c:pt>
                <c:pt idx="165">
                  <c:v>1.902052452374499E-6</c:v>
                </c:pt>
                <c:pt idx="166">
                  <c:v>1.860218129407771E-6</c:v>
                </c:pt>
                <c:pt idx="167">
                  <c:v>1.8201205106337397E-6</c:v>
                </c:pt>
                <c:pt idx="168">
                  <c:v>1.7816549257806991E-6</c:v>
                </c:pt>
                <c:pt idx="169">
                  <c:v>1.7447249010898658E-6</c:v>
                </c:pt>
                <c:pt idx="170">
                  <c:v>1.7092413746865842E-6</c:v>
                </c:pt>
                <c:pt idx="171">
                  <c:v>1.6751220008886587E-6</c:v>
                </c:pt>
                <c:pt idx="172">
                  <c:v>1.6421831662426356E-6</c:v>
                </c:pt>
                <c:pt idx="173">
                  <c:v>1.6105728419298719E-6</c:v>
                </c:pt>
                <c:pt idx="174">
                  <c:v>1.5801138551591292E-6</c:v>
                </c:pt>
                <c:pt idx="175">
                  <c:v>1.5507451788011729E-6</c:v>
                </c:pt>
                <c:pt idx="176">
                  <c:v>1.52240999800758E-6</c:v>
                </c:pt>
                <c:pt idx="177">
                  <c:v>1.4950553546797144E-6</c:v>
                </c:pt>
                <c:pt idx="178">
                  <c:v>1.4686318263925488E-6</c:v>
                </c:pt>
                <c:pt idx="179">
                  <c:v>1.4430932376382001E-6</c:v>
                </c:pt>
                <c:pt idx="180">
                  <c:v>1.4183963980310773E-6</c:v>
                </c:pt>
                <c:pt idx="181">
                  <c:v>1.39450086617176E-6</c:v>
                </c:pt>
                <c:pt idx="182">
                  <c:v>1.3713687348070022E-6</c:v>
                </c:pt>
                <c:pt idx="183">
                  <c:v>1.3489644362443441E-6</c:v>
                </c:pt>
                <c:pt idx="184">
                  <c:v>1.3272545653822577E-6</c:v>
                </c:pt>
                <c:pt idx="185">
                  <c:v>1.3062077180918134E-6</c:v>
                </c:pt>
                <c:pt idx="186">
                  <c:v>1.2857943444780282E-6</c:v>
                </c:pt>
                <c:pt idx="187">
                  <c:v>1.2659866141812246E-6</c:v>
                </c:pt>
                <c:pt idx="188">
                  <c:v>1.246758293861131E-6</c:v>
                </c:pt>
                <c:pt idx="189">
                  <c:v>1.2280232899120264E-6</c:v>
                </c:pt>
                <c:pt idx="190">
                  <c:v>1.2098826567798525E-6</c:v>
                </c:pt>
                <c:pt idx="191">
                  <c:v>1.1922511637984753E-6</c:v>
                </c:pt>
                <c:pt idx="192">
                  <c:v>1.1751079329660224E-6</c:v>
                </c:pt>
                <c:pt idx="193">
                  <c:v>1.1584332054750805E-6</c:v>
                </c:pt>
                <c:pt idx="194">
                  <c:v>1.1422082680812702E-6</c:v>
                </c:pt>
                <c:pt idx="195">
                  <c:v>1.1264153848685082E-6</c:v>
                </c:pt>
                <c:pt idx="196">
                  <c:v>1.1110377347541993E-6</c:v>
                </c:pt>
                <c:pt idx="197">
                  <c:v>1.0960593532210549E-6</c:v>
                </c:pt>
                <c:pt idx="198">
                  <c:v>1.0814650789196538E-6</c:v>
                </c:pt>
                <c:pt idx="199">
                  <c:v>1.0672405037348146E-6</c:v>
                </c:pt>
                <c:pt idx="200">
                  <c:v>1.0533719269825415E-6</c:v>
                </c:pt>
                <c:pt idx="201">
                  <c:v>1.0398463124801832E-6</c:v>
                </c:pt>
                <c:pt idx="202">
                  <c:v>1.0266512489715619E-6</c:v>
                </c:pt>
                <c:pt idx="203">
                  <c:v>1.013774913339958E-6</c:v>
                </c:pt>
                <c:pt idx="204">
                  <c:v>1.00120603612266E-6</c:v>
                </c:pt>
                <c:pt idx="205">
                  <c:v>9.888934471515141E-7</c:v>
                </c:pt>
                <c:pt idx="206">
                  <c:v>9.7690867443913834E-7</c:v>
                </c:pt>
                <c:pt idx="207">
                  <c:v>9.6520053405562118E-7</c:v>
                </c:pt>
                <c:pt idx="208">
                  <c:v>9.5375967478631203E-7</c:v>
                </c:pt>
                <c:pt idx="209">
                  <c:v>9.425771595158E-7</c:v>
                </c:pt>
                <c:pt idx="210">
                  <c:v>9.3164444282252729E-7</c:v>
                </c:pt>
                <c:pt idx="211">
                  <c:v>9.2095334965381671E-7</c:v>
                </c:pt>
                <c:pt idx="212">
                  <c:v>9.1049605572297639E-7</c:v>
                </c:pt>
                <c:pt idx="213">
                  <c:v>9.0026506881659959E-7</c:v>
                </c:pt>
                <c:pt idx="214">
                  <c:v>8.9025321148970021E-7</c:v>
                </c:pt>
                <c:pt idx="215">
                  <c:v>8.8045360482896544E-7</c:v>
                </c:pt>
                <c:pt idx="216">
                  <c:v>8.7085965300920562E-7</c:v>
                </c:pt>
                <c:pt idx="217">
                  <c:v>8.6146502908894843E-7</c:v>
                </c:pt>
                <c:pt idx="218">
                  <c:v>8.5226366134478834E-7</c:v>
                </c:pt>
                <c:pt idx="219">
                  <c:v>8.4324972072827805E-7</c:v>
                </c:pt>
                <c:pt idx="220">
                  <c:v>8.3441760875983465E-7</c:v>
                </c:pt>
                <c:pt idx="221">
                  <c:v>8.2576194642608173E-7</c:v>
                </c:pt>
                <c:pt idx="222">
                  <c:v>8.172775634464586E-7</c:v>
                </c:pt>
                <c:pt idx="223">
                  <c:v>8.0893203412408921E-7</c:v>
                </c:pt>
                <c:pt idx="224">
                  <c:v>8.0077601543862008E-7</c:v>
                </c:pt>
                <c:pt idx="225">
                  <c:v>7.9277690585220973E-7</c:v>
                </c:pt>
                <c:pt idx="226">
                  <c:v>7.849302763376839E-7</c:v>
                </c:pt>
                <c:pt idx="227">
                  <c:v>7.772318620185584E-7</c:v>
                </c:pt>
                <c:pt idx="228">
                  <c:v>7.6967755455239255E-7</c:v>
                </c:pt>
                <c:pt idx="229">
                  <c:v>7.6226339516440569E-7</c:v>
                </c:pt>
                <c:pt idx="230">
                  <c:v>7.5498556780670552E-7</c:v>
                </c:pt>
                <c:pt idx="231">
                  <c:v>7.4784039292622835E-7</c:v>
                </c:pt>
                <c:pt idx="232">
                  <c:v>7.4082432132203758E-7</c:v>
                </c:pt>
                <c:pt idx="233">
                  <c:v>7.3393392855972436E-7</c:v>
                </c:pt>
                <c:pt idx="234">
                  <c:v>7.2716590945858629E-7</c:v>
                </c:pt>
                <c:pt idx="235">
                  <c:v>7.2051707300609887E-7</c:v>
                </c:pt>
                <c:pt idx="236">
                  <c:v>7.1398433752965616E-7</c:v>
                </c:pt>
                <c:pt idx="237">
                  <c:v>7.0756472597719878E-7</c:v>
                </c:pt>
                <c:pt idx="238">
                  <c:v>7.0125536163634835E-7</c:v>
                </c:pt>
                <c:pt idx="239">
                  <c:v>6.9503296755130014E-7</c:v>
                </c:pt>
                <c:pt idx="240">
                  <c:v>6.8895634418104707E-7</c:v>
                </c:pt>
                <c:pt idx="241">
                  <c:v>6.8294158738879642E-7</c:v>
                </c:pt>
                <c:pt idx="242">
                  <c:v>6.770466364690353E-7</c:v>
                </c:pt>
                <c:pt idx="243">
                  <c:v>6.7124890631906925E-7</c:v>
                </c:pt>
                <c:pt idx="244">
                  <c:v>6.6554604136144681E-7</c:v>
                </c:pt>
                <c:pt idx="245">
                  <c:v>6.5993576103266545E-7</c:v>
                </c:pt>
                <c:pt idx="246">
                  <c:v>6.5441585686628903E-7</c:v>
                </c:pt>
                <c:pt idx="247">
                  <c:v>6.4898418959777442E-7</c:v>
                </c:pt>
                <c:pt idx="248">
                  <c:v>6.4363868657412879E-7</c:v>
                </c:pt>
                <c:pt idx="249">
                  <c:v>6.3837733910339589E-7</c:v>
                </c:pt>
                <c:pt idx="250">
                  <c:v>6.3319820010174842E-7</c:v>
                </c:pt>
                <c:pt idx="251">
                  <c:v>6.2809938167345657E-7</c:v>
                </c:pt>
                <c:pt idx="252">
                  <c:v>6.2307905297083988E-7</c:v>
                </c:pt>
                <c:pt idx="253">
                  <c:v>6.1813543799163213E-7</c:v>
                </c:pt>
                <c:pt idx="254">
                  <c:v>6.1326681357866868E-7</c:v>
                </c:pt>
                <c:pt idx="255">
                  <c:v>6.0847150750617319E-7</c:v>
                </c:pt>
                <c:pt idx="256">
                  <c:v>6.0374789655007541E-7</c:v>
                </c:pt>
                <c:pt idx="257">
                  <c:v>5.990944047904082E-7</c:v>
                </c:pt>
                <c:pt idx="258">
                  <c:v>5.9450950183070717E-7</c:v>
                </c:pt>
                <c:pt idx="259">
                  <c:v>5.8999170124742217E-7</c:v>
                </c:pt>
                <c:pt idx="260">
                  <c:v>5.8553955895361486E-7</c:v>
                </c:pt>
                <c:pt idx="261">
                  <c:v>5.8115167178106746E-7</c:v>
                </c:pt>
                <c:pt idx="262">
                  <c:v>5.7682667598357097E-7</c:v>
                </c:pt>
                <c:pt idx="263">
                  <c:v>5.7256324589399182E-7</c:v>
                </c:pt>
                <c:pt idx="264">
                  <c:v>5.683461815084555E-7</c:v>
                </c:pt>
                <c:pt idx="265">
                  <c:v>5.64202246368116E-7</c:v>
                </c:pt>
                <c:pt idx="266">
                  <c:v>5.6011611154385449E-7</c:v>
                </c:pt>
                <c:pt idx="267">
                  <c:v>5.5608659119594923E-7</c:v>
                </c:pt>
                <c:pt idx="268">
                  <c:v>5.5211253146615856E-7</c:v>
                </c:pt>
                <c:pt idx="269">
                  <c:v>5.4819280947616334E-7</c:v>
                </c:pt>
                <c:pt idx="270">
                  <c:v>5.4432633223426172E-7</c:v>
                </c:pt>
                <c:pt idx="271">
                  <c:v>5.4051203571492036E-7</c:v>
                </c:pt>
                <c:pt idx="272">
                  <c:v>5.3674888384643056E-7</c:v>
                </c:pt>
                <c:pt idx="273">
                  <c:v>5.3303586766423964E-7</c:v>
                </c:pt>
                <c:pt idx="274">
                  <c:v>5.2937200438010397E-7</c:v>
                </c:pt>
                <c:pt idx="275">
                  <c:v>5.2575633656448797E-7</c:v>
                </c:pt>
                <c:pt idx="276">
                  <c:v>5.2218793135926776E-7</c:v>
                </c:pt>
                <c:pt idx="277">
                  <c:v>5.1866587964612383E-7</c:v>
                </c:pt>
                <c:pt idx="278">
                  <c:v>5.151892953569367E-7</c:v>
                </c:pt>
                <c:pt idx="279">
                  <c:v>5.1175731469340909E-7</c:v>
                </c:pt>
                <c:pt idx="280">
                  <c:v>5.0836909549091424E-7</c:v>
                </c:pt>
                <c:pt idx="281">
                  <c:v>5.0501273647226552E-7</c:v>
                </c:pt>
                <c:pt idx="282">
                  <c:v>5.0170973588035994E-7</c:v>
                </c:pt>
                <c:pt idx="283">
                  <c:v>4.9844809070333976E-7</c:v>
                </c:pt>
                <c:pt idx="284">
                  <c:v>4.95227038783863E-7</c:v>
                </c:pt>
                <c:pt idx="285">
                  <c:v>4.9204583648699296E-7</c:v>
                </c:pt>
                <c:pt idx="286">
                  <c:v>4.889037580972061E-7</c:v>
                </c:pt>
                <c:pt idx="287">
                  <c:v>4.8580009530332811E-7</c:v>
                </c:pt>
                <c:pt idx="288">
                  <c:v>4.8273415670102678E-7</c:v>
                </c:pt>
                <c:pt idx="289">
                  <c:v>4.7970526724908654E-7</c:v>
                </c:pt>
                <c:pt idx="290">
                  <c:v>4.7671276783991434E-7</c:v>
                </c:pt>
                <c:pt idx="291">
                  <c:v>4.7375601478465455E-7</c:v>
                </c:pt>
                <c:pt idx="292">
                  <c:v>4.7083437941536917E-7</c:v>
                </c:pt>
                <c:pt idx="293">
                  <c:v>4.6794724760293719E-7</c:v>
                </c:pt>
                <c:pt idx="294">
                  <c:v>4.6509401938836017E-7</c:v>
                </c:pt>
                <c:pt idx="295">
                  <c:v>4.6227410853680723E-7</c:v>
                </c:pt>
                <c:pt idx="296">
                  <c:v>4.594869421663493E-7</c:v>
                </c:pt>
                <c:pt idx="297">
                  <c:v>4.5673196038859066E-7</c:v>
                </c:pt>
                <c:pt idx="298">
                  <c:v>4.5400861590401966E-7</c:v>
                </c:pt>
                <c:pt idx="299">
                  <c:v>4.5131637369641357E-7</c:v>
                </c:pt>
                <c:pt idx="300">
                  <c:v>4.4865471064707343E-7</c:v>
                </c:pt>
                <c:pt idx="301">
                  <c:v>4.4602311525108681E-7</c:v>
                </c:pt>
                <c:pt idx="302">
                  <c:v>4.4342108725462934E-7</c:v>
                </c:pt>
                <c:pt idx="303">
                  <c:v>4.4084813739140101E-7</c:v>
                </c:pt>
                <c:pt idx="304">
                  <c:v>4.3830378704661744E-7</c:v>
                </c:pt>
                <c:pt idx="305">
                  <c:v>4.3578756798556966E-7</c:v>
                </c:pt>
                <c:pt idx="306">
                  <c:v>4.3329902209036862E-7</c:v>
                </c:pt>
                <c:pt idx="307">
                  <c:v>4.3083770105329159E-7</c:v>
                </c:pt>
                <c:pt idx="308">
                  <c:v>4.2840316615719952E-7</c:v>
                </c:pt>
                <c:pt idx="309">
                  <c:v>4.2599498798123653E-7</c:v>
                </c:pt>
                <c:pt idx="310">
                  <c:v>4.2360484829824286E-7</c:v>
                </c:pt>
                <c:pt idx="311">
                  <c:v>4.2124821579974455E-7</c:v>
                </c:pt>
                <c:pt idx="312">
                  <c:v>4.1891670394895017E-7</c:v>
                </c:pt>
                <c:pt idx="313">
                  <c:v>4.1660991826445289E-7</c:v>
                </c:pt>
                <c:pt idx="314">
                  <c:v>4.143274724149406E-7</c:v>
                </c:pt>
                <c:pt idx="315">
                  <c:v>4.1206898802474008E-7</c:v>
                </c:pt>
                <c:pt idx="316">
                  <c:v>4.0983409448483513E-7</c:v>
                </c:pt>
                <c:pt idx="317">
                  <c:v>4.0762242872307646E-7</c:v>
                </c:pt>
                <c:pt idx="318">
                  <c:v>4.0543363505081388E-7</c:v>
                </c:pt>
                <c:pt idx="319">
                  <c:v>4.0326736494072094E-7</c:v>
                </c:pt>
                <c:pt idx="320">
                  <c:v>4.0112327688393569E-7</c:v>
                </c:pt>
                <c:pt idx="321">
                  <c:v>3.990010361795333E-7</c:v>
                </c:pt>
                <c:pt idx="322">
                  <c:v>3.9690031480142953E-7</c:v>
                </c:pt>
                <c:pt idx="323">
                  <c:v>3.9482079120307657E-7</c:v>
                </c:pt>
                <c:pt idx="324">
                  <c:v>3.927621501717634E-7</c:v>
                </c:pt>
                <c:pt idx="325">
                  <c:v>3.9072408268676566E-7</c:v>
                </c:pt>
                <c:pt idx="326">
                  <c:v>3.8870628573916009E-7</c:v>
                </c:pt>
                <c:pt idx="327">
                  <c:v>3.8670846222024025E-7</c:v>
                </c:pt>
                <c:pt idx="328">
                  <c:v>3.8472375953592621E-7</c:v>
                </c:pt>
                <c:pt idx="329">
                  <c:v>3.8276507852200265E-7</c:v>
                </c:pt>
                <c:pt idx="330">
                  <c:v>3.8082551256371792E-7</c:v>
                </c:pt>
                <c:pt idx="331">
                  <c:v>3.7890478671058439E-7</c:v>
                </c:pt>
                <c:pt idx="332">
                  <c:v>3.7700263124256754E-7</c:v>
                </c:pt>
                <c:pt idx="333">
                  <c:v>3.7511878151532718E-7</c:v>
                </c:pt>
                <c:pt idx="334">
                  <c:v>3.7325297787298411E-7</c:v>
                </c:pt>
                <c:pt idx="335">
                  <c:v>3.7140496550458516E-7</c:v>
                </c:pt>
                <c:pt idx="336">
                  <c:v>3.695744943435241E-7</c:v>
                </c:pt>
                <c:pt idx="337">
                  <c:v>3.6776131896939953E-7</c:v>
                </c:pt>
                <c:pt idx="338">
                  <c:v>3.6596519847478276E-7</c:v>
                </c:pt>
                <c:pt idx="339">
                  <c:v>3.6418589639206066E-7</c:v>
                </c:pt>
                <c:pt idx="340">
                  <c:v>3.6242318056258661E-7</c:v>
                </c:pt>
                <c:pt idx="341">
                  <c:v>3.6067682306850997E-7</c:v>
                </c:pt>
                <c:pt idx="342">
                  <c:v>3.589466001078657E-7</c:v>
                </c:pt>
                <c:pt idx="343">
                  <c:v>3.5723229193106198E-7</c:v>
                </c:pt>
                <c:pt idx="344">
                  <c:v>3.5553368272510644E-7</c:v>
                </c:pt>
                <c:pt idx="345">
                  <c:v>3.5385056053673077E-7</c:v>
                </c:pt>
                <c:pt idx="346">
                  <c:v>3.5218271719725346E-7</c:v>
                </c:pt>
                <c:pt idx="347">
                  <c:v>3.5052446396927106E-7</c:v>
                </c:pt>
                <c:pt idx="348">
                  <c:v>3.4888661771797563E-7</c:v>
                </c:pt>
                <c:pt idx="349">
                  <c:v>3.4726344695822408E-7</c:v>
                </c:pt>
                <c:pt idx="350">
                  <c:v>3.4565475780345503E-7</c:v>
                </c:pt>
                <c:pt idx="351">
                  <c:v>3.4406035975914418E-7</c:v>
                </c:pt>
                <c:pt idx="352">
                  <c:v>3.4248006562284498E-7</c:v>
                </c:pt>
                <c:pt idx="353">
                  <c:v>3.4091369143980661E-7</c:v>
                </c:pt>
                <c:pt idx="354">
                  <c:v>3.3936105641043247E-7</c:v>
                </c:pt>
                <c:pt idx="355">
                  <c:v>3.3782198283282564E-7</c:v>
                </c:pt>
                <c:pt idx="356">
                  <c:v>3.3629629604653141E-7</c:v>
                </c:pt>
                <c:pt idx="357">
                  <c:v>3.3478382434589616E-7</c:v>
                </c:pt>
                <c:pt idx="358">
                  <c:v>3.332843989431264E-7</c:v>
                </c:pt>
                <c:pt idx="359">
                  <c:v>3.3179785388198289E-7</c:v>
                </c:pt>
                <c:pt idx="360">
                  <c:v>3.3032402600349295E-7</c:v>
                </c:pt>
                <c:pt idx="361">
                  <c:v>3.2886275486308457E-7</c:v>
                </c:pt>
                <c:pt idx="362">
                  <c:v>3.2741388269878613E-7</c:v>
                </c:pt>
                <c:pt idx="363">
                  <c:v>3.2597725435461416E-7</c:v>
                </c:pt>
                <c:pt idx="364">
                  <c:v>3.2454798882889621E-7</c:v>
                </c:pt>
                <c:pt idx="365">
                  <c:v>3.2313543241517925E-7</c:v>
                </c:pt>
                <c:pt idx="366">
                  <c:v>3.2173466903494477E-7</c:v>
                </c:pt>
                <c:pt idx="367">
                  <c:v>3.2034555347650177E-7</c:v>
                </c:pt>
                <c:pt idx="368">
                  <c:v>3.1896794289592909E-7</c:v>
                </c:pt>
                <c:pt idx="369">
                  <c:v>3.1760169674922928E-7</c:v>
                </c:pt>
                <c:pt idx="370">
                  <c:v>3.1624667676903773E-7</c:v>
                </c:pt>
                <c:pt idx="371">
                  <c:v>3.1490274689643922E-7</c:v>
                </c:pt>
                <c:pt idx="372">
                  <c:v>3.1356977325948642E-7</c:v>
                </c:pt>
                <c:pt idx="373">
                  <c:v>3.1224762410751947E-7</c:v>
                </c:pt>
                <c:pt idx="374">
                  <c:v>3.1093616979138334E-7</c:v>
                </c:pt>
                <c:pt idx="375">
                  <c:v>3.0963528270284104E-7</c:v>
                </c:pt>
                <c:pt idx="376">
                  <c:v>3.0834483724281268E-7</c:v>
                </c:pt>
                <c:pt idx="377">
                  <c:v>3.070647097901544E-7</c:v>
                </c:pt>
                <c:pt idx="378">
                  <c:v>3.0579477864446545E-7</c:v>
                </c:pt>
                <c:pt idx="379">
                  <c:v>3.0453492401011771E-7</c:v>
                </c:pt>
                <c:pt idx="380">
                  <c:v>3.0328502793839961E-7</c:v>
                </c:pt>
                <c:pt idx="381">
                  <c:v>3.0120320621726004E-7</c:v>
                </c:pt>
                <c:pt idx="382">
                  <c:v>3.0119501610159853E-7</c:v>
                </c:pt>
                <c:pt idx="383">
                  <c:v>3.0118682641483003E-7</c:v>
                </c:pt>
                <c:pt idx="384">
                  <c:v>3.0117454268749265E-7</c:v>
                </c:pt>
                <c:pt idx="385">
                  <c:v>3.0116635407023793E-7</c:v>
                </c:pt>
                <c:pt idx="386">
                  <c:v>3.0115816588433389E-7</c:v>
                </c:pt>
                <c:pt idx="387">
                  <c:v>3.0114997812717352E-7</c:v>
                </c:pt>
                <c:pt idx="388">
                  <c:v>3.0114179079872342E-7</c:v>
                </c:pt>
                <c:pt idx="389">
                  <c:v>3.0113360389637711E-7</c:v>
                </c:pt>
                <c:pt idx="390">
                  <c:v>3.0112541742524802E-7</c:v>
                </c:pt>
                <c:pt idx="391">
                  <c:v>3.0111723138272935E-7</c:v>
                </c:pt>
                <c:pt idx="392">
                  <c:v>3.0110904576878823E-7</c:v>
                </c:pt>
                <c:pt idx="393">
                  <c:v>3.0110086058081855E-7</c:v>
                </c:pt>
                <c:pt idx="394">
                  <c:v>3.0109267582393253E-7</c:v>
                </c:pt>
                <c:pt idx="395">
                  <c:v>3.0083916070023606E-7</c:v>
                </c:pt>
                <c:pt idx="396">
                  <c:v>3.0083916070023606E-7</c:v>
                </c:pt>
                <c:pt idx="397">
                  <c:v>3.0058605635596317E-7</c:v>
                </c:pt>
                <c:pt idx="398">
                  <c:v>3.0058605635596317E-7</c:v>
                </c:pt>
                <c:pt idx="399">
                  <c:v>3.0033336180628109E-7</c:v>
                </c:pt>
                <c:pt idx="400">
                  <c:v>3.0033336180628109E-7</c:v>
                </c:pt>
                <c:pt idx="401">
                  <c:v>3.0008107606948175E-7</c:v>
                </c:pt>
                <c:pt idx="402">
                  <c:v>3.0008107606948175E-7</c:v>
                </c:pt>
                <c:pt idx="403">
                  <c:v>2.9982919816697011E-7</c:v>
                </c:pt>
                <c:pt idx="404">
                  <c:v>2.9982919816697011E-7</c:v>
                </c:pt>
                <c:pt idx="405">
                  <c:v>2.9957772712325198E-7</c:v>
                </c:pt>
                <c:pt idx="406">
                  <c:v>2.9957772712325198E-7</c:v>
                </c:pt>
                <c:pt idx="407">
                  <c:v>2.99326661968465E-7</c:v>
                </c:pt>
                <c:pt idx="408">
                  <c:v>2.99326661968465E-7</c:v>
                </c:pt>
                <c:pt idx="409">
                  <c:v>2.9907600172818808E-7</c:v>
                </c:pt>
                <c:pt idx="410">
                  <c:v>2.9907600172818808E-7</c:v>
                </c:pt>
                <c:pt idx="411">
                  <c:v>2.9882574543870346E-7</c:v>
                </c:pt>
                <c:pt idx="412">
                  <c:v>2.9882574543870346E-7</c:v>
                </c:pt>
                <c:pt idx="413">
                  <c:v>2.9857589213679793E-7</c:v>
                </c:pt>
                <c:pt idx="414">
                  <c:v>2.9857589213679793E-7</c:v>
                </c:pt>
                <c:pt idx="415">
                  <c:v>2.9832644086229823E-7</c:v>
                </c:pt>
                <c:pt idx="416">
                  <c:v>2.9832644086229823E-7</c:v>
                </c:pt>
                <c:pt idx="417">
                  <c:v>2.9807739065805914E-7</c:v>
                </c:pt>
                <c:pt idx="418">
                  <c:v>2.9807739065805914E-7</c:v>
                </c:pt>
                <c:pt idx="419">
                  <c:v>2.9782874056995206E-7</c:v>
                </c:pt>
                <c:pt idx="420">
                  <c:v>2.9782874056995206E-7</c:v>
                </c:pt>
                <c:pt idx="421">
                  <c:v>2.9758048964685261E-7</c:v>
                </c:pt>
                <c:pt idx="422">
                  <c:v>2.9758048964685261E-7</c:v>
                </c:pt>
                <c:pt idx="423">
                  <c:v>2.9733263694062904E-7</c:v>
                </c:pt>
                <c:pt idx="424">
                  <c:v>2.9733263694062904E-7</c:v>
                </c:pt>
                <c:pt idx="425">
                  <c:v>2.9708518150613057E-7</c:v>
                </c:pt>
                <c:pt idx="426">
                  <c:v>2.9708518150613057E-7</c:v>
                </c:pt>
                <c:pt idx="427">
                  <c:v>2.9684210408665604E-7</c:v>
                </c:pt>
                <c:pt idx="428">
                  <c:v>2.9684210408665604E-7</c:v>
                </c:pt>
                <c:pt idx="429">
                  <c:v>2.9659543400219424E-7</c:v>
                </c:pt>
                <c:pt idx="430">
                  <c:v>2.9659543400219424E-7</c:v>
                </c:pt>
                <c:pt idx="431">
                  <c:v>2.9634915838685317E-7</c:v>
                </c:pt>
                <c:pt idx="432">
                  <c:v>2.9634915838685317E-7</c:v>
                </c:pt>
                <c:pt idx="433">
                  <c:v>2.9610327630724319E-7</c:v>
                </c:pt>
                <c:pt idx="434">
                  <c:v>2.9610327630724319E-7</c:v>
                </c:pt>
                <c:pt idx="435">
                  <c:v>2.9585778683289731E-7</c:v>
                </c:pt>
                <c:pt idx="436">
                  <c:v>2.9585778683289731E-7</c:v>
                </c:pt>
                <c:pt idx="437">
                  <c:v>2.9561268903626121E-7</c:v>
                </c:pt>
                <c:pt idx="438">
                  <c:v>2.9561268903626121E-7</c:v>
                </c:pt>
                <c:pt idx="439">
                  <c:v>2.9536798199268091E-7</c:v>
                </c:pt>
                <c:pt idx="440">
                  <c:v>2.9536798199268091E-7</c:v>
                </c:pt>
                <c:pt idx="441">
                  <c:v>2.951236647803918E-7</c:v>
                </c:pt>
                <c:pt idx="442">
                  <c:v>2.951236647803918E-7</c:v>
                </c:pt>
                <c:pt idx="443">
                  <c:v>2.9487973648050771E-7</c:v>
                </c:pt>
                <c:pt idx="444">
                  <c:v>2.9487973648050771E-7</c:v>
                </c:pt>
                <c:pt idx="445">
                  <c:v>2.9463619617700883E-7</c:v>
                </c:pt>
                <c:pt idx="446">
                  <c:v>2.9463619617700883E-7</c:v>
                </c:pt>
                <c:pt idx="447">
                  <c:v>2.9439304295673219E-7</c:v>
                </c:pt>
                <c:pt idx="448">
                  <c:v>2.9439304295673219E-7</c:v>
                </c:pt>
                <c:pt idx="449">
                  <c:v>2.9415027590935849E-7</c:v>
                </c:pt>
                <c:pt idx="450">
                  <c:v>2.9415027590935849E-7</c:v>
                </c:pt>
                <c:pt idx="451">
                  <c:v>2.9390789412740318E-7</c:v>
                </c:pt>
                <c:pt idx="452">
                  <c:v>2.9390789412740318E-7</c:v>
                </c:pt>
                <c:pt idx="453">
                  <c:v>2.9366589670620361E-7</c:v>
                </c:pt>
                <c:pt idx="454">
                  <c:v>2.9366589670620361E-7</c:v>
                </c:pt>
                <c:pt idx="455">
                  <c:v>2.9342428274390961E-7</c:v>
                </c:pt>
                <c:pt idx="456">
                  <c:v>2.9342428274390961E-7</c:v>
                </c:pt>
                <c:pt idx="457">
                  <c:v>2.9318305134391564E-7</c:v>
                </c:pt>
                <c:pt idx="458">
                  <c:v>2.9318305134391564E-7</c:v>
                </c:pt>
                <c:pt idx="459">
                  <c:v>2.9294220160507038E-7</c:v>
                </c:pt>
                <c:pt idx="460">
                  <c:v>2.9294220160507038E-7</c:v>
                </c:pt>
                <c:pt idx="461">
                  <c:v>2.9270560815004176E-7</c:v>
                </c:pt>
                <c:pt idx="462">
                  <c:v>2.9270560815004176E-7</c:v>
                </c:pt>
                <c:pt idx="463">
                  <c:v>2.924655129406871E-7</c:v>
                </c:pt>
                <c:pt idx="464">
                  <c:v>2.924655129406871E-7</c:v>
                </c:pt>
                <c:pt idx="465">
                  <c:v>2.9222579673708464E-7</c:v>
                </c:pt>
                <c:pt idx="466">
                  <c:v>2.9222579673708464E-7</c:v>
                </c:pt>
                <c:pt idx="467">
                  <c:v>2.9198645865398426E-7</c:v>
                </c:pt>
                <c:pt idx="468">
                  <c:v>2.9198645865398426E-7</c:v>
                </c:pt>
                <c:pt idx="469">
                  <c:v>2.9174749780887282E-7</c:v>
                </c:pt>
                <c:pt idx="470">
                  <c:v>2.9174749780887282E-7</c:v>
                </c:pt>
                <c:pt idx="471">
                  <c:v>2.9150891332438092E-7</c:v>
                </c:pt>
                <c:pt idx="472">
                  <c:v>2.9150891332438092E-7</c:v>
                </c:pt>
                <c:pt idx="473">
                  <c:v>2.9127070431859905E-7</c:v>
                </c:pt>
                <c:pt idx="474">
                  <c:v>2.9127070431859905E-7</c:v>
                </c:pt>
                <c:pt idx="475">
                  <c:v>2.9103286991958308E-7</c:v>
                </c:pt>
                <c:pt idx="476">
                  <c:v>2.9103286991958308E-7</c:v>
                </c:pt>
                <c:pt idx="477">
                  <c:v>2.9079540925566271E-7</c:v>
                </c:pt>
                <c:pt idx="478">
                  <c:v>2.9079540925566271E-7</c:v>
                </c:pt>
                <c:pt idx="479">
                  <c:v>2.9055832145785262E-7</c:v>
                </c:pt>
                <c:pt idx="480">
                  <c:v>2.9055832145785262E-7</c:v>
                </c:pt>
                <c:pt idx="481">
                  <c:v>2.9032160565984202E-7</c:v>
                </c:pt>
                <c:pt idx="482">
                  <c:v>2.9032160565984202E-7</c:v>
                </c:pt>
                <c:pt idx="483">
                  <c:v>2.9008526099798378E-7</c:v>
                </c:pt>
                <c:pt idx="484">
                  <c:v>2.9008526099798378E-7</c:v>
                </c:pt>
                <c:pt idx="485">
                  <c:v>2.8984928661128575E-7</c:v>
                </c:pt>
                <c:pt idx="486">
                  <c:v>2.8984928661128575E-7</c:v>
                </c:pt>
                <c:pt idx="487">
                  <c:v>2.896136816413991E-7</c:v>
                </c:pt>
                <c:pt idx="488">
                  <c:v>2.896136816413991E-7</c:v>
                </c:pt>
                <c:pt idx="489">
                  <c:v>2.8937844523260879E-7</c:v>
                </c:pt>
                <c:pt idx="490">
                  <c:v>2.8937844523260879E-7</c:v>
                </c:pt>
                <c:pt idx="491">
                  <c:v>2.8914357653182383E-7</c:v>
                </c:pt>
                <c:pt idx="492">
                  <c:v>2.8914357653182383E-7</c:v>
                </c:pt>
                <c:pt idx="493">
                  <c:v>2.8890907468856705E-7</c:v>
                </c:pt>
                <c:pt idx="494">
                  <c:v>2.8890907468856705E-7</c:v>
                </c:pt>
                <c:pt idx="495">
                  <c:v>2.8867493885496475E-7</c:v>
                </c:pt>
                <c:pt idx="496">
                  <c:v>2.8867493885496475E-7</c:v>
                </c:pt>
                <c:pt idx="497">
                  <c:v>2.8844116818573692E-7</c:v>
                </c:pt>
                <c:pt idx="498">
                  <c:v>2.8844116818573692E-7</c:v>
                </c:pt>
                <c:pt idx="499">
                  <c:v>2.8821152357129622E-7</c:v>
                </c:pt>
                <c:pt idx="500">
                  <c:v>2.8821152357129622E-7</c:v>
                </c:pt>
                <c:pt idx="501">
                  <c:v>2.8797847484935036E-7</c:v>
                </c:pt>
                <c:pt idx="502">
                  <c:v>2.8797847484935036E-7</c:v>
                </c:pt>
                <c:pt idx="503">
                  <c:v>2.8774578878489375E-7</c:v>
                </c:pt>
                <c:pt idx="504">
                  <c:v>2.8774578878489375E-7</c:v>
                </c:pt>
                <c:pt idx="505">
                  <c:v>2.8751346454288245E-7</c:v>
                </c:pt>
                <c:pt idx="506">
                  <c:v>2.8751346454288245E-7</c:v>
                </c:pt>
                <c:pt idx="507">
                  <c:v>2.8728150129081808E-7</c:v>
                </c:pt>
                <c:pt idx="508">
                  <c:v>2.8728150129081808E-7</c:v>
                </c:pt>
                <c:pt idx="509">
                  <c:v>2.8704989819873772E-7</c:v>
                </c:pt>
                <c:pt idx="510">
                  <c:v>2.8704989819873772E-7</c:v>
                </c:pt>
                <c:pt idx="511">
                  <c:v>2.8681865443920396E-7</c:v>
                </c:pt>
                <c:pt idx="512">
                  <c:v>2.8681865443920396E-7</c:v>
                </c:pt>
                <c:pt idx="513">
                  <c:v>2.8658776918729601E-7</c:v>
                </c:pt>
                <c:pt idx="514">
                  <c:v>2.8658776918729601E-7</c:v>
                </c:pt>
                <c:pt idx="515">
                  <c:v>2.8635724162059995E-7</c:v>
                </c:pt>
                <c:pt idx="516">
                  <c:v>2.8635724162059995E-7</c:v>
                </c:pt>
                <c:pt idx="517">
                  <c:v>2.861270709191983E-7</c:v>
                </c:pt>
                <c:pt idx="518">
                  <c:v>2.861270709191983E-7</c:v>
                </c:pt>
                <c:pt idx="519">
                  <c:v>2.8589725626566287E-7</c:v>
                </c:pt>
                <c:pt idx="520">
                  <c:v>2.8589725626566287E-7</c:v>
                </c:pt>
                <c:pt idx="521">
                  <c:v>2.856677968473672E-7</c:v>
                </c:pt>
                <c:pt idx="522">
                  <c:v>2.856677968473672E-7</c:v>
                </c:pt>
                <c:pt idx="523">
                  <c:v>2.8543869184717706E-7</c:v>
                </c:pt>
                <c:pt idx="524">
                  <c:v>2.8543869184717706E-7</c:v>
                </c:pt>
                <c:pt idx="525">
                  <c:v>2.8520994045739932E-7</c:v>
                </c:pt>
                <c:pt idx="526">
                  <c:v>2.8520994045739932E-7</c:v>
                </c:pt>
                <c:pt idx="527">
                  <c:v>2.8498154187046265E-7</c:v>
                </c:pt>
                <c:pt idx="528">
                  <c:v>2.8498154187046265E-7</c:v>
                </c:pt>
                <c:pt idx="529">
                  <c:v>2.8475349528123731E-7</c:v>
                </c:pt>
                <c:pt idx="530">
                  <c:v>2.8475349528123731E-7</c:v>
                </c:pt>
                <c:pt idx="531">
                  <c:v>2.8452579988702579E-7</c:v>
                </c:pt>
                <c:pt idx="532">
                  <c:v>2.8452579988702579E-7</c:v>
                </c:pt>
                <c:pt idx="533">
                  <c:v>2.8429845488755334E-7</c:v>
                </c:pt>
                <c:pt idx="534">
                  <c:v>2.8429845488755334E-7</c:v>
                </c:pt>
                <c:pt idx="535">
                  <c:v>2.8407511793230382E-7</c:v>
                </c:pt>
                <c:pt idx="536">
                  <c:v>2.8407511793230382E-7</c:v>
                </c:pt>
                <c:pt idx="537">
                  <c:v>2.8384846571160051E-7</c:v>
                </c:pt>
                <c:pt idx="538">
                  <c:v>2.8384846571160051E-7</c:v>
                </c:pt>
                <c:pt idx="539">
                  <c:v>2.8362216151203184E-7</c:v>
                </c:pt>
                <c:pt idx="540">
                  <c:v>2.8362216151203184E-7</c:v>
                </c:pt>
                <c:pt idx="541">
                  <c:v>2.833962045428864E-7</c:v>
                </c:pt>
                <c:pt idx="542">
                  <c:v>2.833962045428864E-7</c:v>
                </c:pt>
                <c:pt idx="543">
                  <c:v>2.831705940158303E-7</c:v>
                </c:pt>
                <c:pt idx="544">
                  <c:v>2.831705940158303E-7</c:v>
                </c:pt>
                <c:pt idx="545">
                  <c:v>2.8294532914489899E-7</c:v>
                </c:pt>
                <c:pt idx="546">
                  <c:v>2.8294532914489899E-7</c:v>
                </c:pt>
                <c:pt idx="547">
                  <c:v>2.8272040914648845E-7</c:v>
                </c:pt>
                <c:pt idx="548">
                  <c:v>2.8272040914648845E-7</c:v>
                </c:pt>
                <c:pt idx="549">
                  <c:v>2.8249583323934586E-7</c:v>
                </c:pt>
                <c:pt idx="550">
                  <c:v>2.8249583323934586E-7</c:v>
                </c:pt>
                <c:pt idx="551">
                  <c:v>2.8227160064456119E-7</c:v>
                </c:pt>
                <c:pt idx="552">
                  <c:v>2.8227160064456119E-7</c:v>
                </c:pt>
                <c:pt idx="553">
                  <c:v>2.820477105855584E-7</c:v>
                </c:pt>
                <c:pt idx="554">
                  <c:v>2.820477105855584E-7</c:v>
                </c:pt>
                <c:pt idx="555">
                  <c:v>2.8182416228808679E-7</c:v>
                </c:pt>
                <c:pt idx="556">
                  <c:v>2.8182416228808679E-7</c:v>
                </c:pt>
                <c:pt idx="557">
                  <c:v>2.8160095498021151E-7</c:v>
                </c:pt>
                <c:pt idx="558">
                  <c:v>2.8160095498021151E-7</c:v>
                </c:pt>
                <c:pt idx="559">
                  <c:v>2.8137808789230685E-7</c:v>
                </c:pt>
                <c:pt idx="560">
                  <c:v>2.8137808789230685E-7</c:v>
                </c:pt>
                <c:pt idx="561">
                  <c:v>2.8115556025704559E-7</c:v>
                </c:pt>
                <c:pt idx="562">
                  <c:v>2.8115556025704559E-7</c:v>
                </c:pt>
                <c:pt idx="563">
                  <c:v>2.8093337130939166E-7</c:v>
                </c:pt>
                <c:pt idx="564">
                  <c:v>2.8093337130939166E-7</c:v>
                </c:pt>
                <c:pt idx="565">
                  <c:v>2.8071152028659157E-7</c:v>
                </c:pt>
                <c:pt idx="566">
                  <c:v>2.8071152028659157E-7</c:v>
                </c:pt>
                <c:pt idx="567">
                  <c:v>2.80490006428165E-7</c:v>
                </c:pt>
                <c:pt idx="568">
                  <c:v>2.80490006428165E-7</c:v>
                </c:pt>
                <c:pt idx="569">
                  <c:v>2.8026882897589746E-7</c:v>
                </c:pt>
                <c:pt idx="570">
                  <c:v>2.8026882897589746E-7</c:v>
                </c:pt>
                <c:pt idx="571">
                  <c:v>2.8004798717606917E-7</c:v>
                </c:pt>
                <c:pt idx="572">
                  <c:v>2.8004798717606917E-7</c:v>
                </c:pt>
                <c:pt idx="573">
                  <c:v>2.7982748027049299E-7</c:v>
                </c:pt>
                <c:pt idx="574">
                  <c:v>2.7982748027049299E-7</c:v>
                </c:pt>
                <c:pt idx="575">
                  <c:v>2.7961085603477428E-7</c:v>
                </c:pt>
                <c:pt idx="576">
                  <c:v>2.7961085603477428E-7</c:v>
                </c:pt>
                <c:pt idx="577">
                  <c:v>2.7939101129859402E-7</c:v>
                </c:pt>
                <c:pt idx="578">
                  <c:v>2.7939101129859402E-7</c:v>
                </c:pt>
                <c:pt idx="579">
                  <c:v>2.7917149922321977E-7</c:v>
                </c:pt>
                <c:pt idx="580">
                  <c:v>2.7917149922321977E-7</c:v>
                </c:pt>
                <c:pt idx="581">
                  <c:v>2.789523190638191E-7</c:v>
                </c:pt>
                <c:pt idx="582">
                  <c:v>2.789523190638191E-7</c:v>
                </c:pt>
                <c:pt idx="583">
                  <c:v>2.7873347007776673E-7</c:v>
                </c:pt>
                <c:pt idx="584">
                  <c:v>2.7873347007776673E-7</c:v>
                </c:pt>
                <c:pt idx="585">
                  <c:v>2.7851495152685072E-7</c:v>
                </c:pt>
                <c:pt idx="586">
                  <c:v>2.7851495152685072E-7</c:v>
                </c:pt>
                <c:pt idx="587">
                  <c:v>2.7829676266840551E-7</c:v>
                </c:pt>
                <c:pt idx="588">
                  <c:v>2.7829676266840551E-7</c:v>
                </c:pt>
                <c:pt idx="589">
                  <c:v>2.780789027685969E-7</c:v>
                </c:pt>
                <c:pt idx="590">
                  <c:v>2.780789027685969E-7</c:v>
                </c:pt>
                <c:pt idx="591">
                  <c:v>2.7786137109354936E-7</c:v>
                </c:pt>
                <c:pt idx="592">
                  <c:v>2.7786137109354936E-7</c:v>
                </c:pt>
                <c:pt idx="593">
                  <c:v>2.7764416691155347E-7</c:v>
                </c:pt>
                <c:pt idx="594">
                  <c:v>2.7764416691155347E-7</c:v>
                </c:pt>
                <c:pt idx="595">
                  <c:v>2.7742728949305971E-7</c:v>
                </c:pt>
                <c:pt idx="596">
                  <c:v>2.7742728949305971E-7</c:v>
                </c:pt>
                <c:pt idx="597">
                  <c:v>2.7721073811067032E-7</c:v>
                </c:pt>
                <c:pt idx="598">
                  <c:v>2.7721073811067032E-7</c:v>
                </c:pt>
                <c:pt idx="599">
                  <c:v>2.7699451203912964E-7</c:v>
                </c:pt>
                <c:pt idx="600">
                  <c:v>2.7699451203912964E-7</c:v>
                </c:pt>
                <c:pt idx="601">
                  <c:v>2.7677861055531894E-7</c:v>
                </c:pt>
                <c:pt idx="602">
                  <c:v>2.7677861055531894E-7</c:v>
                </c:pt>
                <c:pt idx="603">
                  <c:v>2.765630329382464E-7</c:v>
                </c:pt>
                <c:pt idx="604">
                  <c:v>2.765630329382464E-7</c:v>
                </c:pt>
                <c:pt idx="605">
                  <c:v>2.7634777846904036E-7</c:v>
                </c:pt>
                <c:pt idx="606">
                  <c:v>2.7634777846904036E-7</c:v>
                </c:pt>
                <c:pt idx="607">
                  <c:v>2.7613284643094127E-7</c:v>
                </c:pt>
                <c:pt idx="608">
                  <c:v>2.7613284643094127E-7</c:v>
                </c:pt>
                <c:pt idx="609">
                  <c:v>2.7591823610929441E-7</c:v>
                </c:pt>
                <c:pt idx="610">
                  <c:v>2.7591823610929441E-7</c:v>
                </c:pt>
                <c:pt idx="611">
                  <c:v>2.7570394679154142E-7</c:v>
                </c:pt>
                <c:pt idx="612">
                  <c:v>2.7570394679154142E-7</c:v>
                </c:pt>
                <c:pt idx="613">
                  <c:v>2.7549342634368269E-7</c:v>
                </c:pt>
                <c:pt idx="614">
                  <c:v>2.7549342634368269E-7</c:v>
                </c:pt>
                <c:pt idx="615">
                  <c:v>2.7527977175540291E-7</c:v>
                </c:pt>
                <c:pt idx="616">
                  <c:v>2.7527977175540291E-7</c:v>
                </c:pt>
                <c:pt idx="617">
                  <c:v>2.750664360572224E-7</c:v>
                </c:pt>
                <c:pt idx="618">
                  <c:v>2.750664360572224E-7</c:v>
                </c:pt>
                <c:pt idx="619">
                  <c:v>2.7485341854486073E-7</c:v>
                </c:pt>
                <c:pt idx="620">
                  <c:v>2.7485341854486073E-7</c:v>
                </c:pt>
                <c:pt idx="621">
                  <c:v>2.746407185160961E-7</c:v>
                </c:pt>
                <c:pt idx="622">
                  <c:v>2.746407185160961E-7</c:v>
                </c:pt>
                <c:pt idx="623">
                  <c:v>2.7442833527075858E-7</c:v>
                </c:pt>
                <c:pt idx="624">
                  <c:v>2.7442833527075858E-7</c:v>
                </c:pt>
                <c:pt idx="625">
                  <c:v>2.7421626811072213E-7</c:v>
                </c:pt>
                <c:pt idx="626">
                  <c:v>2.7421626811072213E-7</c:v>
                </c:pt>
                <c:pt idx="627">
                  <c:v>2.7400451633989692E-7</c:v>
                </c:pt>
                <c:pt idx="628">
                  <c:v>2.7400451633989692E-7</c:v>
                </c:pt>
                <c:pt idx="629">
                  <c:v>2.7379307926422273E-7</c:v>
                </c:pt>
                <c:pt idx="630">
                  <c:v>2.7379307926422273E-7</c:v>
                </c:pt>
                <c:pt idx="631">
                  <c:v>2.7358195619166116E-7</c:v>
                </c:pt>
                <c:pt idx="632">
                  <c:v>2.7358195619166116E-7</c:v>
                </c:pt>
                <c:pt idx="633">
                  <c:v>2.7337114643218844E-7</c:v>
                </c:pt>
                <c:pt idx="634">
                  <c:v>2.7337114643218844E-7</c:v>
                </c:pt>
                <c:pt idx="635">
                  <c:v>2.7316064929992014E-7</c:v>
                </c:pt>
                <c:pt idx="636">
                  <c:v>2.7316064929992014E-7</c:v>
                </c:pt>
                <c:pt idx="637">
                  <c:v>2.729504641045712E-7</c:v>
                </c:pt>
                <c:pt idx="638">
                  <c:v>2.729504641045712E-7</c:v>
                </c:pt>
                <c:pt idx="639">
                  <c:v>2.727405901642532E-7</c:v>
                </c:pt>
                <c:pt idx="640">
                  <c:v>2.727405901642532E-7</c:v>
                </c:pt>
                <c:pt idx="641">
                  <c:v>2.7253102679692765E-7</c:v>
                </c:pt>
                <c:pt idx="642">
                  <c:v>2.7253102679692765E-7</c:v>
                </c:pt>
                <c:pt idx="643">
                  <c:v>2.7232177332253434E-7</c:v>
                </c:pt>
                <c:pt idx="644">
                  <c:v>2.7232177332253434E-7</c:v>
                </c:pt>
                <c:pt idx="645">
                  <c:v>2.7211282906298443E-7</c:v>
                </c:pt>
                <c:pt idx="646">
                  <c:v>2.7211282906298443E-7</c:v>
                </c:pt>
                <c:pt idx="647">
                  <c:v>2.7190419334215283E-7</c:v>
                </c:pt>
                <c:pt idx="648">
                  <c:v>2.7190419334215283E-7</c:v>
                </c:pt>
                <c:pt idx="649">
                  <c:v>2.7169586548587151E-7</c:v>
                </c:pt>
                <c:pt idx="650">
                  <c:v>2.7169586548587151E-7</c:v>
                </c:pt>
                <c:pt idx="651">
                  <c:v>2.7149119756082317E-7</c:v>
                </c:pt>
                <c:pt idx="652">
                  <c:v>2.7149119756082317E-7</c:v>
                </c:pt>
                <c:pt idx="653">
                  <c:v>2.7128347848033464E-7</c:v>
                </c:pt>
                <c:pt idx="654">
                  <c:v>2.7128347848033464E-7</c:v>
                </c:pt>
                <c:pt idx="655">
                  <c:v>2.7107606526432927E-7</c:v>
                </c:pt>
                <c:pt idx="656">
                  <c:v>2.7107606526432927E-7</c:v>
                </c:pt>
                <c:pt idx="657">
                  <c:v>2.7086895724636537E-7</c:v>
                </c:pt>
                <c:pt idx="658">
                  <c:v>2.7086895724636537E-7</c:v>
                </c:pt>
                <c:pt idx="659">
                  <c:v>2.7066215376192466E-7</c:v>
                </c:pt>
                <c:pt idx="660">
                  <c:v>2.7066215376192466E-7</c:v>
                </c:pt>
                <c:pt idx="661">
                  <c:v>2.7045565414840315E-7</c:v>
                </c:pt>
                <c:pt idx="662">
                  <c:v>2.7045565414840315E-7</c:v>
                </c:pt>
                <c:pt idx="663">
                  <c:v>2.7024945774510568E-7</c:v>
                </c:pt>
                <c:pt idx="664">
                  <c:v>2.7024945774510568E-7</c:v>
                </c:pt>
                <c:pt idx="665">
                  <c:v>2.7004356389323908E-7</c:v>
                </c:pt>
                <c:pt idx="666">
                  <c:v>2.7004356389323908E-7</c:v>
                </c:pt>
                <c:pt idx="667">
                  <c:v>2.6983797193590432E-7</c:v>
                </c:pt>
                <c:pt idx="668">
                  <c:v>2.6983797193590432E-7</c:v>
                </c:pt>
                <c:pt idx="669">
                  <c:v>2.6963268121809055E-7</c:v>
                </c:pt>
                <c:pt idx="670">
                  <c:v>2.6963268121809055E-7</c:v>
                </c:pt>
                <c:pt idx="671">
                  <c:v>2.6942769108666824E-7</c:v>
                </c:pt>
                <c:pt idx="672">
                  <c:v>2.6942769108666824E-7</c:v>
                </c:pt>
                <c:pt idx="673">
                  <c:v>2.6922300089038256E-7</c:v>
                </c:pt>
                <c:pt idx="674">
                  <c:v>2.6922300089038256E-7</c:v>
                </c:pt>
                <c:pt idx="675">
                  <c:v>2.6901860997984612E-7</c:v>
                </c:pt>
                <c:pt idx="676">
                  <c:v>2.6901860997984612E-7</c:v>
                </c:pt>
                <c:pt idx="677">
                  <c:v>2.6881451770753293E-7</c:v>
                </c:pt>
                <c:pt idx="678">
                  <c:v>2.6881451770753293E-7</c:v>
                </c:pt>
                <c:pt idx="679">
                  <c:v>2.6861072342777154E-7</c:v>
                </c:pt>
                <c:pt idx="680">
                  <c:v>2.6861072342777154E-7</c:v>
                </c:pt>
                <c:pt idx="681">
                  <c:v>2.6840722649673834E-7</c:v>
                </c:pt>
                <c:pt idx="682">
                  <c:v>2.6840722649673834E-7</c:v>
                </c:pt>
                <c:pt idx="683">
                  <c:v>2.6820402627245093E-7</c:v>
                </c:pt>
                <c:pt idx="684">
                  <c:v>2.6820402627245093E-7</c:v>
                </c:pt>
                <c:pt idx="685">
                  <c:v>2.6800112211681803E-7</c:v>
                </c:pt>
                <c:pt idx="686">
                  <c:v>2.6800112211681803E-7</c:v>
                </c:pt>
                <c:pt idx="687">
                  <c:v>2.6780177892812968E-7</c:v>
                </c:pt>
                <c:pt idx="688">
                  <c:v>2.6780177892812968E-7</c:v>
                </c:pt>
                <c:pt idx="689">
                  <c:v>2.6759946024083517E-7</c:v>
                </c:pt>
                <c:pt idx="690">
                  <c:v>2.6759946024083517E-7</c:v>
                </c:pt>
                <c:pt idx="691">
                  <c:v>2.6739743572086303E-7</c:v>
                </c:pt>
                <c:pt idx="692">
                  <c:v>2.6739743572086303E-7</c:v>
                </c:pt>
                <c:pt idx="693">
                  <c:v>2.671957047353104E-7</c:v>
                </c:pt>
                <c:pt idx="694">
                  <c:v>2.671957047353104E-7</c:v>
                </c:pt>
                <c:pt idx="695">
                  <c:v>2.669942666530777E-7</c:v>
                </c:pt>
                <c:pt idx="696">
                  <c:v>2.669942666530777E-7</c:v>
                </c:pt>
                <c:pt idx="697">
                  <c:v>2.6679312084689881E-7</c:v>
                </c:pt>
                <c:pt idx="698">
                  <c:v>2.6679312084689881E-7</c:v>
                </c:pt>
                <c:pt idx="699">
                  <c:v>2.6659226668518128E-7</c:v>
                </c:pt>
                <c:pt idx="700">
                  <c:v>2.6659226668518128E-7</c:v>
                </c:pt>
                <c:pt idx="701">
                  <c:v>2.6639170354423537E-7</c:v>
                </c:pt>
                <c:pt idx="702">
                  <c:v>2.6639170354423537E-7</c:v>
                </c:pt>
                <c:pt idx="703">
                  <c:v>2.6619143080010777E-7</c:v>
                </c:pt>
                <c:pt idx="704">
                  <c:v>2.6619143080010777E-7</c:v>
                </c:pt>
                <c:pt idx="705">
                  <c:v>2.659914478306161E-7</c:v>
                </c:pt>
                <c:pt idx="706">
                  <c:v>2.659914478306161E-7</c:v>
                </c:pt>
                <c:pt idx="707">
                  <c:v>2.6579175401534258E-7</c:v>
                </c:pt>
                <c:pt idx="708">
                  <c:v>2.6579175401534258E-7</c:v>
                </c:pt>
                <c:pt idx="709">
                  <c:v>2.6559234873562761E-7</c:v>
                </c:pt>
                <c:pt idx="710">
                  <c:v>2.6559234873562761E-7</c:v>
                </c:pt>
                <c:pt idx="711">
                  <c:v>2.6539323137456399E-7</c:v>
                </c:pt>
                <c:pt idx="712">
                  <c:v>2.6539323137456399E-7</c:v>
                </c:pt>
                <c:pt idx="713">
                  <c:v>2.6519440131699063E-7</c:v>
                </c:pt>
                <c:pt idx="714">
                  <c:v>2.6519440131699063E-7</c:v>
                </c:pt>
                <c:pt idx="715">
                  <c:v>2.649958579494862E-7</c:v>
                </c:pt>
                <c:pt idx="716">
                  <c:v>2.649958579494862E-7</c:v>
                </c:pt>
                <c:pt idx="717">
                  <c:v>2.6479760066036279E-7</c:v>
                </c:pt>
                <c:pt idx="718">
                  <c:v>2.6479760066036279E-7</c:v>
                </c:pt>
                <c:pt idx="719">
                  <c:v>2.6459962883966064E-7</c:v>
                </c:pt>
                <c:pt idx="720">
                  <c:v>2.6459962883966064E-7</c:v>
                </c:pt>
                <c:pt idx="721">
                  <c:v>2.6440194187914128E-7</c:v>
                </c:pt>
                <c:pt idx="722">
                  <c:v>2.6440194187914128E-7</c:v>
                </c:pt>
                <c:pt idx="723">
                  <c:v>2.6420453917228205E-7</c:v>
                </c:pt>
                <c:pt idx="724">
                  <c:v>2.6420453917228205E-7</c:v>
                </c:pt>
                <c:pt idx="725">
                  <c:v>2.6400742011426941E-7</c:v>
                </c:pt>
                <c:pt idx="726">
                  <c:v>2.6400742011426941E-7</c:v>
                </c:pt>
                <c:pt idx="727">
                  <c:v>2.6381375663447246E-7</c:v>
                </c:pt>
                <c:pt idx="728">
                  <c:v>2.6381375663447246E-7</c:v>
                </c:pt>
                <c:pt idx="729">
                  <c:v>2.6361719851572964E-7</c:v>
                </c:pt>
                <c:pt idx="730">
                  <c:v>2.6361719851572964E-7</c:v>
                </c:pt>
                <c:pt idx="731">
                  <c:v>2.6342092225125011E-7</c:v>
                </c:pt>
                <c:pt idx="732">
                  <c:v>2.6342092225125011E-7</c:v>
                </c:pt>
                <c:pt idx="733">
                  <c:v>2.6322492724297175E-7</c:v>
                </c:pt>
                <c:pt idx="734">
                  <c:v>2.6322492724297175E-7</c:v>
                </c:pt>
                <c:pt idx="735">
                  <c:v>2.6302921289451242E-7</c:v>
                </c:pt>
                <c:pt idx="736">
                  <c:v>2.6302921289451242E-7</c:v>
                </c:pt>
                <c:pt idx="737">
                  <c:v>2.6283377861116394E-7</c:v>
                </c:pt>
                <c:pt idx="738">
                  <c:v>2.6283377861116394E-7</c:v>
                </c:pt>
                <c:pt idx="739">
                  <c:v>2.6263862379988594E-7</c:v>
                </c:pt>
                <c:pt idx="740">
                  <c:v>2.6263862379988594E-7</c:v>
                </c:pt>
                <c:pt idx="741">
                  <c:v>2.6244374786930091E-7</c:v>
                </c:pt>
                <c:pt idx="742">
                  <c:v>2.6244374786930091E-7</c:v>
                </c:pt>
                <c:pt idx="743">
                  <c:v>2.6224915022968764E-7</c:v>
                </c:pt>
                <c:pt idx="744">
                  <c:v>2.6224915022968764E-7</c:v>
                </c:pt>
                <c:pt idx="745">
                  <c:v>2.6205483029297545E-7</c:v>
                </c:pt>
                <c:pt idx="746">
                  <c:v>2.6205483029297545E-7</c:v>
                </c:pt>
                <c:pt idx="747">
                  <c:v>2.6186078747273929E-7</c:v>
                </c:pt>
                <c:pt idx="748">
                  <c:v>2.6186078747273929E-7</c:v>
                </c:pt>
                <c:pt idx="749">
                  <c:v>2.6166702118615617E-7</c:v>
                </c:pt>
                <c:pt idx="750">
                  <c:v>2.6166702118615617E-7</c:v>
                </c:pt>
                <c:pt idx="751">
                  <c:v>2.61473530846144E-7</c:v>
                </c:pt>
                <c:pt idx="752">
                  <c:v>2.61473530846144E-7</c:v>
                </c:pt>
                <c:pt idx="753">
                  <c:v>2.6128031587314448E-7</c:v>
                </c:pt>
                <c:pt idx="754">
                  <c:v>2.6128031587314448E-7</c:v>
                </c:pt>
                <c:pt idx="755">
                  <c:v>2.6108737568725513E-7</c:v>
                </c:pt>
                <c:pt idx="756">
                  <c:v>2.6108737568725513E-7</c:v>
                </c:pt>
                <c:pt idx="757">
                  <c:v>2.6089470971019052E-7</c:v>
                </c:pt>
                <c:pt idx="758">
                  <c:v>2.6089470971019052E-7</c:v>
                </c:pt>
                <c:pt idx="759">
                  <c:v>2.6070231736527553E-7</c:v>
                </c:pt>
                <c:pt idx="760">
                  <c:v>2.6070231736527553E-7</c:v>
                </c:pt>
                <c:pt idx="761">
                  <c:v>2.6051019807744102E-7</c:v>
                </c:pt>
                <c:pt idx="762">
                  <c:v>2.6051019807744102E-7</c:v>
                </c:pt>
                <c:pt idx="763">
                  <c:v>2.6031835127321783E-7</c:v>
                </c:pt>
                <c:pt idx="764">
                  <c:v>2.6031835127321783E-7</c:v>
                </c:pt>
                <c:pt idx="765">
                  <c:v>2.6012677638073066E-7</c:v>
                </c:pt>
                <c:pt idx="766">
                  <c:v>2.6012677638073066E-7</c:v>
                </c:pt>
                <c:pt idx="767">
                  <c:v>2.5993855622160096E-7</c:v>
                </c:pt>
                <c:pt idx="768">
                  <c:v>2.5993855622160096E-7</c:v>
                </c:pt>
                <c:pt idx="769">
                  <c:v>2.5974751908051136E-7</c:v>
                </c:pt>
                <c:pt idx="770">
                  <c:v>2.5974751908051136E-7</c:v>
                </c:pt>
                <c:pt idx="771">
                  <c:v>2.5955675215417837E-7</c:v>
                </c:pt>
                <c:pt idx="772">
                  <c:v>2.5955675215417837E-7</c:v>
                </c:pt>
                <c:pt idx="773">
                  <c:v>2.5936625487702399E-7</c:v>
                </c:pt>
                <c:pt idx="774">
                  <c:v>2.5936625487702399E-7</c:v>
                </c:pt>
                <c:pt idx="775">
                  <c:v>2.5917602668503758E-7</c:v>
                </c:pt>
                <c:pt idx="776">
                  <c:v>2.5917602668503758E-7</c:v>
                </c:pt>
                <c:pt idx="777">
                  <c:v>2.5898606701576968E-7</c:v>
                </c:pt>
                <c:pt idx="778">
                  <c:v>2.5898606701576968E-7</c:v>
                </c:pt>
                <c:pt idx="779">
                  <c:v>2.587963753083275E-7</c:v>
                </c:pt>
                <c:pt idx="780">
                  <c:v>2.587963753083275E-7</c:v>
                </c:pt>
                <c:pt idx="781">
                  <c:v>2.586069510033693E-7</c:v>
                </c:pt>
                <c:pt idx="782">
                  <c:v>2.586069510033693E-7</c:v>
                </c:pt>
                <c:pt idx="783">
                  <c:v>2.5841779354309825E-7</c:v>
                </c:pt>
                <c:pt idx="784">
                  <c:v>2.5841779354309825E-7</c:v>
                </c:pt>
                <c:pt idx="785">
                  <c:v>2.5822890237125866E-7</c:v>
                </c:pt>
                <c:pt idx="786">
                  <c:v>2.5822890237125866E-7</c:v>
                </c:pt>
                <c:pt idx="787">
                  <c:v>2.5804027693312945E-7</c:v>
                </c:pt>
                <c:pt idx="788">
                  <c:v>2.5804027693312945E-7</c:v>
                </c:pt>
                <c:pt idx="789">
                  <c:v>2.5785191667551906E-7</c:v>
                </c:pt>
                <c:pt idx="790">
                  <c:v>2.5785191667551906E-7</c:v>
                </c:pt>
                <c:pt idx="791">
                  <c:v>2.576638210467606E-7</c:v>
                </c:pt>
                <c:pt idx="792">
                  <c:v>2.576638210467606E-7</c:v>
                </c:pt>
                <c:pt idx="793">
                  <c:v>2.5747598949670669E-7</c:v>
                </c:pt>
                <c:pt idx="794">
                  <c:v>2.5747598949670669E-7</c:v>
                </c:pt>
                <c:pt idx="795">
                  <c:v>2.5728842147672352E-7</c:v>
                </c:pt>
                <c:pt idx="796">
                  <c:v>2.5728842147672352E-7</c:v>
                </c:pt>
                <c:pt idx="797">
                  <c:v>2.5710111643968635E-7</c:v>
                </c:pt>
                <c:pt idx="798">
                  <c:v>2.5710111643968635E-7</c:v>
                </c:pt>
                <c:pt idx="799">
                  <c:v>2.5691407384186948E-7</c:v>
                </c:pt>
                <c:pt idx="800">
                  <c:v>2.5691407384186948E-7</c:v>
                </c:pt>
                <c:pt idx="801">
                  <c:v>2.5672729313535727E-7</c:v>
                </c:pt>
                <c:pt idx="802">
                  <c:v>2.5672729313535727E-7</c:v>
                </c:pt>
                <c:pt idx="803">
                  <c:v>2.5654077377941853E-7</c:v>
                </c:pt>
                <c:pt idx="804">
                  <c:v>2.5654077377941853E-7</c:v>
                </c:pt>
                <c:pt idx="805">
                  <c:v>2.5635751733528607E-7</c:v>
                </c:pt>
                <c:pt idx="806">
                  <c:v>2.5635751733528607E-7</c:v>
                </c:pt>
                <c:pt idx="807">
                  <c:v>2.5617151486493158E-7</c:v>
                </c:pt>
                <c:pt idx="808">
                  <c:v>2.5617151486493158E-7</c:v>
                </c:pt>
                <c:pt idx="809">
                  <c:v>2.5598577213484152E-7</c:v>
                </c:pt>
                <c:pt idx="810">
                  <c:v>2.5598577213484152E-7</c:v>
                </c:pt>
                <c:pt idx="811">
                  <c:v>2.5580028861016562E-7</c:v>
                </c:pt>
                <c:pt idx="812">
                  <c:v>2.5580028861016562E-7</c:v>
                </c:pt>
                <c:pt idx="813">
                  <c:v>2.5561506375188081E-7</c:v>
                </c:pt>
                <c:pt idx="814">
                  <c:v>2.5561506375188081E-7</c:v>
                </c:pt>
                <c:pt idx="815">
                  <c:v>2.5543009702807061E-7</c:v>
                </c:pt>
                <c:pt idx="816">
                  <c:v>2.5543009702807061E-7</c:v>
                </c:pt>
                <c:pt idx="817">
                  <c:v>2.5524538790639488E-7</c:v>
                </c:pt>
                <c:pt idx="818">
                  <c:v>2.5524538790639488E-7</c:v>
                </c:pt>
                <c:pt idx="819">
                  <c:v>2.5506093585596667E-7</c:v>
                </c:pt>
                <c:pt idx="820">
                  <c:v>2.5506093585596667E-7</c:v>
                </c:pt>
                <c:pt idx="821">
                  <c:v>2.5487674034734772E-7</c:v>
                </c:pt>
                <c:pt idx="822">
                  <c:v>2.5487674034734772E-7</c:v>
                </c:pt>
                <c:pt idx="823">
                  <c:v>2.5469280085254269E-7</c:v>
                </c:pt>
                <c:pt idx="824">
                  <c:v>2.5469280085254269E-7</c:v>
                </c:pt>
                <c:pt idx="825">
                  <c:v>2.5450911684499492E-7</c:v>
                </c:pt>
                <c:pt idx="826">
                  <c:v>2.5450911684499492E-7</c:v>
                </c:pt>
                <c:pt idx="827">
                  <c:v>2.5432568779958174E-7</c:v>
                </c:pt>
                <c:pt idx="828">
                  <c:v>2.5432568779958174E-7</c:v>
                </c:pt>
                <c:pt idx="829">
                  <c:v>2.5414251319260887E-7</c:v>
                </c:pt>
                <c:pt idx="830">
                  <c:v>2.5414251319260887E-7</c:v>
                </c:pt>
                <c:pt idx="831">
                  <c:v>2.5395959250180623E-7</c:v>
                </c:pt>
                <c:pt idx="832">
                  <c:v>2.5395959250180623E-7</c:v>
                </c:pt>
                <c:pt idx="833">
                  <c:v>2.5377692520632283E-7</c:v>
                </c:pt>
                <c:pt idx="834">
                  <c:v>2.5377692520632283E-7</c:v>
                </c:pt>
                <c:pt idx="835">
                  <c:v>2.5359451078672223E-7</c:v>
                </c:pt>
                <c:pt idx="836">
                  <c:v>2.5359451078672223E-7</c:v>
                </c:pt>
                <c:pt idx="837">
                  <c:v>2.5341234872497681E-7</c:v>
                </c:pt>
                <c:pt idx="838">
                  <c:v>2.5341234872497681E-7</c:v>
                </c:pt>
                <c:pt idx="839">
                  <c:v>2.5323043850446487E-7</c:v>
                </c:pt>
                <c:pt idx="840">
                  <c:v>2.5323043850446487E-7</c:v>
                </c:pt>
                <c:pt idx="841">
                  <c:v>2.5304877960996401E-7</c:v>
                </c:pt>
                <c:pt idx="842">
                  <c:v>2.5304877960996401E-7</c:v>
                </c:pt>
                <c:pt idx="843">
                  <c:v>2.5287029547777632E-7</c:v>
                </c:pt>
                <c:pt idx="844">
                  <c:v>2.5287029547777632E-7</c:v>
                </c:pt>
                <c:pt idx="845">
                  <c:v>2.5268913366217272E-7</c:v>
                </c:pt>
                <c:pt idx="846">
                  <c:v>2.5268913366217272E-7</c:v>
                </c:pt>
                <c:pt idx="847">
                  <c:v>2.525082216434988E-7</c:v>
                </c:pt>
                <c:pt idx="848">
                  <c:v>2.525082216434988E-7</c:v>
                </c:pt>
                <c:pt idx="849">
                  <c:v>2.5232755891206323E-7</c:v>
                </c:pt>
                <c:pt idx="850">
                  <c:v>2.5232755891206323E-7</c:v>
                </c:pt>
                <c:pt idx="851">
                  <c:v>2.5214714495955186E-7</c:v>
                </c:pt>
                <c:pt idx="852">
                  <c:v>2.5214714495955186E-7</c:v>
                </c:pt>
                <c:pt idx="853">
                  <c:v>2.5196697927902197E-7</c:v>
                </c:pt>
                <c:pt idx="854">
                  <c:v>2.5196697927902197E-7</c:v>
                </c:pt>
                <c:pt idx="855">
                  <c:v>2.5178706136489913E-7</c:v>
                </c:pt>
                <c:pt idx="856">
                  <c:v>2.5178706136489913E-7</c:v>
                </c:pt>
                <c:pt idx="857">
                  <c:v>2.5160739071297105E-7</c:v>
                </c:pt>
                <c:pt idx="858">
                  <c:v>2.5160739071297105E-7</c:v>
                </c:pt>
                <c:pt idx="859">
                  <c:v>2.5142796682038455E-7</c:v>
                </c:pt>
                <c:pt idx="860">
                  <c:v>2.5142796682038455E-7</c:v>
                </c:pt>
                <c:pt idx="861">
                  <c:v>2.5124878918745488E-7</c:v>
                </c:pt>
                <c:pt idx="862">
                  <c:v>2.5124878918745488E-7</c:v>
                </c:pt>
                <c:pt idx="863">
                  <c:v>2.5106985731039824E-7</c:v>
                </c:pt>
                <c:pt idx="864">
                  <c:v>2.5106985731039824E-7</c:v>
                </c:pt>
                <c:pt idx="865">
                  <c:v>2.5089117069222677E-7</c:v>
                </c:pt>
                <c:pt idx="866">
                  <c:v>2.5089117069222677E-7</c:v>
                </c:pt>
                <c:pt idx="867">
                  <c:v>2.507127288354747E-7</c:v>
                </c:pt>
                <c:pt idx="868">
                  <c:v>2.507127288354747E-7</c:v>
                </c:pt>
                <c:pt idx="869">
                  <c:v>2.5053453124401249E-7</c:v>
                </c:pt>
                <c:pt idx="870">
                  <c:v>2.5053453124401249E-7</c:v>
                </c:pt>
                <c:pt idx="871">
                  <c:v>2.5035657742304107E-7</c:v>
                </c:pt>
                <c:pt idx="872">
                  <c:v>2.5035657742304107E-7</c:v>
                </c:pt>
                <c:pt idx="873">
                  <c:v>2.5017886687908922E-7</c:v>
                </c:pt>
                <c:pt idx="874">
                  <c:v>2.5017886687908922E-7</c:v>
                </c:pt>
                <c:pt idx="875">
                  <c:v>2.5000139912000724E-7</c:v>
                </c:pt>
                <c:pt idx="876">
                  <c:v>2.5000139912000724E-7</c:v>
                </c:pt>
                <c:pt idx="877">
                  <c:v>2.4982417365496404E-7</c:v>
                </c:pt>
                <c:pt idx="878">
                  <c:v>2.4982417365496404E-7</c:v>
                </c:pt>
                <c:pt idx="879">
                  <c:v>2.4964718999444181E-7</c:v>
                </c:pt>
                <c:pt idx="880">
                  <c:v>2.4964718999444181E-7</c:v>
                </c:pt>
                <c:pt idx="881">
                  <c:v>2.494704476502322E-7</c:v>
                </c:pt>
                <c:pt idx="882">
                  <c:v>2.494704476502322E-7</c:v>
                </c:pt>
                <c:pt idx="883">
                  <c:v>2.4929394613543146E-7</c:v>
                </c:pt>
                <c:pt idx="884">
                  <c:v>2.4929394613543146E-7</c:v>
                </c:pt>
                <c:pt idx="885">
                  <c:v>2.4911768496443665E-7</c:v>
                </c:pt>
                <c:pt idx="886">
                  <c:v>2.4911768496443665E-7</c:v>
                </c:pt>
                <c:pt idx="887">
                  <c:v>2.4894450080639842E-7</c:v>
                </c:pt>
                <c:pt idx="888">
                  <c:v>2.4894450080639842E-7</c:v>
                </c:pt>
                <c:pt idx="889">
                  <c:v>2.4876871501430069E-7</c:v>
                </c:pt>
                <c:pt idx="890">
                  <c:v>2.4876871501430069E-7</c:v>
                </c:pt>
                <c:pt idx="891">
                  <c:v>2.4859316812471955E-7</c:v>
                </c:pt>
                <c:pt idx="892">
                  <c:v>2.4859316812471955E-7</c:v>
                </c:pt>
                <c:pt idx="893">
                  <c:v>2.4841785965719022E-7</c:v>
                </c:pt>
                <c:pt idx="894">
                  <c:v>2.4841785965719022E-7</c:v>
                </c:pt>
                <c:pt idx="895">
                  <c:v>2.4824278913252731E-7</c:v>
                </c:pt>
                <c:pt idx="896">
                  <c:v>2.4824278913252731E-7</c:v>
                </c:pt>
                <c:pt idx="897">
                  <c:v>2.4806795607282061E-7</c:v>
                </c:pt>
                <c:pt idx="898">
                  <c:v>2.4806795607282061E-7</c:v>
                </c:pt>
                <c:pt idx="899">
                  <c:v>2.4789336000142999E-7</c:v>
                </c:pt>
                <c:pt idx="900">
                  <c:v>2.4789336000142999E-7</c:v>
                </c:pt>
                <c:pt idx="901">
                  <c:v>2.4771900044298248E-7</c:v>
                </c:pt>
                <c:pt idx="902">
                  <c:v>2.4771900044298248E-7</c:v>
                </c:pt>
                <c:pt idx="903">
                  <c:v>2.4754487692336683E-7</c:v>
                </c:pt>
                <c:pt idx="904">
                  <c:v>2.4754487692336683E-7</c:v>
                </c:pt>
                <c:pt idx="905">
                  <c:v>2.473709889697305E-7</c:v>
                </c:pt>
                <c:pt idx="906">
                  <c:v>2.473709889697305E-7</c:v>
                </c:pt>
                <c:pt idx="907">
                  <c:v>2.4719733611047445E-7</c:v>
                </c:pt>
                <c:pt idx="908">
                  <c:v>2.4719733611047445E-7</c:v>
                </c:pt>
                <c:pt idx="909">
                  <c:v>2.4702391787524991E-7</c:v>
                </c:pt>
                <c:pt idx="910">
                  <c:v>2.4702391787524991E-7</c:v>
                </c:pt>
                <c:pt idx="911">
                  <c:v>2.4685073379670837E-7</c:v>
                </c:pt>
                <c:pt idx="912">
                  <c:v>2.4685073379670837E-7</c:v>
                </c:pt>
                <c:pt idx="913">
                  <c:v>2.4667778340347635E-7</c:v>
                </c:pt>
                <c:pt idx="914">
                  <c:v>2.4667778340347635E-7</c:v>
                </c:pt>
                <c:pt idx="915">
                  <c:v>2.4650506623068672E-7</c:v>
                </c:pt>
                <c:pt idx="916">
                  <c:v>2.4650506623068672E-7</c:v>
                </c:pt>
                <c:pt idx="917">
                  <c:v>2.4633258181294919E-7</c:v>
                </c:pt>
                <c:pt idx="918">
                  <c:v>2.4633258181294919E-7</c:v>
                </c:pt>
                <c:pt idx="919">
                  <c:v>2.4616032968610257E-7</c:v>
                </c:pt>
                <c:pt idx="920">
                  <c:v>2.4616032968610257E-7</c:v>
                </c:pt>
                <c:pt idx="921">
                  <c:v>2.4598830938721074E-7</c:v>
                </c:pt>
                <c:pt idx="922">
                  <c:v>2.4598830938721074E-7</c:v>
                </c:pt>
                <c:pt idx="923">
                  <c:v>2.4581652045455969E-7</c:v>
                </c:pt>
                <c:pt idx="924">
                  <c:v>2.4581652045455969E-7</c:v>
                </c:pt>
                <c:pt idx="925">
                  <c:v>2.4564772766355004E-7</c:v>
                </c:pt>
                <c:pt idx="926">
                  <c:v>2.4564772766355004E-7</c:v>
                </c:pt>
                <c:pt idx="927">
                  <c:v>2.4547639636986048E-7</c:v>
                </c:pt>
                <c:pt idx="928">
                  <c:v>2.4547639636986048E-7</c:v>
                </c:pt>
                <c:pt idx="929">
                  <c:v>2.4530529507193506E-7</c:v>
                </c:pt>
                <c:pt idx="930">
                  <c:v>2.4530529507193506E-7</c:v>
                </c:pt>
                <c:pt idx="931">
                  <c:v>2.45134423312885E-7</c:v>
                </c:pt>
                <c:pt idx="932">
                  <c:v>2.45134423312885E-7</c:v>
                </c:pt>
                <c:pt idx="933">
                  <c:v>2.4496378063702356E-7</c:v>
                </c:pt>
                <c:pt idx="934">
                  <c:v>2.4496378063702356E-7</c:v>
                </c:pt>
                <c:pt idx="935">
                  <c:v>2.447933665898614E-7</c:v>
                </c:pt>
                <c:pt idx="936">
                  <c:v>2.447933665898614E-7</c:v>
                </c:pt>
                <c:pt idx="937">
                  <c:v>2.4462318071810291E-7</c:v>
                </c:pt>
                <c:pt idx="938">
                  <c:v>2.4462318071810291E-7</c:v>
                </c:pt>
                <c:pt idx="939">
                  <c:v>2.4445322256964213E-7</c:v>
                </c:pt>
                <c:pt idx="940">
                  <c:v>2.4445322256964213E-7</c:v>
                </c:pt>
                <c:pt idx="941">
                  <c:v>2.4428349169355897E-7</c:v>
                </c:pt>
                <c:pt idx="942">
                  <c:v>2.4428349169355897E-7</c:v>
                </c:pt>
                <c:pt idx="943">
                  <c:v>2.4411398764011544E-7</c:v>
                </c:pt>
                <c:pt idx="944">
                  <c:v>2.4411398764011544E-7</c:v>
                </c:pt>
                <c:pt idx="945">
                  <c:v>2.4394470996075187E-7</c:v>
                </c:pt>
                <c:pt idx="946">
                  <c:v>2.4394470996075187E-7</c:v>
                </c:pt>
                <c:pt idx="947">
                  <c:v>2.4377565820808275E-7</c:v>
                </c:pt>
                <c:pt idx="948">
                  <c:v>2.4377565820808275E-7</c:v>
                </c:pt>
                <c:pt idx="949">
                  <c:v>2.4360683193589278E-7</c:v>
                </c:pt>
                <c:pt idx="950">
                  <c:v>2.4360683193589278E-7</c:v>
                </c:pt>
                <c:pt idx="951">
                  <c:v>2.4343823069913385E-7</c:v>
                </c:pt>
                <c:pt idx="952">
                  <c:v>2.4343823069913385E-7</c:v>
                </c:pt>
                <c:pt idx="953">
                  <c:v>2.4326985405392035E-7</c:v>
                </c:pt>
                <c:pt idx="954">
                  <c:v>2.4326985405392035E-7</c:v>
                </c:pt>
                <c:pt idx="955">
                  <c:v>2.431017015575259E-7</c:v>
                </c:pt>
                <c:pt idx="956">
                  <c:v>2.431017015575259E-7</c:v>
                </c:pt>
                <c:pt idx="957">
                  <c:v>2.4293377276837973E-7</c:v>
                </c:pt>
                <c:pt idx="958">
                  <c:v>2.4293377276837973E-7</c:v>
                </c:pt>
                <c:pt idx="959">
                  <c:v>2.427687704052801E-7</c:v>
                </c:pt>
                <c:pt idx="960">
                  <c:v>2.427687704052801E-7</c:v>
                </c:pt>
                <c:pt idx="961">
                  <c:v>2.4260128412000521E-7</c:v>
                </c:pt>
                <c:pt idx="962">
                  <c:v>2.4260128412000521E-7</c:v>
                </c:pt>
                <c:pt idx="963">
                  <c:v>2.4243402023121729E-7</c:v>
                </c:pt>
                <c:pt idx="964">
                  <c:v>2.4243402023121729E-7</c:v>
                </c:pt>
                <c:pt idx="965">
                  <c:v>2.4226697830191098E-7</c:v>
                </c:pt>
                <c:pt idx="966">
                  <c:v>2.4226697830191098E-7</c:v>
                </c:pt>
                <c:pt idx="967">
                  <c:v>2.4210015789621789E-7</c:v>
                </c:pt>
                <c:pt idx="968">
                  <c:v>2.4210015789621789E-7</c:v>
                </c:pt>
                <c:pt idx="969">
                  <c:v>2.4193355857940229E-7</c:v>
                </c:pt>
                <c:pt idx="970">
                  <c:v>2.4193355857940229E-7</c:v>
                </c:pt>
                <c:pt idx="971">
                  <c:v>2.4176717991785804E-7</c:v>
                </c:pt>
                <c:pt idx="972">
                  <c:v>2.4176717991785804E-7</c:v>
                </c:pt>
                <c:pt idx="973">
                  <c:v>2.4160102147910512E-7</c:v>
                </c:pt>
                <c:pt idx="974">
                  <c:v>2.4160102147910512E-7</c:v>
                </c:pt>
                <c:pt idx="975">
                  <c:v>2.4143508283346652E-7</c:v>
                </c:pt>
                <c:pt idx="976">
                  <c:v>2.4143508283346652E-7</c:v>
                </c:pt>
                <c:pt idx="977">
                  <c:v>2.4126936354733761E-7</c:v>
                </c:pt>
                <c:pt idx="978">
                  <c:v>2.4126936354733761E-7</c:v>
                </c:pt>
                <c:pt idx="979">
                  <c:v>2.4110386319327751E-7</c:v>
                </c:pt>
                <c:pt idx="980">
                  <c:v>2.4110386319327751E-7</c:v>
                </c:pt>
                <c:pt idx="981">
                  <c:v>2.4093858134327278E-7</c:v>
                </c:pt>
                <c:pt idx="982">
                  <c:v>2.4093858134327278E-7</c:v>
                </c:pt>
                <c:pt idx="983">
                  <c:v>2.4077351757041761E-7</c:v>
                </c:pt>
                <c:pt idx="984">
                  <c:v>2.4077351757041761E-7</c:v>
                </c:pt>
                <c:pt idx="985">
                  <c:v>2.4060867144891087E-7</c:v>
                </c:pt>
                <c:pt idx="986">
                  <c:v>2.4060867144891087E-7</c:v>
                </c:pt>
                <c:pt idx="987">
                  <c:v>2.404440425540515E-7</c:v>
                </c:pt>
                <c:pt idx="988">
                  <c:v>2.404440425540515E-7</c:v>
                </c:pt>
                <c:pt idx="989">
                  <c:v>2.4027963046223579E-7</c:v>
                </c:pt>
                <c:pt idx="990">
                  <c:v>2.4027963046223579E-7</c:v>
                </c:pt>
                <c:pt idx="991">
                  <c:v>2.4011543475095343E-7</c:v>
                </c:pt>
                <c:pt idx="992">
                  <c:v>2.4011543475095343E-7</c:v>
                </c:pt>
                <c:pt idx="993">
                  <c:v>2.3995145499878452E-7</c:v>
                </c:pt>
                <c:pt idx="994">
                  <c:v>2.3995145499878452E-7</c:v>
                </c:pt>
                <c:pt idx="995">
                  <c:v>2.3979033043631258E-7</c:v>
                </c:pt>
                <c:pt idx="996">
                  <c:v>2.3979033043631258E-7</c:v>
                </c:pt>
                <c:pt idx="997">
                  <c:v>2.3962677787610279E-7</c:v>
                </c:pt>
                <c:pt idx="998">
                  <c:v>2.3962677787610279E-7</c:v>
                </c:pt>
                <c:pt idx="999">
                  <c:v>2.3946344002398748E-7</c:v>
                </c:pt>
                <c:pt idx="1000">
                  <c:v>2.3946344002398748E-7</c:v>
                </c:pt>
                <c:pt idx="1001">
                  <c:v>2.3930031646285439E-7</c:v>
                </c:pt>
                <c:pt idx="1002">
                  <c:v>2.3930031646285439E-7</c:v>
                </c:pt>
                <c:pt idx="1003">
                  <c:v>2.3913740677666412E-7</c:v>
                </c:pt>
                <c:pt idx="1004">
                  <c:v>2.3913740677666412E-7</c:v>
                </c:pt>
                <c:pt idx="1005">
                  <c:v>2.3897471055044639E-7</c:v>
                </c:pt>
                <c:pt idx="1006">
                  <c:v>2.3897471055044639E-7</c:v>
                </c:pt>
                <c:pt idx="1007">
                  <c:v>2.3881222737029717E-7</c:v>
                </c:pt>
                <c:pt idx="1008">
                  <c:v>2.3881222737029717E-7</c:v>
                </c:pt>
                <c:pt idx="1009">
                  <c:v>2.3864995682337466E-7</c:v>
                </c:pt>
                <c:pt idx="1010">
                  <c:v>2.3864995682337466E-7</c:v>
                </c:pt>
                <c:pt idx="1011">
                  <c:v>2.3848789849789609E-7</c:v>
                </c:pt>
                <c:pt idx="1012">
                  <c:v>2.3848789849789609E-7</c:v>
                </c:pt>
                <c:pt idx="1013">
                  <c:v>2.3832605198313458E-7</c:v>
                </c:pt>
                <c:pt idx="1014">
                  <c:v>2.3832605198313458E-7</c:v>
                </c:pt>
                <c:pt idx="1015">
                  <c:v>2.3816441686941538E-7</c:v>
                </c:pt>
                <c:pt idx="1016">
                  <c:v>2.3816441686941538E-7</c:v>
                </c:pt>
                <c:pt idx="1017">
                  <c:v>2.3800299274811296E-7</c:v>
                </c:pt>
                <c:pt idx="1018">
                  <c:v>2.3800299274811296E-7</c:v>
                </c:pt>
                <c:pt idx="1019">
                  <c:v>2.3784177921164723E-7</c:v>
                </c:pt>
                <c:pt idx="1020">
                  <c:v>2.3784177921164723E-7</c:v>
                </c:pt>
                <c:pt idx="1021">
                  <c:v>2.3768077585348048E-7</c:v>
                </c:pt>
                <c:pt idx="1022">
                  <c:v>2.3768077585348048E-7</c:v>
                </c:pt>
                <c:pt idx="1023">
                  <c:v>2.3751998226811384E-7</c:v>
                </c:pt>
                <c:pt idx="1024">
                  <c:v>2.3751998226811384E-7</c:v>
                </c:pt>
                <c:pt idx="1025">
                  <c:v>2.3735939805271175E-7</c:v>
                </c:pt>
                <c:pt idx="1026">
                  <c:v>2.3735939805271175E-7</c:v>
                </c:pt>
                <c:pt idx="1027">
                  <c:v>2.3719902280058677E-7</c:v>
                </c:pt>
                <c:pt idx="1028">
                  <c:v>2.3719902280058677E-7</c:v>
                </c:pt>
                <c:pt idx="1029">
                  <c:v>2.3703885611096702E-7</c:v>
                </c:pt>
                <c:pt idx="1030">
                  <c:v>2.3703885611096702E-7</c:v>
                </c:pt>
                <c:pt idx="1031">
                  <c:v>2.3688147590818221E-7</c:v>
                </c:pt>
                <c:pt idx="1032">
                  <c:v>2.3688147590818221E-7</c:v>
                </c:pt>
                <c:pt idx="1033">
                  <c:v>2.3672172179266035E-7</c:v>
                </c:pt>
                <c:pt idx="1034">
                  <c:v>2.3672172179266035E-7</c:v>
                </c:pt>
                <c:pt idx="1035">
                  <c:v>2.3656217504501376E-7</c:v>
                </c:pt>
                <c:pt idx="1036">
                  <c:v>2.3656217504501376E-7</c:v>
                </c:pt>
                <c:pt idx="1037">
                  <c:v>2.3640283526690851E-7</c:v>
                </c:pt>
                <c:pt idx="1038">
                  <c:v>2.3640283526690851E-7</c:v>
                </c:pt>
                <c:pt idx="1039">
                  <c:v>2.3624370206263617E-7</c:v>
                </c:pt>
                <c:pt idx="1040">
                  <c:v>2.3624370206263617E-7</c:v>
                </c:pt>
                <c:pt idx="1041">
                  <c:v>2.360847750326584E-7</c:v>
                </c:pt>
                <c:pt idx="1042">
                  <c:v>2.360847750326584E-7</c:v>
                </c:pt>
                <c:pt idx="1043">
                  <c:v>2.3592605378328501E-7</c:v>
                </c:pt>
                <c:pt idx="1044">
                  <c:v>2.3592605378328501E-7</c:v>
                </c:pt>
                <c:pt idx="1045">
                  <c:v>2.3576753792021475E-7</c:v>
                </c:pt>
                <c:pt idx="1046">
                  <c:v>2.3576753792021475E-7</c:v>
                </c:pt>
                <c:pt idx="1047">
                  <c:v>2.3560922705014634E-7</c:v>
                </c:pt>
                <c:pt idx="1048">
                  <c:v>2.3560922705014634E-7</c:v>
                </c:pt>
                <c:pt idx="1049">
                  <c:v>2.3545112078077614E-7</c:v>
                </c:pt>
                <c:pt idx="1050">
                  <c:v>2.3545112078077614E-7</c:v>
                </c:pt>
                <c:pt idx="1051">
                  <c:v>2.3529321872079379E-7</c:v>
                </c:pt>
                <c:pt idx="1052">
                  <c:v>2.3529321872079379E-7</c:v>
                </c:pt>
                <c:pt idx="1053">
                  <c:v>2.3513552047987974E-7</c:v>
                </c:pt>
                <c:pt idx="1054">
                  <c:v>2.3513552047987974E-7</c:v>
                </c:pt>
                <c:pt idx="1055">
                  <c:v>2.349780256687024E-7</c:v>
                </c:pt>
                <c:pt idx="1056">
                  <c:v>2.349780256687024E-7</c:v>
                </c:pt>
                <c:pt idx="1057">
                  <c:v>2.3482073389891487E-7</c:v>
                </c:pt>
                <c:pt idx="1058">
                  <c:v>2.3482073389891487E-7</c:v>
                </c:pt>
                <c:pt idx="1059">
                  <c:v>2.3466364478315099E-7</c:v>
                </c:pt>
                <c:pt idx="1060">
                  <c:v>2.3466364478315099E-7</c:v>
                </c:pt>
                <c:pt idx="1061">
                  <c:v>2.3450675793502365E-7</c:v>
                </c:pt>
                <c:pt idx="1062">
                  <c:v>2.3450675793502365E-7</c:v>
                </c:pt>
                <c:pt idx="1063">
                  <c:v>2.3435007296912078E-7</c:v>
                </c:pt>
                <c:pt idx="1064">
                  <c:v>2.3435007296912078E-7</c:v>
                </c:pt>
                <c:pt idx="1065">
                  <c:v>2.3419358950100223E-7</c:v>
                </c:pt>
                <c:pt idx="1066">
                  <c:v>2.3419358950100223E-7</c:v>
                </c:pt>
                <c:pt idx="1067">
                  <c:v>2.3403982623718934E-7</c:v>
                </c:pt>
                <c:pt idx="1068">
                  <c:v>2.3403982623718934E-7</c:v>
                </c:pt>
                <c:pt idx="1069">
                  <c:v>2.3388374138061337E-7</c:v>
                </c:pt>
                <c:pt idx="1070">
                  <c:v>2.3388374138061337E-7</c:v>
                </c:pt>
                <c:pt idx="1071">
                  <c:v>2.3372785688045157E-7</c:v>
                </c:pt>
                <c:pt idx="1072">
                  <c:v>2.3372785688045157E-7</c:v>
                </c:pt>
                <c:pt idx="1073">
                  <c:v>2.3357217235610698E-7</c:v>
                </c:pt>
                <c:pt idx="1074">
                  <c:v>2.3357217235610698E-7</c:v>
                </c:pt>
                <c:pt idx="1075">
                  <c:v>2.3341668742794003E-7</c:v>
                </c:pt>
                <c:pt idx="1076">
                  <c:v>2.3341668742794003E-7</c:v>
                </c:pt>
                <c:pt idx="1077">
                  <c:v>2.33261401717265E-7</c:v>
                </c:pt>
                <c:pt idx="1078">
                  <c:v>2.33261401717265E-7</c:v>
                </c:pt>
                <c:pt idx="1079">
                  <c:v>2.3310631484634743E-7</c:v>
                </c:pt>
                <c:pt idx="1080">
                  <c:v>2.3310631484634743E-7</c:v>
                </c:pt>
                <c:pt idx="1081">
                  <c:v>2.3295142643840127E-7</c:v>
                </c:pt>
                <c:pt idx="1082">
                  <c:v>2.3295142643840127E-7</c:v>
                </c:pt>
                <c:pt idx="1083">
                  <c:v>2.327967361175852E-7</c:v>
                </c:pt>
                <c:pt idx="1084">
                  <c:v>2.327967361175852E-7</c:v>
                </c:pt>
                <c:pt idx="1085">
                  <c:v>2.3264224350900066E-7</c:v>
                </c:pt>
                <c:pt idx="1086">
                  <c:v>2.3264224350900066E-7</c:v>
                </c:pt>
                <c:pt idx="1087">
                  <c:v>2.324879482386882E-7</c:v>
                </c:pt>
                <c:pt idx="1088">
                  <c:v>2.324879482386882E-7</c:v>
                </c:pt>
                <c:pt idx="1089">
                  <c:v>2.3233384993518592E-7</c:v>
                </c:pt>
                <c:pt idx="1090">
                  <c:v>2.3233384993518592E-7</c:v>
                </c:pt>
                <c:pt idx="1091">
                  <c:v>2.3217994822327942E-7</c:v>
                </c:pt>
                <c:pt idx="1092">
                  <c:v>2.3217994822327942E-7</c:v>
                </c:pt>
                <c:pt idx="1093">
                  <c:v>2.3202624273337335E-7</c:v>
                </c:pt>
                <c:pt idx="1094">
                  <c:v>2.3202624273337335E-7</c:v>
                </c:pt>
                <c:pt idx="1095">
                  <c:v>2.31872733095236E-7</c:v>
                </c:pt>
                <c:pt idx="1096">
                  <c:v>2.31872733095236E-7</c:v>
                </c:pt>
                <c:pt idx="1097">
                  <c:v>2.3171941893956113E-7</c:v>
                </c:pt>
                <c:pt idx="1098">
                  <c:v>2.3171941893956113E-7</c:v>
                </c:pt>
                <c:pt idx="1099">
                  <c:v>2.3156629989796398E-7</c:v>
                </c:pt>
                <c:pt idx="1100">
                  <c:v>2.3156629989796398E-7</c:v>
                </c:pt>
                <c:pt idx="1101">
                  <c:v>2.3141584057960944E-7</c:v>
                </c:pt>
                <c:pt idx="1102">
                  <c:v>2.3141584057960944E-7</c:v>
                </c:pt>
                <c:pt idx="1103">
                  <c:v>2.3126310753397713E-7</c:v>
                </c:pt>
                <c:pt idx="1104">
                  <c:v>2.3126310753397713E-7</c:v>
                </c:pt>
                <c:pt idx="1105">
                  <c:v>2.3111056850711188E-7</c:v>
                </c:pt>
                <c:pt idx="1106">
                  <c:v>2.3111056850711188E-7</c:v>
                </c:pt>
                <c:pt idx="1107">
                  <c:v>2.3095822313582336E-7</c:v>
                </c:pt>
                <c:pt idx="1108">
                  <c:v>2.3095822313582336E-7</c:v>
                </c:pt>
                <c:pt idx="1109">
                  <c:v>2.3080607105627872E-7</c:v>
                </c:pt>
                <c:pt idx="1110">
                  <c:v>2.3080607105627872E-7</c:v>
                </c:pt>
                <c:pt idx="1111">
                  <c:v>2.3065411190555083E-7</c:v>
                </c:pt>
                <c:pt idx="1112">
                  <c:v>2.3065411190555083E-7</c:v>
                </c:pt>
                <c:pt idx="1113">
                  <c:v>2.3050234532161406E-7</c:v>
                </c:pt>
                <c:pt idx="1114">
                  <c:v>2.3050234532161406E-7</c:v>
                </c:pt>
                <c:pt idx="1115">
                  <c:v>2.3035077094334253E-7</c:v>
                </c:pt>
                <c:pt idx="1116">
                  <c:v>2.3035077094334253E-7</c:v>
                </c:pt>
                <c:pt idx="1117">
                  <c:v>2.3019938841050659E-7</c:v>
                </c:pt>
                <c:pt idx="1118">
                  <c:v>2.3019938841050659E-7</c:v>
                </c:pt>
                <c:pt idx="1119">
                  <c:v>2.3004819736377071E-7</c:v>
                </c:pt>
                <c:pt idx="1120">
                  <c:v>2.3004819736377071E-7</c:v>
                </c:pt>
                <c:pt idx="1121">
                  <c:v>2.2989719744469032E-7</c:v>
                </c:pt>
                <c:pt idx="1122">
                  <c:v>2.2989719744469032E-7</c:v>
                </c:pt>
                <c:pt idx="1123">
                  <c:v>2.2974638829570884E-7</c:v>
                </c:pt>
                <c:pt idx="1124">
                  <c:v>2.2974638829570884E-7</c:v>
                </c:pt>
                <c:pt idx="1125">
                  <c:v>2.2959576956015575E-7</c:v>
                </c:pt>
                <c:pt idx="1126">
                  <c:v>2.2959576956015575E-7</c:v>
                </c:pt>
                <c:pt idx="1127">
                  <c:v>2.2944534088224272E-7</c:v>
                </c:pt>
                <c:pt idx="1128">
                  <c:v>2.2944534088224272E-7</c:v>
                </c:pt>
                <c:pt idx="1129">
                  <c:v>2.2929510190706203E-7</c:v>
                </c:pt>
                <c:pt idx="1130">
                  <c:v>2.2929510190706203E-7</c:v>
                </c:pt>
                <c:pt idx="1131">
                  <c:v>2.2914505228058327E-7</c:v>
                </c:pt>
                <c:pt idx="1132">
                  <c:v>2.2914505228058327E-7</c:v>
                </c:pt>
                <c:pt idx="1133">
                  <c:v>2.2899519164965034E-7</c:v>
                </c:pt>
                <c:pt idx="1134">
                  <c:v>2.2899519164965034E-7</c:v>
                </c:pt>
                <c:pt idx="1135">
                  <c:v>2.2884551966197977E-7</c:v>
                </c:pt>
                <c:pt idx="1136">
                  <c:v>2.2884551966197977E-7</c:v>
                </c:pt>
                <c:pt idx="1137">
                  <c:v>2.2869844550192025E-7</c:v>
                </c:pt>
                <c:pt idx="1138">
                  <c:v>2.2869603596615672E-7</c:v>
                </c:pt>
                <c:pt idx="1139">
                  <c:v>2.2854914671886198E-7</c:v>
                </c:pt>
                <c:pt idx="1140">
                  <c:v>2.2854914671886198E-7</c:v>
                </c:pt>
                <c:pt idx="1141">
                  <c:v>2.28400035533053E-7</c:v>
                </c:pt>
                <c:pt idx="1142">
                  <c:v>2.28400035533053E-7</c:v>
                </c:pt>
                <c:pt idx="1143">
                  <c:v>2.2825111159565686E-7</c:v>
                </c:pt>
                <c:pt idx="1144">
                  <c:v>2.2825111159565686E-7</c:v>
                </c:pt>
                <c:pt idx="1145">
                  <c:v>2.2810237455869588E-7</c:v>
                </c:pt>
                <c:pt idx="1146">
                  <c:v>2.2810237455869588E-7</c:v>
                </c:pt>
                <c:pt idx="1147">
                  <c:v>2.2795382407504863E-7</c:v>
                </c:pt>
                <c:pt idx="1148">
                  <c:v>2.2795382407504863E-7</c:v>
                </c:pt>
                <c:pt idx="1149">
                  <c:v>2.278054597984471E-7</c:v>
                </c:pt>
                <c:pt idx="1150">
                  <c:v>2.278054597984471E-7</c:v>
                </c:pt>
                <c:pt idx="1151">
                  <c:v>2.2765728138347418E-7</c:v>
                </c:pt>
                <c:pt idx="1152">
                  <c:v>2.2765728138347418E-7</c:v>
                </c:pt>
                <c:pt idx="1153">
                  <c:v>2.275092884870604E-7</c:v>
                </c:pt>
                <c:pt idx="1154">
                  <c:v>2.275092884870604E-7</c:v>
                </c:pt>
                <c:pt idx="1155">
                  <c:v>2.2736148076248179E-7</c:v>
                </c:pt>
                <c:pt idx="1156">
                  <c:v>2.2736148076248179E-7</c:v>
                </c:pt>
                <c:pt idx="1157">
                  <c:v>2.2721385786835951E-7</c:v>
                </c:pt>
                <c:pt idx="1158">
                  <c:v>2.2721385786835951E-7</c:v>
                </c:pt>
                <c:pt idx="1159">
                  <c:v>2.270664194626541E-7</c:v>
                </c:pt>
                <c:pt idx="1160">
                  <c:v>2.270664194626541E-7</c:v>
                </c:pt>
                <c:pt idx="1161">
                  <c:v>2.2691916520416402E-7</c:v>
                </c:pt>
                <c:pt idx="1162">
                  <c:v>2.2691916520416402E-7</c:v>
                </c:pt>
                <c:pt idx="1163">
                  <c:v>2.2677209475252332E-7</c:v>
                </c:pt>
                <c:pt idx="1164">
                  <c:v>2.2677209475252332E-7</c:v>
                </c:pt>
                <c:pt idx="1165">
                  <c:v>2.2662520776819844E-7</c:v>
                </c:pt>
                <c:pt idx="1166">
                  <c:v>2.2662520776819844E-7</c:v>
                </c:pt>
                <c:pt idx="1167">
                  <c:v>2.2647850391248649E-7</c:v>
                </c:pt>
                <c:pt idx="1168">
                  <c:v>2.2647850391248649E-7</c:v>
                </c:pt>
                <c:pt idx="1169">
                  <c:v>2.2633198284751243E-7</c:v>
                </c:pt>
                <c:pt idx="1170">
                  <c:v>2.2633198284751243E-7</c:v>
                </c:pt>
                <c:pt idx="1171">
                  <c:v>2.2618564423622623E-7</c:v>
                </c:pt>
                <c:pt idx="1172">
                  <c:v>2.2618564423622623E-7</c:v>
                </c:pt>
                <c:pt idx="1173">
                  <c:v>2.2603948774240103E-7</c:v>
                </c:pt>
                <c:pt idx="1174">
                  <c:v>2.2603948774240103E-7</c:v>
                </c:pt>
                <c:pt idx="1175">
                  <c:v>2.258935130306298E-7</c:v>
                </c:pt>
                <c:pt idx="1176">
                  <c:v>2.258935130306298E-7</c:v>
                </c:pt>
                <c:pt idx="1177">
                  <c:v>2.2575006983320249E-7</c:v>
                </c:pt>
                <c:pt idx="1178">
                  <c:v>2.2575006983320249E-7</c:v>
                </c:pt>
                <c:pt idx="1179">
                  <c:v>2.2560445476404258E-7</c:v>
                </c:pt>
                <c:pt idx="1180">
                  <c:v>2.2560445476404258E-7</c:v>
                </c:pt>
                <c:pt idx="1181">
                  <c:v>2.2545902048097715E-7</c:v>
                </c:pt>
                <c:pt idx="1182">
                  <c:v>2.2545902048097715E-7</c:v>
                </c:pt>
                <c:pt idx="1183">
                  <c:v>2.2531376665184254E-7</c:v>
                </c:pt>
                <c:pt idx="1184">
                  <c:v>2.2531376665184254E-7</c:v>
                </c:pt>
                <c:pt idx="1185">
                  <c:v>2.2516869294528317E-7</c:v>
                </c:pt>
                <c:pt idx="1186">
                  <c:v>2.2516869294528317E-7</c:v>
                </c:pt>
                <c:pt idx="1187">
                  <c:v>2.2502379903074931E-7</c:v>
                </c:pt>
                <c:pt idx="1188">
                  <c:v>2.2502379903074931E-7</c:v>
                </c:pt>
                <c:pt idx="1189">
                  <c:v>2.2487908457849341E-7</c:v>
                </c:pt>
                <c:pt idx="1190">
                  <c:v>2.2487908457849341E-7</c:v>
                </c:pt>
                <c:pt idx="1191">
                  <c:v>2.2473454925956969E-7</c:v>
                </c:pt>
                <c:pt idx="1192">
                  <c:v>2.2473454925956969E-7</c:v>
                </c:pt>
                <c:pt idx="1193">
                  <c:v>2.2459019274582959E-7</c:v>
                </c:pt>
                <c:pt idx="1194">
                  <c:v>2.2459019274582959E-7</c:v>
                </c:pt>
                <c:pt idx="1195">
                  <c:v>2.2444601470992112E-7</c:v>
                </c:pt>
                <c:pt idx="1196">
                  <c:v>2.2444601470992112E-7</c:v>
                </c:pt>
                <c:pt idx="1197">
                  <c:v>2.2430201482528529E-7</c:v>
                </c:pt>
                <c:pt idx="1198">
                  <c:v>2.2430201482528529E-7</c:v>
                </c:pt>
                <c:pt idx="1199">
                  <c:v>2.2415819276615429E-7</c:v>
                </c:pt>
                <c:pt idx="1200">
                  <c:v>2.2415819276615429E-7</c:v>
                </c:pt>
                <c:pt idx="1201">
                  <c:v>2.2401454820754892E-7</c:v>
                </c:pt>
                <c:pt idx="1202">
                  <c:v>2.2401454820754892E-7</c:v>
                </c:pt>
                <c:pt idx="1203">
                  <c:v>2.2387108082672989E-7</c:v>
                </c:pt>
                <c:pt idx="1204">
                  <c:v>2.2387108082672989E-7</c:v>
                </c:pt>
                <c:pt idx="1205">
                  <c:v>2.2372779029737901E-7</c:v>
                </c:pt>
                <c:pt idx="1206">
                  <c:v>2.2372779029737901E-7</c:v>
                </c:pt>
                <c:pt idx="1207">
                  <c:v>2.2358467629832433E-7</c:v>
                </c:pt>
                <c:pt idx="1208">
                  <c:v>2.2358467629832433E-7</c:v>
                </c:pt>
                <c:pt idx="1209">
                  <c:v>2.2344173850771734E-7</c:v>
                </c:pt>
                <c:pt idx="1210">
                  <c:v>2.2344173850771734E-7</c:v>
                </c:pt>
                <c:pt idx="1211">
                  <c:v>2.2329897660448677E-7</c:v>
                </c:pt>
                <c:pt idx="1212">
                  <c:v>2.2329897660448677E-7</c:v>
                </c:pt>
                <c:pt idx="1213">
                  <c:v>2.2315868865569249E-7</c:v>
                </c:pt>
                <c:pt idx="1214">
                  <c:v>2.2315868865569249E-7</c:v>
                </c:pt>
                <c:pt idx="1215">
                  <c:v>2.2301627474305479E-7</c:v>
                </c:pt>
                <c:pt idx="1216">
                  <c:v>2.2301627474305479E-7</c:v>
                </c:pt>
                <c:pt idx="1217">
                  <c:v>2.2287403576579318E-7</c:v>
                </c:pt>
                <c:pt idx="1218">
                  <c:v>2.2287403576579318E-7</c:v>
                </c:pt>
                <c:pt idx="1219">
                  <c:v>2.2273197140302372E-7</c:v>
                </c:pt>
                <c:pt idx="1220">
                  <c:v>2.2273197140302372E-7</c:v>
                </c:pt>
                <c:pt idx="1221">
                  <c:v>2.2259008133895502E-7</c:v>
                </c:pt>
                <c:pt idx="1222">
                  <c:v>2.2259008133895502E-7</c:v>
                </c:pt>
                <c:pt idx="1223">
                  <c:v>2.2244836525711575E-7</c:v>
                </c:pt>
                <c:pt idx="1224">
                  <c:v>2.2244836525711575E-7</c:v>
                </c:pt>
                <c:pt idx="1225">
                  <c:v>2.2230682284179513E-7</c:v>
                </c:pt>
                <c:pt idx="1226">
                  <c:v>2.2230682284179513E-7</c:v>
                </c:pt>
                <c:pt idx="1227">
                  <c:v>2.2216545377804109E-7</c:v>
                </c:pt>
                <c:pt idx="1228">
                  <c:v>2.2216545377804109E-7</c:v>
                </c:pt>
                <c:pt idx="1229">
                  <c:v>2.2202425775165758E-7</c:v>
                </c:pt>
                <c:pt idx="1230">
                  <c:v>2.2202425775165758E-7</c:v>
                </c:pt>
                <c:pt idx="1231">
                  <c:v>2.2188323444920262E-7</c:v>
                </c:pt>
                <c:pt idx="1232">
                  <c:v>2.2188323444920262E-7</c:v>
                </c:pt>
                <c:pt idx="1233">
                  <c:v>2.2174238355798556E-7</c:v>
                </c:pt>
                <c:pt idx="1234">
                  <c:v>2.2174238355798556E-7</c:v>
                </c:pt>
                <c:pt idx="1235">
                  <c:v>2.2160170476606553E-7</c:v>
                </c:pt>
                <c:pt idx="1236">
                  <c:v>2.2160170476606553E-7</c:v>
                </c:pt>
                <c:pt idx="1237">
                  <c:v>2.2146119776224868E-7</c:v>
                </c:pt>
                <c:pt idx="1238">
                  <c:v>2.2146119776224868E-7</c:v>
                </c:pt>
                <c:pt idx="1239">
                  <c:v>2.213208622360864E-7</c:v>
                </c:pt>
                <c:pt idx="1240">
                  <c:v>2.213208622360864E-7</c:v>
                </c:pt>
                <c:pt idx="1241">
                  <c:v>2.2118069787787232E-7</c:v>
                </c:pt>
                <c:pt idx="1242">
                  <c:v>2.2118069787787232E-7</c:v>
                </c:pt>
                <c:pt idx="1243">
                  <c:v>2.21040704378641E-7</c:v>
                </c:pt>
                <c:pt idx="1244">
                  <c:v>2.21040704378641E-7</c:v>
                </c:pt>
                <c:pt idx="1245">
                  <c:v>2.209008814301653E-7</c:v>
                </c:pt>
                <c:pt idx="1246">
                  <c:v>2.209008814301653E-7</c:v>
                </c:pt>
                <c:pt idx="1247">
                  <c:v>2.2076122872495399E-7</c:v>
                </c:pt>
                <c:pt idx="1248">
                  <c:v>2.2076122872495399E-7</c:v>
                </c:pt>
                <c:pt idx="1249">
                  <c:v>2.2062174595625007E-7</c:v>
                </c:pt>
                <c:pt idx="1250">
                  <c:v>2.2062174595625007E-7</c:v>
                </c:pt>
                <c:pt idx="1251">
                  <c:v>2.2048243281802827E-7</c:v>
                </c:pt>
                <c:pt idx="1252">
                  <c:v>2.2048243281802827E-7</c:v>
                </c:pt>
                <c:pt idx="1253">
                  <c:v>2.2034553191866263E-7</c:v>
                </c:pt>
                <c:pt idx="1254">
                  <c:v>2.2034553191866263E-7</c:v>
                </c:pt>
                <c:pt idx="1255">
                  <c:v>2.2020655440251813E-7</c:v>
                </c:pt>
                <c:pt idx="1256">
                  <c:v>2.2020655440251813E-7</c:v>
                </c:pt>
                <c:pt idx="1257">
                  <c:v>2.2006774560804346E-7</c:v>
                </c:pt>
                <c:pt idx="1258">
                  <c:v>2.2006774560804346E-7</c:v>
                </c:pt>
                <c:pt idx="1259">
                  <c:v>2.1992910523210706E-7</c:v>
                </c:pt>
                <c:pt idx="1260">
                  <c:v>2.1992910523210706E-7</c:v>
                </c:pt>
                <c:pt idx="1261">
                  <c:v>2.1979063297229851E-7</c:v>
                </c:pt>
                <c:pt idx="1262">
                  <c:v>2.1979063297229851E-7</c:v>
                </c:pt>
                <c:pt idx="1263">
                  <c:v>2.1965232852692595E-7</c:v>
                </c:pt>
                <c:pt idx="1264">
                  <c:v>2.1965232852692595E-7</c:v>
                </c:pt>
                <c:pt idx="1265">
                  <c:v>2.1951419159501457E-7</c:v>
                </c:pt>
                <c:pt idx="1266">
                  <c:v>2.1951419159501457E-7</c:v>
                </c:pt>
                <c:pt idx="1267">
                  <c:v>2.1937622187770234E-7</c:v>
                </c:pt>
                <c:pt idx="1268">
                  <c:v>2.1937622187770234E-7</c:v>
                </c:pt>
                <c:pt idx="1269">
                  <c:v>2.1923841907264346E-7</c:v>
                </c:pt>
                <c:pt idx="1270">
                  <c:v>2.1923841907264346E-7</c:v>
                </c:pt>
                <c:pt idx="1271">
                  <c:v>2.1910078288240054E-7</c:v>
                </c:pt>
                <c:pt idx="1272">
                  <c:v>2.1910078288240054E-7</c:v>
                </c:pt>
                <c:pt idx="1273">
                  <c:v>2.1896331300884464E-7</c:v>
                </c:pt>
                <c:pt idx="1274">
                  <c:v>2.1896331300884464E-7</c:v>
                </c:pt>
                <c:pt idx="1275">
                  <c:v>2.1882600915455287E-7</c:v>
                </c:pt>
                <c:pt idx="1276">
                  <c:v>2.1882600915455287E-7</c:v>
                </c:pt>
                <c:pt idx="1277">
                  <c:v>2.1868887102280675E-7</c:v>
                </c:pt>
                <c:pt idx="1278">
                  <c:v>2.1868887102280675E-7</c:v>
                </c:pt>
                <c:pt idx="1279">
                  <c:v>2.1855189831758977E-7</c:v>
                </c:pt>
                <c:pt idx="1280">
                  <c:v>2.1855189831758977E-7</c:v>
                </c:pt>
                <c:pt idx="1281">
                  <c:v>2.1841509074358558E-7</c:v>
                </c:pt>
                <c:pt idx="1282">
                  <c:v>2.1841509074358558E-7</c:v>
                </c:pt>
                <c:pt idx="1283">
                  <c:v>2.182784480061754E-7</c:v>
                </c:pt>
                <c:pt idx="1284">
                  <c:v>2.182784480061754E-7</c:v>
                </c:pt>
                <c:pt idx="1285">
                  <c:v>2.1814196981143688E-7</c:v>
                </c:pt>
                <c:pt idx="1286">
                  <c:v>2.1814196981143688E-7</c:v>
                </c:pt>
                <c:pt idx="1287">
                  <c:v>2.1800785317698242E-7</c:v>
                </c:pt>
                <c:pt idx="1288">
                  <c:v>2.1800785317698242E-7</c:v>
                </c:pt>
                <c:pt idx="1289">
                  <c:v>2.1787170054644319E-7</c:v>
                </c:pt>
                <c:pt idx="1290">
                  <c:v>2.1787170054644319E-7</c:v>
                </c:pt>
                <c:pt idx="1291">
                  <c:v>2.1773571158566446E-7</c:v>
                </c:pt>
                <c:pt idx="1292">
                  <c:v>2.1773571158566446E-7</c:v>
                </c:pt>
                <c:pt idx="1293">
                  <c:v>2.1759988600347561E-7</c:v>
                </c:pt>
                <c:pt idx="1294">
                  <c:v>2.1759988600347561E-7</c:v>
                </c:pt>
                <c:pt idx="1295">
                  <c:v>2.1746422350939215E-7</c:v>
                </c:pt>
                <c:pt idx="1296">
                  <c:v>2.1746422350939215E-7</c:v>
                </c:pt>
                <c:pt idx="1297">
                  <c:v>2.1732872381361316E-7</c:v>
                </c:pt>
                <c:pt idx="1298">
                  <c:v>2.1732872381361316E-7</c:v>
                </c:pt>
                <c:pt idx="1299">
                  <c:v>2.1719338662701934E-7</c:v>
                </c:pt>
                <c:pt idx="1300">
                  <c:v>2.1719338662701934E-7</c:v>
                </c:pt>
                <c:pt idx="1301">
                  <c:v>2.1705821166117135E-7</c:v>
                </c:pt>
                <c:pt idx="1302">
                  <c:v>2.1705821166117135E-7</c:v>
                </c:pt>
                <c:pt idx="1303">
                  <c:v>2.169231986283077E-7</c:v>
                </c:pt>
                <c:pt idx="1304">
                  <c:v>2.169231986283077E-7</c:v>
                </c:pt>
                <c:pt idx="1305">
                  <c:v>2.1678834724134259E-7</c:v>
                </c:pt>
                <c:pt idx="1306">
                  <c:v>2.1678834724134259E-7</c:v>
                </c:pt>
                <c:pt idx="1307">
                  <c:v>2.1665365721386394E-7</c:v>
                </c:pt>
                <c:pt idx="1308">
                  <c:v>2.1665365721386394E-7</c:v>
                </c:pt>
                <c:pt idx="1309">
                  <c:v>2.1651912826013178E-7</c:v>
                </c:pt>
                <c:pt idx="1310">
                  <c:v>2.1651912826013178E-7</c:v>
                </c:pt>
                <c:pt idx="1311">
                  <c:v>2.1638476009507587E-7</c:v>
                </c:pt>
                <c:pt idx="1312">
                  <c:v>2.1638476009507587E-7</c:v>
                </c:pt>
                <c:pt idx="1313">
                  <c:v>2.1625055243429376E-7</c:v>
                </c:pt>
                <c:pt idx="1314">
                  <c:v>2.1625055243429376E-7</c:v>
                </c:pt>
                <c:pt idx="1315">
                  <c:v>2.1611650499404936E-7</c:v>
                </c:pt>
                <c:pt idx="1316">
                  <c:v>2.1611650499404936E-7</c:v>
                </c:pt>
                <c:pt idx="1317">
                  <c:v>2.1598261749262721E-7</c:v>
                </c:pt>
                <c:pt idx="1318">
                  <c:v>2.1598261749262721E-7</c:v>
                </c:pt>
                <c:pt idx="1319">
                  <c:v>2.1584888964490215E-7</c:v>
                </c:pt>
                <c:pt idx="1320">
                  <c:v>2.1584888964490215E-7</c:v>
                </c:pt>
                <c:pt idx="1321">
                  <c:v>2.157153211704824E-7</c:v>
                </c:pt>
                <c:pt idx="1322">
                  <c:v>2.157153211704824E-7</c:v>
                </c:pt>
                <c:pt idx="1323">
                  <c:v>2.1558406229081954E-7</c:v>
                </c:pt>
                <c:pt idx="1324">
                  <c:v>2.1558406229081954E-7</c:v>
                </c:pt>
                <c:pt idx="1325">
                  <c:v>2.1545080916113456E-7</c:v>
                </c:pt>
                <c:pt idx="1326">
                  <c:v>2.1545080916113456E-7</c:v>
                </c:pt>
                <c:pt idx="1327">
                  <c:v>2.1531771456795477E-7</c:v>
                </c:pt>
                <c:pt idx="1328">
                  <c:v>2.1531771456795477E-7</c:v>
                </c:pt>
                <c:pt idx="1329">
                  <c:v>2.151847782334883E-7</c:v>
                </c:pt>
                <c:pt idx="1330">
                  <c:v>2.151847782334883E-7</c:v>
                </c:pt>
                <c:pt idx="1331">
                  <c:v>2.1505199987655155E-7</c:v>
                </c:pt>
                <c:pt idx="1332">
                  <c:v>2.1505199987655155E-7</c:v>
                </c:pt>
                <c:pt idx="1333">
                  <c:v>2.1491937922065372E-7</c:v>
                </c:pt>
                <c:pt idx="1334">
                  <c:v>2.1491937922065372E-7</c:v>
                </c:pt>
                <c:pt idx="1335">
                  <c:v>2.1478691598860247E-7</c:v>
                </c:pt>
                <c:pt idx="1336">
                  <c:v>2.1478691598860247E-7</c:v>
                </c:pt>
                <c:pt idx="1337">
                  <c:v>2.1465460990385046E-7</c:v>
                </c:pt>
                <c:pt idx="1338">
                  <c:v>2.1465460990385046E-7</c:v>
                </c:pt>
                <c:pt idx="1339">
                  <c:v>2.1452246069049347E-7</c:v>
                </c:pt>
                <c:pt idx="1340">
                  <c:v>2.1452246069049347E-7</c:v>
                </c:pt>
                <c:pt idx="1341">
                  <c:v>2.1439046807326878E-7</c:v>
                </c:pt>
                <c:pt idx="1342">
                  <c:v>2.1439046807326878E-7</c:v>
                </c:pt>
                <c:pt idx="1343">
                  <c:v>2.1425863177755284E-7</c:v>
                </c:pt>
                <c:pt idx="1344">
                  <c:v>2.1425863177755284E-7</c:v>
                </c:pt>
                <c:pt idx="1345">
                  <c:v>2.1412695152936018E-7</c:v>
                </c:pt>
                <c:pt idx="1346">
                  <c:v>2.1412695152936018E-7</c:v>
                </c:pt>
                <c:pt idx="1347">
                  <c:v>2.1399542705534065E-7</c:v>
                </c:pt>
                <c:pt idx="1348">
                  <c:v>2.1399542705534065E-7</c:v>
                </c:pt>
                <c:pt idx="1349">
                  <c:v>2.1386405808277795E-7</c:v>
                </c:pt>
                <c:pt idx="1350">
                  <c:v>2.1386405808277795E-7</c:v>
                </c:pt>
                <c:pt idx="1351">
                  <c:v>2.1373284433958844E-7</c:v>
                </c:pt>
                <c:pt idx="1352">
                  <c:v>2.1373284433958844E-7</c:v>
                </c:pt>
                <c:pt idx="1353">
                  <c:v>2.136017855543184E-7</c:v>
                </c:pt>
                <c:pt idx="1354">
                  <c:v>2.136017855543184E-7</c:v>
                </c:pt>
                <c:pt idx="1355">
                  <c:v>2.1347088145614231E-7</c:v>
                </c:pt>
                <c:pt idx="1356">
                  <c:v>2.1347088145614231E-7</c:v>
                </c:pt>
                <c:pt idx="1357">
                  <c:v>2.1334013177486201E-7</c:v>
                </c:pt>
                <c:pt idx="1358">
                  <c:v>2.1334013177486201E-7</c:v>
                </c:pt>
                <c:pt idx="1359">
                  <c:v>2.1321164139931321E-7</c:v>
                </c:pt>
                <c:pt idx="1360">
                  <c:v>2.1321164139931321E-7</c:v>
                </c:pt>
                <c:pt idx="1361">
                  <c:v>2.1308119726394688E-7</c:v>
                </c:pt>
                <c:pt idx="1362">
                  <c:v>2.1308119726394688E-7</c:v>
                </c:pt>
                <c:pt idx="1363">
                  <c:v>2.1295090674294545E-7</c:v>
                </c:pt>
                <c:pt idx="1364">
                  <c:v>2.1295090674294545E-7</c:v>
                </c:pt>
                <c:pt idx="1365">
                  <c:v>2.1282076956858874E-7</c:v>
                </c:pt>
                <c:pt idx="1366">
                  <c:v>2.1282076956858874E-7</c:v>
                </c:pt>
                <c:pt idx="1367">
                  <c:v>2.1269078547377477E-7</c:v>
                </c:pt>
                <c:pt idx="1368">
                  <c:v>2.1269078547377477E-7</c:v>
                </c:pt>
                <c:pt idx="1369">
                  <c:v>2.1256095419201751E-7</c:v>
                </c:pt>
                <c:pt idx="1370">
                  <c:v>2.1256095419201751E-7</c:v>
                </c:pt>
                <c:pt idx="1371">
                  <c:v>2.1243127545744443E-7</c:v>
                </c:pt>
                <c:pt idx="1372">
                  <c:v>2.1243127545744443E-7</c:v>
                </c:pt>
                <c:pt idx="1373">
                  <c:v>2.1230174900479615E-7</c:v>
                </c:pt>
                <c:pt idx="1374">
                  <c:v>2.1230174900479615E-7</c:v>
                </c:pt>
                <c:pt idx="1375">
                  <c:v>2.1217237456942363E-7</c:v>
                </c:pt>
                <c:pt idx="1376">
                  <c:v>2.1217237456942363E-7</c:v>
                </c:pt>
                <c:pt idx="1377">
                  <c:v>2.1204315188728698E-7</c:v>
                </c:pt>
                <c:pt idx="1378">
                  <c:v>2.1204315188728698E-7</c:v>
                </c:pt>
                <c:pt idx="1379">
                  <c:v>2.1191408069495303E-7</c:v>
                </c:pt>
                <c:pt idx="1380">
                  <c:v>2.1191408069495303E-7</c:v>
                </c:pt>
                <c:pt idx="1381">
                  <c:v>2.1178516073090098E-7</c:v>
                </c:pt>
                <c:pt idx="1382">
                  <c:v>2.1178516073090098E-7</c:v>
                </c:pt>
                <c:pt idx="1383">
                  <c:v>2.1165639173029271E-7</c:v>
                </c:pt>
                <c:pt idx="1384">
                  <c:v>2.1165639173029271E-7</c:v>
                </c:pt>
                <c:pt idx="1385">
                  <c:v>2.1152777343281426E-7</c:v>
                </c:pt>
                <c:pt idx="1386">
                  <c:v>2.1152777343281426E-7</c:v>
                </c:pt>
                <c:pt idx="1387">
                  <c:v>2.1139930557744417E-7</c:v>
                </c:pt>
                <c:pt idx="1388">
                  <c:v>2.1139930557744417E-7</c:v>
                </c:pt>
                <c:pt idx="1389">
                  <c:v>2.1127098790375953E-7</c:v>
                </c:pt>
                <c:pt idx="1390">
                  <c:v>2.1127098790375953E-7</c:v>
                </c:pt>
                <c:pt idx="1391">
                  <c:v>2.1114282015193414E-7</c:v>
                </c:pt>
                <c:pt idx="1392">
                  <c:v>2.1114282015193414E-7</c:v>
                </c:pt>
                <c:pt idx="1393">
                  <c:v>2.1101480206273699E-7</c:v>
                </c:pt>
                <c:pt idx="1394">
                  <c:v>2.1101480206273699E-7</c:v>
                </c:pt>
                <c:pt idx="1395">
                  <c:v>2.1088693337753052E-7</c:v>
                </c:pt>
                <c:pt idx="1396">
                  <c:v>2.1088693337753052E-7</c:v>
                </c:pt>
                <c:pt idx="1397">
                  <c:v>2.1076127264927934E-7</c:v>
                </c:pt>
                <c:pt idx="1398">
                  <c:v>2.1076127264927934E-7</c:v>
                </c:pt>
                <c:pt idx="1399">
                  <c:v>2.1063369959911882E-7</c:v>
                </c:pt>
                <c:pt idx="1400">
                  <c:v>2.1063369959911882E-7</c:v>
                </c:pt>
                <c:pt idx="1401">
                  <c:v>2.1050627518471826E-7</c:v>
                </c:pt>
                <c:pt idx="1402">
                  <c:v>2.1050627518471826E-7</c:v>
                </c:pt>
                <c:pt idx="1403">
                  <c:v>2.1037899914978783E-7</c:v>
                </c:pt>
                <c:pt idx="1404">
                  <c:v>2.1037899914978783E-7</c:v>
                </c:pt>
                <c:pt idx="1405">
                  <c:v>2.1025187123862221E-7</c:v>
                </c:pt>
                <c:pt idx="1406">
                  <c:v>2.1025187123862221E-7</c:v>
                </c:pt>
                <c:pt idx="1407">
                  <c:v>2.1012489119609989E-7</c:v>
                </c:pt>
                <c:pt idx="1408">
                  <c:v>2.1012489119609989E-7</c:v>
                </c:pt>
                <c:pt idx="1409">
                  <c:v>2.0999805876768102E-7</c:v>
                </c:pt>
                <c:pt idx="1410">
                  <c:v>2.0999805876768102E-7</c:v>
                </c:pt>
                <c:pt idx="1411">
                  <c:v>2.0987137369940566E-7</c:v>
                </c:pt>
                <c:pt idx="1412">
                  <c:v>2.0987137369940566E-7</c:v>
                </c:pt>
                <c:pt idx="1413">
                  <c:v>2.0974483573789279E-7</c:v>
                </c:pt>
                <c:pt idx="1414">
                  <c:v>2.0974483573789279E-7</c:v>
                </c:pt>
                <c:pt idx="1415">
                  <c:v>2.096184446303375E-7</c:v>
                </c:pt>
                <c:pt idx="1416">
                  <c:v>2.096184446303375E-7</c:v>
                </c:pt>
                <c:pt idx="1417">
                  <c:v>2.0949220012451066E-7</c:v>
                </c:pt>
                <c:pt idx="1418">
                  <c:v>2.0949220012451066E-7</c:v>
                </c:pt>
                <c:pt idx="1419">
                  <c:v>2.0936610196875652E-7</c:v>
                </c:pt>
                <c:pt idx="1420">
                  <c:v>2.0936610196875652E-7</c:v>
                </c:pt>
                <c:pt idx="1421">
                  <c:v>2.0924014991199105E-7</c:v>
                </c:pt>
                <c:pt idx="1422">
                  <c:v>2.0924014991199105E-7</c:v>
                </c:pt>
                <c:pt idx="1423">
                  <c:v>2.0911434370370079E-7</c:v>
                </c:pt>
                <c:pt idx="1424">
                  <c:v>2.0911434370370079E-7</c:v>
                </c:pt>
                <c:pt idx="1425">
                  <c:v>2.0898868309394094E-7</c:v>
                </c:pt>
                <c:pt idx="1426">
                  <c:v>2.0898868309394094E-7</c:v>
                </c:pt>
                <c:pt idx="1427">
                  <c:v>2.0886316783333362E-7</c:v>
                </c:pt>
                <c:pt idx="1428">
                  <c:v>2.0886316783333362E-7</c:v>
                </c:pt>
                <c:pt idx="1429">
                  <c:v>2.0873779767306668E-7</c:v>
                </c:pt>
                <c:pt idx="1430">
                  <c:v>2.0873779767306668E-7</c:v>
                </c:pt>
                <c:pt idx="1431">
                  <c:v>2.0861459098037723E-7</c:v>
                </c:pt>
                <c:pt idx="1432">
                  <c:v>2.0861459098037723E-7</c:v>
                </c:pt>
                <c:pt idx="1433">
                  <c:v>2.084895079462408E-7</c:v>
                </c:pt>
                <c:pt idx="1434">
                  <c:v>2.084895079462408E-7</c:v>
                </c:pt>
                <c:pt idx="1435">
                  <c:v>2.0836456927336646E-7</c:v>
                </c:pt>
                <c:pt idx="1436">
                  <c:v>2.0836456927336646E-7</c:v>
                </c:pt>
                <c:pt idx="1437">
                  <c:v>2.0823977471517879E-7</c:v>
                </c:pt>
                <c:pt idx="1438">
                  <c:v>2.0823977471517879E-7</c:v>
                </c:pt>
                <c:pt idx="1439">
                  <c:v>2.0811512402566045E-7</c:v>
                </c:pt>
                <c:pt idx="1440">
                  <c:v>2.0811512402566045E-7</c:v>
                </c:pt>
                <c:pt idx="1441">
                  <c:v>2.0799061695934968E-7</c:v>
                </c:pt>
                <c:pt idx="1442">
                  <c:v>2.0799061695934968E-7</c:v>
                </c:pt>
                <c:pt idx="1443">
                  <c:v>2.0786625327259967E-7</c:v>
                </c:pt>
                <c:pt idx="1444">
                  <c:v>2.0786625327259967E-7</c:v>
                </c:pt>
                <c:pt idx="1445">
                  <c:v>2.0774203271853415E-7</c:v>
                </c:pt>
                <c:pt idx="1446">
                  <c:v>2.0774203271853415E-7</c:v>
                </c:pt>
                <c:pt idx="1447">
                  <c:v>2.0761795505461207E-7</c:v>
                </c:pt>
                <c:pt idx="1448">
                  <c:v>2.0761795505461207E-7</c:v>
                </c:pt>
                <c:pt idx="1449">
                  <c:v>2.0749402003758016E-7</c:v>
                </c:pt>
                <c:pt idx="1450">
                  <c:v>2.0749402003758016E-7</c:v>
                </c:pt>
                <c:pt idx="1451">
                  <c:v>2.0737022742473388E-7</c:v>
                </c:pt>
                <c:pt idx="1452">
                  <c:v>2.0737022742473388E-7</c:v>
                </c:pt>
                <c:pt idx="1453">
                  <c:v>2.0724657697391494E-7</c:v>
                </c:pt>
                <c:pt idx="1454">
                  <c:v>2.0724657697391494E-7</c:v>
                </c:pt>
                <c:pt idx="1455">
                  <c:v>2.0712306844351029E-7</c:v>
                </c:pt>
                <c:pt idx="1456">
                  <c:v>2.0712306844351029E-7</c:v>
                </c:pt>
                <c:pt idx="1457">
                  <c:v>2.0699970159245088E-7</c:v>
                </c:pt>
                <c:pt idx="1458">
                  <c:v>2.0699970159245088E-7</c:v>
                </c:pt>
                <c:pt idx="1459">
                  <c:v>2.068764761802095E-7</c:v>
                </c:pt>
                <c:pt idx="1460">
                  <c:v>2.068764761802095E-7</c:v>
                </c:pt>
                <c:pt idx="1461">
                  <c:v>2.0675339196679966E-7</c:v>
                </c:pt>
                <c:pt idx="1462">
                  <c:v>2.0675339196679966E-7</c:v>
                </c:pt>
                <c:pt idx="1463">
                  <c:v>2.0663044871277402E-7</c:v>
                </c:pt>
                <c:pt idx="1464">
                  <c:v>2.0663044871277402E-7</c:v>
                </c:pt>
                <c:pt idx="1465">
                  <c:v>2.0650764617922275E-7</c:v>
                </c:pt>
                <c:pt idx="1466">
                  <c:v>2.0650764617922275E-7</c:v>
                </c:pt>
                <c:pt idx="1467">
                  <c:v>2.0638498412777193E-7</c:v>
                </c:pt>
                <c:pt idx="1468">
                  <c:v>2.0638498412777193E-7</c:v>
                </c:pt>
                <c:pt idx="1469">
                  <c:v>2.062644373677096E-7</c:v>
                </c:pt>
                <c:pt idx="1470">
                  <c:v>2.062644373677096E-7</c:v>
                </c:pt>
                <c:pt idx="1471">
                  <c:v>2.0614205331117892E-7</c:v>
                </c:pt>
                <c:pt idx="1472">
                  <c:v>2.0614205331117892E-7</c:v>
                </c:pt>
                <c:pt idx="1473">
                  <c:v>2.0601980902864415E-7</c:v>
                </c:pt>
                <c:pt idx="1474">
                  <c:v>2.0601980902864415E-7</c:v>
                </c:pt>
                <c:pt idx="1475">
                  <c:v>2.0589770428385243E-7</c:v>
                </c:pt>
                <c:pt idx="1476">
                  <c:v>2.0589770428385243E-7</c:v>
                </c:pt>
                <c:pt idx="1477">
                  <c:v>2.0577573884107993E-7</c:v>
                </c:pt>
                <c:pt idx="1478">
                  <c:v>2.0577573884107993E-7</c:v>
                </c:pt>
                <c:pt idx="1479">
                  <c:v>2.0565391246512961E-7</c:v>
                </c:pt>
                <c:pt idx="1480">
                  <c:v>2.0565391246512961E-7</c:v>
                </c:pt>
                <c:pt idx="1481">
                  <c:v>2.0553222492133035E-7</c:v>
                </c:pt>
                <c:pt idx="1482">
                  <c:v>2.0553222492133035E-7</c:v>
                </c:pt>
                <c:pt idx="1483">
                  <c:v>2.0541067597553541E-7</c:v>
                </c:pt>
                <c:pt idx="1484">
                  <c:v>2.0541067597553541E-7</c:v>
                </c:pt>
                <c:pt idx="1485">
                  <c:v>2.0528926539412079E-7</c:v>
                </c:pt>
                <c:pt idx="1486">
                  <c:v>2.0528926539412079E-7</c:v>
                </c:pt>
                <c:pt idx="1487">
                  <c:v>2.0516799294398373E-7</c:v>
                </c:pt>
                <c:pt idx="1488">
                  <c:v>2.0516799294398373E-7</c:v>
                </c:pt>
                <c:pt idx="1489">
                  <c:v>2.0504685839254155E-7</c:v>
                </c:pt>
                <c:pt idx="1490">
                  <c:v>2.0504685839254155E-7</c:v>
                </c:pt>
                <c:pt idx="1491">
                  <c:v>2.0492586150773007E-7</c:v>
                </c:pt>
                <c:pt idx="1492">
                  <c:v>2.0492586150773007E-7</c:v>
                </c:pt>
                <c:pt idx="1493">
                  <c:v>2.04805002059227E-7</c:v>
                </c:pt>
                <c:pt idx="1494">
                  <c:v>2.04805002059227E-7</c:v>
                </c:pt>
                <c:pt idx="1495">
                  <c:v>2.0468427981354978E-7</c:v>
                </c:pt>
                <c:pt idx="1496">
                  <c:v>2.0468427981354978E-7</c:v>
                </c:pt>
                <c:pt idx="1497">
                  <c:v>2.0456369454140703E-7</c:v>
                </c:pt>
                <c:pt idx="1498">
                  <c:v>2.0456369454140703E-7</c:v>
                </c:pt>
                <c:pt idx="1499">
                  <c:v>2.0444324601279432E-7</c:v>
                </c:pt>
                <c:pt idx="1500">
                  <c:v>2.0444324601279432E-7</c:v>
                </c:pt>
                <c:pt idx="1501">
                  <c:v>2.0432293399821837E-7</c:v>
                </c:pt>
                <c:pt idx="1502">
                  <c:v>2.0432293399821837E-7</c:v>
                </c:pt>
                <c:pt idx="1503">
                  <c:v>2.0420275826869557E-7</c:v>
                </c:pt>
                <c:pt idx="1504">
                  <c:v>2.0420275826869557E-7</c:v>
                </c:pt>
                <c:pt idx="1505">
                  <c:v>2.0408465364040697E-7</c:v>
                </c:pt>
                <c:pt idx="1506">
                  <c:v>2.0408465364040697E-7</c:v>
                </c:pt>
                <c:pt idx="1507">
                  <c:v>2.0396474760831153E-7</c:v>
                </c:pt>
                <c:pt idx="1508">
                  <c:v>2.0396474760831153E-7</c:v>
                </c:pt>
                <c:pt idx="1509">
                  <c:v>2.0384497717981322E-7</c:v>
                </c:pt>
                <c:pt idx="1510">
                  <c:v>2.0384497717981322E-7</c:v>
                </c:pt>
                <c:pt idx="1511">
                  <c:v>2.0372534212916247E-7</c:v>
                </c:pt>
                <c:pt idx="1512">
                  <c:v>2.0372534212916247E-7</c:v>
                </c:pt>
                <c:pt idx="1513">
                  <c:v>2.0360584222989651E-7</c:v>
                </c:pt>
                <c:pt idx="1514">
                  <c:v>2.0360584222989651E-7</c:v>
                </c:pt>
                <c:pt idx="1515">
                  <c:v>2.0348647725605391E-7</c:v>
                </c:pt>
                <c:pt idx="1516">
                  <c:v>2.0348647725605391E-7</c:v>
                </c:pt>
                <c:pt idx="1517">
                  <c:v>2.033672469821735E-7</c:v>
                </c:pt>
                <c:pt idx="1518">
                  <c:v>2.033672469821735E-7</c:v>
                </c:pt>
                <c:pt idx="1519">
                  <c:v>2.0324815118329313E-7</c:v>
                </c:pt>
                <c:pt idx="1520">
                  <c:v>2.0324815118329313E-7</c:v>
                </c:pt>
                <c:pt idx="1521">
                  <c:v>2.0312918963494756E-7</c:v>
                </c:pt>
                <c:pt idx="1522">
                  <c:v>2.0312918963494756E-7</c:v>
                </c:pt>
                <c:pt idx="1523">
                  <c:v>2.0301036211316819E-7</c:v>
                </c:pt>
                <c:pt idx="1524">
                  <c:v>2.0301036211316819E-7</c:v>
                </c:pt>
                <c:pt idx="1525">
                  <c:v>2.0289166839448064E-7</c:v>
                </c:pt>
                <c:pt idx="1526">
                  <c:v>2.0289166839448064E-7</c:v>
                </c:pt>
                <c:pt idx="1527">
                  <c:v>2.0277310825590409E-7</c:v>
                </c:pt>
                <c:pt idx="1528">
                  <c:v>2.0277310825590409E-7</c:v>
                </c:pt>
                <c:pt idx="1529">
                  <c:v>2.0265468147494971E-7</c:v>
                </c:pt>
                <c:pt idx="1530">
                  <c:v>2.0265468147494971E-7</c:v>
                </c:pt>
                <c:pt idx="1531">
                  <c:v>2.0253638782961896E-7</c:v>
                </c:pt>
                <c:pt idx="1532">
                  <c:v>2.0253638782961896E-7</c:v>
                </c:pt>
                <c:pt idx="1533">
                  <c:v>2.0241822709840337E-7</c:v>
                </c:pt>
                <c:pt idx="1534">
                  <c:v>2.0241822709840337E-7</c:v>
                </c:pt>
                <c:pt idx="1535">
                  <c:v>2.0230019906028147E-7</c:v>
                </c:pt>
                <c:pt idx="1536">
                  <c:v>2.0230019906028147E-7</c:v>
                </c:pt>
                <c:pt idx="1537">
                  <c:v>2.0218230349471893E-7</c:v>
                </c:pt>
                <c:pt idx="1538">
                  <c:v>2.0218230349471893E-7</c:v>
                </c:pt>
                <c:pt idx="1539">
                  <c:v>2.0206454018166668E-7</c:v>
                </c:pt>
                <c:pt idx="1540">
                  <c:v>2.0206454018166668E-7</c:v>
                </c:pt>
                <c:pt idx="1541">
                  <c:v>2.0194690890155925E-7</c:v>
                </c:pt>
                <c:pt idx="1542">
                  <c:v>2.0194690890155925E-7</c:v>
                </c:pt>
                <c:pt idx="1543">
                  <c:v>2.0183130354371526E-7</c:v>
                </c:pt>
                <c:pt idx="1544">
                  <c:v>2.0183130354371526E-7</c:v>
                </c:pt>
                <c:pt idx="1545">
                  <c:v>2.0171393355195838E-7</c:v>
                </c:pt>
                <c:pt idx="1546">
                  <c:v>2.0171393355195838E-7</c:v>
                </c:pt>
                <c:pt idx="1547">
                  <c:v>2.0159669494085543E-7</c:v>
                </c:pt>
                <c:pt idx="1548">
                  <c:v>2.0159669494085543E-7</c:v>
                </c:pt>
                <c:pt idx="1549">
                  <c:v>2.0147958749275592E-7</c:v>
                </c:pt>
                <c:pt idx="1550">
                  <c:v>2.0147958749275592E-7</c:v>
                </c:pt>
                <c:pt idx="1551">
                  <c:v>2.0136261099048691E-7</c:v>
                </c:pt>
                <c:pt idx="1552">
                  <c:v>2.0136261099048691E-7</c:v>
                </c:pt>
                <c:pt idx="1553">
                  <c:v>2.0124576521735132E-7</c:v>
                </c:pt>
                <c:pt idx="1554">
                  <c:v>2.0124576521735132E-7</c:v>
                </c:pt>
                <c:pt idx="1555">
                  <c:v>2.0112904995712708E-7</c:v>
                </c:pt>
                <c:pt idx="1556">
                  <c:v>2.0112904995712708E-7</c:v>
                </c:pt>
                <c:pt idx="1557">
                  <c:v>2.01012464995247E-7</c:v>
                </c:pt>
                <c:pt idx="1558">
                  <c:v>2.01012464995247E-7</c:v>
                </c:pt>
                <c:pt idx="1559">
                  <c:v>2.0089601011407023E-7</c:v>
                </c:pt>
                <c:pt idx="1560">
                  <c:v>2.0089601011407023E-7</c:v>
                </c:pt>
                <c:pt idx="1561">
                  <c:v>2.00779685099974E-7</c:v>
                </c:pt>
                <c:pt idx="1562">
                  <c:v>2.00779685099974E-7</c:v>
                </c:pt>
                <c:pt idx="1563">
                  <c:v>2.0066348973862226E-7</c:v>
                </c:pt>
                <c:pt idx="1564">
                  <c:v>2.0066348973862226E-7</c:v>
                </c:pt>
                <c:pt idx="1565">
                  <c:v>2.0054742381614753E-7</c:v>
                </c:pt>
                <c:pt idx="1566">
                  <c:v>2.0054742381614753E-7</c:v>
                </c:pt>
                <c:pt idx="1567">
                  <c:v>2.0043148711914913E-7</c:v>
                </c:pt>
                <c:pt idx="1568">
                  <c:v>2.0043148711914913E-7</c:v>
                </c:pt>
                <c:pt idx="1569">
                  <c:v>2.0031567943469247E-7</c:v>
                </c:pt>
                <c:pt idx="1570">
                  <c:v>2.0031567943469247E-7</c:v>
                </c:pt>
                <c:pt idx="1571">
                  <c:v>2.0020000055030723E-7</c:v>
                </c:pt>
                <c:pt idx="1572">
                  <c:v>2.0020000055030723E-7</c:v>
                </c:pt>
                <c:pt idx="1573">
                  <c:v>2.0008445025398653E-7</c:v>
                </c:pt>
                <c:pt idx="1574">
                  <c:v>2.0008445025398653E-7</c:v>
                </c:pt>
                <c:pt idx="1575">
                  <c:v>1.9996902833418534E-7</c:v>
                </c:pt>
                <c:pt idx="1576">
                  <c:v>1.9996902833418534E-7</c:v>
                </c:pt>
                <c:pt idx="1577">
                  <c:v>1.9985373457981973E-7</c:v>
                </c:pt>
                <c:pt idx="1578">
                  <c:v>1.9985373457981973E-7</c:v>
                </c:pt>
                <c:pt idx="1579">
                  <c:v>1.99738568780265E-7</c:v>
                </c:pt>
                <c:pt idx="1580">
                  <c:v>1.99738568780265E-7</c:v>
                </c:pt>
                <c:pt idx="1581">
                  <c:v>1.9962538516580396E-7</c:v>
                </c:pt>
                <c:pt idx="1582">
                  <c:v>1.9962538516580396E-7</c:v>
                </c:pt>
                <c:pt idx="1583">
                  <c:v>1.9951047259047478E-7</c:v>
                </c:pt>
                <c:pt idx="1584">
                  <c:v>1.9951047259047478E-7</c:v>
                </c:pt>
                <c:pt idx="1585">
                  <c:v>1.9939568734419872E-7</c:v>
                </c:pt>
                <c:pt idx="1586">
                  <c:v>1.9939568734419872E-7</c:v>
                </c:pt>
                <c:pt idx="1587">
                  <c:v>1.9928102921816958E-7</c:v>
                </c:pt>
                <c:pt idx="1588">
                  <c:v>1.9928102921816958E-7</c:v>
                </c:pt>
                <c:pt idx="1589">
                  <c:v>1.991664980040344E-7</c:v>
                </c:pt>
                <c:pt idx="1590">
                  <c:v>1.991664980040344E-7</c:v>
                </c:pt>
                <c:pt idx="1591">
                  <c:v>1.9905209349389223E-7</c:v>
                </c:pt>
                <c:pt idx="1592">
                  <c:v>1.9905209349389223E-7</c:v>
                </c:pt>
                <c:pt idx="1593">
                  <c:v>1.9893781548029335E-7</c:v>
                </c:pt>
                <c:pt idx="1594">
                  <c:v>1.9893781548029335E-7</c:v>
                </c:pt>
                <c:pt idx="1595">
                  <c:v>1.988236637562375E-7</c:v>
                </c:pt>
                <c:pt idx="1596">
                  <c:v>1.988236637562375E-7</c:v>
                </c:pt>
                <c:pt idx="1597">
                  <c:v>1.9870963811517308E-7</c:v>
                </c:pt>
                <c:pt idx="1598">
                  <c:v>1.9870963811517308E-7</c:v>
                </c:pt>
                <c:pt idx="1599">
                  <c:v>1.9859573835099549E-7</c:v>
                </c:pt>
                <c:pt idx="1600">
                  <c:v>1.9859573835099549E-7</c:v>
                </c:pt>
                <c:pt idx="1601">
                  <c:v>1.9848196425804638E-7</c:v>
                </c:pt>
                <c:pt idx="1602">
                  <c:v>1.9848196425804638E-7</c:v>
                </c:pt>
                <c:pt idx="1603">
                  <c:v>1.9836831563111234E-7</c:v>
                </c:pt>
                <c:pt idx="1604">
                  <c:v>1.9836831563111234E-7</c:v>
                </c:pt>
                <c:pt idx="1605">
                  <c:v>1.9825479226542348E-7</c:v>
                </c:pt>
                <c:pt idx="1606">
                  <c:v>1.9825479226542348E-7</c:v>
                </c:pt>
                <c:pt idx="1607">
                  <c:v>1.9814139395780145E-7</c:v>
                </c:pt>
                <c:pt idx="1608">
                  <c:v>1.9814139395780145E-7</c:v>
                </c:pt>
                <c:pt idx="1609">
                  <c:v>1.9802812050206077E-7</c:v>
                </c:pt>
                <c:pt idx="1610">
                  <c:v>1.9802812050206077E-7</c:v>
                </c:pt>
                <c:pt idx="1611">
                  <c:v>1.9791497169590571E-7</c:v>
                </c:pt>
                <c:pt idx="1612">
                  <c:v>1.9791497169590571E-7</c:v>
                </c:pt>
                <c:pt idx="1613">
                  <c:v>1.9780194733632923E-7</c:v>
                </c:pt>
                <c:pt idx="1614">
                  <c:v>1.9780194733632923E-7</c:v>
                </c:pt>
                <c:pt idx="1615">
                  <c:v>1.9768904722076204E-7</c:v>
                </c:pt>
                <c:pt idx="1616">
                  <c:v>1.9768904722076204E-7</c:v>
                </c:pt>
                <c:pt idx="1617">
                  <c:v>1.9757808913213839E-7</c:v>
                </c:pt>
                <c:pt idx="1618">
                  <c:v>1.9757808913213839E-7</c:v>
                </c:pt>
                <c:pt idx="1619">
                  <c:v>1.9746543490280317E-7</c:v>
                </c:pt>
                <c:pt idx="1620">
                  <c:v>1.9746543490280317E-7</c:v>
                </c:pt>
                <c:pt idx="1621">
                  <c:v>1.9735290431676698E-7</c:v>
                </c:pt>
                <c:pt idx="1622">
                  <c:v>1.9735290431676698E-7</c:v>
                </c:pt>
                <c:pt idx="1623">
                  <c:v>1.972404971709107E-7</c:v>
                </c:pt>
                <c:pt idx="1624">
                  <c:v>1.972404971709107E-7</c:v>
                </c:pt>
                <c:pt idx="1625">
                  <c:v>1.9712821326597067E-7</c:v>
                </c:pt>
                <c:pt idx="1626">
                  <c:v>1.9712821326597067E-7</c:v>
                </c:pt>
                <c:pt idx="1627">
                  <c:v>1.9701605240197253E-7</c:v>
                </c:pt>
                <c:pt idx="1628">
                  <c:v>1.9701605240197253E-7</c:v>
                </c:pt>
                <c:pt idx="1629">
                  <c:v>1.969040143793715E-7</c:v>
                </c:pt>
                <c:pt idx="1630">
                  <c:v>1.969040143793715E-7</c:v>
                </c:pt>
                <c:pt idx="1631">
                  <c:v>1.9679209899905124E-7</c:v>
                </c:pt>
                <c:pt idx="1632">
                  <c:v>1.9679209899905124E-7</c:v>
                </c:pt>
                <c:pt idx="1633">
                  <c:v>1.9668030606232252E-7</c:v>
                </c:pt>
                <c:pt idx="1634">
                  <c:v>1.9668030606232252E-7</c:v>
                </c:pt>
                <c:pt idx="1635">
                  <c:v>1.9656863537092287E-7</c:v>
                </c:pt>
                <c:pt idx="1636">
                  <c:v>1.9656863537092287E-7</c:v>
                </c:pt>
                <c:pt idx="1637">
                  <c:v>1.9645708672701422E-7</c:v>
                </c:pt>
                <c:pt idx="1638">
                  <c:v>1.9645708672701422E-7</c:v>
                </c:pt>
                <c:pt idx="1639">
                  <c:v>1.9634565993318269E-7</c:v>
                </c:pt>
                <c:pt idx="1640">
                  <c:v>1.9634565993318269E-7</c:v>
                </c:pt>
                <c:pt idx="1641">
                  <c:v>1.9623435479243712E-7</c:v>
                </c:pt>
                <c:pt idx="1642">
                  <c:v>1.9623435479243712E-7</c:v>
                </c:pt>
                <c:pt idx="1643">
                  <c:v>1.9612317110820814E-7</c:v>
                </c:pt>
                <c:pt idx="1644">
                  <c:v>1.9612317110820814E-7</c:v>
                </c:pt>
                <c:pt idx="1645">
                  <c:v>1.9601210868434663E-7</c:v>
                </c:pt>
                <c:pt idx="1646">
                  <c:v>1.9601210868434663E-7</c:v>
                </c:pt>
                <c:pt idx="1647">
                  <c:v>1.9590116732512319E-7</c:v>
                </c:pt>
                <c:pt idx="1648">
                  <c:v>1.9590116732512319E-7</c:v>
                </c:pt>
                <c:pt idx="1649">
                  <c:v>1.9579213330489178E-7</c:v>
                </c:pt>
                <c:pt idx="1650">
                  <c:v>1.9579213330489178E-7</c:v>
                </c:pt>
                <c:pt idx="1651">
                  <c:v>1.9568143154460962E-7</c:v>
                </c:pt>
                <c:pt idx="1652">
                  <c:v>1.9568143154460962E-7</c:v>
                </c:pt>
                <c:pt idx="1653">
                  <c:v>1.9557085026741541E-7</c:v>
                </c:pt>
                <c:pt idx="1654">
                  <c:v>1.9557085026741541E-7</c:v>
                </c:pt>
                <c:pt idx="1655">
                  <c:v>1.9546038927923954E-7</c:v>
                </c:pt>
                <c:pt idx="1656">
                  <c:v>1.9546038927923954E-7</c:v>
                </c:pt>
                <c:pt idx="1657">
                  <c:v>1.9535004838642601E-7</c:v>
                </c:pt>
                <c:pt idx="1658">
                  <c:v>1.9535004838642601E-7</c:v>
                </c:pt>
                <c:pt idx="1659">
                  <c:v>1.9523982739573186E-7</c:v>
                </c:pt>
                <c:pt idx="1660">
                  <c:v>1.9523982739573186E-7</c:v>
                </c:pt>
                <c:pt idx="1661">
                  <c:v>1.9512972611432564E-7</c:v>
                </c:pt>
                <c:pt idx="1662">
                  <c:v>1.9512972611432564E-7</c:v>
                </c:pt>
                <c:pt idx="1663">
                  <c:v>1.950197443497865E-7</c:v>
                </c:pt>
                <c:pt idx="1664">
                  <c:v>1.950197443497865E-7</c:v>
                </c:pt>
                <c:pt idx="1665">
                  <c:v>1.9490988191010308E-7</c:v>
                </c:pt>
                <c:pt idx="1666">
                  <c:v>1.9490988191010308E-7</c:v>
                </c:pt>
                <c:pt idx="1667">
                  <c:v>1.9480013860367259E-7</c:v>
                </c:pt>
                <c:pt idx="1668">
                  <c:v>1.9480013860367259E-7</c:v>
                </c:pt>
                <c:pt idx="1669">
                  <c:v>1.9469051423929953E-7</c:v>
                </c:pt>
                <c:pt idx="1670">
                  <c:v>1.9469051423929953E-7</c:v>
                </c:pt>
                <c:pt idx="1671">
                  <c:v>1.9458100862730407E-7</c:v>
                </c:pt>
                <c:pt idx="1672">
                  <c:v>1.9458100862730407E-7</c:v>
                </c:pt>
                <c:pt idx="1673">
                  <c:v>1.9447162157508169E-7</c:v>
                </c:pt>
                <c:pt idx="1674">
                  <c:v>1.9447162157508169E-7</c:v>
                </c:pt>
                <c:pt idx="1675">
                  <c:v>1.9436235289376324E-7</c:v>
                </c:pt>
                <c:pt idx="1676">
                  <c:v>1.9436235289376324E-7</c:v>
                </c:pt>
                <c:pt idx="1677">
                  <c:v>1.9425320239377188E-7</c:v>
                </c:pt>
                <c:pt idx="1678">
                  <c:v>1.9425320239377188E-7</c:v>
                </c:pt>
                <c:pt idx="1679">
                  <c:v>1.9414416988593248E-7</c:v>
                </c:pt>
                <c:pt idx="1680">
                  <c:v>1.9414416988593248E-7</c:v>
                </c:pt>
                <c:pt idx="1681">
                  <c:v>1.940352551814712E-7</c:v>
                </c:pt>
                <c:pt idx="1682">
                  <c:v>1.940352551814712E-7</c:v>
                </c:pt>
                <c:pt idx="1683">
                  <c:v>1.9392645809201383E-7</c:v>
                </c:pt>
                <c:pt idx="1684">
                  <c:v>1.9392645809201383E-7</c:v>
                </c:pt>
                <c:pt idx="1685">
                  <c:v>1.9381777842958487E-7</c:v>
                </c:pt>
                <c:pt idx="1686">
                  <c:v>1.9381777842958487E-7</c:v>
                </c:pt>
                <c:pt idx="1687">
                  <c:v>1.9370921600660682E-7</c:v>
                </c:pt>
                <c:pt idx="1688">
                  <c:v>1.9370921600660682E-7</c:v>
                </c:pt>
                <c:pt idx="1689">
                  <c:v>1.9360077063589889E-7</c:v>
                </c:pt>
                <c:pt idx="1690">
                  <c:v>1.9360077063589889E-7</c:v>
                </c:pt>
                <c:pt idx="1691">
                  <c:v>1.9349418843875435E-7</c:v>
                </c:pt>
                <c:pt idx="1692">
                  <c:v>1.9349418843875435E-7</c:v>
                </c:pt>
                <c:pt idx="1693">
                  <c:v>1.9338597473218102E-7</c:v>
                </c:pt>
                <c:pt idx="1694">
                  <c:v>1.9338597473218102E-7</c:v>
                </c:pt>
                <c:pt idx="1695">
                  <c:v>1.9327787752170186E-7</c:v>
                </c:pt>
                <c:pt idx="1696">
                  <c:v>1.9327787752170186E-7</c:v>
                </c:pt>
                <c:pt idx="1697">
                  <c:v>1.9316989662170614E-7</c:v>
                </c:pt>
                <c:pt idx="1698">
                  <c:v>1.9316989662170614E-7</c:v>
                </c:pt>
                <c:pt idx="1699">
                  <c:v>1.930620318469746E-7</c:v>
                </c:pt>
                <c:pt idx="1700">
                  <c:v>1.930620318469746E-7</c:v>
                </c:pt>
                <c:pt idx="1701">
                  <c:v>1.9295428301267846E-7</c:v>
                </c:pt>
                <c:pt idx="1702">
                  <c:v>1.9295428301267846E-7</c:v>
                </c:pt>
                <c:pt idx="1703">
                  <c:v>1.9284664993437875E-7</c:v>
                </c:pt>
                <c:pt idx="1704">
                  <c:v>1.9284664993437875E-7</c:v>
                </c:pt>
                <c:pt idx="1705">
                  <c:v>1.9273913242802456E-7</c:v>
                </c:pt>
                <c:pt idx="1706">
                  <c:v>1.9273913242802456E-7</c:v>
                </c:pt>
                <c:pt idx="1707">
                  <c:v>1.9263173030995262E-7</c:v>
                </c:pt>
                <c:pt idx="1708">
                  <c:v>1.9263173030995262E-7</c:v>
                </c:pt>
                <c:pt idx="1709">
                  <c:v>1.9252444339688621E-7</c:v>
                </c:pt>
                <c:pt idx="1710">
                  <c:v>1.9252444339688621E-7</c:v>
                </c:pt>
                <c:pt idx="1711">
                  <c:v>1.924172715059337E-7</c:v>
                </c:pt>
                <c:pt idx="1712">
                  <c:v>1.924172715059337E-7</c:v>
                </c:pt>
                <c:pt idx="1713">
                  <c:v>1.923102144545883E-7</c:v>
                </c:pt>
                <c:pt idx="1714">
                  <c:v>1.923102144545883E-7</c:v>
                </c:pt>
                <c:pt idx="1715">
                  <c:v>1.9220327206072644E-7</c:v>
                </c:pt>
                <c:pt idx="1716">
                  <c:v>1.9220327206072644E-7</c:v>
                </c:pt>
                <c:pt idx="1717">
                  <c:v>1.9209644414260673E-7</c:v>
                </c:pt>
                <c:pt idx="1718">
                  <c:v>1.9209644414260673E-7</c:v>
                </c:pt>
                <c:pt idx="1719">
                  <c:v>1.9198973051886953E-7</c:v>
                </c:pt>
                <c:pt idx="1720">
                  <c:v>1.9198973051886953E-7</c:v>
                </c:pt>
                <c:pt idx="1721">
                  <c:v>1.9188313100961567E-7</c:v>
                </c:pt>
                <c:pt idx="1722">
                  <c:v>1.9188313100961567E-7</c:v>
                </c:pt>
                <c:pt idx="1723">
                  <c:v>1.9177664543208352E-7</c:v>
                </c:pt>
                <c:pt idx="1724">
                  <c:v>1.9177664543208352E-7</c:v>
                </c:pt>
                <c:pt idx="1725">
                  <c:v>1.9167027360713311E-7</c:v>
                </c:pt>
                <c:pt idx="1726">
                  <c:v>1.9167027360713311E-7</c:v>
                </c:pt>
                <c:pt idx="1727">
                  <c:v>1.9156572829682623E-7</c:v>
                </c:pt>
                <c:pt idx="1728">
                  <c:v>1.9156572829682623E-7</c:v>
                </c:pt>
                <c:pt idx="1729">
                  <c:v>1.9145958161038243E-7</c:v>
                </c:pt>
                <c:pt idx="1730">
                  <c:v>1.9145958161038243E-7</c:v>
                </c:pt>
                <c:pt idx="1731">
                  <c:v>1.9135354814100201E-7</c:v>
                </c:pt>
                <c:pt idx="1732">
                  <c:v>1.9135354814100201E-7</c:v>
                </c:pt>
                <c:pt idx="1733">
                  <c:v>1.9124762770996141E-7</c:v>
                </c:pt>
                <c:pt idx="1734">
                  <c:v>1.9124762770996141E-7</c:v>
                </c:pt>
                <c:pt idx="1735">
                  <c:v>1.9114182013998277E-7</c:v>
                </c:pt>
                <c:pt idx="1736">
                  <c:v>1.9114182013998277E-7</c:v>
                </c:pt>
                <c:pt idx="1737">
                  <c:v>1.9103612525094274E-7</c:v>
                </c:pt>
                <c:pt idx="1738">
                  <c:v>1.9103612525094274E-7</c:v>
                </c:pt>
                <c:pt idx="1739">
                  <c:v>1.9093054286630886E-7</c:v>
                </c:pt>
                <c:pt idx="1740">
                  <c:v>1.9093054286630886E-7</c:v>
                </c:pt>
                <c:pt idx="1741">
                  <c:v>1.9082507280884583E-7</c:v>
                </c:pt>
                <c:pt idx="1742">
                  <c:v>1.9082507280884583E-7</c:v>
                </c:pt>
                <c:pt idx="1743">
                  <c:v>1.9071971490168798E-7</c:v>
                </c:pt>
                <c:pt idx="1744">
                  <c:v>1.9071971490168798E-7</c:v>
                </c:pt>
                <c:pt idx="1745">
                  <c:v>1.9061446896833843E-7</c:v>
                </c:pt>
                <c:pt idx="1746">
                  <c:v>1.9061446896833843E-7</c:v>
                </c:pt>
                <c:pt idx="1747">
                  <c:v>1.9050933483266795E-7</c:v>
                </c:pt>
                <c:pt idx="1748">
                  <c:v>1.9050933483266795E-7</c:v>
                </c:pt>
                <c:pt idx="1749">
                  <c:v>1.9040431231891419E-7</c:v>
                </c:pt>
                <c:pt idx="1750">
                  <c:v>1.9040431231891419E-7</c:v>
                </c:pt>
                <c:pt idx="1751">
                  <c:v>1.9029940125168057E-7</c:v>
                </c:pt>
                <c:pt idx="1752">
                  <c:v>1.9029940125168057E-7</c:v>
                </c:pt>
                <c:pt idx="1753">
                  <c:v>1.9019460145593571E-7</c:v>
                </c:pt>
                <c:pt idx="1754">
                  <c:v>1.9019460145593571E-7</c:v>
                </c:pt>
                <c:pt idx="1755">
                  <c:v>1.9008991275701166E-7</c:v>
                </c:pt>
                <c:pt idx="1756">
                  <c:v>1.9008991275701166E-7</c:v>
                </c:pt>
                <c:pt idx="1757">
                  <c:v>1.8998533498060399E-7</c:v>
                </c:pt>
                <c:pt idx="1758">
                  <c:v>1.8998533498060399E-7</c:v>
                </c:pt>
                <c:pt idx="1759">
                  <c:v>1.8988086795277008E-7</c:v>
                </c:pt>
                <c:pt idx="1760">
                  <c:v>1.8988086795277008E-7</c:v>
                </c:pt>
                <c:pt idx="1761">
                  <c:v>1.897765114999285E-7</c:v>
                </c:pt>
                <c:pt idx="1762">
                  <c:v>1.897765114999285E-7</c:v>
                </c:pt>
                <c:pt idx="1763">
                  <c:v>1.896722654488581E-7</c:v>
                </c:pt>
                <c:pt idx="1764">
                  <c:v>1.896722654488581E-7</c:v>
                </c:pt>
                <c:pt idx="1765">
                  <c:v>1.8956812962669687E-7</c:v>
                </c:pt>
                <c:pt idx="1766">
                  <c:v>1.8956812962669687E-7</c:v>
                </c:pt>
                <c:pt idx="1767">
                  <c:v>1.8946410386094145E-7</c:v>
                </c:pt>
                <c:pt idx="1768">
                  <c:v>1.8946410386094145E-7</c:v>
                </c:pt>
                <c:pt idx="1769">
                  <c:v>1.8936186317147251E-7</c:v>
                </c:pt>
                <c:pt idx="1770">
                  <c:v>1.8936186317147251E-7</c:v>
                </c:pt>
                <c:pt idx="1771">
                  <c:v>1.8925805523425133E-7</c:v>
                </c:pt>
                <c:pt idx="1772">
                  <c:v>1.8925805523425133E-7</c:v>
                </c:pt>
                <c:pt idx="1773">
                  <c:v>1.8915435684082832E-7</c:v>
                </c:pt>
                <c:pt idx="1774">
                  <c:v>1.8915435684082832E-7</c:v>
                </c:pt>
                <c:pt idx="1775">
                  <c:v>1.8905076782011833E-7</c:v>
                </c:pt>
                <c:pt idx="1776">
                  <c:v>1.8905076782011833E-7</c:v>
                </c:pt>
                <c:pt idx="1777">
                  <c:v>1.8894728800139018E-7</c:v>
                </c:pt>
                <c:pt idx="1778">
                  <c:v>1.8894728800139018E-7</c:v>
                </c:pt>
                <c:pt idx="1779">
                  <c:v>1.8884391721426517E-7</c:v>
                </c:pt>
                <c:pt idx="1780">
                  <c:v>1.8884391721426517E-7</c:v>
                </c:pt>
                <c:pt idx="1781">
                  <c:v>1.8874065528871722E-7</c:v>
                </c:pt>
                <c:pt idx="1782">
                  <c:v>1.8874065528871722E-7</c:v>
                </c:pt>
                <c:pt idx="1783">
                  <c:v>1.8863750205507055E-7</c:v>
                </c:pt>
                <c:pt idx="1784">
                  <c:v>1.8863750205507055E-7</c:v>
                </c:pt>
                <c:pt idx="1785">
                  <c:v>1.8853445734504433E-7</c:v>
                </c:pt>
                <c:pt idx="1786">
                  <c:v>1.8853445734504433E-7</c:v>
                </c:pt>
                <c:pt idx="1787">
                  <c:v>1.8843152098757274E-7</c:v>
                </c:pt>
                <c:pt idx="1788">
                  <c:v>1.8843152098757274E-7</c:v>
                </c:pt>
                <c:pt idx="1789">
                  <c:v>1.8832869281507367E-7</c:v>
                </c:pt>
                <c:pt idx="1790">
                  <c:v>1.8832869281507367E-7</c:v>
                </c:pt>
                <c:pt idx="1791">
                  <c:v>1.8822597265926669E-7</c:v>
                </c:pt>
                <c:pt idx="1792">
                  <c:v>1.8822597265926669E-7</c:v>
                </c:pt>
                <c:pt idx="1793">
                  <c:v>1.881233603522182E-7</c:v>
                </c:pt>
                <c:pt idx="1794">
                  <c:v>1.881233603522182E-7</c:v>
                </c:pt>
                <c:pt idx="1795">
                  <c:v>1.8802085572634038E-7</c:v>
                </c:pt>
                <c:pt idx="1796">
                  <c:v>1.8802085572634038E-7</c:v>
                </c:pt>
                <c:pt idx="1797">
                  <c:v>1.8791845861438987E-7</c:v>
                </c:pt>
                <c:pt idx="1798">
                  <c:v>1.8791845861438987E-7</c:v>
                </c:pt>
                <c:pt idx="1799">
                  <c:v>1.8781616884946739E-7</c:v>
                </c:pt>
                <c:pt idx="1800">
                  <c:v>1.8781616884946739E-7</c:v>
                </c:pt>
                <c:pt idx="1801">
                  <c:v>1.8771398626501695E-7</c:v>
                </c:pt>
                <c:pt idx="1802">
                  <c:v>1.8771398626501695E-7</c:v>
                </c:pt>
                <c:pt idx="1803">
                  <c:v>1.8761191069482419E-7</c:v>
                </c:pt>
                <c:pt idx="1804">
                  <c:v>1.8761191069482419E-7</c:v>
                </c:pt>
                <c:pt idx="1805">
                  <c:v>1.8750994197301646E-7</c:v>
                </c:pt>
                <c:pt idx="1806">
                  <c:v>1.8750994197301646E-7</c:v>
                </c:pt>
                <c:pt idx="1807">
                  <c:v>1.8740972202495468E-7</c:v>
                </c:pt>
                <c:pt idx="1808">
                  <c:v>1.8740972202495468E-7</c:v>
                </c:pt>
                <c:pt idx="1809">
                  <c:v>1.8730796478694104E-7</c:v>
                </c:pt>
                <c:pt idx="1810">
                  <c:v>1.8730796478694104E-7</c:v>
                </c:pt>
                <c:pt idx="1811">
                  <c:v>1.8720631390438935E-7</c:v>
                </c:pt>
                <c:pt idx="1812">
                  <c:v>1.8720631390438935E-7</c:v>
                </c:pt>
                <c:pt idx="1813">
                  <c:v>1.871047692127776E-7</c:v>
                </c:pt>
                <c:pt idx="1814">
                  <c:v>1.871047692127776E-7</c:v>
                </c:pt>
                <c:pt idx="1815">
                  <c:v>1.8700333054792097E-7</c:v>
                </c:pt>
                <c:pt idx="1816">
                  <c:v>1.8700333054792097E-7</c:v>
                </c:pt>
                <c:pt idx="1817">
                  <c:v>1.8690199774597094E-7</c:v>
                </c:pt>
                <c:pt idx="1818">
                  <c:v>1.8690199774597094E-7</c:v>
                </c:pt>
                <c:pt idx="1819">
                  <c:v>1.8680077064341368E-7</c:v>
                </c:pt>
                <c:pt idx="1820">
                  <c:v>1.8680077064341368E-7</c:v>
                </c:pt>
                <c:pt idx="1821">
                  <c:v>1.8669964907707012E-7</c:v>
                </c:pt>
                <c:pt idx="1822">
                  <c:v>1.8669964907707012E-7</c:v>
                </c:pt>
                <c:pt idx="1823">
                  <c:v>1.865986328840949E-7</c:v>
                </c:pt>
                <c:pt idx="1824">
                  <c:v>1.865986328840949E-7</c:v>
                </c:pt>
                <c:pt idx="1825">
                  <c:v>1.8649772190197497E-7</c:v>
                </c:pt>
                <c:pt idx="1826">
                  <c:v>1.8649772190197497E-7</c:v>
                </c:pt>
                <c:pt idx="1827">
                  <c:v>1.863969159685294E-7</c:v>
                </c:pt>
                <c:pt idx="1828">
                  <c:v>1.863969159685294E-7</c:v>
                </c:pt>
                <c:pt idx="1829">
                  <c:v>1.8629621492190796E-7</c:v>
                </c:pt>
                <c:pt idx="1830">
                  <c:v>1.8629621492190796E-7</c:v>
                </c:pt>
                <c:pt idx="1831">
                  <c:v>1.8619561860059091E-7</c:v>
                </c:pt>
                <c:pt idx="1832">
                  <c:v>1.8619561860059091E-7</c:v>
                </c:pt>
                <c:pt idx="1833">
                  <c:v>1.8609512684338772E-7</c:v>
                </c:pt>
                <c:pt idx="1834">
                  <c:v>1.8609512684338772E-7</c:v>
                </c:pt>
                <c:pt idx="1835">
                  <c:v>1.8599473949045375E-7</c:v>
                </c:pt>
                <c:pt idx="1836">
                  <c:v>1.8599473949045375E-7</c:v>
                </c:pt>
                <c:pt idx="1837">
                  <c:v>1.8589445637921866E-7</c:v>
                </c:pt>
                <c:pt idx="1838">
                  <c:v>1.8589445637921866E-7</c:v>
                </c:pt>
                <c:pt idx="1839">
                  <c:v>1.8579427735049331E-7</c:v>
                </c:pt>
                <c:pt idx="1840">
                  <c:v>1.8579427735049331E-7</c:v>
                </c:pt>
                <c:pt idx="1841">
                  <c:v>1.8569420224439631E-7</c:v>
                </c:pt>
                <c:pt idx="1842">
                  <c:v>1.8569420224439631E-7</c:v>
                </c:pt>
                <c:pt idx="1843">
                  <c:v>1.8559423090137099E-7</c:v>
                </c:pt>
                <c:pt idx="1844">
                  <c:v>1.8559423090137099E-7</c:v>
                </c:pt>
                <c:pt idx="1845">
                  <c:v>1.8549436316218545E-7</c:v>
                </c:pt>
                <c:pt idx="1846">
                  <c:v>1.8549436316218545E-7</c:v>
                </c:pt>
                <c:pt idx="1847">
                  <c:v>1.8539459886793102E-7</c:v>
                </c:pt>
                <c:pt idx="1848">
                  <c:v>1.8539459886793102E-7</c:v>
                </c:pt>
                <c:pt idx="1849">
                  <c:v>1.8529654447731933E-7</c:v>
                </c:pt>
                <c:pt idx="1850">
                  <c:v>1.8529654447731933E-7</c:v>
                </c:pt>
                <c:pt idx="1851">
                  <c:v>1.8519698493538932E-7</c:v>
                </c:pt>
                <c:pt idx="1852">
                  <c:v>1.8519698493538932E-7</c:v>
                </c:pt>
                <c:pt idx="1853">
                  <c:v>1.8509752836614274E-7</c:v>
                </c:pt>
                <c:pt idx="1854">
                  <c:v>1.8509752836614274E-7</c:v>
                </c:pt>
                <c:pt idx="1855">
                  <c:v>1.8499817461195192E-7</c:v>
                </c:pt>
                <c:pt idx="1856">
                  <c:v>1.8499817461195192E-7</c:v>
                </c:pt>
                <c:pt idx="1857">
                  <c:v>1.8489892351550855E-7</c:v>
                </c:pt>
                <c:pt idx="1858">
                  <c:v>1.8489892351550855E-7</c:v>
                </c:pt>
                <c:pt idx="1859">
                  <c:v>1.8479977491982319E-7</c:v>
                </c:pt>
                <c:pt idx="1860">
                  <c:v>1.8479977491982319E-7</c:v>
                </c:pt>
                <c:pt idx="1861">
                  <c:v>1.8470072866822392E-7</c:v>
                </c:pt>
                <c:pt idx="1862">
                  <c:v>1.8470072866822392E-7</c:v>
                </c:pt>
                <c:pt idx="1863">
                  <c:v>1.8460178460435625E-7</c:v>
                </c:pt>
                <c:pt idx="1864">
                  <c:v>1.8460178460435625E-7</c:v>
                </c:pt>
                <c:pt idx="1865">
                  <c:v>1.8450294257218155E-7</c:v>
                </c:pt>
                <c:pt idx="1866">
                  <c:v>1.8450294257218155E-7</c:v>
                </c:pt>
                <c:pt idx="1867">
                  <c:v>1.8440420241597701E-7</c:v>
                </c:pt>
                <c:pt idx="1868">
                  <c:v>1.8440420241597701E-7</c:v>
                </c:pt>
                <c:pt idx="1869">
                  <c:v>1.8430556398033453E-7</c:v>
                </c:pt>
                <c:pt idx="1870">
                  <c:v>1.8430556398033453E-7</c:v>
                </c:pt>
                <c:pt idx="1871">
                  <c:v>1.8420702711015944E-7</c:v>
                </c:pt>
                <c:pt idx="1872">
                  <c:v>1.8420702711015944E-7</c:v>
                </c:pt>
                <c:pt idx="1873">
                  <c:v>1.8410859165067075E-7</c:v>
                </c:pt>
                <c:pt idx="1874">
                  <c:v>1.8410859165067075E-7</c:v>
                </c:pt>
                <c:pt idx="1875">
                  <c:v>1.8401025744739925E-7</c:v>
                </c:pt>
                <c:pt idx="1876">
                  <c:v>1.8401025744739925E-7</c:v>
                </c:pt>
                <c:pt idx="1877">
                  <c:v>1.8391202434618773E-7</c:v>
                </c:pt>
                <c:pt idx="1878">
                  <c:v>1.8391202434618773E-7</c:v>
                </c:pt>
                <c:pt idx="1879">
                  <c:v>1.8381389219318938E-7</c:v>
                </c:pt>
                <c:pt idx="1880">
                  <c:v>1.8381389219318938E-7</c:v>
                </c:pt>
                <c:pt idx="1881">
                  <c:v>1.8371586083486751E-7</c:v>
                </c:pt>
                <c:pt idx="1882">
                  <c:v>1.8371586083486751E-7</c:v>
                </c:pt>
                <c:pt idx="1883">
                  <c:v>1.8361793011799453E-7</c:v>
                </c:pt>
                <c:pt idx="1884">
                  <c:v>1.8361793011799453E-7</c:v>
                </c:pt>
                <c:pt idx="1885">
                  <c:v>1.8352167700040839E-7</c:v>
                </c:pt>
                <c:pt idx="1886">
                  <c:v>1.8352167700040839E-7</c:v>
                </c:pt>
                <c:pt idx="1887">
                  <c:v>1.8342394549087113E-7</c:v>
                </c:pt>
                <c:pt idx="1888">
                  <c:v>1.8342394549087113E-7</c:v>
                </c:pt>
                <c:pt idx="1889">
                  <c:v>1.8332631416740157E-7</c:v>
                </c:pt>
                <c:pt idx="1890">
                  <c:v>1.8332631416740157E-7</c:v>
                </c:pt>
                <c:pt idx="1891">
                  <c:v>1.8322878287799638E-7</c:v>
                </c:pt>
                <c:pt idx="1892">
                  <c:v>1.8322878287799638E-7</c:v>
                </c:pt>
                <c:pt idx="1893">
                  <c:v>1.8313135147095739E-7</c:v>
                </c:pt>
                <c:pt idx="1894">
                  <c:v>1.8313135147095739E-7</c:v>
                </c:pt>
                <c:pt idx="1895">
                  <c:v>1.8303401979489109E-7</c:v>
                </c:pt>
                <c:pt idx="1896">
                  <c:v>1.8303401979489109E-7</c:v>
                </c:pt>
                <c:pt idx="1897">
                  <c:v>1.829367876987077E-7</c:v>
                </c:pt>
                <c:pt idx="1898">
                  <c:v>1.829367876987077E-7</c:v>
                </c:pt>
                <c:pt idx="1899">
                  <c:v>1.8283965503260511E-7</c:v>
                </c:pt>
                <c:pt idx="1900">
                  <c:v>1.8283965503260511E-7</c:v>
                </c:pt>
                <c:pt idx="1901">
                  <c:v>1.8274262164412913E-7</c:v>
                </c:pt>
                <c:pt idx="1902">
                  <c:v>1.8274262164412913E-7</c:v>
                </c:pt>
                <c:pt idx="1903">
                  <c:v>1.8264568738408257E-7</c:v>
                </c:pt>
                <c:pt idx="1904">
                  <c:v>1.8264568738408257E-7</c:v>
                </c:pt>
                <c:pt idx="1905">
                  <c:v>1.825488521025831E-7</c:v>
                </c:pt>
                <c:pt idx="1906">
                  <c:v>1.825488521025831E-7</c:v>
                </c:pt>
                <c:pt idx="1907">
                  <c:v>1.8245211565004926E-7</c:v>
                </c:pt>
                <c:pt idx="1908">
                  <c:v>1.8245211565004926E-7</c:v>
                </c:pt>
                <c:pt idx="1909">
                  <c:v>1.8235547787719804E-7</c:v>
                </c:pt>
                <c:pt idx="1910">
                  <c:v>1.8235547787719804E-7</c:v>
                </c:pt>
                <c:pt idx="1911">
                  <c:v>1.8225893863504562E-7</c:v>
                </c:pt>
                <c:pt idx="1912">
                  <c:v>1.8225893863504562E-7</c:v>
                </c:pt>
                <c:pt idx="1913">
                  <c:v>1.8216249777490573E-7</c:v>
                </c:pt>
                <c:pt idx="1914">
                  <c:v>1.8216249777490573E-7</c:v>
                </c:pt>
                <c:pt idx="1915">
                  <c:v>1.8206615514838915E-7</c:v>
                </c:pt>
                <c:pt idx="1916">
                  <c:v>1.8206615514838915E-7</c:v>
                </c:pt>
                <c:pt idx="1917">
                  <c:v>1.8196991060740304E-7</c:v>
                </c:pt>
                <c:pt idx="1918">
                  <c:v>1.8196991060740304E-7</c:v>
                </c:pt>
                <c:pt idx="1919">
                  <c:v>1.8187376400415027E-7</c:v>
                </c:pt>
                <c:pt idx="1920">
                  <c:v>1.8187376400415027E-7</c:v>
                </c:pt>
                <c:pt idx="1921">
                  <c:v>1.8177771519112854E-7</c:v>
                </c:pt>
                <c:pt idx="1922">
                  <c:v>1.8177771519112854E-7</c:v>
                </c:pt>
                <c:pt idx="1923">
                  <c:v>1.816833108470345E-7</c:v>
                </c:pt>
                <c:pt idx="1924">
                  <c:v>1.816833108470345E-7</c:v>
                </c:pt>
                <c:pt idx="1925">
                  <c:v>1.8158745560178928E-7</c:v>
                </c:pt>
                <c:pt idx="1926">
                  <c:v>1.8158745560178928E-7</c:v>
                </c:pt>
                <c:pt idx="1927">
                  <c:v>1.8149169770839235E-7</c:v>
                </c:pt>
                <c:pt idx="1928">
                  <c:v>1.8149169770839235E-7</c:v>
                </c:pt>
                <c:pt idx="1929">
                  <c:v>1.8139603702050881E-7</c:v>
                </c:pt>
                <c:pt idx="1930">
                  <c:v>1.8139603702050881E-7</c:v>
                </c:pt>
                <c:pt idx="1931">
                  <c:v>1.8130047339209514E-7</c:v>
                </c:pt>
                <c:pt idx="1932">
                  <c:v>1.8130047339209514E-7</c:v>
                </c:pt>
                <c:pt idx="1933">
                  <c:v>1.8120500667739804E-7</c:v>
                </c:pt>
                <c:pt idx="1934">
                  <c:v>1.8120500667739804E-7</c:v>
                </c:pt>
                <c:pt idx="1935">
                  <c:v>1.8110963673095419E-7</c:v>
                </c:pt>
                <c:pt idx="1936">
                  <c:v>1.8110963673095419E-7</c:v>
                </c:pt>
                <c:pt idx="1937">
                  <c:v>1.8101436340758948E-7</c:v>
                </c:pt>
                <c:pt idx="1938">
                  <c:v>1.8101436340758948E-7</c:v>
                </c:pt>
                <c:pt idx="1939">
                  <c:v>1.809191865624178E-7</c:v>
                </c:pt>
                <c:pt idx="1940">
                  <c:v>1.809191865624178E-7</c:v>
                </c:pt>
                <c:pt idx="1941">
                  <c:v>1.80824106050841E-7</c:v>
                </c:pt>
                <c:pt idx="1942">
                  <c:v>1.80824106050841E-7</c:v>
                </c:pt>
                <c:pt idx="1943">
                  <c:v>1.8072912172854791E-7</c:v>
                </c:pt>
                <c:pt idx="1944">
                  <c:v>1.8072912172854791E-7</c:v>
                </c:pt>
                <c:pt idx="1945">
                  <c:v>1.806342334515134E-7</c:v>
                </c:pt>
                <c:pt idx="1946">
                  <c:v>1.806342334515134E-7</c:v>
                </c:pt>
                <c:pt idx="1947">
                  <c:v>1.8053944107599777E-7</c:v>
                </c:pt>
                <c:pt idx="1948">
                  <c:v>1.8053944107599777E-7</c:v>
                </c:pt>
                <c:pt idx="1949">
                  <c:v>1.8044474445950616E-7</c:v>
                </c:pt>
                <c:pt idx="1950">
                  <c:v>1.8044474445950616E-7</c:v>
                </c:pt>
                <c:pt idx="1951">
                  <c:v>1.8035014345694769E-7</c:v>
                </c:pt>
                <c:pt idx="1952">
                  <c:v>1.8035014345694769E-7</c:v>
                </c:pt>
                <c:pt idx="1953">
                  <c:v>1.8025563792639568E-7</c:v>
                </c:pt>
                <c:pt idx="1954">
                  <c:v>1.8025563792639568E-7</c:v>
                </c:pt>
                <c:pt idx="1955">
                  <c:v>1.8016122772524575E-7</c:v>
                </c:pt>
                <c:pt idx="1956">
                  <c:v>1.8016122772524575E-7</c:v>
                </c:pt>
                <c:pt idx="1957">
                  <c:v>1.800669127111755E-7</c:v>
                </c:pt>
                <c:pt idx="1958">
                  <c:v>1.800669127111755E-7</c:v>
                </c:pt>
                <c:pt idx="1959">
                  <c:v>1.7997421166507774E-7</c:v>
                </c:pt>
                <c:pt idx="1960">
                  <c:v>1.7997421166507774E-7</c:v>
                </c:pt>
                <c:pt idx="1961">
                  <c:v>1.7988008507070405E-7</c:v>
                </c:pt>
                <c:pt idx="1962">
                  <c:v>1.7988008507070405E-7</c:v>
                </c:pt>
                <c:pt idx="1963">
                  <c:v>1.7978605323945275E-7</c:v>
                </c:pt>
                <c:pt idx="1964">
                  <c:v>1.7978605323945275E-7</c:v>
                </c:pt>
                <c:pt idx="1965">
                  <c:v>1.7969211603107302E-7</c:v>
                </c:pt>
                <c:pt idx="1966">
                  <c:v>1.7969211603107302E-7</c:v>
                </c:pt>
                <c:pt idx="1967">
                  <c:v>1.7959827330463778E-7</c:v>
                </c:pt>
                <c:pt idx="1968">
                  <c:v>1.7959827330463778E-7</c:v>
                </c:pt>
                <c:pt idx="1969">
                  <c:v>1.7950452491949785E-7</c:v>
                </c:pt>
                <c:pt idx="1970">
                  <c:v>1.7950452491949785E-7</c:v>
                </c:pt>
                <c:pt idx="1971">
                  <c:v>1.7941087073528092E-7</c:v>
                </c:pt>
                <c:pt idx="1972">
                  <c:v>1.7941087073528092E-7</c:v>
                </c:pt>
                <c:pt idx="1973">
                  <c:v>1.7931731061189173E-7</c:v>
                </c:pt>
                <c:pt idx="1974">
                  <c:v>1.7931731061189173E-7</c:v>
                </c:pt>
                <c:pt idx="1975">
                  <c:v>1.7922384440951063E-7</c:v>
                </c:pt>
                <c:pt idx="1976">
                  <c:v>1.7922384440951063E-7</c:v>
                </c:pt>
                <c:pt idx="1977">
                  <c:v>1.791304719885932E-7</c:v>
                </c:pt>
                <c:pt idx="1978">
                  <c:v>1.791304719885932E-7</c:v>
                </c:pt>
                <c:pt idx="1979">
                  <c:v>1.7903719320986944E-7</c:v>
                </c:pt>
                <c:pt idx="1980">
                  <c:v>1.7903719320986944E-7</c:v>
                </c:pt>
                <c:pt idx="1981">
                  <c:v>1.7894400793434327E-7</c:v>
                </c:pt>
                <c:pt idx="1982">
                  <c:v>1.7894400793434327E-7</c:v>
                </c:pt>
                <c:pt idx="1983">
                  <c:v>1.7885091602329169E-7</c:v>
                </c:pt>
                <c:pt idx="1984">
                  <c:v>1.7885091602329169E-7</c:v>
                </c:pt>
                <c:pt idx="1985">
                  <c:v>1.787579173382645E-7</c:v>
                </c:pt>
                <c:pt idx="1986">
                  <c:v>1.787579173382645E-7</c:v>
                </c:pt>
                <c:pt idx="1987">
                  <c:v>1.78665011741083E-7</c:v>
                </c:pt>
                <c:pt idx="1988">
                  <c:v>1.78665011741083E-7</c:v>
                </c:pt>
                <c:pt idx="1989">
                  <c:v>1.7857219909383979E-7</c:v>
                </c:pt>
                <c:pt idx="1990">
                  <c:v>1.7857219909383979E-7</c:v>
                </c:pt>
                <c:pt idx="1991">
                  <c:v>1.7847947925889785E-7</c:v>
                </c:pt>
                <c:pt idx="1992">
                  <c:v>1.7847947925889785E-7</c:v>
                </c:pt>
                <c:pt idx="1993">
                  <c:v>1.7838685209889047E-7</c:v>
                </c:pt>
                <c:pt idx="1994">
                  <c:v>1.7838685209889047E-7</c:v>
                </c:pt>
                <c:pt idx="1995">
                  <c:v>1.7829580923745544E-7</c:v>
                </c:pt>
                <c:pt idx="1996">
                  <c:v>1.7829580923745544E-7</c:v>
                </c:pt>
                <c:pt idx="1997">
                  <c:v>1.7820336552703671E-7</c:v>
                </c:pt>
                <c:pt idx="1998">
                  <c:v>1.7820336552703671E-7</c:v>
                </c:pt>
                <c:pt idx="1999">
                  <c:v>1.7811101408326416E-7</c:v>
                </c:pt>
                <c:pt idx="2000">
                  <c:v>1.7811101408326416E-7</c:v>
                </c:pt>
                <c:pt idx="2001">
                  <c:v>1.7801875476983943E-7</c:v>
                </c:pt>
                <c:pt idx="2002">
                  <c:v>1.7801875476983943E-7</c:v>
                </c:pt>
                <c:pt idx="2003">
                  <c:v>1.7792658745073031E-7</c:v>
                </c:pt>
                <c:pt idx="2004">
                  <c:v>1.7792658745073031E-7</c:v>
                </c:pt>
                <c:pt idx="2005">
                  <c:v>1.7783451199017101E-7</c:v>
                </c:pt>
                <c:pt idx="2006">
                  <c:v>1.7783451199017101E-7</c:v>
                </c:pt>
                <c:pt idx="2007">
                  <c:v>1.7774252825266084E-7</c:v>
                </c:pt>
                <c:pt idx="2008">
                  <c:v>1.7774252825266084E-7</c:v>
                </c:pt>
                <c:pt idx="2009">
                  <c:v>1.7765063610296372E-7</c:v>
                </c:pt>
                <c:pt idx="2010">
                  <c:v>1.7765063610296372E-7</c:v>
                </c:pt>
                <c:pt idx="2011">
                  <c:v>1.7755883540610753E-7</c:v>
                </c:pt>
                <c:pt idx="2012">
                  <c:v>1.7755883540610753E-7</c:v>
                </c:pt>
                <c:pt idx="2013">
                  <c:v>1.7746712602831291E-7</c:v>
                </c:pt>
                <c:pt idx="2014">
                  <c:v>1.7746712602831291E-7</c:v>
                </c:pt>
                <c:pt idx="2015">
                  <c:v>1.773755078332743E-7</c:v>
                </c:pt>
                <c:pt idx="2016">
                  <c:v>1.773755078332743E-7</c:v>
                </c:pt>
                <c:pt idx="2017">
                  <c:v>1.7728398068773807E-7</c:v>
                </c:pt>
                <c:pt idx="2018">
                  <c:v>1.7728398068773807E-7</c:v>
                </c:pt>
                <c:pt idx="2019">
                  <c:v>1.7719254445778187E-7</c:v>
                </c:pt>
                <c:pt idx="2020">
                  <c:v>1.7719254445778187E-7</c:v>
                </c:pt>
                <c:pt idx="2021">
                  <c:v>1.7710119900974408E-7</c:v>
                </c:pt>
                <c:pt idx="2022">
                  <c:v>1.7710119900974408E-7</c:v>
                </c:pt>
                <c:pt idx="2023">
                  <c:v>1.770099442102231E-7</c:v>
                </c:pt>
                <c:pt idx="2024">
                  <c:v>1.770099442102231E-7</c:v>
                </c:pt>
                <c:pt idx="2025">
                  <c:v>1.7691877992607702E-7</c:v>
                </c:pt>
                <c:pt idx="2026">
                  <c:v>1.7691877992607702E-7</c:v>
                </c:pt>
                <c:pt idx="2027">
                  <c:v>1.7682770602442313E-7</c:v>
                </c:pt>
                <c:pt idx="2028">
                  <c:v>1.7682770602442313E-7</c:v>
                </c:pt>
                <c:pt idx="2029">
                  <c:v>1.7673672237263653E-7</c:v>
                </c:pt>
                <c:pt idx="2030">
                  <c:v>1.7673672237263653E-7</c:v>
                </c:pt>
                <c:pt idx="2031">
                  <c:v>1.7664582883835037E-7</c:v>
                </c:pt>
                <c:pt idx="2032">
                  <c:v>1.7664582883835037E-7</c:v>
                </c:pt>
                <c:pt idx="2033">
                  <c:v>1.7655648914987336E-7</c:v>
                </c:pt>
                <c:pt idx="2034">
                  <c:v>1.7655648914987336E-7</c:v>
                </c:pt>
                <c:pt idx="2035">
                  <c:v>1.7646577400630842E-7</c:v>
                </c:pt>
                <c:pt idx="2036">
                  <c:v>1.7646577400630842E-7</c:v>
                </c:pt>
                <c:pt idx="2037">
                  <c:v>1.7637514858680309E-7</c:v>
                </c:pt>
                <c:pt idx="2038">
                  <c:v>1.7637514858680309E-7</c:v>
                </c:pt>
                <c:pt idx="2039">
                  <c:v>1.7628461276001073E-7</c:v>
                </c:pt>
                <c:pt idx="2040">
                  <c:v>1.7628461276001073E-7</c:v>
                </c:pt>
                <c:pt idx="2041">
                  <c:v>1.761941663948395E-7</c:v>
                </c:pt>
                <c:pt idx="2042">
                  <c:v>1.761941663948395E-7</c:v>
                </c:pt>
                <c:pt idx="2043">
                  <c:v>1.7610380936045116E-7</c:v>
                </c:pt>
                <c:pt idx="2044">
                  <c:v>1.7610380936045116E-7</c:v>
                </c:pt>
                <c:pt idx="2045">
                  <c:v>1.760135415262611E-7</c:v>
                </c:pt>
                <c:pt idx="2046">
                  <c:v>1.760135415262611E-7</c:v>
                </c:pt>
                <c:pt idx="2047">
                  <c:v>1.7592336276193718E-7</c:v>
                </c:pt>
                <c:pt idx="2048">
                  <c:v>1.7592336276193718E-7</c:v>
                </c:pt>
                <c:pt idx="2049">
                  <c:v>1.7583327293739955E-7</c:v>
                </c:pt>
                <c:pt idx="2050">
                  <c:v>1.7583327293739955E-7</c:v>
                </c:pt>
                <c:pt idx="2051">
                  <c:v>1.7574327192282021E-7</c:v>
                </c:pt>
                <c:pt idx="2052">
                  <c:v>1.7574327192282021E-7</c:v>
                </c:pt>
                <c:pt idx="2053">
                  <c:v>1.7565335958862146E-7</c:v>
                </c:pt>
                <c:pt idx="2054">
                  <c:v>1.7565335958862146E-7</c:v>
                </c:pt>
                <c:pt idx="2055">
                  <c:v>1.755635358054763E-7</c:v>
                </c:pt>
                <c:pt idx="2056">
                  <c:v>1.755635358054763E-7</c:v>
                </c:pt>
                <c:pt idx="2057">
                  <c:v>1.754738004443076E-7</c:v>
                </c:pt>
                <c:pt idx="2058">
                  <c:v>1.754738004443076E-7</c:v>
                </c:pt>
                <c:pt idx="2059">
                  <c:v>1.753841533762869E-7</c:v>
                </c:pt>
                <c:pt idx="2060">
                  <c:v>1.753841533762869E-7</c:v>
                </c:pt>
                <c:pt idx="2061">
                  <c:v>1.7529459447283459E-7</c:v>
                </c:pt>
                <c:pt idx="2062">
                  <c:v>1.7529459447283459E-7</c:v>
                </c:pt>
                <c:pt idx="2063">
                  <c:v>1.7520512360652568E-7</c:v>
                </c:pt>
                <c:pt idx="2064">
                  <c:v>1.7520512360652568E-7</c:v>
                </c:pt>
                <c:pt idx="2065">
                  <c:v>1.751157406474614E-7</c:v>
                </c:pt>
                <c:pt idx="2066">
                  <c:v>1.751157406474614E-7</c:v>
                </c:pt>
                <c:pt idx="2067">
                  <c:v>1.7502788501714284E-7</c:v>
                </c:pt>
                <c:pt idx="2068">
                  <c:v>1.7502788501714284E-7</c:v>
                </c:pt>
                <c:pt idx="2069">
                  <c:v>1.7493867607837391E-7</c:v>
                </c:pt>
                <c:pt idx="2070">
                  <c:v>1.7493867607837391E-7</c:v>
                </c:pt>
                <c:pt idx="2071">
                  <c:v>1.7484955466703416E-7</c:v>
                </c:pt>
                <c:pt idx="2072">
                  <c:v>1.7484955466703416E-7</c:v>
                </c:pt>
                <c:pt idx="2073">
                  <c:v>1.7476052065601841E-7</c:v>
                </c:pt>
                <c:pt idx="2074">
                  <c:v>1.7476052065601841E-7</c:v>
                </c:pt>
                <c:pt idx="2075">
                  <c:v>1.7467157391936739E-7</c:v>
                </c:pt>
                <c:pt idx="2076">
                  <c:v>1.7467157391936739E-7</c:v>
                </c:pt>
                <c:pt idx="2077">
                  <c:v>1.7458271432866084E-7</c:v>
                </c:pt>
                <c:pt idx="2078">
                  <c:v>1.7458271432866084E-7</c:v>
                </c:pt>
                <c:pt idx="2079">
                  <c:v>1.7449394175842745E-7</c:v>
                </c:pt>
                <c:pt idx="2080">
                  <c:v>1.7449394175842745E-7</c:v>
                </c:pt>
                <c:pt idx="2081">
                  <c:v>1.7440525608253614E-7</c:v>
                </c:pt>
                <c:pt idx="2082">
                  <c:v>1.7440525608253614E-7</c:v>
                </c:pt>
                <c:pt idx="2083">
                  <c:v>1.7431665717509829E-7</c:v>
                </c:pt>
                <c:pt idx="2084">
                  <c:v>1.7431665717509829E-7</c:v>
                </c:pt>
                <c:pt idx="2085">
                  <c:v>1.7422814491046638E-7</c:v>
                </c:pt>
                <c:pt idx="2086">
                  <c:v>1.7422814491046638E-7</c:v>
                </c:pt>
                <c:pt idx="2087">
                  <c:v>1.7413971916323406E-7</c:v>
                </c:pt>
                <c:pt idx="2088">
                  <c:v>1.7413971916323406E-7</c:v>
                </c:pt>
                <c:pt idx="2089">
                  <c:v>1.7405137980823508E-7</c:v>
                </c:pt>
                <c:pt idx="2090">
                  <c:v>1.7405137980823508E-7</c:v>
                </c:pt>
                <c:pt idx="2091">
                  <c:v>1.7396312672054323E-7</c:v>
                </c:pt>
                <c:pt idx="2092">
                  <c:v>1.7396312672054323E-7</c:v>
                </c:pt>
                <c:pt idx="2093">
                  <c:v>1.7387495977547121E-7</c:v>
                </c:pt>
                <c:pt idx="2094">
                  <c:v>1.7387495977547121E-7</c:v>
                </c:pt>
                <c:pt idx="2095">
                  <c:v>1.7378687884857044E-7</c:v>
                </c:pt>
                <c:pt idx="2096">
                  <c:v>1.7378687884857044E-7</c:v>
                </c:pt>
                <c:pt idx="2097">
                  <c:v>1.7369888381563052E-7</c:v>
                </c:pt>
                <c:pt idx="2098">
                  <c:v>1.7369888381563052E-7</c:v>
                </c:pt>
                <c:pt idx="2099">
                  <c:v>1.7361097455267843E-7</c:v>
                </c:pt>
                <c:pt idx="2100">
                  <c:v>1.7361097455267843E-7</c:v>
                </c:pt>
                <c:pt idx="2101">
                  <c:v>1.7352456676734793E-7</c:v>
                </c:pt>
                <c:pt idx="2102">
                  <c:v>1.7352456676734793E-7</c:v>
                </c:pt>
                <c:pt idx="2103">
                  <c:v>1.7343682729497859E-7</c:v>
                </c:pt>
                <c:pt idx="2104">
                  <c:v>1.7343682729497859E-7</c:v>
                </c:pt>
                <c:pt idx="2105">
                  <c:v>1.7334917322408338E-7</c:v>
                </c:pt>
                <c:pt idx="2106">
                  <c:v>1.7334917322408338E-7</c:v>
                </c:pt>
                <c:pt idx="2107">
                  <c:v>1.7326160443162986E-7</c:v>
                </c:pt>
                <c:pt idx="2108">
                  <c:v>1.7326160443162986E-7</c:v>
                </c:pt>
                <c:pt idx="2109">
                  <c:v>1.7317412079482022E-7</c:v>
                </c:pt>
                <c:pt idx="2110">
                  <c:v>1.7317412079482022E-7</c:v>
                </c:pt>
                <c:pt idx="2111">
                  <c:v>1.7308672219109078E-7</c:v>
                </c:pt>
                <c:pt idx="2112">
                  <c:v>1.7308672219109078E-7</c:v>
                </c:pt>
                <c:pt idx="2113">
                  <c:v>1.7299940849811133E-7</c:v>
                </c:pt>
                <c:pt idx="2114">
                  <c:v>1.7299940849811133E-7</c:v>
                </c:pt>
                <c:pt idx="2115">
                  <c:v>1.7291217959378481E-7</c:v>
                </c:pt>
                <c:pt idx="2116">
                  <c:v>1.7291217959378481E-7</c:v>
                </c:pt>
                <c:pt idx="2117">
                  <c:v>1.728250353562464E-7</c:v>
                </c:pt>
                <c:pt idx="2118">
                  <c:v>1.728250353562464E-7</c:v>
                </c:pt>
                <c:pt idx="2119">
                  <c:v>1.7273797566386362E-7</c:v>
                </c:pt>
                <c:pt idx="2120">
                  <c:v>1.7273797566386362E-7</c:v>
                </c:pt>
                <c:pt idx="2121">
                  <c:v>1.7265100039523487E-7</c:v>
                </c:pt>
                <c:pt idx="2122">
                  <c:v>1.7265100039523487E-7</c:v>
                </c:pt>
                <c:pt idx="2123">
                  <c:v>1.7256410942918962E-7</c:v>
                </c:pt>
                <c:pt idx="2124">
                  <c:v>1.7256410942918962E-7</c:v>
                </c:pt>
                <c:pt idx="2125">
                  <c:v>1.7247730264566741E-7</c:v>
                </c:pt>
                <c:pt idx="2126">
                  <c:v>1.7247730264566741E-7</c:v>
                </c:pt>
                <c:pt idx="2127">
                  <c:v>1.7239057992219715E-7</c:v>
                </c:pt>
                <c:pt idx="2128">
                  <c:v>1.7239057992219715E-7</c:v>
                </c:pt>
                <c:pt idx="2129">
                  <c:v>1.7230394113917826E-7</c:v>
                </c:pt>
                <c:pt idx="2130">
                  <c:v>1.7230394113917826E-7</c:v>
                </c:pt>
                <c:pt idx="2131">
                  <c:v>1.7221738617635788E-7</c:v>
                </c:pt>
                <c:pt idx="2132">
                  <c:v>1.7221738617635788E-7</c:v>
                </c:pt>
                <c:pt idx="2133">
                  <c:v>1.7213091491371133E-7</c:v>
                </c:pt>
                <c:pt idx="2134">
                  <c:v>1.7213091491371133E-7</c:v>
                </c:pt>
                <c:pt idx="2135">
                  <c:v>1.7204452723144154E-7</c:v>
                </c:pt>
                <c:pt idx="2136">
                  <c:v>1.7204452723144154E-7</c:v>
                </c:pt>
                <c:pt idx="2137">
                  <c:v>1.719582230099785E-7</c:v>
                </c:pt>
                <c:pt idx="2138">
                  <c:v>1.719582230099785E-7</c:v>
                </c:pt>
                <c:pt idx="2139">
                  <c:v>1.7187200212997858E-7</c:v>
                </c:pt>
                <c:pt idx="2140">
                  <c:v>1.7187200212997858E-7</c:v>
                </c:pt>
                <c:pt idx="2141">
                  <c:v>1.7178725313000806E-7</c:v>
                </c:pt>
                <c:pt idx="2142">
                  <c:v>1.7178725313000806E-7</c:v>
                </c:pt>
                <c:pt idx="2143">
                  <c:v>1.7170119723637054E-7</c:v>
                </c:pt>
                <c:pt idx="2144">
                  <c:v>1.7170119723637054E-7</c:v>
                </c:pt>
                <c:pt idx="2145">
                  <c:v>1.7161522432943124E-7</c:v>
                </c:pt>
                <c:pt idx="2146">
                  <c:v>1.7161522432943124E-7</c:v>
                </c:pt>
                <c:pt idx="2147">
                  <c:v>1.7152933429074358E-7</c:v>
                </c:pt>
                <c:pt idx="2148">
                  <c:v>1.7152933429074358E-7</c:v>
                </c:pt>
                <c:pt idx="2149">
                  <c:v>1.7144352700208496E-7</c:v>
                </c:pt>
                <c:pt idx="2150">
                  <c:v>1.7144352700208496E-7</c:v>
                </c:pt>
                <c:pt idx="2151">
                  <c:v>1.7135780234545589E-7</c:v>
                </c:pt>
                <c:pt idx="2152">
                  <c:v>1.7135780234545589E-7</c:v>
                </c:pt>
                <c:pt idx="2153">
                  <c:v>1.7127216020307969E-7</c:v>
                </c:pt>
                <c:pt idx="2154">
                  <c:v>1.7127216020307969E-7</c:v>
                </c:pt>
                <c:pt idx="2155">
                  <c:v>1.7118660045740228E-7</c:v>
                </c:pt>
                <c:pt idx="2156">
                  <c:v>1.7118660045740228E-7</c:v>
                </c:pt>
                <c:pt idx="2157">
                  <c:v>1.7110112299109079E-7</c:v>
                </c:pt>
                <c:pt idx="2158">
                  <c:v>1.7110112299109079E-7</c:v>
                </c:pt>
                <c:pt idx="2159">
                  <c:v>1.7101572768703395E-7</c:v>
                </c:pt>
                <c:pt idx="2160">
                  <c:v>1.7101572768703395E-7</c:v>
                </c:pt>
                <c:pt idx="2161">
                  <c:v>1.7093041442834128E-7</c:v>
                </c:pt>
                <c:pt idx="2162">
                  <c:v>1.7093041442834128E-7</c:v>
                </c:pt>
                <c:pt idx="2163">
                  <c:v>1.7084518309834213E-7</c:v>
                </c:pt>
                <c:pt idx="2164">
                  <c:v>1.7084518309834213E-7</c:v>
                </c:pt>
                <c:pt idx="2165">
                  <c:v>1.7076003358058573E-7</c:v>
                </c:pt>
                <c:pt idx="2166">
                  <c:v>1.7076003358058573E-7</c:v>
                </c:pt>
                <c:pt idx="2167">
                  <c:v>1.706749657588405E-7</c:v>
                </c:pt>
                <c:pt idx="2168">
                  <c:v>1.706749657588405E-7</c:v>
                </c:pt>
                <c:pt idx="2169">
                  <c:v>1.7058997951709339E-7</c:v>
                </c:pt>
                <c:pt idx="2170">
                  <c:v>1.7058997951709339E-7</c:v>
                </c:pt>
                <c:pt idx="2171">
                  <c:v>1.7050507473954956E-7</c:v>
                </c:pt>
                <c:pt idx="2172">
                  <c:v>1.7050507473954956E-7</c:v>
                </c:pt>
                <c:pt idx="2173">
                  <c:v>1.7042025131063183E-7</c:v>
                </c:pt>
                <c:pt idx="2174">
                  <c:v>1.7042025131063183E-7</c:v>
                </c:pt>
                <c:pt idx="2175">
                  <c:v>1.7033550911583895E-7</c:v>
                </c:pt>
                <c:pt idx="2176">
                  <c:v>1.7033550911583895E-7</c:v>
                </c:pt>
                <c:pt idx="2177">
                  <c:v>1.7025084803830874E-7</c:v>
                </c:pt>
                <c:pt idx="2178">
                  <c:v>1.7025084803830874E-7</c:v>
                </c:pt>
                <c:pt idx="2179">
                  <c:v>1.7016763151606872E-7</c:v>
                </c:pt>
                <c:pt idx="2180">
                  <c:v>1.7016763151606872E-7</c:v>
                </c:pt>
                <c:pt idx="2181">
                  <c:v>1.7008313102647338E-7</c:v>
                </c:pt>
                <c:pt idx="2182">
                  <c:v>1.7008313102647338E-7</c:v>
                </c:pt>
                <c:pt idx="2183">
                  <c:v>1.6999871131270955E-7</c:v>
                </c:pt>
                <c:pt idx="2184">
                  <c:v>1.6999871131270955E-7</c:v>
                </c:pt>
                <c:pt idx="2185">
                  <c:v>1.6991437226049172E-7</c:v>
                </c:pt>
                <c:pt idx="2186">
                  <c:v>1.6991437226049172E-7</c:v>
                </c:pt>
                <c:pt idx="2187">
                  <c:v>1.6983011375574823E-7</c:v>
                </c:pt>
                <c:pt idx="2188">
                  <c:v>1.6983011375574823E-7</c:v>
                </c:pt>
                <c:pt idx="2189">
                  <c:v>1.6974593568547435E-7</c:v>
                </c:pt>
                <c:pt idx="2190">
                  <c:v>1.6974593568547435E-7</c:v>
                </c:pt>
                <c:pt idx="2191">
                  <c:v>1.6966183793431839E-7</c:v>
                </c:pt>
                <c:pt idx="2192">
                  <c:v>1.6966183793431839E-7</c:v>
                </c:pt>
                <c:pt idx="2193">
                  <c:v>1.6957782038970177E-7</c:v>
                </c:pt>
                <c:pt idx="2194">
                  <c:v>1.6957782038970177E-7</c:v>
                </c:pt>
                <c:pt idx="2195">
                  <c:v>1.6949388293840474E-7</c:v>
                </c:pt>
                <c:pt idx="2196">
                  <c:v>1.6949388293840474E-7</c:v>
                </c:pt>
                <c:pt idx="2197">
                  <c:v>1.6941002546741861E-7</c:v>
                </c:pt>
                <c:pt idx="2198">
                  <c:v>1.6941002546741861E-7</c:v>
                </c:pt>
                <c:pt idx="2199">
                  <c:v>1.693262478639462E-7</c:v>
                </c:pt>
                <c:pt idx="2200">
                  <c:v>1.693262478639462E-7</c:v>
                </c:pt>
                <c:pt idx="2201">
                  <c:v>1.6924255001540061E-7</c:v>
                </c:pt>
                <c:pt idx="2202">
                  <c:v>1.6924255001540061E-7</c:v>
                </c:pt>
                <c:pt idx="2203">
                  <c:v>1.6915893180940542E-7</c:v>
                </c:pt>
                <c:pt idx="2204">
                  <c:v>1.6915893180940542E-7</c:v>
                </c:pt>
                <c:pt idx="2205">
                  <c:v>1.6907539313379369E-7</c:v>
                </c:pt>
                <c:pt idx="2206">
                  <c:v>1.6907539313379369E-7</c:v>
                </c:pt>
                <c:pt idx="2207">
                  <c:v>1.6899193387660769E-7</c:v>
                </c:pt>
                <c:pt idx="2208">
                  <c:v>1.6899193387660769E-7</c:v>
                </c:pt>
                <c:pt idx="2209">
                  <c:v>1.6890855392609825E-7</c:v>
                </c:pt>
                <c:pt idx="2210">
                  <c:v>1.6890855392609825E-7</c:v>
                </c:pt>
                <c:pt idx="2211">
                  <c:v>1.688252531707246E-7</c:v>
                </c:pt>
                <c:pt idx="2212">
                  <c:v>1.688252531707246E-7</c:v>
                </c:pt>
                <c:pt idx="2213">
                  <c:v>1.6874203149915355E-7</c:v>
                </c:pt>
                <c:pt idx="2214">
                  <c:v>1.6874203149915355E-7</c:v>
                </c:pt>
                <c:pt idx="2215">
                  <c:v>1.6865888880025936E-7</c:v>
                </c:pt>
                <c:pt idx="2216">
                  <c:v>1.6865888880025936E-7</c:v>
                </c:pt>
                <c:pt idx="2217">
                  <c:v>1.6857716407760047E-7</c:v>
                </c:pt>
                <c:pt idx="2218">
                  <c:v>1.6857716407760047E-7</c:v>
                </c:pt>
                <c:pt idx="2219">
                  <c:v>1.6849417772220738E-7</c:v>
                </c:pt>
                <c:pt idx="2220">
                  <c:v>1.6849417772220738E-7</c:v>
                </c:pt>
                <c:pt idx="2221">
                  <c:v>1.6841127000913251E-7</c:v>
                </c:pt>
                <c:pt idx="2222">
                  <c:v>1.6841127000913251E-7</c:v>
                </c:pt>
                <c:pt idx="2223">
                  <c:v>1.6832844082807088E-7</c:v>
                </c:pt>
                <c:pt idx="2224">
                  <c:v>1.6832844082807088E-7</c:v>
                </c:pt>
                <c:pt idx="2225">
                  <c:v>1.6824569006892225E-7</c:v>
                </c:pt>
                <c:pt idx="2226">
                  <c:v>1.6824569006892225E-7</c:v>
                </c:pt>
                <c:pt idx="2227">
                  <c:v>1.681630176217909E-7</c:v>
                </c:pt>
                <c:pt idx="2228">
                  <c:v>1.681630176217909E-7</c:v>
                </c:pt>
                <c:pt idx="2229">
                  <c:v>1.6808042337698478E-7</c:v>
                </c:pt>
                <c:pt idx="2230">
                  <c:v>1.6808042337698478E-7</c:v>
                </c:pt>
                <c:pt idx="2231">
                  <c:v>1.6799790722501541E-7</c:v>
                </c:pt>
                <c:pt idx="2232">
                  <c:v>1.6799790722501541E-7</c:v>
                </c:pt>
                <c:pt idx="2233">
                  <c:v>1.6791546905659727E-7</c:v>
                </c:pt>
                <c:pt idx="2234">
                  <c:v>1.6791546905659727E-7</c:v>
                </c:pt>
                <c:pt idx="2235">
                  <c:v>1.6783310876264741E-7</c:v>
                </c:pt>
                <c:pt idx="2236">
                  <c:v>1.6783310876264741E-7</c:v>
                </c:pt>
                <c:pt idx="2237">
                  <c:v>1.6775082623428477E-7</c:v>
                </c:pt>
                <c:pt idx="2238">
                  <c:v>1.6775082623428477E-7</c:v>
                </c:pt>
                <c:pt idx="2239">
                  <c:v>1.6766862136366308E-7</c:v>
                </c:pt>
                <c:pt idx="2240">
                  <c:v>1.6766862136366308E-7</c:v>
                </c:pt>
                <c:pt idx="2241">
                  <c:v>1.6758649404063714E-7</c:v>
                </c:pt>
                <c:pt idx="2242">
                  <c:v>1.6758649404063714E-7</c:v>
                </c:pt>
                <c:pt idx="2243">
                  <c:v>1.6750444415776286E-7</c:v>
                </c:pt>
                <c:pt idx="2244">
                  <c:v>1.6750444415776286E-7</c:v>
                </c:pt>
                <c:pt idx="2245">
                  <c:v>1.6742247160696307E-7</c:v>
                </c:pt>
                <c:pt idx="2246">
                  <c:v>1.6742247160696307E-7</c:v>
                </c:pt>
                <c:pt idx="2247">
                  <c:v>1.6734057628035974E-7</c:v>
                </c:pt>
                <c:pt idx="2248">
                  <c:v>1.6734057628035974E-7</c:v>
                </c:pt>
                <c:pt idx="2249">
                  <c:v>1.6725875807027459E-7</c:v>
                </c:pt>
                <c:pt idx="2250">
                  <c:v>1.6725875807027459E-7</c:v>
                </c:pt>
                <c:pt idx="2251">
                  <c:v>1.6717701686922769E-7</c:v>
                </c:pt>
                <c:pt idx="2252">
                  <c:v>1.6717701686922769E-7</c:v>
                </c:pt>
                <c:pt idx="2253">
                  <c:v>1.6709666912675188E-7</c:v>
                </c:pt>
                <c:pt idx="2254">
                  <c:v>1.6709666912675188E-7</c:v>
                </c:pt>
                <c:pt idx="2255">
                  <c:v>1.6701508038435998E-7</c:v>
                </c:pt>
                <c:pt idx="2256">
                  <c:v>1.6701508038435998E-7</c:v>
                </c:pt>
                <c:pt idx="2257">
                  <c:v>1.6693356833147795E-7</c:v>
                </c:pt>
                <c:pt idx="2258">
                  <c:v>1.6693356833147795E-7</c:v>
                </c:pt>
                <c:pt idx="2259">
                  <c:v>1.6685213286141347E-7</c:v>
                </c:pt>
                <c:pt idx="2260">
                  <c:v>1.6685213286141347E-7</c:v>
                </c:pt>
                <c:pt idx="2261">
                  <c:v>1.6677077386767083E-7</c:v>
                </c:pt>
                <c:pt idx="2262">
                  <c:v>1.6677077386767083E-7</c:v>
                </c:pt>
                <c:pt idx="2263">
                  <c:v>1.6668949124395054E-7</c:v>
                </c:pt>
                <c:pt idx="2264">
                  <c:v>1.6668949124395054E-7</c:v>
                </c:pt>
                <c:pt idx="2265">
                  <c:v>1.6660828488414843E-7</c:v>
                </c:pt>
                <c:pt idx="2266">
                  <c:v>1.6660828488414843E-7</c:v>
                </c:pt>
                <c:pt idx="2267">
                  <c:v>1.6652715468235589E-7</c:v>
                </c:pt>
                <c:pt idx="2268">
                  <c:v>1.6652715468235589E-7</c:v>
                </c:pt>
                <c:pt idx="2269">
                  <c:v>1.6644610053285869E-7</c:v>
                </c:pt>
                <c:pt idx="2270">
                  <c:v>1.6644610053285869E-7</c:v>
                </c:pt>
                <c:pt idx="2271">
                  <c:v>1.6636512233013717E-7</c:v>
                </c:pt>
                <c:pt idx="2272">
                  <c:v>1.6636512233013717E-7</c:v>
                </c:pt>
                <c:pt idx="2273">
                  <c:v>1.6628421996886536E-7</c:v>
                </c:pt>
                <c:pt idx="2274">
                  <c:v>1.6628421996886536E-7</c:v>
                </c:pt>
                <c:pt idx="2275">
                  <c:v>1.6620339334391088E-7</c:v>
                </c:pt>
                <c:pt idx="2276">
                  <c:v>1.6620339334391088E-7</c:v>
                </c:pt>
                <c:pt idx="2277">
                  <c:v>1.6612264235033403E-7</c:v>
                </c:pt>
                <c:pt idx="2278">
                  <c:v>1.6612264235033403E-7</c:v>
                </c:pt>
                <c:pt idx="2279">
                  <c:v>1.6604196688338793E-7</c:v>
                </c:pt>
                <c:pt idx="2280">
                  <c:v>1.6604196688338793E-7</c:v>
                </c:pt>
                <c:pt idx="2281">
                  <c:v>1.6596136683851753E-7</c:v>
                </c:pt>
                <c:pt idx="2282">
                  <c:v>1.6596136683851753E-7</c:v>
                </c:pt>
                <c:pt idx="2283">
                  <c:v>1.6588084211135972E-7</c:v>
                </c:pt>
                <c:pt idx="2284">
                  <c:v>1.6588084211135972E-7</c:v>
                </c:pt>
                <c:pt idx="2285">
                  <c:v>1.6580039259774245E-7</c:v>
                </c:pt>
                <c:pt idx="2286">
                  <c:v>1.6580039259774245E-7</c:v>
                </c:pt>
                <c:pt idx="2287">
                  <c:v>1.6572001819368408E-7</c:v>
                </c:pt>
                <c:pt idx="2288">
                  <c:v>1.6572001819368408E-7</c:v>
                </c:pt>
                <c:pt idx="2289">
                  <c:v>1.656397187962079E-7</c:v>
                </c:pt>
                <c:pt idx="2290">
                  <c:v>1.656397187962079E-7</c:v>
                </c:pt>
                <c:pt idx="2291">
                  <c:v>1.6556078764929446E-7</c:v>
                </c:pt>
                <c:pt idx="2292">
                  <c:v>1.6556078764929446E-7</c:v>
                </c:pt>
                <c:pt idx="2293">
                  <c:v>1.6548063674631488E-7</c:v>
                </c:pt>
                <c:pt idx="2294">
                  <c:v>1.6548063674631488E-7</c:v>
                </c:pt>
                <c:pt idx="2295">
                  <c:v>1.6540056054053172E-7</c:v>
                </c:pt>
                <c:pt idx="2296">
                  <c:v>1.6540056054053172E-7</c:v>
                </c:pt>
                <c:pt idx="2297">
                  <c:v>1.6532055892890809E-7</c:v>
                </c:pt>
                <c:pt idx="2298">
                  <c:v>1.6532055892890809E-7</c:v>
                </c:pt>
                <c:pt idx="2299">
                  <c:v>1.6524063180859507E-7</c:v>
                </c:pt>
                <c:pt idx="2300">
                  <c:v>1.6524063180859507E-7</c:v>
                </c:pt>
                <c:pt idx="2301">
                  <c:v>1.6516077907693184E-7</c:v>
                </c:pt>
                <c:pt idx="2302">
                  <c:v>1.6516077907693184E-7</c:v>
                </c:pt>
                <c:pt idx="2303">
                  <c:v>1.6508100063225307E-7</c:v>
                </c:pt>
                <c:pt idx="2304">
                  <c:v>1.6508100063225307E-7</c:v>
                </c:pt>
                <c:pt idx="2305">
                  <c:v>1.6500129637065439E-7</c:v>
                </c:pt>
                <c:pt idx="2306">
                  <c:v>1.6500129637065439E-7</c:v>
                </c:pt>
                <c:pt idx="2307">
                  <c:v>1.6492166619084473E-7</c:v>
                </c:pt>
                <c:pt idx="2308">
                  <c:v>1.6492166619084473E-7</c:v>
                </c:pt>
                <c:pt idx="2309">
                  <c:v>1.6484210999090984E-7</c:v>
                </c:pt>
                <c:pt idx="2310">
                  <c:v>1.6484210999090984E-7</c:v>
                </c:pt>
                <c:pt idx="2311">
                  <c:v>1.6476262766912117E-7</c:v>
                </c:pt>
                <c:pt idx="2312">
                  <c:v>1.6476262766912117E-7</c:v>
                </c:pt>
                <c:pt idx="2313">
                  <c:v>1.6468321912393542E-7</c:v>
                </c:pt>
                <c:pt idx="2314">
                  <c:v>1.6468321912393542E-7</c:v>
                </c:pt>
                <c:pt idx="2315">
                  <c:v>1.6460388425399396E-7</c:v>
                </c:pt>
                <c:pt idx="2316">
                  <c:v>1.6460388425399396E-7</c:v>
                </c:pt>
                <c:pt idx="2317">
                  <c:v>1.6452462295812275E-7</c:v>
                </c:pt>
                <c:pt idx="2318">
                  <c:v>1.6452462295812275E-7</c:v>
                </c:pt>
                <c:pt idx="2319">
                  <c:v>1.6444543513533144E-7</c:v>
                </c:pt>
                <c:pt idx="2320">
                  <c:v>1.6444543513533144E-7</c:v>
                </c:pt>
                <c:pt idx="2321">
                  <c:v>1.6436632068481343E-7</c:v>
                </c:pt>
                <c:pt idx="2322">
                  <c:v>1.6436632068481343E-7</c:v>
                </c:pt>
                <c:pt idx="2323">
                  <c:v>1.6428727950594533E-7</c:v>
                </c:pt>
                <c:pt idx="2324">
                  <c:v>1.6428727950594533E-7</c:v>
                </c:pt>
                <c:pt idx="2325">
                  <c:v>1.6420831149828611E-7</c:v>
                </c:pt>
                <c:pt idx="2326">
                  <c:v>1.6420831149828611E-7</c:v>
                </c:pt>
                <c:pt idx="2327">
                  <c:v>1.641294165615775E-7</c:v>
                </c:pt>
                <c:pt idx="2328">
                  <c:v>1.641294165615775E-7</c:v>
                </c:pt>
                <c:pt idx="2329">
                  <c:v>1.6405059459574273E-7</c:v>
                </c:pt>
                <c:pt idx="2330">
                  <c:v>1.6405059459574273E-7</c:v>
                </c:pt>
                <c:pt idx="2331">
                  <c:v>1.639731150702068E-7</c:v>
                </c:pt>
                <c:pt idx="2332">
                  <c:v>1.639731150702068E-7</c:v>
                </c:pt>
                <c:pt idx="2333">
                  <c:v>1.6389443757367543E-7</c:v>
                </c:pt>
                <c:pt idx="2334">
                  <c:v>1.6389443757367543E-7</c:v>
                </c:pt>
                <c:pt idx="2335">
                  <c:v>1.6381583275047931E-7</c:v>
                </c:pt>
                <c:pt idx="2336">
                  <c:v>1.6381583275047931E-7</c:v>
                </c:pt>
                <c:pt idx="2337">
                  <c:v>1.6373730050126241E-7</c:v>
                </c:pt>
                <c:pt idx="2338">
                  <c:v>1.6373730050126241E-7</c:v>
                </c:pt>
                <c:pt idx="2339">
                  <c:v>1.6365884072684868E-7</c:v>
                </c:pt>
                <c:pt idx="2340">
                  <c:v>1.6365884072684868E-7</c:v>
                </c:pt>
                <c:pt idx="2341">
                  <c:v>1.635804533282414E-7</c:v>
                </c:pt>
                <c:pt idx="2342">
                  <c:v>1.635804533282414E-7</c:v>
                </c:pt>
                <c:pt idx="2343">
                  <c:v>1.6350213820662273E-7</c:v>
                </c:pt>
                <c:pt idx="2344">
                  <c:v>1.6350213820662273E-7</c:v>
                </c:pt>
                <c:pt idx="2345">
                  <c:v>1.6342389526335383E-7</c:v>
                </c:pt>
                <c:pt idx="2346">
                  <c:v>1.6342389526335383E-7</c:v>
                </c:pt>
                <c:pt idx="2347">
                  <c:v>1.6334572439997379E-7</c:v>
                </c:pt>
                <c:pt idx="2348">
                  <c:v>1.6334572439997379E-7</c:v>
                </c:pt>
                <c:pt idx="2349">
                  <c:v>1.6326762551819977E-7</c:v>
                </c:pt>
                <c:pt idx="2350">
                  <c:v>1.6326762551819977E-7</c:v>
                </c:pt>
                <c:pt idx="2351">
                  <c:v>1.6318959851992634E-7</c:v>
                </c:pt>
                <c:pt idx="2352">
                  <c:v>1.6318959851992634E-7</c:v>
                </c:pt>
                <c:pt idx="2353">
                  <c:v>1.6311164330801481E-7</c:v>
                </c:pt>
                <c:pt idx="2354">
                  <c:v>1.6311164330801481E-7</c:v>
                </c:pt>
                <c:pt idx="2355">
                  <c:v>1.6303375978313292E-7</c:v>
                </c:pt>
                <c:pt idx="2356">
                  <c:v>1.6303375978313292E-7</c:v>
                </c:pt>
                <c:pt idx="2357">
                  <c:v>1.6295594784849565E-7</c:v>
                </c:pt>
                <c:pt idx="2358">
                  <c:v>1.6295594784849565E-7</c:v>
                </c:pt>
                <c:pt idx="2359">
                  <c:v>1.6287820740670339E-7</c:v>
                </c:pt>
                <c:pt idx="2360">
                  <c:v>1.6287820740670339E-7</c:v>
                </c:pt>
                <c:pt idx="2361">
                  <c:v>1.6280053836053197E-7</c:v>
                </c:pt>
                <c:pt idx="2362">
                  <c:v>1.6280053836053197E-7</c:v>
                </c:pt>
                <c:pt idx="2363">
                  <c:v>1.6272294061293214E-7</c:v>
                </c:pt>
                <c:pt idx="2364">
                  <c:v>1.6272294061293214E-7</c:v>
                </c:pt>
                <c:pt idx="2365">
                  <c:v>1.6264541406702932E-7</c:v>
                </c:pt>
                <c:pt idx="2366">
                  <c:v>1.6264541406702932E-7</c:v>
                </c:pt>
                <c:pt idx="2367">
                  <c:v>1.6256795862612346E-7</c:v>
                </c:pt>
                <c:pt idx="2368">
                  <c:v>1.6256795862612346E-7</c:v>
                </c:pt>
                <c:pt idx="2369">
                  <c:v>1.6249057419368828E-7</c:v>
                </c:pt>
                <c:pt idx="2370">
                  <c:v>1.6249057419368828E-7</c:v>
                </c:pt>
                <c:pt idx="2371">
                  <c:v>1.6241450710378128E-7</c:v>
                </c:pt>
                <c:pt idx="2372">
                  <c:v>1.6241450710378128E-7</c:v>
                </c:pt>
                <c:pt idx="2373">
                  <c:v>1.6233726325797138E-7</c:v>
                </c:pt>
                <c:pt idx="2374">
                  <c:v>1.6233726325797138E-7</c:v>
                </c:pt>
                <c:pt idx="2375">
                  <c:v>1.622600901336397E-7</c:v>
                </c:pt>
                <c:pt idx="2376">
                  <c:v>1.622600901336397E-7</c:v>
                </c:pt>
                <c:pt idx="2377">
                  <c:v>1.6218298763494876E-7</c:v>
                </c:pt>
                <c:pt idx="2378">
                  <c:v>1.6218298763494876E-7</c:v>
                </c:pt>
                <c:pt idx="2379">
                  <c:v>1.6210595566623321E-7</c:v>
                </c:pt>
                <c:pt idx="2380">
                  <c:v>1.6210595566623321E-7</c:v>
                </c:pt>
                <c:pt idx="2381">
                  <c:v>1.6202899413199932E-7</c:v>
                </c:pt>
                <c:pt idx="2382">
                  <c:v>1.6202899413199932E-7</c:v>
                </c:pt>
                <c:pt idx="2383">
                  <c:v>1.6195210293692429E-7</c:v>
                </c:pt>
                <c:pt idx="2384">
                  <c:v>1.6195210293692429E-7</c:v>
                </c:pt>
                <c:pt idx="2385">
                  <c:v>1.6187528198585625E-7</c:v>
                </c:pt>
                <c:pt idx="2386">
                  <c:v>1.6187528198585625E-7</c:v>
                </c:pt>
                <c:pt idx="2387">
                  <c:v>1.6179853118381388E-7</c:v>
                </c:pt>
                <c:pt idx="2388">
                  <c:v>1.6179853118381388E-7</c:v>
                </c:pt>
                <c:pt idx="2389">
                  <c:v>1.6172185043598571E-7</c:v>
                </c:pt>
                <c:pt idx="2390">
                  <c:v>1.6172185043598571E-7</c:v>
                </c:pt>
                <c:pt idx="2391">
                  <c:v>1.6164523964773029E-7</c:v>
                </c:pt>
                <c:pt idx="2392">
                  <c:v>1.6164523964773029E-7</c:v>
                </c:pt>
                <c:pt idx="2393">
                  <c:v>1.6156869872457496E-7</c:v>
                </c:pt>
                <c:pt idx="2394">
                  <c:v>1.6156869872457496E-7</c:v>
                </c:pt>
                <c:pt idx="2395">
                  <c:v>1.6149222757221637E-7</c:v>
                </c:pt>
                <c:pt idx="2396">
                  <c:v>1.6149222757221637E-7</c:v>
                </c:pt>
                <c:pt idx="2397">
                  <c:v>1.6141582609651954E-7</c:v>
                </c:pt>
                <c:pt idx="2398">
                  <c:v>1.6141582609651954E-7</c:v>
                </c:pt>
                <c:pt idx="2399">
                  <c:v>1.6133949420351791E-7</c:v>
                </c:pt>
                <c:pt idx="2400">
                  <c:v>1.6133949420351791E-7</c:v>
                </c:pt>
                <c:pt idx="2401">
                  <c:v>1.6126323179941233E-7</c:v>
                </c:pt>
                <c:pt idx="2402">
                  <c:v>1.6126323179941233E-7</c:v>
                </c:pt>
                <c:pt idx="2403">
                  <c:v>1.6118703879134347E-7</c:v>
                </c:pt>
                <c:pt idx="2404">
                  <c:v>1.6118703879134347E-7</c:v>
                </c:pt>
                <c:pt idx="2405">
                  <c:v>1.611109150843018E-7</c:v>
                </c:pt>
                <c:pt idx="2406">
                  <c:v>1.611109150843018E-7</c:v>
                </c:pt>
                <c:pt idx="2407">
                  <c:v>1.6103486058576252E-7</c:v>
                </c:pt>
                <c:pt idx="2408">
                  <c:v>1.6103486058576252E-7</c:v>
                </c:pt>
                <c:pt idx="2409">
                  <c:v>1.6095887520259392E-7</c:v>
                </c:pt>
                <c:pt idx="2410">
                  <c:v>1.6095887520259392E-7</c:v>
                </c:pt>
                <c:pt idx="2411">
                  <c:v>1.6088418275161108E-7</c:v>
                </c:pt>
                <c:pt idx="2412">
                  <c:v>1.6088418275161108E-7</c:v>
                </c:pt>
                <c:pt idx="2413">
                  <c:v>1.6080833420942105E-7</c:v>
                </c:pt>
                <c:pt idx="2414">
                  <c:v>1.6080833420942105E-7</c:v>
                </c:pt>
                <c:pt idx="2415">
                  <c:v>1.6073255450569435E-7</c:v>
                </c:pt>
                <c:pt idx="2416">
                  <c:v>1.6073255450569435E-7</c:v>
                </c:pt>
                <c:pt idx="2417">
                  <c:v>1.6065684354872567E-7</c:v>
                </c:pt>
                <c:pt idx="2418">
                  <c:v>1.6065684354872567E-7</c:v>
                </c:pt>
                <c:pt idx="2419">
                  <c:v>1.605812012446716E-7</c:v>
                </c:pt>
                <c:pt idx="2420">
                  <c:v>1.605812012446716E-7</c:v>
                </c:pt>
                <c:pt idx="2421">
                  <c:v>1.6050562750215606E-7</c:v>
                </c:pt>
                <c:pt idx="2422">
                  <c:v>1.6050562750215606E-7</c:v>
                </c:pt>
                <c:pt idx="2423">
                  <c:v>1.6043012222919892E-7</c:v>
                </c:pt>
                <c:pt idx="2424">
                  <c:v>1.6043012222919892E-7</c:v>
                </c:pt>
                <c:pt idx="2425">
                  <c:v>1.6035468533398327E-7</c:v>
                </c:pt>
                <c:pt idx="2426">
                  <c:v>1.6035468533398327E-7</c:v>
                </c:pt>
                <c:pt idx="2427">
                  <c:v>1.6027931672485526E-7</c:v>
                </c:pt>
                <c:pt idx="2428">
                  <c:v>1.6027931672485526E-7</c:v>
                </c:pt>
                <c:pt idx="2429">
                  <c:v>1.6020401631032389E-7</c:v>
                </c:pt>
                <c:pt idx="2430">
                  <c:v>1.6020401631032389E-7</c:v>
                </c:pt>
                <c:pt idx="2431">
                  <c:v>1.6012878399906019E-7</c:v>
                </c:pt>
                <c:pt idx="2432">
                  <c:v>1.6012878399906019E-7</c:v>
                </c:pt>
                <c:pt idx="2433">
                  <c:v>1.6005361969989735E-7</c:v>
                </c:pt>
                <c:pt idx="2434">
                  <c:v>1.6005361969989735E-7</c:v>
                </c:pt>
                <c:pt idx="2435">
                  <c:v>1.5997852332183001E-7</c:v>
                </c:pt>
                <c:pt idx="2436">
                  <c:v>1.5997852332183001E-7</c:v>
                </c:pt>
                <c:pt idx="2437">
                  <c:v>1.5990349477401417E-7</c:v>
                </c:pt>
                <c:pt idx="2438">
                  <c:v>1.5990349477401417E-7</c:v>
                </c:pt>
                <c:pt idx="2439">
                  <c:v>1.5982853396576653E-7</c:v>
                </c:pt>
                <c:pt idx="2440">
                  <c:v>1.5982853396576653E-7</c:v>
                </c:pt>
                <c:pt idx="2441">
                  <c:v>1.5975364080656474E-7</c:v>
                </c:pt>
                <c:pt idx="2442">
                  <c:v>1.5975364080656474E-7</c:v>
                </c:pt>
                <c:pt idx="2443">
                  <c:v>1.5967881520604606E-7</c:v>
                </c:pt>
                <c:pt idx="2444">
                  <c:v>1.5967881520604606E-7</c:v>
                </c:pt>
                <c:pt idx="2445">
                  <c:v>1.5960405707400794E-7</c:v>
                </c:pt>
                <c:pt idx="2446">
                  <c:v>1.5960405707400794E-7</c:v>
                </c:pt>
                <c:pt idx="2447">
                  <c:v>1.5952936632040721E-7</c:v>
                </c:pt>
                <c:pt idx="2448">
                  <c:v>1.5952936632040721E-7</c:v>
                </c:pt>
                <c:pt idx="2449">
                  <c:v>1.5945594592648907E-7</c:v>
                </c:pt>
                <c:pt idx="2450">
                  <c:v>1.5945594592648907E-7</c:v>
                </c:pt>
                <c:pt idx="2451">
                  <c:v>1.5938138857712846E-7</c:v>
                </c:pt>
                <c:pt idx="2452">
                  <c:v>1.5938138857712846E-7</c:v>
                </c:pt>
                <c:pt idx="2453">
                  <c:v>1.5930689833847242E-7</c:v>
                </c:pt>
                <c:pt idx="2454">
                  <c:v>1.5930689833847242E-7</c:v>
                </c:pt>
                <c:pt idx="2455">
                  <c:v>1.5923247512110947E-7</c:v>
                </c:pt>
                <c:pt idx="2456">
                  <c:v>1.5923247512110947E-7</c:v>
                </c:pt>
                <c:pt idx="2457">
                  <c:v>1.5915811883578621E-7</c:v>
                </c:pt>
                <c:pt idx="2458">
                  <c:v>1.5915811883578621E-7</c:v>
                </c:pt>
                <c:pt idx="2459">
                  <c:v>1.5908382939340634E-7</c:v>
                </c:pt>
                <c:pt idx="2460">
                  <c:v>1.5908382939340634E-7</c:v>
                </c:pt>
                <c:pt idx="2461">
                  <c:v>1.5900960670503054E-7</c:v>
                </c:pt>
                <c:pt idx="2462">
                  <c:v>1.5900960670503054E-7</c:v>
                </c:pt>
                <c:pt idx="2463">
                  <c:v>1.5893545068187646E-7</c:v>
                </c:pt>
                <c:pt idx="2464">
                  <c:v>1.5893545068187646E-7</c:v>
                </c:pt>
                <c:pt idx="2465">
                  <c:v>1.5886136123531792E-7</c:v>
                </c:pt>
                <c:pt idx="2466">
                  <c:v>1.5886136123531792E-7</c:v>
                </c:pt>
                <c:pt idx="2467">
                  <c:v>1.5878733827763494E-7</c:v>
                </c:pt>
                <c:pt idx="2468">
                  <c:v>1.5878733827763494E-7</c:v>
                </c:pt>
                <c:pt idx="2469">
                  <c:v>1.5871338171901197E-7</c:v>
                </c:pt>
                <c:pt idx="2470">
                  <c:v>1.5871338171901197E-7</c:v>
                </c:pt>
                <c:pt idx="2471">
                  <c:v>1.5863949147204085E-7</c:v>
                </c:pt>
                <c:pt idx="2472">
                  <c:v>1.5863949147204085E-7</c:v>
                </c:pt>
                <c:pt idx="2473">
                  <c:v>1.5856566744871727E-7</c:v>
                </c:pt>
                <c:pt idx="2474">
                  <c:v>1.5856566744871727E-7</c:v>
                </c:pt>
                <c:pt idx="2475">
                  <c:v>1.5849190956119186E-7</c:v>
                </c:pt>
                <c:pt idx="2476">
                  <c:v>1.5849190956119186E-7</c:v>
                </c:pt>
                <c:pt idx="2477">
                  <c:v>1.5841821772176924E-7</c:v>
                </c:pt>
                <c:pt idx="2478">
                  <c:v>1.5841821772176924E-7</c:v>
                </c:pt>
                <c:pt idx="2479">
                  <c:v>1.5834459184290835E-7</c:v>
                </c:pt>
                <c:pt idx="2480">
                  <c:v>1.5834459184290835E-7</c:v>
                </c:pt>
                <c:pt idx="2481">
                  <c:v>1.5827103183722153E-7</c:v>
                </c:pt>
                <c:pt idx="2482">
                  <c:v>1.5827103183722153E-7</c:v>
                </c:pt>
                <c:pt idx="2483">
                  <c:v>1.5819753761747435E-7</c:v>
                </c:pt>
                <c:pt idx="2484">
                  <c:v>1.5819753761747435E-7</c:v>
                </c:pt>
                <c:pt idx="2485">
                  <c:v>1.5812410909658562E-7</c:v>
                </c:pt>
                <c:pt idx="2486">
                  <c:v>1.5812410909658562E-7</c:v>
                </c:pt>
                <c:pt idx="2487">
                  <c:v>1.5805074618762663E-7</c:v>
                </c:pt>
                <c:pt idx="2488">
                  <c:v>1.5805074618762663E-7</c:v>
                </c:pt>
                <c:pt idx="2489">
                  <c:v>1.5797863050051333E-7</c:v>
                </c:pt>
                <c:pt idx="2490">
                  <c:v>1.5797863050051333E-7</c:v>
                </c:pt>
                <c:pt idx="2491">
                  <c:v>1.5790539750046263E-7</c:v>
                </c:pt>
                <c:pt idx="2492">
                  <c:v>1.5790539750046263E-7</c:v>
                </c:pt>
                <c:pt idx="2493">
                  <c:v>1.578322298538614E-7</c:v>
                </c:pt>
                <c:pt idx="2494">
                  <c:v>1.578322298538614E-7</c:v>
                </c:pt>
                <c:pt idx="2495">
                  <c:v>1.5775912747438574E-7</c:v>
                </c:pt>
                <c:pt idx="2496">
                  <c:v>1.5775912747438574E-7</c:v>
                </c:pt>
                <c:pt idx="2497">
                  <c:v>1.5768609027586276E-7</c:v>
                </c:pt>
                <c:pt idx="2498">
                  <c:v>1.5768609027586276E-7</c:v>
                </c:pt>
                <c:pt idx="2499">
                  <c:v>1.5761311817227006E-7</c:v>
                </c:pt>
                <c:pt idx="2500">
                  <c:v>1.5761311817227006E-7</c:v>
                </c:pt>
                <c:pt idx="2501">
                  <c:v>1.575402110777357E-7</c:v>
                </c:pt>
                <c:pt idx="2502">
                  <c:v>1.575402110777357E-7</c:v>
                </c:pt>
                <c:pt idx="2503">
                  <c:v>1.5746736890653752E-7</c:v>
                </c:pt>
                <c:pt idx="2504">
                  <c:v>1.5746736890653752E-7</c:v>
                </c:pt>
                <c:pt idx="2505">
                  <c:v>1.5739459157310348E-7</c:v>
                </c:pt>
                <c:pt idx="2506">
                  <c:v>1.5739459157310348E-7</c:v>
                </c:pt>
                <c:pt idx="2507">
                  <c:v>1.5732187899201036E-7</c:v>
                </c:pt>
                <c:pt idx="2508">
                  <c:v>1.5732187899201036E-7</c:v>
                </c:pt>
                <c:pt idx="2509">
                  <c:v>1.5724923107798423E-7</c:v>
                </c:pt>
                <c:pt idx="2510">
                  <c:v>1.5724923107798423E-7</c:v>
                </c:pt>
                <c:pt idx="2511">
                  <c:v>1.5717664774589999E-7</c:v>
                </c:pt>
                <c:pt idx="2512">
                  <c:v>1.5717664774589999E-7</c:v>
                </c:pt>
                <c:pt idx="2513">
                  <c:v>1.5710412891078053E-7</c:v>
                </c:pt>
                <c:pt idx="2514">
                  <c:v>1.5710412891078053E-7</c:v>
                </c:pt>
                <c:pt idx="2515">
                  <c:v>1.5703167448779704E-7</c:v>
                </c:pt>
                <c:pt idx="2516">
                  <c:v>1.5703167448779704E-7</c:v>
                </c:pt>
                <c:pt idx="2517">
                  <c:v>1.5695928439300221E-7</c:v>
                </c:pt>
                <c:pt idx="2518">
                  <c:v>1.5695928439300221E-7</c:v>
                </c:pt>
                <c:pt idx="2519">
                  <c:v>1.5688695854039429E-7</c:v>
                </c:pt>
                <c:pt idx="2520">
                  <c:v>1.5688695854039429E-7</c:v>
                </c:pt>
                <c:pt idx="2521">
                  <c:v>1.5681469684632099E-7</c:v>
                </c:pt>
                <c:pt idx="2522">
                  <c:v>1.5681469684632099E-7</c:v>
                </c:pt>
                <c:pt idx="2523">
                  <c:v>1.5674366319586799E-7</c:v>
                </c:pt>
                <c:pt idx="2524">
                  <c:v>1.5674366319586799E-7</c:v>
                </c:pt>
                <c:pt idx="2525">
                  <c:v>1.5667152853485765E-7</c:v>
                </c:pt>
                <c:pt idx="2526">
                  <c:v>1.5667152853485765E-7</c:v>
                </c:pt>
                <c:pt idx="2527">
                  <c:v>1.5659945778145436E-7</c:v>
                </c:pt>
                <c:pt idx="2528">
                  <c:v>1.5659945778145436E-7</c:v>
                </c:pt>
                <c:pt idx="2529">
                  <c:v>1.5652745085185415E-7</c:v>
                </c:pt>
                <c:pt idx="2530">
                  <c:v>1.5652745085185415E-7</c:v>
                </c:pt>
                <c:pt idx="2531">
                  <c:v>1.5645550766312803E-7</c:v>
                </c:pt>
                <c:pt idx="2532">
                  <c:v>1.5645550766312803E-7</c:v>
                </c:pt>
                <c:pt idx="2533">
                  <c:v>1.5638362813030409E-7</c:v>
                </c:pt>
                <c:pt idx="2534">
                  <c:v>1.5638362813030409E-7</c:v>
                </c:pt>
                <c:pt idx="2535">
                  <c:v>1.563118121707438E-7</c:v>
                </c:pt>
                <c:pt idx="2536">
                  <c:v>1.563118121707438E-7</c:v>
                </c:pt>
                <c:pt idx="2537">
                  <c:v>1.5624005970122361E-7</c:v>
                </c:pt>
                <c:pt idx="2538">
                  <c:v>1.5624005970122361E-7</c:v>
                </c:pt>
                <c:pt idx="2539">
                  <c:v>1.5616837063866432E-7</c:v>
                </c:pt>
                <c:pt idx="2540">
                  <c:v>1.5616837063866432E-7</c:v>
                </c:pt>
                <c:pt idx="2541">
                  <c:v>1.5609674490013018E-7</c:v>
                </c:pt>
                <c:pt idx="2542">
                  <c:v>1.5609674490013018E-7</c:v>
                </c:pt>
                <c:pt idx="2543">
                  <c:v>1.5602518240282986E-7</c:v>
                </c:pt>
                <c:pt idx="2544">
                  <c:v>1.5602518240282986E-7</c:v>
                </c:pt>
                <c:pt idx="2545">
                  <c:v>1.5595368306411455E-7</c:v>
                </c:pt>
                <c:pt idx="2546">
                  <c:v>1.5595368306411455E-7</c:v>
                </c:pt>
                <c:pt idx="2547">
                  <c:v>1.558822468014791E-7</c:v>
                </c:pt>
                <c:pt idx="2548">
                  <c:v>1.558822468014791E-7</c:v>
                </c:pt>
                <c:pt idx="2549">
                  <c:v>1.5581087353256067E-7</c:v>
                </c:pt>
                <c:pt idx="2550">
                  <c:v>1.5581087353256067E-7</c:v>
                </c:pt>
                <c:pt idx="2551">
                  <c:v>1.5573956317513898E-7</c:v>
                </c:pt>
                <c:pt idx="2552">
                  <c:v>1.5573956317513898E-7</c:v>
                </c:pt>
                <c:pt idx="2553">
                  <c:v>1.5566831564713584E-7</c:v>
                </c:pt>
                <c:pt idx="2554">
                  <c:v>1.5566831564713584E-7</c:v>
                </c:pt>
                <c:pt idx="2555">
                  <c:v>1.555971308666149E-7</c:v>
                </c:pt>
                <c:pt idx="2556">
                  <c:v>1.555971308666149E-7</c:v>
                </c:pt>
                <c:pt idx="2557">
                  <c:v>1.5552600875178117E-7</c:v>
                </c:pt>
                <c:pt idx="2558">
                  <c:v>1.5552600875178117E-7</c:v>
                </c:pt>
                <c:pt idx="2559">
                  <c:v>1.5545609484657093E-7</c:v>
                </c:pt>
                <c:pt idx="2560">
                  <c:v>1.5545609484657093E-7</c:v>
                </c:pt>
                <c:pt idx="2561">
                  <c:v>1.5538509681083191E-7</c:v>
                </c:pt>
                <c:pt idx="2562">
                  <c:v>1.5538509681083191E-7</c:v>
                </c:pt>
                <c:pt idx="2563">
                  <c:v>1.5531416119755255E-7</c:v>
                </c:pt>
                <c:pt idx="2564">
                  <c:v>1.5531416119755255E-7</c:v>
                </c:pt>
                <c:pt idx="2565">
                  <c:v>1.5524328792549868E-7</c:v>
                </c:pt>
                <c:pt idx="2566">
                  <c:v>1.5524328792549868E-7</c:v>
                </c:pt>
                <c:pt idx="2567">
                  <c:v>1.5517247691357598E-7</c:v>
                </c:pt>
                <c:pt idx="2568">
                  <c:v>1.5517247691357598E-7</c:v>
                </c:pt>
                <c:pt idx="2569">
                  <c:v>1.5510172808082968E-7</c:v>
                </c:pt>
                <c:pt idx="2570">
                  <c:v>1.5510172808082968E-7</c:v>
                </c:pt>
                <c:pt idx="2571">
                  <c:v>1.5503104134644473E-7</c:v>
                </c:pt>
                <c:pt idx="2572">
                  <c:v>1.5503104134644473E-7</c:v>
                </c:pt>
                <c:pt idx="2573">
                  <c:v>1.5496041662974502E-7</c:v>
                </c:pt>
                <c:pt idx="2574">
                  <c:v>1.5496041662974502E-7</c:v>
                </c:pt>
                <c:pt idx="2575">
                  <c:v>1.5488985385019307E-7</c:v>
                </c:pt>
                <c:pt idx="2576">
                  <c:v>1.5488985385019307E-7</c:v>
                </c:pt>
                <c:pt idx="2577">
                  <c:v>1.5481935292739005E-7</c:v>
                </c:pt>
                <c:pt idx="2578">
                  <c:v>1.5481935292739005E-7</c:v>
                </c:pt>
                <c:pt idx="2579">
                  <c:v>1.5474891378107511E-7</c:v>
                </c:pt>
                <c:pt idx="2580">
                  <c:v>1.5474891378107511E-7</c:v>
                </c:pt>
                <c:pt idx="2581">
                  <c:v>1.5467853633183888E-7</c:v>
                </c:pt>
                <c:pt idx="2582">
                  <c:v>1.5467853633183888E-7</c:v>
                </c:pt>
                <c:pt idx="2583">
                  <c:v>1.5460822049826907E-7</c:v>
                </c:pt>
                <c:pt idx="2584">
                  <c:v>1.5460822049826907E-7</c:v>
                </c:pt>
                <c:pt idx="2585">
                  <c:v>1.5453796620123154E-7</c:v>
                </c:pt>
                <c:pt idx="2586">
                  <c:v>1.5453796620123154E-7</c:v>
                </c:pt>
                <c:pt idx="2587">
                  <c:v>1.5446777336101548E-7</c:v>
                </c:pt>
                <c:pt idx="2588">
                  <c:v>1.5446777336101548E-7</c:v>
                </c:pt>
                <c:pt idx="2589">
                  <c:v>1.5439764189804675E-7</c:v>
                </c:pt>
                <c:pt idx="2590">
                  <c:v>1.5439764189804675E-7</c:v>
                </c:pt>
                <c:pt idx="2591">
                  <c:v>1.5432757173288756E-7</c:v>
                </c:pt>
                <c:pt idx="2592">
                  <c:v>1.5432757173288756E-7</c:v>
                </c:pt>
                <c:pt idx="2593">
                  <c:v>1.5425756278623626E-7</c:v>
                </c:pt>
                <c:pt idx="2594">
                  <c:v>1.5425756278623626E-7</c:v>
                </c:pt>
                <c:pt idx="2595">
                  <c:v>1.5418761497892726E-7</c:v>
                </c:pt>
                <c:pt idx="2596">
                  <c:v>1.5418761497892726E-7</c:v>
                </c:pt>
                <c:pt idx="2597">
                  <c:v>1.5411772823193019E-7</c:v>
                </c:pt>
                <c:pt idx="2598">
                  <c:v>1.5411772823193019E-7</c:v>
                </c:pt>
                <c:pt idx="2599">
                  <c:v>1.5404902820519805E-7</c:v>
                </c:pt>
                <c:pt idx="2600">
                  <c:v>1.5404902820519805E-7</c:v>
                </c:pt>
                <c:pt idx="2601">
                  <c:v>1.5397926236059837E-7</c:v>
                </c:pt>
                <c:pt idx="2602">
                  <c:v>1.5397926236059837E-7</c:v>
                </c:pt>
                <c:pt idx="2603">
                  <c:v>1.5390955734129765E-7</c:v>
                </c:pt>
                <c:pt idx="2604">
                  <c:v>1.5390955734129765E-7</c:v>
                </c:pt>
                <c:pt idx="2605">
                  <c:v>1.5383991306880272E-7</c:v>
                </c:pt>
                <c:pt idx="2606">
                  <c:v>1.5383991306880272E-7</c:v>
                </c:pt>
                <c:pt idx="2607">
                  <c:v>1.53770329464755E-7</c:v>
                </c:pt>
                <c:pt idx="2608">
                  <c:v>1.53770329464755E-7</c:v>
                </c:pt>
                <c:pt idx="2609">
                  <c:v>1.5370080645092931E-7</c:v>
                </c:pt>
                <c:pt idx="2610">
                  <c:v>1.5370080645092931E-7</c:v>
                </c:pt>
                <c:pt idx="2611">
                  <c:v>1.5363134394923394E-7</c:v>
                </c:pt>
                <c:pt idx="2612">
                  <c:v>1.5363134394923394E-7</c:v>
                </c:pt>
                <c:pt idx="2613">
                  <c:v>1.535619418817108E-7</c:v>
                </c:pt>
                <c:pt idx="2614">
                  <c:v>1.535619418817108E-7</c:v>
                </c:pt>
                <c:pt idx="2615">
                  <c:v>1.5349260017053485E-7</c:v>
                </c:pt>
                <c:pt idx="2616">
                  <c:v>1.5349260017053485E-7</c:v>
                </c:pt>
                <c:pt idx="2617">
                  <c:v>1.5342331873801329E-7</c:v>
                </c:pt>
                <c:pt idx="2618">
                  <c:v>1.5342331873801329E-7</c:v>
                </c:pt>
                <c:pt idx="2619">
                  <c:v>1.5335409750658607E-7</c:v>
                </c:pt>
                <c:pt idx="2620">
                  <c:v>1.5335409750658607E-7</c:v>
                </c:pt>
                <c:pt idx="2621">
                  <c:v>1.5328493639882532E-7</c:v>
                </c:pt>
                <c:pt idx="2622">
                  <c:v>1.5328493639882532E-7</c:v>
                </c:pt>
                <c:pt idx="2623">
                  <c:v>1.5321583533743479E-7</c:v>
                </c:pt>
                <c:pt idx="2624">
                  <c:v>1.5321583533743479E-7</c:v>
                </c:pt>
                <c:pt idx="2625">
                  <c:v>1.5314679424524995E-7</c:v>
                </c:pt>
                <c:pt idx="2626">
                  <c:v>1.5314679424524995E-7</c:v>
                </c:pt>
                <c:pt idx="2627">
                  <c:v>1.5307781304523757E-7</c:v>
                </c:pt>
                <c:pt idx="2628">
                  <c:v>1.5307781304523757E-7</c:v>
                </c:pt>
                <c:pt idx="2629">
                  <c:v>1.5300889166049561E-7</c:v>
                </c:pt>
                <c:pt idx="2630">
                  <c:v>1.5300889166049561E-7</c:v>
                </c:pt>
                <c:pt idx="2631">
                  <c:v>1.5294003001495039E-7</c:v>
                </c:pt>
                <c:pt idx="2632">
                  <c:v>1.5294003001495039E-7</c:v>
                </c:pt>
                <c:pt idx="2633">
                  <c:v>1.5287122803056452E-7</c:v>
                </c:pt>
                <c:pt idx="2634">
                  <c:v>1.5287122803056452E-7</c:v>
                </c:pt>
                <c:pt idx="2635">
                  <c:v>1.5280248563152567E-7</c:v>
                </c:pt>
                <c:pt idx="2636">
                  <c:v>1.5280248563152567E-7</c:v>
                </c:pt>
                <c:pt idx="2637">
                  <c:v>1.5273380274145319E-7</c:v>
                </c:pt>
                <c:pt idx="2638">
                  <c:v>1.5273380274145319E-7</c:v>
                </c:pt>
                <c:pt idx="2639">
                  <c:v>1.5266628564244964E-7</c:v>
                </c:pt>
                <c:pt idx="2640">
                  <c:v>1.5266628564244964E-7</c:v>
                </c:pt>
                <c:pt idx="2641">
                  <c:v>1.5259772058492436E-7</c:v>
                </c:pt>
                <c:pt idx="2642">
                  <c:v>1.5259772058492436E-7</c:v>
                </c:pt>
                <c:pt idx="2643">
                  <c:v>1.5252921480922435E-7</c:v>
                </c:pt>
                <c:pt idx="2644">
                  <c:v>1.5252921480922435E-7</c:v>
                </c:pt>
                <c:pt idx="2645">
                  <c:v>1.5246076824017713E-7</c:v>
                </c:pt>
                <c:pt idx="2646">
                  <c:v>1.5246076824017713E-7</c:v>
                </c:pt>
                <c:pt idx="2647">
                  <c:v>1.5239238080065708E-7</c:v>
                </c:pt>
                <c:pt idx="2648">
                  <c:v>1.5239238080065708E-7</c:v>
                </c:pt>
                <c:pt idx="2649">
                  <c:v>1.5232405241574962E-7</c:v>
                </c:pt>
                <c:pt idx="2650">
                  <c:v>1.5232405241574962E-7</c:v>
                </c:pt>
                <c:pt idx="2651">
                  <c:v>1.5225578300997359E-7</c:v>
                </c:pt>
                <c:pt idx="2652">
                  <c:v>1.5225578300997359E-7</c:v>
                </c:pt>
                <c:pt idx="2653">
                  <c:v>1.5218757250797534E-7</c:v>
                </c:pt>
                <c:pt idx="2654">
                  <c:v>1.5218757250797534E-7</c:v>
                </c:pt>
                <c:pt idx="2655">
                  <c:v>1.5211942083452921E-7</c:v>
                </c:pt>
                <c:pt idx="2656">
                  <c:v>1.5211942083452921E-7</c:v>
                </c:pt>
                <c:pt idx="2657">
                  <c:v>1.5205132791453656E-7</c:v>
                </c:pt>
                <c:pt idx="2658">
                  <c:v>1.5205132791453656E-7</c:v>
                </c:pt>
                <c:pt idx="2659">
                  <c:v>1.5198329367302527E-7</c:v>
                </c:pt>
                <c:pt idx="2660">
                  <c:v>1.5198329367302527E-7</c:v>
                </c:pt>
                <c:pt idx="2661">
                  <c:v>1.5191531803515074E-7</c:v>
                </c:pt>
                <c:pt idx="2662">
                  <c:v>1.5191531803515074E-7</c:v>
                </c:pt>
                <c:pt idx="2663">
                  <c:v>1.5184740092619381E-7</c:v>
                </c:pt>
                <c:pt idx="2664">
                  <c:v>1.5184740092619381E-7</c:v>
                </c:pt>
                <c:pt idx="2665">
                  <c:v>1.5177954227156232E-7</c:v>
                </c:pt>
                <c:pt idx="2666">
                  <c:v>1.5177954227156232E-7</c:v>
                </c:pt>
                <c:pt idx="2667">
                  <c:v>1.5171174199678953E-7</c:v>
                </c:pt>
                <c:pt idx="2668">
                  <c:v>1.5171174199678953E-7</c:v>
                </c:pt>
                <c:pt idx="2669">
                  <c:v>1.5164400002753432E-7</c:v>
                </c:pt>
                <c:pt idx="2670">
                  <c:v>1.5164400002753432E-7</c:v>
                </c:pt>
                <c:pt idx="2671">
                  <c:v>1.5157631628958091E-7</c:v>
                </c:pt>
                <c:pt idx="2672">
                  <c:v>1.5157631628958091E-7</c:v>
                </c:pt>
                <c:pt idx="2673">
                  <c:v>1.5150869070883896E-7</c:v>
                </c:pt>
                <c:pt idx="2674">
                  <c:v>1.5150869070883896E-7</c:v>
                </c:pt>
                <c:pt idx="2675">
                  <c:v>1.5144221254947267E-7</c:v>
                </c:pt>
                <c:pt idx="2676">
                  <c:v>1.5144221254947267E-7</c:v>
                </c:pt>
                <c:pt idx="2677">
                  <c:v>1.5137470212633012E-7</c:v>
                </c:pt>
                <c:pt idx="2678">
                  <c:v>1.5137470212633012E-7</c:v>
                </c:pt>
                <c:pt idx="2679">
                  <c:v>1.5130724964006296E-7</c:v>
                </c:pt>
                <c:pt idx="2680">
                  <c:v>1.5130724964006296E-7</c:v>
                </c:pt>
                <c:pt idx="2681">
                  <c:v>1.5123985501707634E-7</c:v>
                </c:pt>
                <c:pt idx="2682">
                  <c:v>1.5123985501707634E-7</c:v>
                </c:pt>
                <c:pt idx="2683">
                  <c:v>1.5117251818389911E-7</c:v>
                </c:pt>
                <c:pt idx="2684">
                  <c:v>1.5117251818389911E-7</c:v>
                </c:pt>
                <c:pt idx="2685">
                  <c:v>1.5110523906718382E-7</c:v>
                </c:pt>
                <c:pt idx="2686">
                  <c:v>1.5110523906718382E-7</c:v>
                </c:pt>
                <c:pt idx="2687">
                  <c:v>1.5103801759370619E-7</c:v>
                </c:pt>
                <c:pt idx="2688">
                  <c:v>1.5103801759370619E-7</c:v>
                </c:pt>
                <c:pt idx="2689">
                  <c:v>1.5097085369036492E-7</c:v>
                </c:pt>
                <c:pt idx="2690">
                  <c:v>1.5097085369036492E-7</c:v>
                </c:pt>
                <c:pt idx="2691">
                  <c:v>1.5090374728418145E-7</c:v>
                </c:pt>
                <c:pt idx="2692">
                  <c:v>1.5090374728418145E-7</c:v>
                </c:pt>
                <c:pt idx="2693">
                  <c:v>1.505798487250873E-7</c:v>
                </c:pt>
                <c:pt idx="2694">
                  <c:v>1.5025728643936883E-7</c:v>
                </c:pt>
                <c:pt idx="2695">
                  <c:v>1.4993605227915295E-7</c:v>
                </c:pt>
                <c:pt idx="2696">
                  <c:v>1.4961613816425584E-7</c:v>
                </c:pt>
                <c:pt idx="2697">
                  <c:v>1.4929753607681948E-7</c:v>
                </c:pt>
                <c:pt idx="2698">
                  <c:v>1.4898023806602481E-7</c:v>
                </c:pt>
                <c:pt idx="2699">
                  <c:v>1.486631850618699E-7</c:v>
                </c:pt>
                <c:pt idx="2700">
                  <c:v>1.4834847588167506E-7</c:v>
                </c:pt>
                <c:pt idx="2701">
                  <c:v>1.4803504727567362E-7</c:v>
                </c:pt>
                <c:pt idx="2702">
                  <c:v>1.4772289154170984E-7</c:v>
                </c:pt>
                <c:pt idx="2703">
                  <c:v>1.4741200104147529E-7</c:v>
                </c:pt>
                <c:pt idx="2704">
                  <c:v>1.4710236819467149E-7</c:v>
                </c:pt>
                <c:pt idx="2705">
                  <c:v>1.4679398548362342E-7</c:v>
                </c:pt>
                <c:pt idx="2706">
                  <c:v>1.464868454481407E-7</c:v>
                </c:pt>
                <c:pt idx="2707">
                  <c:v>1.4618094068689218E-7</c:v>
                </c:pt>
                <c:pt idx="2708">
                  <c:v>1.4587626385873961E-7</c:v>
                </c:pt>
                <c:pt idx="2709">
                  <c:v>1.4557280767768797E-7</c:v>
                </c:pt>
                <c:pt idx="2710">
                  <c:v>1.4527056491742833E-7</c:v>
                </c:pt>
                <c:pt idx="2711">
                  <c:v>1.4496952840569447E-7</c:v>
                </c:pt>
                <c:pt idx="2712">
                  <c:v>1.4466969102877908E-7</c:v>
                </c:pt>
                <c:pt idx="2713">
                  <c:v>1.4437104572594331E-7</c:v>
                </c:pt>
                <c:pt idx="2714">
                  <c:v>1.440735854939051E-7</c:v>
                </c:pt>
                <c:pt idx="2715">
                  <c:v>1.4377730338192103E-7</c:v>
                </c:pt>
                <c:pt idx="2716">
                  <c:v>1.4348219249314954E-7</c:v>
                </c:pt>
                <c:pt idx="2717">
                  <c:v>1.431882459859754E-7</c:v>
                </c:pt>
                <c:pt idx="2718">
                  <c:v>1.4289545706917408E-7</c:v>
                </c:pt>
                <c:pt idx="2719">
                  <c:v>1.4260381900633181E-7</c:v>
                </c:pt>
                <c:pt idx="2720">
                  <c:v>1.4231332511043547E-7</c:v>
                </c:pt>
                <c:pt idx="2721">
                  <c:v>1.4202300612167546E-7</c:v>
                </c:pt>
                <c:pt idx="2722">
                  <c:v>1.4173478446793075E-7</c:v>
                </c:pt>
                <c:pt idx="2723">
                  <c:v>1.4144768720824375E-7</c:v>
                </c:pt>
                <c:pt idx="2724">
                  <c:v>1.4116170786069064E-7</c:v>
                </c:pt>
                <c:pt idx="2725">
                  <c:v>1.4087683999096647E-7</c:v>
                </c:pt>
                <c:pt idx="2726">
                  <c:v>1.4059307721373284E-7</c:v>
                </c:pt>
                <c:pt idx="2727">
                  <c:v>1.4031041319392748E-7</c:v>
                </c:pt>
                <c:pt idx="2728">
                  <c:v>1.4002884164215047E-7</c:v>
                </c:pt>
                <c:pt idx="2729">
                  <c:v>1.3974835631895021E-7</c:v>
                </c:pt>
                <c:pt idx="2730">
                  <c:v>1.3946895102965528E-7</c:v>
                </c:pt>
                <c:pt idx="2731">
                  <c:v>1.391906196286347E-7</c:v>
                </c:pt>
                <c:pt idx="2732">
                  <c:v>1.3891335601417567E-7</c:v>
                </c:pt>
                <c:pt idx="2733">
                  <c:v>1.3863715413271747E-7</c:v>
                </c:pt>
                <c:pt idx="2734">
                  <c:v>1.3836200797435095E-7</c:v>
                </c:pt>
                <c:pt idx="2735">
                  <c:v>1.3808791157414866E-7</c:v>
                </c:pt>
                <c:pt idx="2736">
                  <c:v>1.3781485901345923E-7</c:v>
                </c:pt>
                <c:pt idx="2737">
                  <c:v>1.3754284441547902E-7</c:v>
                </c:pt>
                <c:pt idx="2738">
                  <c:v>1.3727186194942063E-7</c:v>
                </c:pt>
                <c:pt idx="2739">
                  <c:v>1.3700190582554782E-7</c:v>
                </c:pt>
                <c:pt idx="2740">
                  <c:v>1.3673297029931874E-7</c:v>
                </c:pt>
                <c:pt idx="2741">
                  <c:v>1.3646504966646431E-7</c:v>
                </c:pt>
                <c:pt idx="2742">
                  <c:v>1.3619813826710574E-7</c:v>
                </c:pt>
                <c:pt idx="2743">
                  <c:v>1.3593223048143205E-7</c:v>
                </c:pt>
                <c:pt idx="2744">
                  <c:v>1.3566643936104811E-7</c:v>
                </c:pt>
                <c:pt idx="2745">
                  <c:v>1.3540252540922105E-7</c:v>
                </c:pt>
                <c:pt idx="2746">
                  <c:v>1.3513959844179267E-7</c:v>
                </c:pt>
                <c:pt idx="2747">
                  <c:v>1.3487765300232678E-7</c:v>
                </c:pt>
                <c:pt idx="2748">
                  <c:v>1.3461668367591306E-7</c:v>
                </c:pt>
                <c:pt idx="2749">
                  <c:v>1.3435668508496658E-7</c:v>
                </c:pt>
                <c:pt idx="2750">
                  <c:v>1.3409765189324518E-7</c:v>
                </c:pt>
                <c:pt idx="2751">
                  <c:v>1.3383957880113564E-7</c:v>
                </c:pt>
                <c:pt idx="2752">
                  <c:v>1.3358246054964578E-7</c:v>
                </c:pt>
                <c:pt idx="2753">
                  <c:v>1.3332629191573143E-7</c:v>
                </c:pt>
                <c:pt idx="2754">
                  <c:v>1.3307106771626344E-7</c:v>
                </c:pt>
                <c:pt idx="2755">
                  <c:v>1.328167828039255E-7</c:v>
                </c:pt>
                <c:pt idx="2756">
                  <c:v>1.3256343206849807E-7</c:v>
                </c:pt>
                <c:pt idx="2757">
                  <c:v>1.323110104381097E-7</c:v>
                </c:pt>
                <c:pt idx="2758">
                  <c:v>1.3205951287519712E-7</c:v>
                </c:pt>
                <c:pt idx="2759">
                  <c:v>1.3180893438041164E-7</c:v>
                </c:pt>
                <c:pt idx="2760">
                  <c:v>1.3155926998808142E-7</c:v>
                </c:pt>
                <c:pt idx="2761">
                  <c:v>1.3131051477009394E-7</c:v>
                </c:pt>
                <c:pt idx="2762">
                  <c:v>1.3106266383139575E-7</c:v>
                </c:pt>
                <c:pt idx="2763">
                  <c:v>1.3081571231385137E-7</c:v>
                </c:pt>
                <c:pt idx="2764">
                  <c:v>1.3056883669296808E-7</c:v>
                </c:pt>
                <c:pt idx="2765">
                  <c:v>1.303236725345091E-7</c:v>
                </c:pt>
                <c:pt idx="2766">
                  <c:v>1.3007939340982925E-7</c:v>
                </c:pt>
                <c:pt idx="2767">
                  <c:v>1.2983599459564728E-7</c:v>
                </c:pt>
                <c:pt idx="2768">
                  <c:v>1.2959347140201568E-7</c:v>
                </c:pt>
                <c:pt idx="2769">
                  <c:v>1.2935181917354499E-7</c:v>
                </c:pt>
                <c:pt idx="2770">
                  <c:v>1.2911103328556187E-7</c:v>
                </c:pt>
                <c:pt idx="2771">
                  <c:v>1.2887110914787354E-7</c:v>
                </c:pt>
                <c:pt idx="2772">
                  <c:v>1.2863204220044789E-7</c:v>
                </c:pt>
                <c:pt idx="2773">
                  <c:v>1.2839382791715585E-7</c:v>
                </c:pt>
                <c:pt idx="2774">
                  <c:v>1.2815646180148645E-7</c:v>
                </c:pt>
                <c:pt idx="2775">
                  <c:v>1.2791993939026465E-7</c:v>
                </c:pt>
                <c:pt idx="2776">
                  <c:v>1.2768425624989457E-7</c:v>
                </c:pt>
                <c:pt idx="2777">
                  <c:v>1.2744940797759022E-7</c:v>
                </c:pt>
                <c:pt idx="2778">
                  <c:v>1.2721539020257852E-7</c:v>
                </c:pt>
                <c:pt idx="2779">
                  <c:v>1.269821985823946E-7</c:v>
                </c:pt>
                <c:pt idx="2780">
                  <c:v>1.2674982880654515E-7</c:v>
                </c:pt>
                <c:pt idx="2781">
                  <c:v>1.2651827659234088E-7</c:v>
                </c:pt>
                <c:pt idx="2782">
                  <c:v>1.262875376885365E-7</c:v>
                </c:pt>
                <c:pt idx="2783">
                  <c:v>1.2605760787119677E-7</c:v>
                </c:pt>
                <c:pt idx="2784">
                  <c:v>1.2582772053869011E-7</c:v>
                </c:pt>
                <c:pt idx="2785">
                  <c:v>1.2559939900472144E-7</c:v>
                </c:pt>
                <c:pt idx="2786">
                  <c:v>1.2537187404804864E-7</c:v>
                </c:pt>
                <c:pt idx="2787">
                  <c:v>1.2514514155983722E-7</c:v>
                </c:pt>
                <c:pt idx="2788">
                  <c:v>1.2491919746069887E-7</c:v>
                </c:pt>
                <c:pt idx="2789">
                  <c:v>1.2469403769713206E-7</c:v>
                </c:pt>
                <c:pt idx="2790">
                  <c:v>1.2446965824507448E-7</c:v>
                </c:pt>
                <c:pt idx="2791">
                  <c:v>1.2424605510589603E-7</c:v>
                </c:pt>
                <c:pt idx="2792">
                  <c:v>1.2402322430992958E-7</c:v>
                </c:pt>
                <c:pt idx="2793">
                  <c:v>1.2380116191249445E-7</c:v>
                </c:pt>
                <c:pt idx="2794">
                  <c:v>1.235798639974061E-7</c:v>
                </c:pt>
                <c:pt idx="2795">
                  <c:v>1.2335932667349152E-7</c:v>
                </c:pt>
                <c:pt idx="2796">
                  <c:v>1.2313954607577061E-7</c:v>
                </c:pt>
                <c:pt idx="2797">
                  <c:v>1.2292051836661205E-7</c:v>
                </c:pt>
                <c:pt idx="2798">
                  <c:v>1.2270223973229606E-7</c:v>
                </c:pt>
                <c:pt idx="2799">
                  <c:v>1.2248470638647164E-7</c:v>
                </c:pt>
                <c:pt idx="2800">
                  <c:v>1.2226791456628504E-7</c:v>
                </c:pt>
                <c:pt idx="2801">
                  <c:v>1.2205186053581569E-7</c:v>
                </c:pt>
                <c:pt idx="2802">
                  <c:v>1.2183654058223328E-7</c:v>
                </c:pt>
                <c:pt idx="2803">
                  <c:v>1.2162123693778071E-7</c:v>
                </c:pt>
                <c:pt idx="2804">
                  <c:v>1.2140737651846745E-7</c:v>
                </c:pt>
                <c:pt idx="2805">
                  <c:v>1.2119423917555876E-7</c:v>
                </c:pt>
                <c:pt idx="2806">
                  <c:v>1.2098182129567882E-7</c:v>
                </c:pt>
                <c:pt idx="2807">
                  <c:v>1.2077011928800319E-7</c:v>
                </c:pt>
                <c:pt idx="2808">
                  <c:v>1.2055912958541007E-7</c:v>
                </c:pt>
                <c:pt idx="2809">
                  <c:v>1.2034884864560522E-7</c:v>
                </c:pt>
                <c:pt idx="2810">
                  <c:v>1.2013927294783746E-7</c:v>
                </c:pt>
                <c:pt idx="2811">
                  <c:v>1.1993039899623455E-7</c:v>
                </c:pt>
                <c:pt idx="2812">
                  <c:v>1.1972222331609984E-7</c:v>
                </c:pt>
                <c:pt idx="2813">
                  <c:v>1.1951474245722803E-7</c:v>
                </c:pt>
                <c:pt idx="2814">
                  <c:v>1.1930795299022922E-7</c:v>
                </c:pt>
                <c:pt idx="2815">
                  <c:v>1.1910185150982452E-7</c:v>
                </c:pt>
                <c:pt idx="2816">
                  <c:v>1.1889643463162739E-7</c:v>
                </c:pt>
                <c:pt idx="2817">
                  <c:v>1.1869169899327036E-7</c:v>
                </c:pt>
                <c:pt idx="2818">
                  <c:v>1.1848764125550744E-7</c:v>
                </c:pt>
                <c:pt idx="2819">
                  <c:v>1.1828425809903864E-7</c:v>
                </c:pt>
                <c:pt idx="2820">
                  <c:v>1.1808154622775561E-7</c:v>
                </c:pt>
                <c:pt idx="2821">
                  <c:v>1.178795023651599E-7</c:v>
                </c:pt>
                <c:pt idx="2822">
                  <c:v>1.1767812325758938E-7</c:v>
                </c:pt>
                <c:pt idx="2823">
                  <c:v>1.1747673771492026E-7</c:v>
                </c:pt>
                <c:pt idx="2824">
                  <c:v>1.1727668062533411E-7</c:v>
                </c:pt>
                <c:pt idx="2825">
                  <c:v>1.1707727864178994E-7</c:v>
                </c:pt>
                <c:pt idx="2826">
                  <c:v>1.1687852859189241E-7</c:v>
                </c:pt>
                <c:pt idx="2827">
                  <c:v>1.1668042732522255E-7</c:v>
                </c:pt>
                <c:pt idx="2828">
                  <c:v>1.164829717102572E-7</c:v>
                </c:pt>
                <c:pt idx="2829">
                  <c:v>1.162861586354647E-7</c:v>
                </c:pt>
                <c:pt idx="2830">
                  <c:v>1.1608998501037741E-7</c:v>
                </c:pt>
                <c:pt idx="2831">
                  <c:v>1.1589444776255081E-7</c:v>
                </c:pt>
                <c:pt idx="2832">
                  <c:v>1.1569954384069703E-7</c:v>
                </c:pt>
                <c:pt idx="2833">
                  <c:v>1.1550527021125211E-7</c:v>
                </c:pt>
                <c:pt idx="2834">
                  <c:v>1.1531162386149142E-7</c:v>
                </c:pt>
                <c:pt idx="2835">
                  <c:v>1.1511860179612098E-7</c:v>
                </c:pt>
                <c:pt idx="2836">
                  <c:v>1.1492620104037416E-7</c:v>
                </c:pt>
                <c:pt idx="2837">
                  <c:v>1.14734418637029E-7</c:v>
                </c:pt>
                <c:pt idx="2838">
                  <c:v>1.1454325164747989E-7</c:v>
                </c:pt>
                <c:pt idx="2839">
                  <c:v>1.1435269715278806E-7</c:v>
                </c:pt>
                <c:pt idx="2840">
                  <c:v>1.1416275225073682E-7</c:v>
                </c:pt>
                <c:pt idx="2841">
                  <c:v>1.1397341405888252E-7</c:v>
                </c:pt>
                <c:pt idx="2842">
                  <c:v>1.1378467971122901E-7</c:v>
                </c:pt>
                <c:pt idx="2843">
                  <c:v>1.1359654636126135E-7</c:v>
                </c:pt>
                <c:pt idx="2844">
                  <c:v>1.1340901117864289E-7</c:v>
                </c:pt>
                <c:pt idx="2845">
                  <c:v>1.1322207135223157E-7</c:v>
                </c:pt>
                <c:pt idx="2846">
                  <c:v>1.1303510391728208E-7</c:v>
                </c:pt>
                <c:pt idx="2847">
                  <c:v>1.1284934839783654E-7</c:v>
                </c:pt>
                <c:pt idx="2848">
                  <c:v>1.1266417989322459E-7</c:v>
                </c:pt>
                <c:pt idx="2849">
                  <c:v>1.1247959566147967E-7</c:v>
                </c:pt>
                <c:pt idx="2850">
                  <c:v>1.1229559297603567E-7</c:v>
                </c:pt>
                <c:pt idx="2851">
                  <c:v>1.1211216912869111E-7</c:v>
                </c:pt>
                <c:pt idx="2852">
                  <c:v>1.1192932142639552E-7</c:v>
                </c:pt>
                <c:pt idx="2853">
                  <c:v>1.1174704719419637E-7</c:v>
                </c:pt>
                <c:pt idx="2854">
                  <c:v>1.1156534377204706E-7</c:v>
                </c:pt>
                <c:pt idx="2855">
                  <c:v>1.1138420851773732E-7</c:v>
                </c:pt>
                <c:pt idx="2856">
                  <c:v>1.1120363880410052E-7</c:v>
                </c:pt>
                <c:pt idx="2857">
                  <c:v>1.1102363202003777E-7</c:v>
                </c:pt>
                <c:pt idx="2858">
                  <c:v>1.1084418557152238E-7</c:v>
                </c:pt>
                <c:pt idx="2859">
                  <c:v>1.1066529687884107E-7</c:v>
                </c:pt>
                <c:pt idx="2860">
                  <c:v>1.1048696337948235E-7</c:v>
                </c:pt>
                <c:pt idx="2861">
                  <c:v>1.1030918252501923E-7</c:v>
                </c:pt>
                <c:pt idx="2862">
                  <c:v>1.1013195178398041E-7</c:v>
                </c:pt>
                <c:pt idx="2863">
                  <c:v>1.099552686387539E-7</c:v>
                </c:pt>
                <c:pt idx="2864">
                  <c:v>1.097791305884416E-7</c:v>
                </c:pt>
                <c:pt idx="2865">
                  <c:v>1.0960353514615154E-7</c:v>
                </c:pt>
                <c:pt idx="2866">
                  <c:v>1.0942847983999856E-7</c:v>
                </c:pt>
                <c:pt idx="2867">
                  <c:v>1.0925396221408847E-7</c:v>
                </c:pt>
                <c:pt idx="2868">
                  <c:v>1.0907997982584068E-7</c:v>
                </c:pt>
                <c:pt idx="2869">
                  <c:v>1.089059529716913E-7</c:v>
                </c:pt>
                <c:pt idx="2870">
                  <c:v>1.0873303555685439E-7</c:v>
                </c:pt>
                <c:pt idx="2871">
                  <c:v>1.0856064613373921E-7</c:v>
                </c:pt>
                <c:pt idx="2872">
                  <c:v>1.0838878231928707E-7</c:v>
                </c:pt>
                <c:pt idx="2873">
                  <c:v>1.0821744174323236E-7</c:v>
                </c:pt>
                <c:pt idx="2874">
                  <c:v>1.0804662205087758E-7</c:v>
                </c:pt>
                <c:pt idx="2875">
                  <c:v>1.0787632090011645E-7</c:v>
                </c:pt>
                <c:pt idx="2876">
                  <c:v>1.0770653596419413E-7</c:v>
                </c:pt>
                <c:pt idx="2877">
                  <c:v>1.0753726492910258E-7</c:v>
                </c:pt>
                <c:pt idx="2878">
                  <c:v>1.0736850549455517E-7</c:v>
                </c:pt>
                <c:pt idx="2879">
                  <c:v>1.0720025537494042E-7</c:v>
                </c:pt>
                <c:pt idx="2880">
                  <c:v>1.0703251229675019E-7</c:v>
                </c:pt>
                <c:pt idx="2881">
                  <c:v>1.0686527400130002E-7</c:v>
                </c:pt>
                <c:pt idx="2882">
                  <c:v>1.0669853824181884E-7</c:v>
                </c:pt>
                <c:pt idx="2883">
                  <c:v>1.0653230278615523E-7</c:v>
                </c:pt>
                <c:pt idx="2884">
                  <c:v>1.0636656541388552E-7</c:v>
                </c:pt>
                <c:pt idx="2885">
                  <c:v>1.0620132391900422E-7</c:v>
                </c:pt>
                <c:pt idx="2886">
                  <c:v>1.0603657610739554E-7</c:v>
                </c:pt>
                <c:pt idx="2887">
                  <c:v>1.0587231979778594E-7</c:v>
                </c:pt>
                <c:pt idx="2888">
                  <c:v>1.0570855282267814E-7</c:v>
                </c:pt>
                <c:pt idx="2889">
                  <c:v>1.0554527302585234E-7</c:v>
                </c:pt>
                <c:pt idx="2890">
                  <c:v>1.0538247826501912E-7</c:v>
                </c:pt>
                <c:pt idx="2891">
                  <c:v>1.0522016640899189E-7</c:v>
                </c:pt>
                <c:pt idx="2892">
                  <c:v>1.050577967049311E-7</c:v>
                </c:pt>
                <c:pt idx="2893">
                  <c:v>1.0489644590954487E-7</c:v>
                </c:pt>
                <c:pt idx="2894">
                  <c:v>1.0473557169441211E-7</c:v>
                </c:pt>
                <c:pt idx="2895">
                  <c:v>1.0457517197872511E-7</c:v>
                </c:pt>
                <c:pt idx="2896">
                  <c:v>1.0441524469235478E-7</c:v>
                </c:pt>
                <c:pt idx="2897">
                  <c:v>1.0425578777845389E-7</c:v>
                </c:pt>
                <c:pt idx="2898">
                  <c:v>1.0409679919102284E-7</c:v>
                </c:pt>
                <c:pt idx="2899">
                  <c:v>1.0393827689583442E-7</c:v>
                </c:pt>
                <c:pt idx="2900">
                  <c:v>1.0378021887134194E-7</c:v>
                </c:pt>
                <c:pt idx="2901">
                  <c:v>1.0362262310627273E-7</c:v>
                </c:pt>
                <c:pt idx="2902">
                  <c:v>1.0346548760219543E-7</c:v>
                </c:pt>
                <c:pt idx="2903">
                  <c:v>1.0330881037079556E-7</c:v>
                </c:pt>
                <c:pt idx="2904">
                  <c:v>1.0315258943642884E-7</c:v>
                </c:pt>
                <c:pt idx="2905">
                  <c:v>1.0299682283341361E-7</c:v>
                </c:pt>
                <c:pt idx="2906">
                  <c:v>1.0284150860856995E-7</c:v>
                </c:pt>
                <c:pt idx="2907">
                  <c:v>1.0268664481885316E-7</c:v>
                </c:pt>
                <c:pt idx="2908">
                  <c:v>1.0253222953225854E-7</c:v>
                </c:pt>
                <c:pt idx="2909">
                  <c:v>1.0237826082871022E-7</c:v>
                </c:pt>
                <c:pt idx="2910">
                  <c:v>1.0222473679772058E-7</c:v>
                </c:pt>
                <c:pt idx="2911">
                  <c:v>1.0207165554089534E-7</c:v>
                </c:pt>
                <c:pt idx="2912">
                  <c:v>1.0191901516928332E-7</c:v>
                </c:pt>
                <c:pt idx="2913">
                  <c:v>1.0176681380586792E-7</c:v>
                </c:pt>
                <c:pt idx="2914">
                  <c:v>1.0161504958293316E-7</c:v>
                </c:pt>
                <c:pt idx="2915">
                  <c:v>1.0146372064454122E-7</c:v>
                </c:pt>
                <c:pt idx="2916">
                  <c:v>1.0131232288186342E-7</c:v>
                </c:pt>
                <c:pt idx="2917">
                  <c:v>1.011618604194646E-7</c:v>
                </c:pt>
                <c:pt idx="2918">
                  <c:v>1.0101182772748004E-7</c:v>
                </c:pt>
                <c:pt idx="2919">
                  <c:v>1.0086222299128657E-7</c:v>
                </c:pt>
                <c:pt idx="2920">
                  <c:v>1.0071304440514798E-7</c:v>
                </c:pt>
                <c:pt idx="2921">
                  <c:v>1.0056429017465234E-7</c:v>
                </c:pt>
                <c:pt idx="2922">
                  <c:v>1.0041595851414151E-7</c:v>
                </c:pt>
                <c:pt idx="2923">
                  <c:v>1.0026804764913535E-7</c:v>
                </c:pt>
                <c:pt idx="2924">
                  <c:v>1.0012055581377649E-7</c:v>
                </c:pt>
                <c:pt idx="2925">
                  <c:v>9.997348125324177E-8</c:v>
                </c:pt>
                <c:pt idx="2926">
                  <c:v>9.9826822221508725E-8</c:v>
                </c:pt>
                <c:pt idx="2927">
                  <c:v>9.9680576982220122E-8</c:v>
                </c:pt>
                <c:pt idx="2928">
                  <c:v>9.9534743809532329E-8</c:v>
                </c:pt>
                <c:pt idx="2929">
                  <c:v>9.9389320985906858E-8</c:v>
                </c:pt>
                <c:pt idx="2930">
                  <c:v>9.924430680448955E-8</c:v>
                </c:pt>
                <c:pt idx="2931">
                  <c:v>9.9099699566607828E-8</c:v>
                </c:pt>
                <c:pt idx="2932">
                  <c:v>9.8955497584137192E-8</c:v>
                </c:pt>
                <c:pt idx="2933">
                  <c:v>9.8811699177013612E-8</c:v>
                </c:pt>
                <c:pt idx="2934">
                  <c:v>9.8667825357355108E-8</c:v>
                </c:pt>
                <c:pt idx="2935">
                  <c:v>9.8524830431597309E-8</c:v>
                </c:pt>
                <c:pt idx="2936">
                  <c:v>9.838223409231189E-8</c:v>
                </c:pt>
                <c:pt idx="2937">
                  <c:v>9.8240034697121882E-8</c:v>
                </c:pt>
                <c:pt idx="2938">
                  <c:v>9.8098230611712474E-8</c:v>
                </c:pt>
                <c:pt idx="2939">
                  <c:v>9.7956820210670253E-8</c:v>
                </c:pt>
                <c:pt idx="2940">
                  <c:v>9.7815801878309043E-8</c:v>
                </c:pt>
                <c:pt idx="2941">
                  <c:v>9.7675174006537177E-8</c:v>
                </c:pt>
                <c:pt idx="2942">
                  <c:v>9.7534934997162409E-8</c:v>
                </c:pt>
                <c:pt idx="2943">
                  <c:v>9.7395083259475761E-8</c:v>
                </c:pt>
                <c:pt idx="2944">
                  <c:v>9.7255617212544119E-8</c:v>
                </c:pt>
                <c:pt idx="2945">
                  <c:v>9.7116535282807893E-8</c:v>
                </c:pt>
                <c:pt idx="2946">
                  <c:v>9.6977835906361392E-8</c:v>
                </c:pt>
                <c:pt idx="2947">
                  <c:v>9.683951752685413E-8</c:v>
                </c:pt>
                <c:pt idx="2948">
                  <c:v>9.6701578596312154E-8</c:v>
                </c:pt>
                <c:pt idx="2949">
                  <c:v>9.6564017575945531E-8</c:v>
                </c:pt>
                <c:pt idx="2950">
                  <c:v>9.6426832934071201E-8</c:v>
                </c:pt>
                <c:pt idx="2951">
                  <c:v>9.6290023148364387E-8</c:v>
                </c:pt>
                <c:pt idx="2952">
                  <c:v>9.6153586703503726E-8</c:v>
                </c:pt>
                <c:pt idx="2953">
                  <c:v>9.6017522093410416E-8</c:v>
                </c:pt>
                <c:pt idx="2954">
                  <c:v>9.588137612245567E-8</c:v>
                </c:pt>
                <c:pt idx="2955">
                  <c:v>9.5746051920213089E-8</c:v>
                </c:pt>
                <c:pt idx="2956">
                  <c:v>9.5611095075904934E-8</c:v>
                </c:pt>
                <c:pt idx="2957">
                  <c:v>9.5476504114198043E-8</c:v>
                </c:pt>
                <c:pt idx="2958">
                  <c:v>9.5342277568720956E-8</c:v>
                </c:pt>
                <c:pt idx="2959">
                  <c:v>9.5208413980037003E-8</c:v>
                </c:pt>
                <c:pt idx="2960">
                  <c:v>9.5074911896441746E-8</c:v>
                </c:pt>
                <c:pt idx="2961">
                  <c:v>9.4941769874748143E-8</c:v>
                </c:pt>
                <c:pt idx="2962">
                  <c:v>9.4808986478280027E-8</c:v>
                </c:pt>
                <c:pt idx="2963">
                  <c:v>9.4676560279053403E-8</c:v>
                </c:pt>
                <c:pt idx="2964">
                  <c:v>9.4544489855501123E-8</c:v>
                </c:pt>
                <c:pt idx="2965">
                  <c:v>9.4412773794643228E-8</c:v>
                </c:pt>
                <c:pt idx="2966">
                  <c:v>9.4281410689824387E-8</c:v>
                </c:pt>
                <c:pt idx="2967">
                  <c:v>9.41503991428732E-8</c:v>
                </c:pt>
                <c:pt idx="2968">
                  <c:v>9.4019737762125071E-8</c:v>
                </c:pt>
                <c:pt idx="2969">
                  <c:v>9.388942516320396E-8</c:v>
                </c:pt>
                <c:pt idx="2970">
                  <c:v>9.3759459969790438E-8</c:v>
                </c:pt>
                <c:pt idx="2971">
                  <c:v>9.3629840811665339E-8</c:v>
                </c:pt>
                <c:pt idx="2972">
                  <c:v>9.3500566326841227E-8</c:v>
                </c:pt>
                <c:pt idx="2973">
                  <c:v>9.3371205961551178E-8</c:v>
                </c:pt>
                <c:pt idx="2974">
                  <c:v>9.3242617900921035E-8</c:v>
                </c:pt>
                <c:pt idx="2975">
                  <c:v>9.3114370463942406E-8</c:v>
                </c:pt>
                <c:pt idx="2976">
                  <c:v>9.2986462315687477E-8</c:v>
                </c:pt>
                <c:pt idx="2977">
                  <c:v>9.2858892129217685E-8</c:v>
                </c:pt>
                <c:pt idx="2978">
                  <c:v>9.2731658583661568E-8</c:v>
                </c:pt>
                <c:pt idx="2979">
                  <c:v>9.2604760364977554E-8</c:v>
                </c:pt>
                <c:pt idx="2980">
                  <c:v>9.2478196166704447E-8</c:v>
                </c:pt>
                <c:pt idx="2981">
                  <c:v>9.235196468805874E-8</c:v>
                </c:pt>
                <c:pt idx="2982">
                  <c:v>9.222606463601269E-8</c:v>
                </c:pt>
                <c:pt idx="2983">
                  <c:v>9.210049472313535E-8</c:v>
                </c:pt>
                <c:pt idx="2984">
                  <c:v>9.1975253669661064E-8</c:v>
                </c:pt>
                <c:pt idx="2985">
                  <c:v>9.1850340201341195E-8</c:v>
                </c:pt>
                <c:pt idx="2986">
                  <c:v>9.1725753051502833E-8</c:v>
                </c:pt>
                <c:pt idx="2987">
                  <c:v>9.1601490959172425E-8</c:v>
                </c:pt>
                <c:pt idx="2988">
                  <c:v>9.1477552669823354E-8</c:v>
                </c:pt>
                <c:pt idx="2989">
                  <c:v>9.1353936936110801E-8</c:v>
                </c:pt>
                <c:pt idx="2990">
                  <c:v>9.1230232070704234E-8</c:v>
                </c:pt>
                <c:pt idx="2991">
                  <c:v>9.1107258794174259E-8</c:v>
                </c:pt>
                <c:pt idx="2992">
                  <c:v>9.0984604363613308E-8</c:v>
                </c:pt>
                <c:pt idx="2993">
                  <c:v>9.0862267555872465E-8</c:v>
                </c:pt>
                <c:pt idx="2994">
                  <c:v>9.0740247155032281E-8</c:v>
                </c:pt>
                <c:pt idx="2995">
                  <c:v>9.0618541950312867E-8</c:v>
                </c:pt>
                <c:pt idx="2996">
                  <c:v>9.049715073808051E-8</c:v>
                </c:pt>
                <c:pt idx="2997">
                  <c:v>9.0376072319768925E-8</c:v>
                </c:pt>
                <c:pt idx="2998">
                  <c:v>9.0255305503875897E-8</c:v>
                </c:pt>
                <c:pt idx="2999">
                  <c:v>9.0134849104147718E-8</c:v>
                </c:pt>
                <c:pt idx="3000">
                  <c:v>9.0014701940305691E-8</c:v>
                </c:pt>
                <c:pt idx="3001">
                  <c:v>8.9894862838760838E-8</c:v>
                </c:pt>
                <c:pt idx="3002">
                  <c:v>8.9775330630816247E-8</c:v>
                </c:pt>
                <c:pt idx="3003">
                  <c:v>8.9656104154639112E-8</c:v>
                </c:pt>
                <c:pt idx="3004">
                  <c:v>8.9537182253220647E-8</c:v>
                </c:pt>
                <c:pt idx="3005">
                  <c:v>8.9418563776337742E-8</c:v>
                </c:pt>
                <c:pt idx="3006">
                  <c:v>8.9300247578524252E-8</c:v>
                </c:pt>
                <c:pt idx="3007">
                  <c:v>8.9182232521022955E-8</c:v>
                </c:pt>
                <c:pt idx="3008">
                  <c:v>8.9064517470013611E-8</c:v>
                </c:pt>
                <c:pt idx="3009">
                  <c:v>8.8947101297323988E-8</c:v>
                </c:pt>
                <c:pt idx="3010">
                  <c:v>8.8829982881130242E-8</c:v>
                </c:pt>
                <c:pt idx="3011">
                  <c:v>8.8712772193237321E-8</c:v>
                </c:pt>
                <c:pt idx="3012">
                  <c:v>8.8596246927862933E-8</c:v>
                </c:pt>
                <c:pt idx="3013">
                  <c:v>8.8480016081676251E-8</c:v>
                </c:pt>
                <c:pt idx="3014">
                  <c:v>8.8364078553990373E-8</c:v>
                </c:pt>
                <c:pt idx="3015">
                  <c:v>8.8248433250531242E-8</c:v>
                </c:pt>
                <c:pt idx="3016">
                  <c:v>8.8133079081459749E-8</c:v>
                </c:pt>
                <c:pt idx="3017">
                  <c:v>8.8018014963278014E-8</c:v>
                </c:pt>
                <c:pt idx="3018">
                  <c:v>8.7903239817102863E-8</c:v>
                </c:pt>
                <c:pt idx="3019">
                  <c:v>8.7788752569360281E-8</c:v>
                </c:pt>
                <c:pt idx="3020">
                  <c:v>8.7674552152470826E-8</c:v>
                </c:pt>
                <c:pt idx="3021">
                  <c:v>8.7560637503138741E-8</c:v>
                </c:pt>
                <c:pt idx="3022">
                  <c:v>8.7447007564235077E-8</c:v>
                </c:pt>
                <c:pt idx="3023">
                  <c:v>8.7333661282855913E-8</c:v>
                </c:pt>
                <c:pt idx="3024">
                  <c:v>8.7220597612195701E-8</c:v>
                </c:pt>
                <c:pt idx="3025">
                  <c:v>8.7107815509615803E-8</c:v>
                </c:pt>
                <c:pt idx="3026">
                  <c:v>8.6995313938509147E-8</c:v>
                </c:pt>
                <c:pt idx="3027">
                  <c:v>8.688309186661317E-8</c:v>
                </c:pt>
                <c:pt idx="3028">
                  <c:v>8.6771148266690968E-8</c:v>
                </c:pt>
                <c:pt idx="3029">
                  <c:v>8.6659482117202066E-8</c:v>
                </c:pt>
                <c:pt idx="3030">
                  <c:v>8.6548092400631514E-8</c:v>
                </c:pt>
                <c:pt idx="3031">
                  <c:v>8.643697810533185E-8</c:v>
                </c:pt>
                <c:pt idx="3032">
                  <c:v>8.6326138223626346E-8</c:v>
                </c:pt>
                <c:pt idx="3033">
                  <c:v>8.6215571753641769E-8</c:v>
                </c:pt>
                <c:pt idx="3034">
                  <c:v>8.6105277697421096E-8</c:v>
                </c:pt>
                <c:pt idx="3035">
                  <c:v>8.5994888773318821E-8</c:v>
                </c:pt>
                <c:pt idx="3036">
                  <c:v>8.5885137471867852E-8</c:v>
                </c:pt>
                <c:pt idx="3037">
                  <c:v>8.5775655617207358E-8</c:v>
                </c:pt>
                <c:pt idx="3038">
                  <c:v>8.5666442231405903E-8</c:v>
                </c:pt>
                <c:pt idx="3039">
                  <c:v>8.5557496340543842E-8</c:v>
                </c:pt>
                <c:pt idx="3040">
                  <c:v>8.5448816975376393E-8</c:v>
                </c:pt>
                <c:pt idx="3041">
                  <c:v>8.5340403171986388E-8</c:v>
                </c:pt>
                <c:pt idx="3042">
                  <c:v>8.5232253970163489E-8</c:v>
                </c:pt>
                <c:pt idx="3043">
                  <c:v>8.5124368415194573E-8</c:v>
                </c:pt>
                <c:pt idx="3044">
                  <c:v>8.5016745556023066E-8</c:v>
                </c:pt>
                <c:pt idx="3045">
                  <c:v>8.4909384447030664E-8</c:v>
                </c:pt>
                <c:pt idx="3046">
                  <c:v>8.4802284146206309E-8</c:v>
                </c:pt>
                <c:pt idx="3047">
                  <c:v>8.4695443716918903E-8</c:v>
                </c:pt>
                <c:pt idx="3048">
                  <c:v>8.4588862226318845E-8</c:v>
                </c:pt>
                <c:pt idx="3049">
                  <c:v>8.4482538745987192E-8</c:v>
                </c:pt>
                <c:pt idx="3050">
                  <c:v>8.4376472352575392E-8</c:v>
                </c:pt>
                <c:pt idx="3051">
                  <c:v>8.4270662126221441E-8</c:v>
                </c:pt>
                <c:pt idx="3052">
                  <c:v>8.4165107152301637E-8</c:v>
                </c:pt>
                <c:pt idx="3053">
                  <c:v>8.4059806519631536E-8</c:v>
                </c:pt>
                <c:pt idx="3054">
                  <c:v>8.3954409587594458E-8</c:v>
                </c:pt>
                <c:pt idx="3055">
                  <c:v>8.3849615763305348E-8</c:v>
                </c:pt>
                <c:pt idx="3056">
                  <c:v>8.3745073570752359E-8</c:v>
                </c:pt>
                <c:pt idx="3057">
                  <c:v>8.3640782116693338E-8</c:v>
                </c:pt>
                <c:pt idx="3058">
                  <c:v>8.3536740511210482E-8</c:v>
                </c:pt>
                <c:pt idx="3059">
                  <c:v>8.3432947869434053E-8</c:v>
                </c:pt>
                <c:pt idx="3060">
                  <c:v>8.3329403309990935E-8</c:v>
                </c:pt>
                <c:pt idx="3061">
                  <c:v>8.3226105955636286E-8</c:v>
                </c:pt>
                <c:pt idx="3062">
                  <c:v>8.3123054933876899E-8</c:v>
                </c:pt>
                <c:pt idx="3063">
                  <c:v>8.3020249375433538E-8</c:v>
                </c:pt>
                <c:pt idx="3064">
                  <c:v>8.2917688415944298E-8</c:v>
                </c:pt>
                <c:pt idx="3065">
                  <c:v>8.2815371194218302E-8</c:v>
                </c:pt>
                <c:pt idx="3066">
                  <c:v>8.2713296853930703E-8</c:v>
                </c:pt>
                <c:pt idx="3067">
                  <c:v>8.261146454188549E-8</c:v>
                </c:pt>
                <c:pt idx="3068">
                  <c:v>8.2509873409702456E-8</c:v>
                </c:pt>
                <c:pt idx="3069">
                  <c:v>8.2408522612299994E-8</c:v>
                </c:pt>
                <c:pt idx="3070">
                  <c:v>8.2307411308514538E-8</c:v>
                </c:pt>
                <c:pt idx="3071">
                  <c:v>8.2206538661711569E-8</c:v>
                </c:pt>
                <c:pt idx="3072">
                  <c:v>8.2105568785768803E-8</c:v>
                </c:pt>
                <c:pt idx="3073">
                  <c:v>8.2005171745181613E-8</c:v>
                </c:pt>
                <c:pt idx="3074">
                  <c:v>8.1905010870792514E-8</c:v>
                </c:pt>
                <c:pt idx="3075">
                  <c:v>8.1805085340487314E-8</c:v>
                </c:pt>
                <c:pt idx="3076">
                  <c:v>8.1705394336773447E-8</c:v>
                </c:pt>
                <c:pt idx="3077">
                  <c:v>8.1605937045082752E-8</c:v>
                </c:pt>
                <c:pt idx="3078">
                  <c:v>8.1506712655421777E-8</c:v>
                </c:pt>
                <c:pt idx="3079">
                  <c:v>8.1407720360889293E-8</c:v>
                </c:pt>
                <c:pt idx="3080">
                  <c:v>8.1308959358283793E-8</c:v>
                </c:pt>
                <c:pt idx="3081">
                  <c:v>8.1210428848700121E-8</c:v>
                </c:pt>
                <c:pt idx="3082">
                  <c:v>8.1112128036061415E-8</c:v>
                </c:pt>
                <c:pt idx="3083">
                  <c:v>8.1014056128750098E-8</c:v>
                </c:pt>
                <c:pt idx="3084">
                  <c:v>8.0916212337939315E-8</c:v>
                </c:pt>
                <c:pt idx="3085">
                  <c:v>8.0818595879216444E-8</c:v>
                </c:pt>
                <c:pt idx="3086">
                  <c:v>8.0721205970922515E-8</c:v>
                </c:pt>
                <c:pt idx="3087">
                  <c:v>8.0624041835768307E-8</c:v>
                </c:pt>
                <c:pt idx="3088">
                  <c:v>8.0527102699384745E-8</c:v>
                </c:pt>
                <c:pt idx="3089">
                  <c:v>8.0430065781915685E-8</c:v>
                </c:pt>
                <c:pt idx="3090">
                  <c:v>8.0333575078200944E-8</c:v>
                </c:pt>
                <c:pt idx="3091">
                  <c:v>8.0237307069218945E-8</c:v>
                </c:pt>
                <c:pt idx="3092">
                  <c:v>8.0141260994546865E-8</c:v>
                </c:pt>
                <c:pt idx="3093">
                  <c:v>8.0045436097799622E-8</c:v>
                </c:pt>
                <c:pt idx="3094">
                  <c:v>7.9949831625202927E-8</c:v>
                </c:pt>
                <c:pt idx="3095">
                  <c:v>7.9854446827180108E-8</c:v>
                </c:pt>
                <c:pt idx="3096">
                  <c:v>7.975928095673052E-8</c:v>
                </c:pt>
                <c:pt idx="3097">
                  <c:v>7.9664333271009814E-8</c:v>
                </c:pt>
                <c:pt idx="3098">
                  <c:v>7.9569603029715616E-8</c:v>
                </c:pt>
                <c:pt idx="3099">
                  <c:v>7.9475089496660582E-8</c:v>
                </c:pt>
                <c:pt idx="3100">
                  <c:v>7.9380791938363544E-8</c:v>
                </c:pt>
                <c:pt idx="3101">
                  <c:v>7.9286709624627894E-8</c:v>
                </c:pt>
                <c:pt idx="3102">
                  <c:v>7.9192841829113693E-8</c:v>
                </c:pt>
                <c:pt idx="3103">
                  <c:v>7.9099187827939848E-8</c:v>
                </c:pt>
                <c:pt idx="3104">
                  <c:v>7.9005746901239606E-8</c:v>
                </c:pt>
                <c:pt idx="3105">
                  <c:v>7.8912518331573574E-8</c:v>
                </c:pt>
                <c:pt idx="3106">
                  <c:v>7.8819501405477097E-8</c:v>
                </c:pt>
                <c:pt idx="3107">
                  <c:v>7.8726695411880722E-8</c:v>
                </c:pt>
                <c:pt idx="3108">
                  <c:v>7.8634099643651234E-8</c:v>
                </c:pt>
                <c:pt idx="3109">
                  <c:v>7.8541713396212215E-8</c:v>
                </c:pt>
                <c:pt idx="3110">
                  <c:v>7.8449229058359154E-8</c:v>
                </c:pt>
                <c:pt idx="3111">
                  <c:v>7.8357260444405042E-8</c:v>
                </c:pt>
                <c:pt idx="3112">
                  <c:v>7.8265499254453796E-8</c:v>
                </c:pt>
                <c:pt idx="3113">
                  <c:v>7.8173944796331029E-8</c:v>
                </c:pt>
                <c:pt idx="3114">
                  <c:v>7.8082596381492736E-8</c:v>
                </c:pt>
                <c:pt idx="3115">
                  <c:v>7.7991453323666181E-8</c:v>
                </c:pt>
                <c:pt idx="3116">
                  <c:v>7.7900514940365007E-8</c:v>
                </c:pt>
                <c:pt idx="3117">
                  <c:v>7.7809780551344058E-8</c:v>
                </c:pt>
                <c:pt idx="3118">
                  <c:v>7.7719249480108081E-8</c:v>
                </c:pt>
                <c:pt idx="3119">
                  <c:v>7.7628921052374288E-8</c:v>
                </c:pt>
                <c:pt idx="3120">
                  <c:v>7.7538794597573086E-8</c:v>
                </c:pt>
                <c:pt idx="3121">
                  <c:v>7.7448869447506824E-8</c:v>
                </c:pt>
                <c:pt idx="3122">
                  <c:v>7.7359144936903081E-8</c:v>
                </c:pt>
                <c:pt idx="3123">
                  <c:v>7.7269620403960641E-8</c:v>
                </c:pt>
                <c:pt idx="3124">
                  <c:v>7.7180295189019417E-8</c:v>
                </c:pt>
                <c:pt idx="3125">
                  <c:v>7.7091168636044424E-8</c:v>
                </c:pt>
                <c:pt idx="3126">
                  <c:v>7.7002240091113654E-8</c:v>
                </c:pt>
                <c:pt idx="3127">
                  <c:v>7.6913213462504501E-8</c:v>
                </c:pt>
                <c:pt idx="3128">
                  <c:v>7.6824679639559164E-8</c:v>
                </c:pt>
                <c:pt idx="3129">
                  <c:v>7.6736341878877057E-8</c:v>
                </c:pt>
                <c:pt idx="3130">
                  <c:v>7.6648199538577211E-8</c:v>
                </c:pt>
                <c:pt idx="3131">
                  <c:v>7.6560251979007075E-8</c:v>
                </c:pt>
                <c:pt idx="3132">
                  <c:v>7.6472498563285001E-8</c:v>
                </c:pt>
                <c:pt idx="3133">
                  <c:v>7.6384938657834393E-8</c:v>
                </c:pt>
                <c:pt idx="3134">
                  <c:v>7.629757163108349E-8</c:v>
                </c:pt>
                <c:pt idx="3135">
                  <c:v>7.6210396854917923E-8</c:v>
                </c:pt>
                <c:pt idx="3136">
                  <c:v>7.6123413703201858E-8</c:v>
                </c:pt>
                <c:pt idx="3137">
                  <c:v>7.6036621553224557E-8</c:v>
                </c:pt>
                <c:pt idx="3138">
                  <c:v>7.5950019784228E-8</c:v>
                </c:pt>
                <c:pt idx="3139">
                  <c:v>7.5863607778847365E-8</c:v>
                </c:pt>
                <c:pt idx="3140">
                  <c:v>7.5777384921825421E-8</c:v>
                </c:pt>
                <c:pt idx="3141">
                  <c:v>7.5691350600544929E-8</c:v>
                </c:pt>
                <c:pt idx="3142">
                  <c:v>7.5605504205553029E-8</c:v>
                </c:pt>
                <c:pt idx="3143">
                  <c:v>7.5519845129286858E-8</c:v>
                </c:pt>
                <c:pt idx="3144">
                  <c:v>7.543437276749822E-8</c:v>
                </c:pt>
                <c:pt idx="3145">
                  <c:v>7.5349086517804545E-8</c:v>
                </c:pt>
                <c:pt idx="3146">
                  <c:v>7.5263702421469588E-8</c:v>
                </c:pt>
                <c:pt idx="3147">
                  <c:v>7.5178787216079782E-8</c:v>
                </c:pt>
                <c:pt idx="3148">
                  <c:v>7.5094056330092513E-8</c:v>
                </c:pt>
                <c:pt idx="3149">
                  <c:v>7.500950917203987E-8</c:v>
                </c:pt>
                <c:pt idx="3150">
                  <c:v>7.4925145152259083E-8</c:v>
                </c:pt>
                <c:pt idx="3151">
                  <c:v>7.4840963684296623E-8</c:v>
                </c:pt>
                <c:pt idx="3152">
                  <c:v>7.475696418365649E-8</c:v>
                </c:pt>
                <c:pt idx="3153">
                  <c:v>7.467314606831912E-8</c:v>
                </c:pt>
                <c:pt idx="3154">
                  <c:v>7.4589508759253702E-8</c:v>
                </c:pt>
                <c:pt idx="3155">
                  <c:v>7.4506051679176592E-8</c:v>
                </c:pt>
                <c:pt idx="3156">
                  <c:v>7.4422774253940588E-8</c:v>
                </c:pt>
                <c:pt idx="3157">
                  <c:v>7.4339675911123101E-8</c:v>
                </c:pt>
                <c:pt idx="3158">
                  <c:v>7.4256756081409147E-8</c:v>
                </c:pt>
                <c:pt idx="3159">
                  <c:v>7.417401419718625E-8</c:v>
                </c:pt>
                <c:pt idx="3160">
                  <c:v>7.4091449693921352E-8</c:v>
                </c:pt>
                <c:pt idx="3161">
                  <c:v>7.4009062008934263E-8</c:v>
                </c:pt>
                <c:pt idx="3162">
                  <c:v>7.3926850581906694E-8</c:v>
                </c:pt>
                <c:pt idx="3163">
                  <c:v>7.3844814855385113E-8</c:v>
                </c:pt>
                <c:pt idx="3164">
                  <c:v>7.3762954273563771E-8</c:v>
                </c:pt>
                <c:pt idx="3165">
                  <c:v>7.3681268283647527E-8</c:v>
                </c:pt>
                <c:pt idx="3166">
                  <c:v>7.3599756334467502E-8</c:v>
                </c:pt>
                <c:pt idx="3167">
                  <c:v>7.351841787783857E-8</c:v>
                </c:pt>
                <c:pt idx="3168">
                  <c:v>7.3437252367180814E-8</c:v>
                </c:pt>
                <c:pt idx="3169">
                  <c:v>7.3356259258871134E-8</c:v>
                </c:pt>
                <c:pt idx="3170">
                  <c:v>7.3275438011040426E-8</c:v>
                </c:pt>
                <c:pt idx="3171">
                  <c:v>7.3194519536807001E-8</c:v>
                </c:pt>
                <c:pt idx="3172">
                  <c:v>7.3114040962218617E-8</c:v>
                </c:pt>
                <c:pt idx="3173">
                  <c:v>7.3033732634700182E-8</c:v>
                </c:pt>
                <c:pt idx="3174">
                  <c:v>7.2953594021331998E-8</c:v>
                </c:pt>
                <c:pt idx="3175">
                  <c:v>7.2873624591904354E-8</c:v>
                </c:pt>
                <c:pt idx="3176">
                  <c:v>7.2793823817731288E-8</c:v>
                </c:pt>
                <c:pt idx="3177">
                  <c:v>7.2714191172979748E-8</c:v>
                </c:pt>
                <c:pt idx="3178">
                  <c:v>7.2634726133321252E-8</c:v>
                </c:pt>
                <c:pt idx="3179">
                  <c:v>7.2555428177254768E-8</c:v>
                </c:pt>
                <c:pt idx="3180">
                  <c:v>7.2476296784764096E-8</c:v>
                </c:pt>
                <c:pt idx="3181">
                  <c:v>7.2397331438636031E-8</c:v>
                </c:pt>
                <c:pt idx="3182">
                  <c:v>7.2318531623287891E-8</c:v>
                </c:pt>
                <c:pt idx="3183">
                  <c:v>7.2239896825255595E-8</c:v>
                </c:pt>
                <c:pt idx="3184">
                  <c:v>7.2161426533675282E-8</c:v>
                </c:pt>
                <c:pt idx="3185">
                  <c:v>7.2083120239120732E-8</c:v>
                </c:pt>
                <c:pt idx="3186">
                  <c:v>7.2004977434907397E-8</c:v>
                </c:pt>
                <c:pt idx="3187">
                  <c:v>7.1926737955127326E-8</c:v>
                </c:pt>
                <c:pt idx="3188">
                  <c:v>7.1848921159123214E-8</c:v>
                </c:pt>
                <c:pt idx="3189">
                  <c:v>7.1771266343159212E-8</c:v>
                </c:pt>
                <c:pt idx="3190">
                  <c:v>7.1693773008138151E-8</c:v>
                </c:pt>
                <c:pt idx="3191">
                  <c:v>7.1616440657645637E-8</c:v>
                </c:pt>
                <c:pt idx="3192">
                  <c:v>7.1539268796802063E-8</c:v>
                </c:pt>
                <c:pt idx="3193">
                  <c:v>7.1462256932740992E-8</c:v>
                </c:pt>
                <c:pt idx="3194">
                  <c:v>7.1385404575081833E-8</c:v>
                </c:pt>
                <c:pt idx="3195">
                  <c:v>7.1308711234790483E-8</c:v>
                </c:pt>
                <c:pt idx="3196">
                  <c:v>7.1232176425458153E-8</c:v>
                </c:pt>
                <c:pt idx="3197">
                  <c:v>7.115579966200538E-8</c:v>
                </c:pt>
                <c:pt idx="3198">
                  <c:v>7.1079580461955249E-8</c:v>
                </c:pt>
                <c:pt idx="3199">
                  <c:v>7.100351834414278E-8</c:v>
                </c:pt>
                <c:pt idx="3200">
                  <c:v>7.0927612829983478E-8</c:v>
                </c:pt>
                <c:pt idx="3201">
                  <c:v>7.0851863442346437E-8</c:v>
                </c:pt>
                <c:pt idx="3202">
                  <c:v>7.0776017986600187E-8</c:v>
                </c:pt>
                <c:pt idx="3203">
                  <c:v>7.0700579945246987E-8</c:v>
                </c:pt>
                <c:pt idx="3204">
                  <c:v>7.0625296609431233E-8</c:v>
                </c:pt>
                <c:pt idx="3205">
                  <c:v>7.0550167509663103E-8</c:v>
                </c:pt>
                <c:pt idx="3206">
                  <c:v>7.0475192178809008E-8</c:v>
                </c:pt>
                <c:pt idx="3207">
                  <c:v>7.0400370150981294E-8</c:v>
                </c:pt>
                <c:pt idx="3208">
                  <c:v>7.0325700962785572E-8</c:v>
                </c:pt>
                <c:pt idx="3209">
                  <c:v>7.0251184152056937E-8</c:v>
                </c:pt>
                <c:pt idx="3210">
                  <c:v>7.0176819259102957E-8</c:v>
                </c:pt>
                <c:pt idx="3211">
                  <c:v>7.0102605825444631E-8</c:v>
                </c:pt>
                <c:pt idx="3212">
                  <c:v>7.002854339505452E-8</c:v>
                </c:pt>
                <c:pt idx="3213">
                  <c:v>6.9954631513257991E-8</c:v>
                </c:pt>
                <c:pt idx="3214">
                  <c:v>6.9880869727192228E-8</c:v>
                </c:pt>
                <c:pt idx="3215">
                  <c:v>6.9807257586259379E-8</c:v>
                </c:pt>
                <c:pt idx="3216">
                  <c:v>6.9733794641036627E-8</c:v>
                </c:pt>
                <c:pt idx="3217">
                  <c:v>6.9660480444501487E-8</c:v>
                </c:pt>
                <c:pt idx="3218">
                  <c:v>6.9587314550791102E-8</c:v>
                </c:pt>
                <c:pt idx="3219">
                  <c:v>6.9514296516422553E-8</c:v>
                </c:pt>
                <c:pt idx="3220">
                  <c:v>6.9441425899058173E-8</c:v>
                </c:pt>
                <c:pt idx="3221">
                  <c:v>6.9368460091816827E-8</c:v>
                </c:pt>
                <c:pt idx="3222">
                  <c:v>6.9295883477539427E-8</c:v>
                </c:pt>
                <c:pt idx="3223">
                  <c:v>6.922345296317687E-8</c:v>
                </c:pt>
                <c:pt idx="3224">
                  <c:v>6.9151168113950385E-8</c:v>
                </c:pt>
                <c:pt idx="3225">
                  <c:v>6.907902849634057E-8</c:v>
                </c:pt>
                <c:pt idx="3226">
                  <c:v>6.9007033678535202E-8</c:v>
                </c:pt>
                <c:pt idx="3227">
                  <c:v>6.8935183230872677E-8</c:v>
                </c:pt>
                <c:pt idx="3228">
                  <c:v>6.8863476724778014E-8</c:v>
                </c:pt>
                <c:pt idx="3229">
                  <c:v>6.8791913733959369E-8</c:v>
                </c:pt>
                <c:pt idx="3230">
                  <c:v>6.8720493833197522E-8</c:v>
                </c:pt>
                <c:pt idx="3231">
                  <c:v>6.8649216599537276E-8</c:v>
                </c:pt>
                <c:pt idx="3232">
                  <c:v>6.8578081611082546E-8</c:v>
                </c:pt>
                <c:pt idx="3233">
                  <c:v>6.8507088448182663E-8</c:v>
                </c:pt>
                <c:pt idx="3234">
                  <c:v>6.8436236692380627E-8</c:v>
                </c:pt>
                <c:pt idx="3235">
                  <c:v>6.8365525926853126E-8</c:v>
                </c:pt>
                <c:pt idx="3236">
                  <c:v>6.8294720737435639E-8</c:v>
                </c:pt>
                <c:pt idx="3237">
                  <c:v>6.8224291175884935E-8</c:v>
                </c:pt>
                <c:pt idx="3238">
                  <c:v>6.8154001362932038E-8</c:v>
                </c:pt>
                <c:pt idx="3239">
                  <c:v>6.8083850888653924E-8</c:v>
                </c:pt>
                <c:pt idx="3240">
                  <c:v>6.8013839344132944E-8</c:v>
                </c:pt>
                <c:pt idx="3241">
                  <c:v>6.7943966322624326E-8</c:v>
                </c:pt>
                <c:pt idx="3242">
                  <c:v>6.7874231418375719E-8</c:v>
                </c:pt>
                <c:pt idx="3243">
                  <c:v>6.7804634227790122E-8</c:v>
                </c:pt>
                <c:pt idx="3244">
                  <c:v>6.7735174348395146E-8</c:v>
                </c:pt>
                <c:pt idx="3245">
                  <c:v>6.7665851379275275E-8</c:v>
                </c:pt>
                <c:pt idx="3246">
                  <c:v>6.7596664921498464E-8</c:v>
                </c:pt>
                <c:pt idx="3247">
                  <c:v>6.7527614577092875E-8</c:v>
                </c:pt>
                <c:pt idx="3248">
                  <c:v>6.7458699950199206E-8</c:v>
                </c:pt>
                <c:pt idx="3249">
                  <c:v>6.7389920645905819E-8</c:v>
                </c:pt>
                <c:pt idx="3250">
                  <c:v>6.7321276271396708E-8</c:v>
                </c:pt>
                <c:pt idx="3251">
                  <c:v>6.7252766434791195E-8</c:v>
                </c:pt>
                <c:pt idx="3252">
                  <c:v>6.7184390746287523E-8</c:v>
                </c:pt>
                <c:pt idx="3253">
                  <c:v>6.7116148817149755E-8</c:v>
                </c:pt>
                <c:pt idx="3254">
                  <c:v>6.7047813454154028E-8</c:v>
                </c:pt>
                <c:pt idx="3255">
                  <c:v>6.6979838326569929E-8</c:v>
                </c:pt>
                <c:pt idx="3256">
                  <c:v>6.6911995800207529E-8</c:v>
                </c:pt>
                <c:pt idx="3257">
                  <c:v>6.6844285492254376E-8</c:v>
                </c:pt>
                <c:pt idx="3258">
                  <c:v>6.6776707021784945E-8</c:v>
                </c:pt>
                <c:pt idx="3259">
                  <c:v>6.67092600087614E-8</c:v>
                </c:pt>
                <c:pt idx="3260">
                  <c:v>6.6641944075159329E-8</c:v>
                </c:pt>
                <c:pt idx="3261">
                  <c:v>6.6574758843830535E-8</c:v>
                </c:pt>
                <c:pt idx="3262">
                  <c:v>6.6507703939624339E-8</c:v>
                </c:pt>
                <c:pt idx="3263">
                  <c:v>6.6440778988254841E-8</c:v>
                </c:pt>
                <c:pt idx="3264">
                  <c:v>6.6373983617417774E-8</c:v>
                </c:pt>
                <c:pt idx="3265">
                  <c:v>6.6307317455802138E-8</c:v>
                </c:pt>
                <c:pt idx="3266">
                  <c:v>6.6240780133504754E-8</c:v>
                </c:pt>
                <c:pt idx="3267">
                  <c:v>6.6174371282441154E-8</c:v>
                </c:pt>
                <c:pt idx="3268">
                  <c:v>6.6108090535363754E-8</c:v>
                </c:pt>
                <c:pt idx="3269">
                  <c:v>6.6041937526967863E-8</c:v>
                </c:pt>
                <c:pt idx="3270">
                  <c:v>6.5975911892774979E-8</c:v>
                </c:pt>
                <c:pt idx="3271">
                  <c:v>6.5910013270234381E-8</c:v>
                </c:pt>
                <c:pt idx="3272">
                  <c:v>6.5844241297610748E-8</c:v>
                </c:pt>
                <c:pt idx="3273">
                  <c:v>6.5778595615081547E-8</c:v>
                </c:pt>
                <c:pt idx="3274">
                  <c:v>6.5713075863765827E-8</c:v>
                </c:pt>
                <c:pt idx="3275">
                  <c:v>6.5647463915079131E-8</c:v>
                </c:pt>
                <c:pt idx="3276">
                  <c:v>6.5582195372149078E-8</c:v>
                </c:pt>
                <c:pt idx="3277">
                  <c:v>6.5517051691090281E-8</c:v>
                </c:pt>
                <c:pt idx="3278">
                  <c:v>6.5452032518385096E-8</c:v>
                </c:pt>
                <c:pt idx="3279">
                  <c:v>6.5387137502248142E-8</c:v>
                </c:pt>
                <c:pt idx="3280">
                  <c:v>6.53223662916669E-8</c:v>
                </c:pt>
                <c:pt idx="3281">
                  <c:v>6.5257718537483788E-8</c:v>
                </c:pt>
                <c:pt idx="3282">
                  <c:v>6.5193193891303831E-8</c:v>
                </c:pt>
                <c:pt idx="3283">
                  <c:v>6.5128792006572857E-8</c:v>
                </c:pt>
                <c:pt idx="3284">
                  <c:v>6.5064512537489466E-8</c:v>
                </c:pt>
                <c:pt idx="3285">
                  <c:v>6.5000355140078355E-8</c:v>
                </c:pt>
                <c:pt idx="3286">
                  <c:v>6.4936319471241724E-8</c:v>
                </c:pt>
                <c:pt idx="3287">
                  <c:v>6.4872405189157598E-8</c:v>
                </c:pt>
                <c:pt idx="3288">
                  <c:v>6.480861195367515E-8</c:v>
                </c:pt>
                <c:pt idx="3289">
                  <c:v>6.4744939425372037E-8</c:v>
                </c:pt>
                <c:pt idx="3290">
                  <c:v>6.4681387266617381E-8</c:v>
                </c:pt>
                <c:pt idx="3291">
                  <c:v>6.4617955140499233E-8</c:v>
                </c:pt>
                <c:pt idx="3292">
                  <c:v>6.4554642711883861E-8</c:v>
                </c:pt>
                <c:pt idx="3293">
                  <c:v>6.4491449646346575E-8</c:v>
                </c:pt>
                <c:pt idx="3294">
                  <c:v>6.4428375611227667E-8</c:v>
                </c:pt>
                <c:pt idx="3295">
                  <c:v>6.4365210621648943E-8</c:v>
                </c:pt>
                <c:pt idx="3296">
                  <c:v>6.4302374047247189E-8</c:v>
                </c:pt>
                <c:pt idx="3297">
                  <c:v>6.4239655510481734E-8</c:v>
                </c:pt>
                <c:pt idx="3298">
                  <c:v>6.4177054683577059E-8</c:v>
                </c:pt>
                <c:pt idx="3299">
                  <c:v>6.4114571239438699E-8</c:v>
                </c:pt>
                <c:pt idx="3300">
                  <c:v>6.405220485269774E-8</c:v>
                </c:pt>
                <c:pt idx="3301">
                  <c:v>6.3989955198657391E-8</c:v>
                </c:pt>
                <c:pt idx="3302">
                  <c:v>6.3927821954333203E-8</c:v>
                </c:pt>
                <c:pt idx="3303">
                  <c:v>6.3865804797404309E-8</c:v>
                </c:pt>
                <c:pt idx="3304">
                  <c:v>6.3803903407249046E-8</c:v>
                </c:pt>
                <c:pt idx="3305">
                  <c:v>6.3742117464029904E-8</c:v>
                </c:pt>
                <c:pt idx="3306">
                  <c:v>6.3680446649078821E-8</c:v>
                </c:pt>
                <c:pt idx="3307">
                  <c:v>6.3618890645278507E-8</c:v>
                </c:pt>
                <c:pt idx="3308">
                  <c:v>6.355744913615318E-8</c:v>
                </c:pt>
                <c:pt idx="3309">
                  <c:v>6.349612180689521E-8</c:v>
                </c:pt>
                <c:pt idx="3310">
                  <c:v>6.3434704488591471E-8</c:v>
                </c:pt>
                <c:pt idx="3311">
                  <c:v>6.3373604956060317E-8</c:v>
                </c:pt>
                <c:pt idx="3312">
                  <c:v>6.3312618664027518E-8</c:v>
                </c:pt>
                <c:pt idx="3313">
                  <c:v>6.3251745301734845E-8</c:v>
                </c:pt>
                <c:pt idx="3314">
                  <c:v>6.3190984560061634E-8</c:v>
                </c:pt>
                <c:pt idx="3315">
                  <c:v>6.3130336130499281E-8</c:v>
                </c:pt>
                <c:pt idx="3316">
                  <c:v>6.30697997061644E-8</c:v>
                </c:pt>
                <c:pt idx="3317">
                  <c:v>6.3009374980904161E-8</c:v>
                </c:pt>
                <c:pt idx="3318">
                  <c:v>6.2949061649673106E-8</c:v>
                </c:pt>
                <c:pt idx="3319">
                  <c:v>6.2888859408906445E-8</c:v>
                </c:pt>
                <c:pt idx="3320">
                  <c:v>6.2828767955631255E-8</c:v>
                </c:pt>
                <c:pt idx="3321">
                  <c:v>6.276878698847026E-8</c:v>
                </c:pt>
                <c:pt idx="3322">
                  <c:v>6.2708916206629911E-8</c:v>
                </c:pt>
                <c:pt idx="3323">
                  <c:v>6.2649155310901154E-8</c:v>
                </c:pt>
                <c:pt idx="3324">
                  <c:v>6.2589504002650466E-8</c:v>
                </c:pt>
                <c:pt idx="3325">
                  <c:v>6.2529961984817238E-8</c:v>
                </c:pt>
                <c:pt idx="3326">
                  <c:v>6.2470528961033258E-8</c:v>
                </c:pt>
                <c:pt idx="3327">
                  <c:v>6.2411204635994134E-8</c:v>
                </c:pt>
                <c:pt idx="3328">
                  <c:v>6.2351988715826138E-8</c:v>
                </c:pt>
                <c:pt idx="3329">
                  <c:v>6.2292684061721814E-8</c:v>
                </c:pt>
                <c:pt idx="3330">
                  <c:v>6.2233684431677297E-8</c:v>
                </c:pt>
                <c:pt idx="3331">
                  <c:v>6.2174792329469478E-8</c:v>
                </c:pt>
                <c:pt idx="3332">
                  <c:v>6.2116007464917853E-8</c:v>
                </c:pt>
                <c:pt idx="3333">
                  <c:v>6.20573295493699E-8</c:v>
                </c:pt>
                <c:pt idx="3334">
                  <c:v>6.199875829471088E-8</c:v>
                </c:pt>
                <c:pt idx="3335">
                  <c:v>6.1940293414343042E-8</c:v>
                </c:pt>
                <c:pt idx="3336">
                  <c:v>6.1881934622198848E-8</c:v>
                </c:pt>
                <c:pt idx="3337">
                  <c:v>6.1823681633717142E-8</c:v>
                </c:pt>
                <c:pt idx="3338">
                  <c:v>6.1765534164981533E-8</c:v>
                </c:pt>
                <c:pt idx="3339">
                  <c:v>6.1707491933083996E-8</c:v>
                </c:pt>
                <c:pt idx="3340">
                  <c:v>6.1649554656484438E-8</c:v>
                </c:pt>
                <c:pt idx="3341">
                  <c:v>6.1591722054155194E-8</c:v>
                </c:pt>
                <c:pt idx="3342">
                  <c:v>6.1533993846548036E-8</c:v>
                </c:pt>
                <c:pt idx="3343">
                  <c:v>6.1476369754620358E-8</c:v>
                </c:pt>
                <c:pt idx="3344">
                  <c:v>6.1418849500798169E-8</c:v>
                </c:pt>
                <c:pt idx="3345">
                  <c:v>6.1361432808006349E-8</c:v>
                </c:pt>
                <c:pt idx="3346">
                  <c:v>6.1304119400628147E-8</c:v>
                </c:pt>
                <c:pt idx="3347">
                  <c:v>6.1246909003658302E-8</c:v>
                </c:pt>
                <c:pt idx="3348">
                  <c:v>6.1189801343060718E-8</c:v>
                </c:pt>
                <c:pt idx="3349">
                  <c:v>6.1132796146122286E-8</c:v>
                </c:pt>
                <c:pt idx="3350">
                  <c:v>6.1075703634585389E-8</c:v>
                </c:pt>
                <c:pt idx="3351">
                  <c:v>6.1018902888867058E-8</c:v>
                </c:pt>
                <c:pt idx="3352">
                  <c:v>6.0962203792793082E-8</c:v>
                </c:pt>
                <c:pt idx="3353">
                  <c:v>6.090560607699056E-8</c:v>
                </c:pt>
                <c:pt idx="3354">
                  <c:v>6.084910947350447E-8</c:v>
                </c:pt>
                <c:pt idx="3355">
                  <c:v>6.0792713714845156E-8</c:v>
                </c:pt>
                <c:pt idx="3356">
                  <c:v>6.0736418534930677E-8</c:v>
                </c:pt>
                <c:pt idx="3357">
                  <c:v>6.06802236682555E-8</c:v>
                </c:pt>
                <c:pt idx="3358">
                  <c:v>6.0624128850241669E-8</c:v>
                </c:pt>
                <c:pt idx="3359">
                  <c:v>6.0568133817586677E-8</c:v>
                </c:pt>
                <c:pt idx="3360">
                  <c:v>6.0512238307436851E-8</c:v>
                </c:pt>
                <c:pt idx="3361">
                  <c:v>6.0456442058322332E-8</c:v>
                </c:pt>
                <c:pt idx="3362">
                  <c:v>6.0400744809216034E-8</c:v>
                </c:pt>
                <c:pt idx="3363">
                  <c:v>6.0345146300464969E-8</c:v>
                </c:pt>
                <c:pt idx="3364">
                  <c:v>6.0289646272852691E-8</c:v>
                </c:pt>
                <c:pt idx="3365">
                  <c:v>6.0234244468527401E-8</c:v>
                </c:pt>
                <c:pt idx="3366">
                  <c:v>6.0178940630183533E-8</c:v>
                </c:pt>
                <c:pt idx="3367">
                  <c:v>6.0123734501407642E-8</c:v>
                </c:pt>
                <c:pt idx="3368">
                  <c:v>6.0068625827020678E-8</c:v>
                </c:pt>
                <c:pt idx="3369">
                  <c:v>6.0013614352264936E-8</c:v>
                </c:pt>
                <c:pt idx="3370">
                  <c:v>5.9958699823724024E-8</c:v>
                </c:pt>
                <c:pt idx="3371">
                  <c:v>5.9903699423762826E-8</c:v>
                </c:pt>
                <c:pt idx="3372">
                  <c:v>5.9848978350917407E-8</c:v>
                </c:pt>
                <c:pt idx="3373">
                  <c:v>5.9794353467751482E-8</c:v>
                </c:pt>
                <c:pt idx="3374">
                  <c:v>5.9739824523873984E-8</c:v>
                </c:pt>
                <c:pt idx="3375">
                  <c:v>5.9685391270212229E-8</c:v>
                </c:pt>
                <c:pt idx="3376">
                  <c:v>5.9631053458094245E-8</c:v>
                </c:pt>
                <c:pt idx="3377">
                  <c:v>5.9576810840157889E-8</c:v>
                </c:pt>
                <c:pt idx="3378">
                  <c:v>5.9522663169549187E-8</c:v>
                </c:pt>
                <c:pt idx="3379">
                  <c:v>5.9468610200261673E-8</c:v>
                </c:pt>
                <c:pt idx="3380">
                  <c:v>5.9414651687471208E-8</c:v>
                </c:pt>
                <c:pt idx="3381">
                  <c:v>5.9360787386740414E-8</c:v>
                </c:pt>
                <c:pt idx="3382">
                  <c:v>5.9307017054919517E-8</c:v>
                </c:pt>
                <c:pt idx="3383">
                  <c:v>5.9253340449239597E-8</c:v>
                </c:pt>
                <c:pt idx="3384">
                  <c:v>5.9199757328210688E-8</c:v>
                </c:pt>
                <c:pt idx="3385">
                  <c:v>5.9146267450718501E-8</c:v>
                </c:pt>
                <c:pt idx="3386">
                  <c:v>5.9092870576918961E-8</c:v>
                </c:pt>
                <c:pt idx="3387">
                  <c:v>5.9039566467449748E-8</c:v>
                </c:pt>
                <c:pt idx="3388">
                  <c:v>5.8986354883763813E-8</c:v>
                </c:pt>
                <c:pt idx="3389">
                  <c:v>5.8933235588459915E-8</c:v>
                </c:pt>
                <c:pt idx="3390">
                  <c:v>5.8880208344498717E-8</c:v>
                </c:pt>
                <c:pt idx="3391">
                  <c:v>5.8827272916090129E-8</c:v>
                </c:pt>
                <c:pt idx="3392">
                  <c:v>5.8774253074590077E-8</c:v>
                </c:pt>
                <c:pt idx="3393">
                  <c:v>5.8721500876212141E-8</c:v>
                </c:pt>
                <c:pt idx="3394">
                  <c:v>5.8668839789363707E-8</c:v>
                </c:pt>
                <c:pt idx="3395">
                  <c:v>5.8616269580997961E-8</c:v>
                </c:pt>
                <c:pt idx="3396">
                  <c:v>5.8563790019296436E-8</c:v>
                </c:pt>
                <c:pt idx="3397">
                  <c:v>5.8511400872784432E-8</c:v>
                </c:pt>
                <c:pt idx="3398">
                  <c:v>5.8459101911207939E-8</c:v>
                </c:pt>
                <c:pt idx="3399">
                  <c:v>5.8406892904760824E-8</c:v>
                </c:pt>
                <c:pt idx="3400">
                  <c:v>5.835477362441224E-8</c:v>
                </c:pt>
                <c:pt idx="3401">
                  <c:v>5.8302743842229731E-8</c:v>
                </c:pt>
                <c:pt idx="3402">
                  <c:v>5.8250803330612467E-8</c:v>
                </c:pt>
                <c:pt idx="3403">
                  <c:v>5.8198951863159824E-8</c:v>
                </c:pt>
                <c:pt idx="3404">
                  <c:v>5.8147189213797609E-8</c:v>
                </c:pt>
                <c:pt idx="3405">
                  <c:v>5.8095515157644326E-8</c:v>
                </c:pt>
                <c:pt idx="3406">
                  <c:v>5.8043929470139795E-8</c:v>
                </c:pt>
                <c:pt idx="3407">
                  <c:v>5.7992431927908701E-8</c:v>
                </c:pt>
                <c:pt idx="3408">
                  <c:v>5.7941022308000128E-8</c:v>
                </c:pt>
                <c:pt idx="3409">
                  <c:v>5.7889700388209481E-8</c:v>
                </c:pt>
                <c:pt idx="3410">
                  <c:v>5.7838465947397316E-8</c:v>
                </c:pt>
                <c:pt idx="3411">
                  <c:v>5.7787318764734057E-8</c:v>
                </c:pt>
                <c:pt idx="3412">
                  <c:v>5.7736258620555228E-8</c:v>
                </c:pt>
                <c:pt idx="3413">
                  <c:v>5.7685285295501696E-8</c:v>
                </c:pt>
                <c:pt idx="3414">
                  <c:v>5.7634398571372242E-8</c:v>
                </c:pt>
                <c:pt idx="3415">
                  <c:v>5.7583598230265734E-8</c:v>
                </c:pt>
                <c:pt idx="3416">
                  <c:v>5.7532715151990105E-8</c:v>
                </c:pt>
                <c:pt idx="3417">
                  <c:v>5.7482087213219146E-8</c:v>
                </c:pt>
                <c:pt idx="3418">
                  <c:v>5.7431545008131031E-8</c:v>
                </c:pt>
                <c:pt idx="3419">
                  <c:v>5.7381088321814066E-8</c:v>
                </c:pt>
                <c:pt idx="3420">
                  <c:v>5.7330716940385846E-8</c:v>
                </c:pt>
                <c:pt idx="3421">
                  <c:v>5.7280430650251E-8</c:v>
                </c:pt>
                <c:pt idx="3422">
                  <c:v>5.7230229238942397E-8</c:v>
                </c:pt>
                <c:pt idx="3423">
                  <c:v>5.7180112494275279E-8</c:v>
                </c:pt>
                <c:pt idx="3424">
                  <c:v>5.7130080205186295E-8</c:v>
                </c:pt>
                <c:pt idx="3425">
                  <c:v>5.70801321608898E-8</c:v>
                </c:pt>
                <c:pt idx="3426">
                  <c:v>5.7030268151714435E-8</c:v>
                </c:pt>
                <c:pt idx="3427">
                  <c:v>5.6980487968366583E-8</c:v>
                </c:pt>
                <c:pt idx="3428">
                  <c:v>5.693079140224271E-8</c:v>
                </c:pt>
                <c:pt idx="3429">
                  <c:v>5.6881178245738104E-8</c:v>
                </c:pt>
                <c:pt idx="3430">
                  <c:v>5.6831648291515252E-8</c:v>
                </c:pt>
                <c:pt idx="3431">
                  <c:v>5.6782201333333087E-8</c:v>
                </c:pt>
                <c:pt idx="3432">
                  <c:v>5.6732672756266244E-8</c:v>
                </c:pt>
                <c:pt idx="3433">
                  <c:v>5.6683391448159423E-8</c:v>
                </c:pt>
                <c:pt idx="3434">
                  <c:v>5.6634192520123636E-8</c:v>
                </c:pt>
                <c:pt idx="3435">
                  <c:v>5.6585075768201828E-8</c:v>
                </c:pt>
                <c:pt idx="3436">
                  <c:v>5.653604098951591E-8</c:v>
                </c:pt>
                <c:pt idx="3437">
                  <c:v>5.6487087981440955E-8</c:v>
                </c:pt>
                <c:pt idx="3438">
                  <c:v>5.6438216542424019E-8</c:v>
                </c:pt>
                <c:pt idx="3439">
                  <c:v>5.6389426471263416E-8</c:v>
                </c:pt>
                <c:pt idx="3440">
                  <c:v>5.6340717567414388E-8</c:v>
                </c:pt>
                <c:pt idx="3441">
                  <c:v>5.6292089631291833E-8</c:v>
                </c:pt>
                <c:pt idx="3442">
                  <c:v>5.624354246355358E-8</c:v>
                </c:pt>
                <c:pt idx="3443">
                  <c:v>5.6195075865913009E-8</c:v>
                </c:pt>
                <c:pt idx="3444">
                  <c:v>5.61466896403226E-8</c:v>
                </c:pt>
                <c:pt idx="3445">
                  <c:v>5.6098383589783737E-8</c:v>
                </c:pt>
                <c:pt idx="3446">
                  <c:v>5.6049996897545176E-8</c:v>
                </c:pt>
                <c:pt idx="3447">
                  <c:v>5.6001850873375466E-8</c:v>
                </c:pt>
                <c:pt idx="3448">
                  <c:v>5.5953784435835195E-8</c:v>
                </c:pt>
                <c:pt idx="3449">
                  <c:v>5.5905797390170258E-8</c:v>
                </c:pt>
                <c:pt idx="3450">
                  <c:v>5.5857889542257593E-8</c:v>
                </c:pt>
                <c:pt idx="3451">
                  <c:v>5.5810060698902741E-8</c:v>
                </c:pt>
                <c:pt idx="3452">
                  <c:v>5.5762310667135179E-8</c:v>
                </c:pt>
                <c:pt idx="3453">
                  <c:v>5.5714639255007468E-8</c:v>
                </c:pt>
                <c:pt idx="3454">
                  <c:v>5.5667046270792323E-8</c:v>
                </c:pt>
                <c:pt idx="3455">
                  <c:v>5.5619531523779264E-8</c:v>
                </c:pt>
                <c:pt idx="3456">
                  <c:v>5.5572094823474592E-8</c:v>
                </c:pt>
                <c:pt idx="3457">
                  <c:v>5.5524735980394739E-8</c:v>
                </c:pt>
                <c:pt idx="3458">
                  <c:v>5.5477454805368422E-8</c:v>
                </c:pt>
                <c:pt idx="3459">
                  <c:v>5.5430251109832596E-8</c:v>
                </c:pt>
                <c:pt idx="3460">
                  <c:v>5.5383124706126151E-8</c:v>
                </c:pt>
                <c:pt idx="3461">
                  <c:v>5.5336075406795687E-8</c:v>
                </c:pt>
                <c:pt idx="3462">
                  <c:v>5.528910302538286E-8</c:v>
                </c:pt>
                <c:pt idx="3463">
                  <c:v>5.524205118496802E-8</c:v>
                </c:pt>
                <c:pt idx="3464">
                  <c:v>5.5195232336363606E-8</c:v>
                </c:pt>
                <c:pt idx="3465">
                  <c:v>5.5148489848673629E-8</c:v>
                </c:pt>
                <c:pt idx="3466">
                  <c:v>5.5101823537426807E-8</c:v>
                </c:pt>
                <c:pt idx="3467">
                  <c:v>5.5055233219132013E-8</c:v>
                </c:pt>
                <c:pt idx="3468">
                  <c:v>5.5008718710493436E-8</c:v>
                </c:pt>
                <c:pt idx="3469">
                  <c:v>5.4962279829189489E-8</c:v>
                </c:pt>
                <c:pt idx="3470">
                  <c:v>5.4915916393187618E-8</c:v>
                </c:pt>
                <c:pt idx="3471">
                  <c:v>5.4869628221035426E-8</c:v>
                </c:pt>
                <c:pt idx="3472">
                  <c:v>5.4823415132148287E-8</c:v>
                </c:pt>
                <c:pt idx="3473">
                  <c:v>5.4777276946128705E-8</c:v>
                </c:pt>
                <c:pt idx="3474">
                  <c:v>5.4731213483538711E-8</c:v>
                </c:pt>
                <c:pt idx="3475">
                  <c:v>5.4685224565124165E-8</c:v>
                </c:pt>
                <c:pt idx="3476">
                  <c:v>5.4639310012584577E-8</c:v>
                </c:pt>
                <c:pt idx="3477">
                  <c:v>5.4593469647800103E-8</c:v>
                </c:pt>
                <c:pt idx="3478">
                  <c:v>5.4547703293598905E-8</c:v>
                </c:pt>
                <c:pt idx="3479">
                  <c:v>5.4502010773082151E-8</c:v>
                </c:pt>
                <c:pt idx="3480">
                  <c:v>5.4456239969973455E-8</c:v>
                </c:pt>
                <c:pt idx="3481">
                  <c:v>5.4410694833297784E-8</c:v>
                </c:pt>
                <c:pt idx="3482">
                  <c:v>5.4365223002661218E-8</c:v>
                </c:pt>
                <c:pt idx="3483">
                  <c:v>5.4319824303390965E-8</c:v>
                </c:pt>
                <c:pt idx="3484">
                  <c:v>5.4274498561649713E-8</c:v>
                </c:pt>
                <c:pt idx="3485">
                  <c:v>5.4229245603768318E-8</c:v>
                </c:pt>
                <c:pt idx="3486">
                  <c:v>5.4184065257003092E-8</c:v>
                </c:pt>
                <c:pt idx="3487">
                  <c:v>5.4138957348775387E-8</c:v>
                </c:pt>
                <c:pt idx="3488">
                  <c:v>5.4093921707426326E-8</c:v>
                </c:pt>
                <c:pt idx="3489">
                  <c:v>5.4048958161459326E-8</c:v>
                </c:pt>
                <c:pt idx="3490">
                  <c:v>5.4004066540292187E-8</c:v>
                </c:pt>
                <c:pt idx="3491">
                  <c:v>5.3959246673595532E-8</c:v>
                </c:pt>
                <c:pt idx="3492">
                  <c:v>5.3914498391573871E-8</c:v>
                </c:pt>
                <c:pt idx="3493">
                  <c:v>5.3869821525244308E-8</c:v>
                </c:pt>
                <c:pt idx="3494">
                  <c:v>5.382521590577809E-8</c:v>
                </c:pt>
                <c:pt idx="3495">
                  <c:v>5.3780681365248056E-8</c:v>
                </c:pt>
                <c:pt idx="3496">
                  <c:v>5.3736217735878321E-8</c:v>
                </c:pt>
                <c:pt idx="3497">
                  <c:v>5.3691824850789153E-8</c:v>
                </c:pt>
                <c:pt idx="3498">
                  <c:v>5.364750254324933E-8</c:v>
                </c:pt>
                <c:pt idx="3499">
                  <c:v>5.3603103258623422E-8</c:v>
                </c:pt>
                <c:pt idx="3500">
                  <c:v>5.3558921842777078E-8</c:v>
                </c:pt>
                <c:pt idx="3501">
                  <c:v>5.3514810507494264E-8</c:v>
                </c:pt>
                <c:pt idx="3502">
                  <c:v>5.3470769088203227E-8</c:v>
                </c:pt>
                <c:pt idx="3503">
                  <c:v>5.3426797421120003E-8</c:v>
                </c:pt>
                <c:pt idx="3504">
                  <c:v>5.3382895342600785E-8</c:v>
                </c:pt>
                <c:pt idx="3505">
                  <c:v>5.3339062689877014E-8</c:v>
                </c:pt>
                <c:pt idx="3506">
                  <c:v>5.3295299300317723E-8</c:v>
                </c:pt>
                <c:pt idx="3507">
                  <c:v>5.3251605012161794E-8</c:v>
                </c:pt>
                <c:pt idx="3508">
                  <c:v>5.3207979663783178E-8</c:v>
                </c:pt>
                <c:pt idx="3509">
                  <c:v>5.3164423094420905E-8</c:v>
                </c:pt>
                <c:pt idx="3510">
                  <c:v>5.3120935143536912E-8</c:v>
                </c:pt>
                <c:pt idx="3511">
                  <c:v>5.3077515651089287E-8</c:v>
                </c:pt>
                <c:pt idx="3512">
                  <c:v>5.3034164457802544E-8</c:v>
                </c:pt>
                <c:pt idx="3513">
                  <c:v>5.2990881404529072E-8</c:v>
                </c:pt>
                <c:pt idx="3514">
                  <c:v>5.2947666332974069E-8</c:v>
                </c:pt>
                <c:pt idx="3515">
                  <c:v>5.2904519084968322E-8</c:v>
                </c:pt>
                <c:pt idx="3516">
                  <c:v>5.2861439503190276E-8</c:v>
                </c:pt>
                <c:pt idx="3517">
                  <c:v>5.2818427430441455E-8</c:v>
                </c:pt>
                <c:pt idx="3518">
                  <c:v>5.277533967371969E-8</c:v>
                </c:pt>
                <c:pt idx="3519">
                  <c:v>5.2732462373900407E-8</c:v>
                </c:pt>
                <c:pt idx="3520">
                  <c:v>5.2689652114424932E-8</c:v>
                </c:pt>
                <c:pt idx="3521">
                  <c:v>5.2646908740374339E-8</c:v>
                </c:pt>
                <c:pt idx="3522">
                  <c:v>5.2604232097035473E-8</c:v>
                </c:pt>
                <c:pt idx="3523">
                  <c:v>5.2561622030168729E-8</c:v>
                </c:pt>
                <c:pt idx="3524">
                  <c:v>5.2519078386273904E-8</c:v>
                </c:pt>
                <c:pt idx="3525">
                  <c:v>5.247660101196333E-8</c:v>
                </c:pt>
                <c:pt idx="3526">
                  <c:v>5.2434189754673436E-8</c:v>
                </c:pt>
                <c:pt idx="3527">
                  <c:v>5.2391844461950944E-8</c:v>
                </c:pt>
                <c:pt idx="3528">
                  <c:v>5.2349564982161968E-8</c:v>
                </c:pt>
                <c:pt idx="3529">
                  <c:v>5.2307351163780467E-8</c:v>
                </c:pt>
                <c:pt idx="3530">
                  <c:v>5.2265202856095191E-8</c:v>
                </c:pt>
                <c:pt idx="3531">
                  <c:v>5.2223119908588366E-8</c:v>
                </c:pt>
                <c:pt idx="3532">
                  <c:v>5.2181102171200184E-8</c:v>
                </c:pt>
                <c:pt idx="3533">
                  <c:v>5.2139149494590213E-8</c:v>
                </c:pt>
                <c:pt idx="3534">
                  <c:v>5.2097261729519991E-8</c:v>
                </c:pt>
                <c:pt idx="3535">
                  <c:v>5.2055438727554489E-8</c:v>
                </c:pt>
                <c:pt idx="3536">
                  <c:v>5.2013541253674563E-8</c:v>
                </c:pt>
                <c:pt idx="3537">
                  <c:v>5.1971847548267464E-8</c:v>
                </c:pt>
                <c:pt idx="3538">
                  <c:v>5.1930218162338178E-8</c:v>
                </c:pt>
                <c:pt idx="3539">
                  <c:v>5.1888652948894427E-8</c:v>
                </c:pt>
                <c:pt idx="3540">
                  <c:v>5.18471517617361E-8</c:v>
                </c:pt>
                <c:pt idx="3541">
                  <c:v>5.1805714454757149E-8</c:v>
                </c:pt>
                <c:pt idx="3542">
                  <c:v>5.176434088263925E-8</c:v>
                </c:pt>
                <c:pt idx="3543">
                  <c:v>5.1723030900242064E-8</c:v>
                </c:pt>
                <c:pt idx="3544">
                  <c:v>5.1681784362862962E-8</c:v>
                </c:pt>
                <c:pt idx="3545">
                  <c:v>5.1640601126493797E-8</c:v>
                </c:pt>
              </c:numCache>
            </c:numRef>
          </c:yVal>
          <c:smooth val="0"/>
          <c:extLst>
            <c:ext xmlns:c16="http://schemas.microsoft.com/office/drawing/2014/chart" uri="{C3380CC4-5D6E-409C-BE32-E72D297353CC}">
              <c16:uniqueId val="{00000000-386D-4CEC-BA47-ABB6F41D7E3B}"/>
            </c:ext>
          </c:extLst>
        </c:ser>
        <c:dLbls>
          <c:showLegendKey val="0"/>
          <c:showVal val="0"/>
          <c:showCatName val="0"/>
          <c:showSerName val="0"/>
          <c:showPercent val="0"/>
          <c:showBubbleSize val="0"/>
        </c:dLbls>
        <c:axId val="388260552"/>
        <c:axId val="388273672"/>
        <c:extLst>
          <c:ext xmlns:c15="http://schemas.microsoft.com/office/drawing/2012/chart" uri="{02D57815-91ED-43cb-92C2-25804820EDAC}">
            <c15:filteredScatterSeries>
              <c15:ser>
                <c:idx val="0"/>
                <c:order val="0"/>
                <c:tx>
                  <c:strRef>
                    <c:extLst>
                      <c:ext uri="{02D57815-91ED-43cb-92C2-25804820EDAC}">
                        <c15:formulaRef>
                          <c15:sqref>'2020.01.17 Kapton 0.125mm TB1'!$I$1:$M$1</c15:sqref>
                        </c15:formulaRef>
                      </c:ext>
                    </c:extLst>
                    <c:strCache>
                      <c:ptCount val="1"/>
                      <c:pt idx="0">
                        <c:v>0.125 mm  Sample</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extLst>
                      <c:ext uri="{02D57815-91ED-43cb-92C2-25804820EDAC}">
                        <c15:formulaRef>
                          <c15:sqref>'2020.01.17 Kapton 0.125mm TB1'!$I$97:$I$1504</c15:sqref>
                        </c15:formulaRef>
                      </c:ext>
                    </c:extLst>
                    <c:numCache>
                      <c:formatCode>0.000</c:formatCode>
                      <c:ptCount val="1408"/>
                      <c:pt idx="0">
                        <c:v>4.9444444477558136E-2</c:v>
                      </c:pt>
                      <c:pt idx="1">
                        <c:v>4.9999999988358468E-2</c:v>
                      </c:pt>
                      <c:pt idx="2">
                        <c:v>5.05555554991588E-2</c:v>
                      </c:pt>
                      <c:pt idx="3">
                        <c:v>5.1111111184582114E-2</c:v>
                      </c:pt>
                      <c:pt idx="4">
                        <c:v>5.1666666695382446E-2</c:v>
                      </c:pt>
                      <c:pt idx="5">
                        <c:v>5.2222222206182778E-2</c:v>
                      </c:pt>
                      <c:pt idx="6">
                        <c:v>5.277777771698311E-2</c:v>
                      </c:pt>
                      <c:pt idx="7">
                        <c:v>5.3333333402406424E-2</c:v>
                      </c:pt>
                      <c:pt idx="8">
                        <c:v>5.3888888913206756E-2</c:v>
                      </c:pt>
                      <c:pt idx="9">
                        <c:v>5.4722222266718745E-2</c:v>
                      </c:pt>
                      <c:pt idx="10">
                        <c:v>5.5277777777519077E-2</c:v>
                      </c:pt>
                      <c:pt idx="11">
                        <c:v>5.5833333288319409E-2</c:v>
                      </c:pt>
                      <c:pt idx="12">
                        <c:v>5.6388888799119741E-2</c:v>
                      </c:pt>
                      <c:pt idx="13">
                        <c:v>5.6944444484543055E-2</c:v>
                      </c:pt>
                      <c:pt idx="14">
                        <c:v>5.7499999995343387E-2</c:v>
                      </c:pt>
                      <c:pt idx="15">
                        <c:v>5.8055555506143719E-2</c:v>
                      </c:pt>
                      <c:pt idx="16">
                        <c:v>5.8611111016944051E-2</c:v>
                      </c:pt>
                      <c:pt idx="17">
                        <c:v>5.9166666702367365E-2</c:v>
                      </c:pt>
                      <c:pt idx="18">
                        <c:v>5.9722222213167697E-2</c:v>
                      </c:pt>
                      <c:pt idx="19">
                        <c:v>6.0277777723968029E-2</c:v>
                      </c:pt>
                      <c:pt idx="20">
                        <c:v>6.0833333409391344E-2</c:v>
                      </c:pt>
                      <c:pt idx="21">
                        <c:v>6.1388888920191675E-2</c:v>
                      </c:pt>
                      <c:pt idx="22">
                        <c:v>6.1944444430992007E-2</c:v>
                      </c:pt>
                      <c:pt idx="23">
                        <c:v>6.2499999941792339E-2</c:v>
                      </c:pt>
                      <c:pt idx="24">
                        <c:v>6.3333333295304328E-2</c:v>
                      </c:pt>
                      <c:pt idx="25">
                        <c:v>6.388888880610466E-2</c:v>
                      </c:pt>
                      <c:pt idx="26">
                        <c:v>6.4444444491527975E-2</c:v>
                      </c:pt>
                      <c:pt idx="27">
                        <c:v>6.5000000002328306E-2</c:v>
                      </c:pt>
                      <c:pt idx="28">
                        <c:v>6.5555555513128638E-2</c:v>
                      </c:pt>
                      <c:pt idx="29">
                        <c:v>6.611111102392897E-2</c:v>
                      </c:pt>
                      <c:pt idx="30">
                        <c:v>6.6666666709352285E-2</c:v>
                      </c:pt>
                      <c:pt idx="31">
                        <c:v>6.7222222220152617E-2</c:v>
                      </c:pt>
                      <c:pt idx="32">
                        <c:v>6.7777777730952948E-2</c:v>
                      </c:pt>
                      <c:pt idx="33">
                        <c:v>6.833333324175328E-2</c:v>
                      </c:pt>
                      <c:pt idx="34">
                        <c:v>6.8888888927176595E-2</c:v>
                      </c:pt>
                      <c:pt idx="35">
                        <c:v>6.9444444437976927E-2</c:v>
                      </c:pt>
                      <c:pt idx="36">
                        <c:v>6.9999999948777258E-2</c:v>
                      </c:pt>
                      <c:pt idx="37">
                        <c:v>7.055555545957759E-2</c:v>
                      </c:pt>
                      <c:pt idx="38">
                        <c:v>7.1111111145000905E-2</c:v>
                      </c:pt>
                      <c:pt idx="39">
                        <c:v>7.1666666655801237E-2</c:v>
                      </c:pt>
                      <c:pt idx="40">
                        <c:v>7.2500000009313226E-2</c:v>
                      </c:pt>
                      <c:pt idx="41">
                        <c:v>7.3055555520113558E-2</c:v>
                      </c:pt>
                      <c:pt idx="42">
                        <c:v>7.3611111030913889E-2</c:v>
                      </c:pt>
                      <c:pt idx="43">
                        <c:v>7.4166666716337204E-2</c:v>
                      </c:pt>
                      <c:pt idx="44">
                        <c:v>7.4722222227137536E-2</c:v>
                      </c:pt>
                      <c:pt idx="45">
                        <c:v>7.5277777737937868E-2</c:v>
                      </c:pt>
                      <c:pt idx="46">
                        <c:v>7.5833333248738199E-2</c:v>
                      </c:pt>
                      <c:pt idx="47">
                        <c:v>7.6388888934161514E-2</c:v>
                      </c:pt>
                      <c:pt idx="48">
                        <c:v>7.6944444444961846E-2</c:v>
                      </c:pt>
                      <c:pt idx="49">
                        <c:v>7.7499999955762178E-2</c:v>
                      </c:pt>
                      <c:pt idx="50">
                        <c:v>7.805555546656251E-2</c:v>
                      </c:pt>
                      <c:pt idx="51">
                        <c:v>7.8611111151985824E-2</c:v>
                      </c:pt>
                      <c:pt idx="52">
                        <c:v>7.9166666662786156E-2</c:v>
                      </c:pt>
                      <c:pt idx="53">
                        <c:v>7.9722222173586488E-2</c:v>
                      </c:pt>
                      <c:pt idx="54">
                        <c:v>8.027777768438682E-2</c:v>
                      </c:pt>
                      <c:pt idx="55">
                        <c:v>8.1111111037898809E-2</c:v>
                      </c:pt>
                      <c:pt idx="56">
                        <c:v>8.1666666723322123E-2</c:v>
                      </c:pt>
                      <c:pt idx="57">
                        <c:v>8.2222222234122455E-2</c:v>
                      </c:pt>
                      <c:pt idx="58">
                        <c:v>8.2777777744922787E-2</c:v>
                      </c:pt>
                      <c:pt idx="59">
                        <c:v>8.3333333255723119E-2</c:v>
                      </c:pt>
                      <c:pt idx="60">
                        <c:v>8.3888888941146433E-2</c:v>
                      </c:pt>
                      <c:pt idx="61">
                        <c:v>8.4444444451946765E-2</c:v>
                      </c:pt>
                      <c:pt idx="62">
                        <c:v>8.4999999962747097E-2</c:v>
                      </c:pt>
                      <c:pt idx="63">
                        <c:v>8.5555555473547429E-2</c:v>
                      </c:pt>
                      <c:pt idx="64">
                        <c:v>8.6111111158970743E-2</c:v>
                      </c:pt>
                      <c:pt idx="65">
                        <c:v>8.6666666669771075E-2</c:v>
                      </c:pt>
                      <c:pt idx="66">
                        <c:v>8.7222222180571407E-2</c:v>
                      </c:pt>
                      <c:pt idx="67">
                        <c:v>8.7777777691371739E-2</c:v>
                      </c:pt>
                      <c:pt idx="68">
                        <c:v>0.10444444441236556</c:v>
                      </c:pt>
                      <c:pt idx="69">
                        <c:v>0.12138888880144805</c:v>
                      </c:pt>
                      <c:pt idx="70">
                        <c:v>0.13805555552244186</c:v>
                      </c:pt>
                      <c:pt idx="71">
                        <c:v>0.15472222224343568</c:v>
                      </c:pt>
                      <c:pt idx="72">
                        <c:v>0.1713888889644295</c:v>
                      </c:pt>
                      <c:pt idx="73">
                        <c:v>0.25472222222015262</c:v>
                      </c:pt>
                      <c:pt idx="74">
                        <c:v>0.33805555547587574</c:v>
                      </c:pt>
                      <c:pt idx="75">
                        <c:v>0.42138888890622184</c:v>
                      </c:pt>
                      <c:pt idx="76">
                        <c:v>0.50472222216194496</c:v>
                      </c:pt>
                      <c:pt idx="77">
                        <c:v>0.58805555559229106</c:v>
                      </c:pt>
                      <c:pt idx="78">
                        <c:v>0.67138888884801418</c:v>
                      </c:pt>
                      <c:pt idx="79">
                        <c:v>0.75472222227836028</c:v>
                      </c:pt>
                      <c:pt idx="80">
                        <c:v>0.8380555555340834</c:v>
                      </c:pt>
                      <c:pt idx="81">
                        <c:v>0.9213888889644295</c:v>
                      </c:pt>
                      <c:pt idx="82">
                        <c:v>1.0047222222201526</c:v>
                      </c:pt>
                      <c:pt idx="83">
                        <c:v>1.0880555554758757</c:v>
                      </c:pt>
                      <c:pt idx="84">
                        <c:v>1.1716666665743105</c:v>
                      </c:pt>
                      <c:pt idx="85">
                        <c:v>1.2550000000046566</c:v>
                      </c:pt>
                      <c:pt idx="86">
                        <c:v>1.3383333332603797</c:v>
                      </c:pt>
                      <c:pt idx="87">
                        <c:v>1.4216666666907258</c:v>
                      </c:pt>
                      <c:pt idx="88">
                        <c:v>1.504999999946449</c:v>
                      </c:pt>
                      <c:pt idx="89">
                        <c:v>1.5883333333767951</c:v>
                      </c:pt>
                      <c:pt idx="90">
                        <c:v>1.6716666666325182</c:v>
                      </c:pt>
                      <c:pt idx="91">
                        <c:v>1.7550000000628643</c:v>
                      </c:pt>
                      <c:pt idx="92">
                        <c:v>1.8383333333185874</c:v>
                      </c:pt>
                      <c:pt idx="93">
                        <c:v>1.9216666665743105</c:v>
                      </c:pt>
                      <c:pt idx="94">
                        <c:v>2.0050000000046566</c:v>
                      </c:pt>
                      <c:pt idx="95">
                        <c:v>2.0883333332603797</c:v>
                      </c:pt>
                      <c:pt idx="96">
                        <c:v>2.1716666666907258</c:v>
                      </c:pt>
                      <c:pt idx="97">
                        <c:v>2.254999999946449</c:v>
                      </c:pt>
                      <c:pt idx="98">
                        <c:v>2.3383333333767951</c:v>
                      </c:pt>
                      <c:pt idx="99">
                        <c:v>2.4216666666325182</c:v>
                      </c:pt>
                      <c:pt idx="100">
                        <c:v>2.5050000000628643</c:v>
                      </c:pt>
                      <c:pt idx="101">
                        <c:v>2.5883333333185874</c:v>
                      </c:pt>
                      <c:pt idx="102">
                        <c:v>2.6716666665743105</c:v>
                      </c:pt>
                      <c:pt idx="103">
                        <c:v>2.7550000000046566</c:v>
                      </c:pt>
                      <c:pt idx="104">
                        <c:v>2.8386111111030914</c:v>
                      </c:pt>
                      <c:pt idx="105">
                        <c:v>2.9219444443588145</c:v>
                      </c:pt>
                      <c:pt idx="106">
                        <c:v>3.0052777777891606</c:v>
                      </c:pt>
                      <c:pt idx="107">
                        <c:v>3.0886111110448837</c:v>
                      </c:pt>
                      <c:pt idx="108">
                        <c:v>3.1719444444752298</c:v>
                      </c:pt>
                      <c:pt idx="109">
                        <c:v>3.2552777777309529</c:v>
                      </c:pt>
                      <c:pt idx="110">
                        <c:v>3.338611111161299</c:v>
                      </c:pt>
                      <c:pt idx="111">
                        <c:v>3.4219444444170222</c:v>
                      </c:pt>
                      <c:pt idx="112">
                        <c:v>3.5052777778473683</c:v>
                      </c:pt>
                      <c:pt idx="113">
                        <c:v>3.5886111111030914</c:v>
                      </c:pt>
                      <c:pt idx="114">
                        <c:v>3.6719444443588145</c:v>
                      </c:pt>
                      <c:pt idx="115">
                        <c:v>3.7552777777891606</c:v>
                      </c:pt>
                      <c:pt idx="116">
                        <c:v>3.8386111110448837</c:v>
                      </c:pt>
                      <c:pt idx="117">
                        <c:v>3.9219444444752298</c:v>
                      </c:pt>
                      <c:pt idx="118">
                        <c:v>4.0052777777309529</c:v>
                      </c:pt>
                      <c:pt idx="119">
                        <c:v>4.088611111161299</c:v>
                      </c:pt>
                      <c:pt idx="120">
                        <c:v>4.1719444444170222</c:v>
                      </c:pt>
                      <c:pt idx="121">
                        <c:v>4.2552777778473683</c:v>
                      </c:pt>
                      <c:pt idx="122">
                        <c:v>4.3386111111030914</c:v>
                      </c:pt>
                      <c:pt idx="123">
                        <c:v>4.4219444443588145</c:v>
                      </c:pt>
                      <c:pt idx="124">
                        <c:v>4.5052777777891606</c:v>
                      </c:pt>
                      <c:pt idx="125">
                        <c:v>4.5888888888875954</c:v>
                      </c:pt>
                      <c:pt idx="126">
                        <c:v>4.6722222221433185</c:v>
                      </c:pt>
                      <c:pt idx="127">
                        <c:v>4.7555555555736646</c:v>
                      </c:pt>
                      <c:pt idx="128">
                        <c:v>4.8388888888293877</c:v>
                      </c:pt>
                      <c:pt idx="129">
                        <c:v>4.9222222222597338</c:v>
                      </c:pt>
                      <c:pt idx="130">
                        <c:v>5.0055555555154569</c:v>
                      </c:pt>
                      <c:pt idx="131">
                        <c:v>5.088888888945803</c:v>
                      </c:pt>
                      <c:pt idx="132">
                        <c:v>5.1722222222015262</c:v>
                      </c:pt>
                      <c:pt idx="133">
                        <c:v>5.2555555556318723</c:v>
                      </c:pt>
                      <c:pt idx="134">
                        <c:v>5.3388888888875954</c:v>
                      </c:pt>
                      <c:pt idx="135">
                        <c:v>5.4222222221433185</c:v>
                      </c:pt>
                      <c:pt idx="136">
                        <c:v>5.5055555555736646</c:v>
                      </c:pt>
                      <c:pt idx="137">
                        <c:v>5.5888888888293877</c:v>
                      </c:pt>
                      <c:pt idx="138">
                        <c:v>5.6722222222597338</c:v>
                      </c:pt>
                      <c:pt idx="139">
                        <c:v>5.7555555555154569</c:v>
                      </c:pt>
                      <c:pt idx="140">
                        <c:v>5.838888888945803</c:v>
                      </c:pt>
                      <c:pt idx="141">
                        <c:v>5.9222222222015262</c:v>
                      </c:pt>
                      <c:pt idx="142">
                        <c:v>6.0058333332999609</c:v>
                      </c:pt>
                      <c:pt idx="143">
                        <c:v>6.089166666730307</c:v>
                      </c:pt>
                      <c:pt idx="144">
                        <c:v>6.1724999999860302</c:v>
                      </c:pt>
                      <c:pt idx="145">
                        <c:v>6.2558333332417533</c:v>
                      </c:pt>
                      <c:pt idx="146">
                        <c:v>6.3391666666720994</c:v>
                      </c:pt>
                      <c:pt idx="147">
                        <c:v>6.4224999999278225</c:v>
                      </c:pt>
                      <c:pt idx="148">
                        <c:v>6.5058333333581686</c:v>
                      </c:pt>
                      <c:pt idx="149">
                        <c:v>6.5891666666138917</c:v>
                      </c:pt>
                      <c:pt idx="150">
                        <c:v>6.6725000000442378</c:v>
                      </c:pt>
                      <c:pt idx="151">
                        <c:v>6.7558333332999609</c:v>
                      </c:pt>
                      <c:pt idx="152">
                        <c:v>6.839166666730307</c:v>
                      </c:pt>
                      <c:pt idx="153">
                        <c:v>6.9224999999860302</c:v>
                      </c:pt>
                      <c:pt idx="154">
                        <c:v>7.0058333332417533</c:v>
                      </c:pt>
                      <c:pt idx="155">
                        <c:v>7.0891666666720994</c:v>
                      </c:pt>
                      <c:pt idx="156">
                        <c:v>7.1724999999278225</c:v>
                      </c:pt>
                      <c:pt idx="157">
                        <c:v>7.2558333333581686</c:v>
                      </c:pt>
                      <c:pt idx="158">
                        <c:v>7.3394444444566034</c:v>
                      </c:pt>
                      <c:pt idx="159">
                        <c:v>7.4227777777123265</c:v>
                      </c:pt>
                      <c:pt idx="160">
                        <c:v>7.5061111111426726</c:v>
                      </c:pt>
                      <c:pt idx="161">
                        <c:v>7.5894444443983957</c:v>
                      </c:pt>
                      <c:pt idx="162">
                        <c:v>7.6727777778287418</c:v>
                      </c:pt>
                      <c:pt idx="163">
                        <c:v>7.7561111110844649</c:v>
                      </c:pt>
                      <c:pt idx="164">
                        <c:v>7.839444444514811</c:v>
                      </c:pt>
                      <c:pt idx="165">
                        <c:v>7.9227777777705342</c:v>
                      </c:pt>
                      <c:pt idx="166">
                        <c:v>8.0061111110262573</c:v>
                      </c:pt>
                      <c:pt idx="167">
                        <c:v>8.0894444444566034</c:v>
                      </c:pt>
                      <c:pt idx="168">
                        <c:v>8.1727777777123265</c:v>
                      </c:pt>
                      <c:pt idx="169">
                        <c:v>8.2561111111426726</c:v>
                      </c:pt>
                      <c:pt idx="170">
                        <c:v>8.3394444443983957</c:v>
                      </c:pt>
                      <c:pt idx="171">
                        <c:v>8.4227777778287418</c:v>
                      </c:pt>
                      <c:pt idx="172">
                        <c:v>8.5061111110844649</c:v>
                      </c:pt>
                      <c:pt idx="173">
                        <c:v>8.589444444514811</c:v>
                      </c:pt>
                      <c:pt idx="174">
                        <c:v>8.6727777777705342</c:v>
                      </c:pt>
                      <c:pt idx="175">
                        <c:v>8.7561111110262573</c:v>
                      </c:pt>
                      <c:pt idx="176">
                        <c:v>8.839722222299315</c:v>
                      </c:pt>
                      <c:pt idx="177">
                        <c:v>8.9230555555550382</c:v>
                      </c:pt>
                      <c:pt idx="178">
                        <c:v>9.0063888888107613</c:v>
                      </c:pt>
                      <c:pt idx="179">
                        <c:v>9.0897222222411074</c:v>
                      </c:pt>
                      <c:pt idx="180">
                        <c:v>9.1730555554968305</c:v>
                      </c:pt>
                      <c:pt idx="181">
                        <c:v>9.2563888889271766</c:v>
                      </c:pt>
                      <c:pt idx="182">
                        <c:v>9.3397222221828997</c:v>
                      </c:pt>
                      <c:pt idx="183">
                        <c:v>9.4230555556132458</c:v>
                      </c:pt>
                      <c:pt idx="184">
                        <c:v>9.5063888888689689</c:v>
                      </c:pt>
                      <c:pt idx="185">
                        <c:v>9.589722222299315</c:v>
                      </c:pt>
                      <c:pt idx="186">
                        <c:v>9.6730555555550382</c:v>
                      </c:pt>
                      <c:pt idx="187">
                        <c:v>9.7563888888107613</c:v>
                      </c:pt>
                      <c:pt idx="188">
                        <c:v>9.8397222222411074</c:v>
                      </c:pt>
                      <c:pt idx="189">
                        <c:v>9.9230555554968305</c:v>
                      </c:pt>
                      <c:pt idx="190">
                        <c:v>10.006388888927177</c:v>
                      </c:pt>
                      <c:pt idx="191">
                        <c:v>10.0897222221829</c:v>
                      </c:pt>
                      <c:pt idx="192">
                        <c:v>10.173333333281334</c:v>
                      </c:pt>
                      <c:pt idx="193">
                        <c:v>10.256388888868969</c:v>
                      </c:pt>
                      <c:pt idx="194">
                        <c:v>10.339999999967404</c:v>
                      </c:pt>
                      <c:pt idx="195">
                        <c:v>10.42333333339775</c:v>
                      </c:pt>
                      <c:pt idx="196">
                        <c:v>10.506666666653473</c:v>
                      </c:pt>
                      <c:pt idx="197">
                        <c:v>10.589999999909196</c:v>
                      </c:pt>
                      <c:pt idx="198">
                        <c:v>10.673333333339542</c:v>
                      </c:pt>
                      <c:pt idx="199">
                        <c:v>10.756666666595265</c:v>
                      </c:pt>
                      <c:pt idx="200">
                        <c:v>10.840000000025611</c:v>
                      </c:pt>
                      <c:pt idx="201">
                        <c:v>10.923333333281334</c:v>
                      </c:pt>
                      <c:pt idx="202">
                        <c:v>11.006666666711681</c:v>
                      </c:pt>
                      <c:pt idx="203">
                        <c:v>11.089999999967404</c:v>
                      </c:pt>
                      <c:pt idx="204">
                        <c:v>11.17333333339775</c:v>
                      </c:pt>
                      <c:pt idx="205">
                        <c:v>11.256666666653473</c:v>
                      </c:pt>
                      <c:pt idx="206">
                        <c:v>11.339999999909196</c:v>
                      </c:pt>
                      <c:pt idx="207">
                        <c:v>11.423333333339542</c:v>
                      </c:pt>
                      <c:pt idx="208">
                        <c:v>11.506666666595265</c:v>
                      </c:pt>
                      <c:pt idx="209">
                        <c:v>11.590000000025611</c:v>
                      </c:pt>
                      <c:pt idx="210">
                        <c:v>11.673333333281334</c:v>
                      </c:pt>
                      <c:pt idx="211">
                        <c:v>11.756666666711681</c:v>
                      </c:pt>
                      <c:pt idx="212">
                        <c:v>11.839999999967404</c:v>
                      </c:pt>
                      <c:pt idx="213">
                        <c:v>11.92333333339775</c:v>
                      </c:pt>
                      <c:pt idx="214">
                        <c:v>12.006666666653473</c:v>
                      </c:pt>
                      <c:pt idx="215">
                        <c:v>12.089999999909196</c:v>
                      </c:pt>
                      <c:pt idx="216">
                        <c:v>12.173333333339542</c:v>
                      </c:pt>
                      <c:pt idx="217">
                        <c:v>12.256944444437977</c:v>
                      </c:pt>
                      <c:pt idx="218">
                        <c:v>12.3402777776937</c:v>
                      </c:pt>
                      <c:pt idx="219">
                        <c:v>12.423611111124046</c:v>
                      </c:pt>
                      <c:pt idx="220">
                        <c:v>12.506944444379769</c:v>
                      </c:pt>
                      <c:pt idx="221">
                        <c:v>12.590277777810115</c:v>
                      </c:pt>
                      <c:pt idx="222">
                        <c:v>12.673611111065838</c:v>
                      </c:pt>
                      <c:pt idx="223">
                        <c:v>12.756944444496185</c:v>
                      </c:pt>
                      <c:pt idx="224">
                        <c:v>12.840277777751908</c:v>
                      </c:pt>
                      <c:pt idx="225">
                        <c:v>12.923611111182254</c:v>
                      </c:pt>
                      <c:pt idx="226">
                        <c:v>13.006944444437977</c:v>
                      </c:pt>
                      <c:pt idx="227">
                        <c:v>13.0902777776937</c:v>
                      </c:pt>
                      <c:pt idx="228">
                        <c:v>13.173611111124046</c:v>
                      </c:pt>
                      <c:pt idx="229">
                        <c:v>13.256944444379769</c:v>
                      </c:pt>
                      <c:pt idx="230">
                        <c:v>13.340277777810115</c:v>
                      </c:pt>
                      <c:pt idx="231">
                        <c:v>13.423611111065838</c:v>
                      </c:pt>
                      <c:pt idx="232">
                        <c:v>13.506944444496185</c:v>
                      </c:pt>
                      <c:pt idx="233">
                        <c:v>13.590277777751908</c:v>
                      </c:pt>
                      <c:pt idx="234">
                        <c:v>13.673888888850342</c:v>
                      </c:pt>
                      <c:pt idx="235">
                        <c:v>13.757222222280689</c:v>
                      </c:pt>
                      <c:pt idx="236">
                        <c:v>13.840555555536412</c:v>
                      </c:pt>
                      <c:pt idx="237">
                        <c:v>13.923888888966758</c:v>
                      </c:pt>
                      <c:pt idx="238">
                        <c:v>14.007222222222481</c:v>
                      </c:pt>
                      <c:pt idx="239">
                        <c:v>14.090555555478204</c:v>
                      </c:pt>
                      <c:pt idx="240">
                        <c:v>14.17388888890855</c:v>
                      </c:pt>
                      <c:pt idx="241">
                        <c:v>14.257222222164273</c:v>
                      </c:pt>
                      <c:pt idx="242">
                        <c:v>14.340555555594619</c:v>
                      </c:pt>
                      <c:pt idx="243">
                        <c:v>14.423888888850342</c:v>
                      </c:pt>
                      <c:pt idx="244">
                        <c:v>14.507222222280689</c:v>
                      </c:pt>
                      <c:pt idx="245">
                        <c:v>14.590555555536412</c:v>
                      </c:pt>
                      <c:pt idx="246">
                        <c:v>14.673888888966758</c:v>
                      </c:pt>
                      <c:pt idx="247">
                        <c:v>14.757222222222481</c:v>
                      </c:pt>
                      <c:pt idx="248">
                        <c:v>14.840555555478204</c:v>
                      </c:pt>
                      <c:pt idx="249">
                        <c:v>14.92388888890855</c:v>
                      </c:pt>
                      <c:pt idx="250">
                        <c:v>15.007222222164273</c:v>
                      </c:pt>
                      <c:pt idx="251">
                        <c:v>15.090555555594619</c:v>
                      </c:pt>
                      <c:pt idx="252">
                        <c:v>15.173888888850342</c:v>
                      </c:pt>
                      <c:pt idx="253">
                        <c:v>15.257222222280689</c:v>
                      </c:pt>
                      <c:pt idx="254">
                        <c:v>15.340555555536412</c:v>
                      </c:pt>
                      <c:pt idx="255">
                        <c:v>15.423888888966758</c:v>
                      </c:pt>
                      <c:pt idx="256">
                        <c:v>15.507222222222481</c:v>
                      </c:pt>
                      <c:pt idx="257">
                        <c:v>15.590555555478204</c:v>
                      </c:pt>
                      <c:pt idx="258">
                        <c:v>15.67388888890855</c:v>
                      </c:pt>
                      <c:pt idx="259">
                        <c:v>15.757222222164273</c:v>
                      </c:pt>
                      <c:pt idx="260">
                        <c:v>15.840555555594619</c:v>
                      </c:pt>
                      <c:pt idx="261">
                        <c:v>15.923888888850342</c:v>
                      </c:pt>
                      <c:pt idx="262">
                        <c:v>16.007222222280689</c:v>
                      </c:pt>
                      <c:pt idx="263">
                        <c:v>16.090833333379123</c:v>
                      </c:pt>
                      <c:pt idx="264">
                        <c:v>16.174166666634846</c:v>
                      </c:pt>
                      <c:pt idx="265">
                        <c:v>16.257500000065193</c:v>
                      </c:pt>
                      <c:pt idx="266">
                        <c:v>16.340833333320916</c:v>
                      </c:pt>
                      <c:pt idx="267">
                        <c:v>16.424166666576639</c:v>
                      </c:pt>
                      <c:pt idx="268">
                        <c:v>16.507500000006985</c:v>
                      </c:pt>
                      <c:pt idx="269">
                        <c:v>16.590833333262708</c:v>
                      </c:pt>
                      <c:pt idx="270">
                        <c:v>16.674166666693054</c:v>
                      </c:pt>
                      <c:pt idx="271">
                        <c:v>16.757499999948777</c:v>
                      </c:pt>
                      <c:pt idx="272">
                        <c:v>16.840833333379123</c:v>
                      </c:pt>
                      <c:pt idx="273">
                        <c:v>16.924166666634846</c:v>
                      </c:pt>
                      <c:pt idx="274">
                        <c:v>17.007500000065193</c:v>
                      </c:pt>
                      <c:pt idx="275">
                        <c:v>17.090833333320916</c:v>
                      </c:pt>
                      <c:pt idx="276">
                        <c:v>17.174166666576639</c:v>
                      </c:pt>
                      <c:pt idx="277">
                        <c:v>17.257500000006985</c:v>
                      </c:pt>
                      <c:pt idx="278">
                        <c:v>17.340833333262708</c:v>
                      </c:pt>
                      <c:pt idx="279">
                        <c:v>17.424166666693054</c:v>
                      </c:pt>
                      <c:pt idx="280">
                        <c:v>17.507499999948777</c:v>
                      </c:pt>
                      <c:pt idx="281">
                        <c:v>17.591111111047212</c:v>
                      </c:pt>
                      <c:pt idx="282">
                        <c:v>17.674444444477558</c:v>
                      </c:pt>
                      <c:pt idx="283">
                        <c:v>17.757777777733281</c:v>
                      </c:pt>
                      <c:pt idx="284">
                        <c:v>17.841111111163627</c:v>
                      </c:pt>
                      <c:pt idx="285">
                        <c:v>17.92444444441935</c:v>
                      </c:pt>
                      <c:pt idx="286">
                        <c:v>18.007777777849697</c:v>
                      </c:pt>
                      <c:pt idx="287">
                        <c:v>18.09111111110542</c:v>
                      </c:pt>
                      <c:pt idx="288">
                        <c:v>18.174444444361143</c:v>
                      </c:pt>
                      <c:pt idx="289">
                        <c:v>18.257777777791489</c:v>
                      </c:pt>
                      <c:pt idx="290">
                        <c:v>18.341111111047212</c:v>
                      </c:pt>
                      <c:pt idx="291">
                        <c:v>18.424444444477558</c:v>
                      </c:pt>
                      <c:pt idx="292">
                        <c:v>18.507777777733281</c:v>
                      </c:pt>
                      <c:pt idx="293">
                        <c:v>18.591111111163627</c:v>
                      </c:pt>
                      <c:pt idx="294">
                        <c:v>18.67444444441935</c:v>
                      </c:pt>
                      <c:pt idx="295">
                        <c:v>18.757777777849697</c:v>
                      </c:pt>
                      <c:pt idx="296">
                        <c:v>18.84111111110542</c:v>
                      </c:pt>
                      <c:pt idx="297">
                        <c:v>18.924444444361143</c:v>
                      </c:pt>
                      <c:pt idx="298">
                        <c:v>19.007777777791489</c:v>
                      </c:pt>
                      <c:pt idx="299">
                        <c:v>19.091111111047212</c:v>
                      </c:pt>
                      <c:pt idx="300">
                        <c:v>19.174722222145647</c:v>
                      </c:pt>
                      <c:pt idx="301">
                        <c:v>19.258055555575993</c:v>
                      </c:pt>
                      <c:pt idx="302">
                        <c:v>19.341388888831716</c:v>
                      </c:pt>
                      <c:pt idx="303">
                        <c:v>19.424722222262062</c:v>
                      </c:pt>
                      <c:pt idx="304">
                        <c:v>19.508055555517785</c:v>
                      </c:pt>
                      <c:pt idx="305">
                        <c:v>19.591388888948131</c:v>
                      </c:pt>
                      <c:pt idx="306">
                        <c:v>19.674722222203854</c:v>
                      </c:pt>
                      <c:pt idx="307">
                        <c:v>19.758055555459578</c:v>
                      </c:pt>
                      <c:pt idx="308">
                        <c:v>19.841388888889924</c:v>
                      </c:pt>
                      <c:pt idx="309">
                        <c:v>19.924722222145647</c:v>
                      </c:pt>
                      <c:pt idx="310">
                        <c:v>20.008055555575993</c:v>
                      </c:pt>
                      <c:pt idx="311">
                        <c:v>20.091388888831716</c:v>
                      </c:pt>
                      <c:pt idx="312">
                        <c:v>20.174722222262062</c:v>
                      </c:pt>
                      <c:pt idx="313">
                        <c:v>20.258055555517785</c:v>
                      </c:pt>
                      <c:pt idx="314">
                        <c:v>20.341388888948131</c:v>
                      </c:pt>
                      <c:pt idx="315">
                        <c:v>20.424722222203854</c:v>
                      </c:pt>
                      <c:pt idx="316">
                        <c:v>20.508055555459578</c:v>
                      </c:pt>
                      <c:pt idx="317">
                        <c:v>20.591666666732635</c:v>
                      </c:pt>
                      <c:pt idx="318">
                        <c:v>20.674999999988358</c:v>
                      </c:pt>
                      <c:pt idx="319">
                        <c:v>20.758333333244082</c:v>
                      </c:pt>
                      <c:pt idx="320">
                        <c:v>20.841666666674428</c:v>
                      </c:pt>
                      <c:pt idx="321">
                        <c:v>20.924999999930151</c:v>
                      </c:pt>
                      <c:pt idx="322">
                        <c:v>21.008333333360497</c:v>
                      </c:pt>
                      <c:pt idx="323">
                        <c:v>21.09166666661622</c:v>
                      </c:pt>
                      <c:pt idx="324">
                        <c:v>21.175000000046566</c:v>
                      </c:pt>
                      <c:pt idx="325">
                        <c:v>21.258333333302289</c:v>
                      </c:pt>
                      <c:pt idx="326">
                        <c:v>21.341666666732635</c:v>
                      </c:pt>
                      <c:pt idx="327">
                        <c:v>21.424999999988358</c:v>
                      </c:pt>
                      <c:pt idx="328">
                        <c:v>21.508333333244082</c:v>
                      </c:pt>
                      <c:pt idx="329">
                        <c:v>21.591666666674428</c:v>
                      </c:pt>
                      <c:pt idx="330">
                        <c:v>21.674999999930151</c:v>
                      </c:pt>
                      <c:pt idx="331">
                        <c:v>21.758333333360497</c:v>
                      </c:pt>
                      <c:pt idx="332">
                        <c:v>21.84166666661622</c:v>
                      </c:pt>
                      <c:pt idx="333">
                        <c:v>21.925000000046566</c:v>
                      </c:pt>
                      <c:pt idx="334">
                        <c:v>22.065277777786832</c:v>
                      </c:pt>
                      <c:pt idx="335">
                        <c:v>22.065833333297633</c:v>
                      </c:pt>
                      <c:pt idx="336">
                        <c:v>22.066388888808433</c:v>
                      </c:pt>
                      <c:pt idx="337">
                        <c:v>22.067222222161945</c:v>
                      </c:pt>
                      <c:pt idx="338">
                        <c:v>22.067777777847368</c:v>
                      </c:pt>
                      <c:pt idx="339">
                        <c:v>22.068333333358169</c:v>
                      </c:pt>
                      <c:pt idx="340">
                        <c:v>22.068888888868969</c:v>
                      </c:pt>
                      <c:pt idx="341">
                        <c:v>22.069444444379769</c:v>
                      </c:pt>
                      <c:pt idx="342">
                        <c:v>22.070000000065193</c:v>
                      </c:pt>
                      <c:pt idx="343">
                        <c:v>22.070555555575993</c:v>
                      </c:pt>
                      <c:pt idx="344">
                        <c:v>22.071111111086793</c:v>
                      </c:pt>
                      <c:pt idx="345">
                        <c:v>22.071666666597594</c:v>
                      </c:pt>
                      <c:pt idx="346">
                        <c:v>22.072222222283017</c:v>
                      </c:pt>
                      <c:pt idx="347">
                        <c:v>22.072777777793817</c:v>
                      </c:pt>
                      <c:pt idx="348">
                        <c:v>22.090000000025611</c:v>
                      </c:pt>
                      <c:pt idx="349">
                        <c:v>22.090000000025611</c:v>
                      </c:pt>
                      <c:pt idx="350">
                        <c:v>22.107222222257406</c:v>
                      </c:pt>
                      <c:pt idx="351">
                        <c:v>22.107222222257406</c:v>
                      </c:pt>
                      <c:pt idx="352">
                        <c:v>22.1244444444892</c:v>
                      </c:pt>
                      <c:pt idx="353">
                        <c:v>22.1244444444892</c:v>
                      </c:pt>
                      <c:pt idx="354">
                        <c:v>22.141666666720994</c:v>
                      </c:pt>
                      <c:pt idx="355">
                        <c:v>22.141666666720994</c:v>
                      </c:pt>
                      <c:pt idx="356">
                        <c:v>22.158888888952788</c:v>
                      </c:pt>
                      <c:pt idx="357">
                        <c:v>22.158888888952788</c:v>
                      </c:pt>
                      <c:pt idx="358">
                        <c:v>22.176111111184582</c:v>
                      </c:pt>
                      <c:pt idx="359">
                        <c:v>22.176111111184582</c:v>
                      </c:pt>
                      <c:pt idx="360">
                        <c:v>22.193333333241753</c:v>
                      </c:pt>
                      <c:pt idx="361">
                        <c:v>22.193333333241753</c:v>
                      </c:pt>
                      <c:pt idx="362">
                        <c:v>22.210555555473547</c:v>
                      </c:pt>
                      <c:pt idx="363">
                        <c:v>22.210555555473547</c:v>
                      </c:pt>
                      <c:pt idx="364">
                        <c:v>22.227777777705342</c:v>
                      </c:pt>
                      <c:pt idx="365">
                        <c:v>22.227777777705342</c:v>
                      </c:pt>
                      <c:pt idx="366">
                        <c:v>22.244999999937136</c:v>
                      </c:pt>
                      <c:pt idx="367">
                        <c:v>22.244999999937136</c:v>
                      </c:pt>
                      <c:pt idx="368">
                        <c:v>22.26222222216893</c:v>
                      </c:pt>
                      <c:pt idx="369">
                        <c:v>22.26222222216893</c:v>
                      </c:pt>
                      <c:pt idx="370">
                        <c:v>22.279444444400724</c:v>
                      </c:pt>
                      <c:pt idx="371">
                        <c:v>22.279444444400724</c:v>
                      </c:pt>
                      <c:pt idx="372">
                        <c:v>22.296666666632518</c:v>
                      </c:pt>
                      <c:pt idx="373">
                        <c:v>22.296666666632518</c:v>
                      </c:pt>
                      <c:pt idx="374">
                        <c:v>22.313888888864312</c:v>
                      </c:pt>
                      <c:pt idx="375">
                        <c:v>22.313888888864312</c:v>
                      </c:pt>
                      <c:pt idx="376">
                        <c:v>22.331111111096106</c:v>
                      </c:pt>
                      <c:pt idx="377">
                        <c:v>22.331111111096106</c:v>
                      </c:pt>
                      <c:pt idx="378">
                        <c:v>22.348333333327901</c:v>
                      </c:pt>
                      <c:pt idx="379">
                        <c:v>22.348333333327901</c:v>
                      </c:pt>
                      <c:pt idx="380">
                        <c:v>22.365277777716983</c:v>
                      </c:pt>
                      <c:pt idx="381">
                        <c:v>22.365277777716983</c:v>
                      </c:pt>
                      <c:pt idx="382">
                        <c:v>22.382499999948777</c:v>
                      </c:pt>
                      <c:pt idx="383">
                        <c:v>22.382499999948777</c:v>
                      </c:pt>
                      <c:pt idx="384">
                        <c:v>22.399722222180571</c:v>
                      </c:pt>
                      <c:pt idx="385">
                        <c:v>22.399722222180571</c:v>
                      </c:pt>
                      <c:pt idx="386">
                        <c:v>22.416944444412366</c:v>
                      </c:pt>
                      <c:pt idx="387">
                        <c:v>22.416944444412366</c:v>
                      </c:pt>
                      <c:pt idx="388">
                        <c:v>22.43416666664416</c:v>
                      </c:pt>
                      <c:pt idx="389">
                        <c:v>22.43416666664416</c:v>
                      </c:pt>
                      <c:pt idx="390">
                        <c:v>22.451388888875954</c:v>
                      </c:pt>
                      <c:pt idx="391">
                        <c:v>22.451388888875954</c:v>
                      </c:pt>
                      <c:pt idx="392">
                        <c:v>22.468611111107748</c:v>
                      </c:pt>
                      <c:pt idx="393">
                        <c:v>22.468611111107748</c:v>
                      </c:pt>
                      <c:pt idx="394">
                        <c:v>22.485833333339542</c:v>
                      </c:pt>
                      <c:pt idx="395">
                        <c:v>22.485833333339542</c:v>
                      </c:pt>
                      <c:pt idx="396">
                        <c:v>22.503055555571336</c:v>
                      </c:pt>
                      <c:pt idx="397">
                        <c:v>22.503055555571336</c:v>
                      </c:pt>
                      <c:pt idx="398">
                        <c:v>22.52027777780313</c:v>
                      </c:pt>
                      <c:pt idx="399">
                        <c:v>22.52027777780313</c:v>
                      </c:pt>
                      <c:pt idx="400">
                        <c:v>22.537500000034925</c:v>
                      </c:pt>
                      <c:pt idx="401">
                        <c:v>22.537500000034925</c:v>
                      </c:pt>
                      <c:pt idx="402">
                        <c:v>22.554722222266719</c:v>
                      </c:pt>
                      <c:pt idx="403">
                        <c:v>22.554722222266719</c:v>
                      </c:pt>
                      <c:pt idx="404">
                        <c:v>22.571944444498513</c:v>
                      </c:pt>
                      <c:pt idx="405">
                        <c:v>22.571944444498513</c:v>
                      </c:pt>
                      <c:pt idx="406">
                        <c:v>22.589166666730307</c:v>
                      </c:pt>
                      <c:pt idx="407">
                        <c:v>22.589166666730307</c:v>
                      </c:pt>
                      <c:pt idx="408">
                        <c:v>22.606388888962101</c:v>
                      </c:pt>
                      <c:pt idx="409">
                        <c:v>22.606388888962101</c:v>
                      </c:pt>
                      <c:pt idx="410">
                        <c:v>22.623611111019272</c:v>
                      </c:pt>
                      <c:pt idx="411">
                        <c:v>22.623611111019272</c:v>
                      </c:pt>
                      <c:pt idx="412">
                        <c:v>22.640833333251067</c:v>
                      </c:pt>
                      <c:pt idx="413">
                        <c:v>22.640833333251067</c:v>
                      </c:pt>
                      <c:pt idx="414">
                        <c:v>22.657777777814772</c:v>
                      </c:pt>
                      <c:pt idx="415">
                        <c:v>22.657777777814772</c:v>
                      </c:pt>
                      <c:pt idx="416">
                        <c:v>22.675000000046566</c:v>
                      </c:pt>
                      <c:pt idx="417">
                        <c:v>22.675000000046566</c:v>
                      </c:pt>
                      <c:pt idx="418">
                        <c:v>22.69222222227836</c:v>
                      </c:pt>
                      <c:pt idx="419">
                        <c:v>22.69222222227836</c:v>
                      </c:pt>
                      <c:pt idx="420">
                        <c:v>22.709444444510154</c:v>
                      </c:pt>
                      <c:pt idx="421">
                        <c:v>22.709444444510154</c:v>
                      </c:pt>
                      <c:pt idx="422">
                        <c:v>22.726666666741949</c:v>
                      </c:pt>
                      <c:pt idx="423">
                        <c:v>22.726666666741949</c:v>
                      </c:pt>
                      <c:pt idx="424">
                        <c:v>22.74388888879912</c:v>
                      </c:pt>
                      <c:pt idx="425">
                        <c:v>22.74388888879912</c:v>
                      </c:pt>
                      <c:pt idx="426">
                        <c:v>22.761111111030914</c:v>
                      </c:pt>
                      <c:pt idx="427">
                        <c:v>22.761111111030914</c:v>
                      </c:pt>
                      <c:pt idx="428">
                        <c:v>22.778333333262708</c:v>
                      </c:pt>
                      <c:pt idx="429">
                        <c:v>22.778333333262708</c:v>
                      </c:pt>
                      <c:pt idx="430">
                        <c:v>22.795555555494502</c:v>
                      </c:pt>
                      <c:pt idx="431">
                        <c:v>22.795555555494502</c:v>
                      </c:pt>
                      <c:pt idx="432">
                        <c:v>22.812777777726296</c:v>
                      </c:pt>
                      <c:pt idx="433">
                        <c:v>22.812777777726296</c:v>
                      </c:pt>
                      <c:pt idx="434">
                        <c:v>22.82999999995809</c:v>
                      </c:pt>
                      <c:pt idx="435">
                        <c:v>22.82999999995809</c:v>
                      </c:pt>
                      <c:pt idx="436">
                        <c:v>22.847222222189885</c:v>
                      </c:pt>
                      <c:pt idx="437">
                        <c:v>22.847222222189885</c:v>
                      </c:pt>
                      <c:pt idx="438">
                        <c:v>22.864444444421679</c:v>
                      </c:pt>
                      <c:pt idx="439">
                        <c:v>22.864444444421679</c:v>
                      </c:pt>
                      <c:pt idx="440">
                        <c:v>22.881666666653473</c:v>
                      </c:pt>
                      <c:pt idx="441">
                        <c:v>22.881666666653473</c:v>
                      </c:pt>
                      <c:pt idx="442">
                        <c:v>22.898888888885267</c:v>
                      </c:pt>
                      <c:pt idx="443">
                        <c:v>22.898888888885267</c:v>
                      </c:pt>
                      <c:pt idx="444">
                        <c:v>22.916111111117061</c:v>
                      </c:pt>
                      <c:pt idx="445">
                        <c:v>22.916111111117061</c:v>
                      </c:pt>
                      <c:pt idx="446">
                        <c:v>22.933333333348855</c:v>
                      </c:pt>
                      <c:pt idx="447">
                        <c:v>22.933333333348855</c:v>
                      </c:pt>
                      <c:pt idx="448">
                        <c:v>22.95055555558065</c:v>
                      </c:pt>
                      <c:pt idx="449">
                        <c:v>22.95055555558065</c:v>
                      </c:pt>
                      <c:pt idx="450">
                        <c:v>22.967777777812444</c:v>
                      </c:pt>
                      <c:pt idx="451">
                        <c:v>22.967777777812444</c:v>
                      </c:pt>
                      <c:pt idx="452">
                        <c:v>22.984722222201526</c:v>
                      </c:pt>
                      <c:pt idx="453">
                        <c:v>22.984722222201526</c:v>
                      </c:pt>
                      <c:pt idx="454">
                        <c:v>23.00194444443332</c:v>
                      </c:pt>
                      <c:pt idx="455">
                        <c:v>23.00194444443332</c:v>
                      </c:pt>
                      <c:pt idx="456">
                        <c:v>23.019166666665114</c:v>
                      </c:pt>
                      <c:pt idx="457">
                        <c:v>23.019166666665114</c:v>
                      </c:pt>
                      <c:pt idx="458">
                        <c:v>23.036388888896909</c:v>
                      </c:pt>
                      <c:pt idx="459">
                        <c:v>23.036388888896909</c:v>
                      </c:pt>
                      <c:pt idx="460">
                        <c:v>23.053611111128703</c:v>
                      </c:pt>
                      <c:pt idx="461">
                        <c:v>23.053611111128703</c:v>
                      </c:pt>
                      <c:pt idx="462">
                        <c:v>23.070833333360497</c:v>
                      </c:pt>
                      <c:pt idx="463">
                        <c:v>23.070833333360497</c:v>
                      </c:pt>
                      <c:pt idx="464">
                        <c:v>23.088055555592291</c:v>
                      </c:pt>
                      <c:pt idx="465">
                        <c:v>23.088055555592291</c:v>
                      </c:pt>
                      <c:pt idx="466">
                        <c:v>23.105277777824085</c:v>
                      </c:pt>
                      <c:pt idx="467">
                        <c:v>23.105277777824085</c:v>
                      </c:pt>
                      <c:pt idx="468">
                        <c:v>23.122500000055879</c:v>
                      </c:pt>
                      <c:pt idx="469">
                        <c:v>23.122500000055879</c:v>
                      </c:pt>
                      <c:pt idx="470">
                        <c:v>23.139722222287674</c:v>
                      </c:pt>
                      <c:pt idx="471">
                        <c:v>23.139722222287674</c:v>
                      </c:pt>
                      <c:pt idx="472">
                        <c:v>23.156944444519468</c:v>
                      </c:pt>
                      <c:pt idx="473">
                        <c:v>23.156944444519468</c:v>
                      </c:pt>
                      <c:pt idx="474">
                        <c:v>23.174166666576639</c:v>
                      </c:pt>
                      <c:pt idx="475">
                        <c:v>23.174166666576639</c:v>
                      </c:pt>
                      <c:pt idx="476">
                        <c:v>23.191388888808433</c:v>
                      </c:pt>
                      <c:pt idx="477">
                        <c:v>23.191388888808433</c:v>
                      </c:pt>
                      <c:pt idx="478">
                        <c:v>23.208611111040227</c:v>
                      </c:pt>
                      <c:pt idx="479">
                        <c:v>23.208611111040227</c:v>
                      </c:pt>
                      <c:pt idx="480">
                        <c:v>23.225833333272021</c:v>
                      </c:pt>
                      <c:pt idx="481">
                        <c:v>23.225833333272021</c:v>
                      </c:pt>
                      <c:pt idx="482">
                        <c:v>23.243055555503815</c:v>
                      </c:pt>
                      <c:pt idx="483">
                        <c:v>23.243055555503815</c:v>
                      </c:pt>
                      <c:pt idx="484">
                        <c:v>23.26027777773561</c:v>
                      </c:pt>
                      <c:pt idx="485">
                        <c:v>23.26027777773561</c:v>
                      </c:pt>
                      <c:pt idx="486">
                        <c:v>23.277499999967404</c:v>
                      </c:pt>
                      <c:pt idx="487">
                        <c:v>23.277499999967404</c:v>
                      </c:pt>
                      <c:pt idx="488">
                        <c:v>23.294444444356486</c:v>
                      </c:pt>
                      <c:pt idx="489">
                        <c:v>23.294444444356486</c:v>
                      </c:pt>
                      <c:pt idx="490">
                        <c:v>23.31166666658828</c:v>
                      </c:pt>
                      <c:pt idx="491">
                        <c:v>23.31166666658828</c:v>
                      </c:pt>
                      <c:pt idx="492">
                        <c:v>23.328888888820074</c:v>
                      </c:pt>
                      <c:pt idx="493">
                        <c:v>23.328888888820074</c:v>
                      </c:pt>
                      <c:pt idx="494">
                        <c:v>23.346111111051869</c:v>
                      </c:pt>
                      <c:pt idx="495">
                        <c:v>23.346111111051869</c:v>
                      </c:pt>
                      <c:pt idx="496">
                        <c:v>23.363333333283663</c:v>
                      </c:pt>
                      <c:pt idx="497">
                        <c:v>23.363333333283663</c:v>
                      </c:pt>
                      <c:pt idx="498">
                        <c:v>23.380555555515457</c:v>
                      </c:pt>
                      <c:pt idx="499">
                        <c:v>23.380555555515457</c:v>
                      </c:pt>
                      <c:pt idx="500">
                        <c:v>23.397777777747251</c:v>
                      </c:pt>
                      <c:pt idx="501">
                        <c:v>23.397777777747251</c:v>
                      </c:pt>
                      <c:pt idx="502">
                        <c:v>23.414999999979045</c:v>
                      </c:pt>
                      <c:pt idx="503">
                        <c:v>23.414999999979045</c:v>
                      </c:pt>
                      <c:pt idx="504">
                        <c:v>23.432222222210839</c:v>
                      </c:pt>
                      <c:pt idx="505">
                        <c:v>23.432222222210839</c:v>
                      </c:pt>
                      <c:pt idx="506">
                        <c:v>23.449444444442634</c:v>
                      </c:pt>
                      <c:pt idx="507">
                        <c:v>23.449444444442634</c:v>
                      </c:pt>
                      <c:pt idx="508">
                        <c:v>23.466666666674428</c:v>
                      </c:pt>
                      <c:pt idx="509">
                        <c:v>23.466666666674428</c:v>
                      </c:pt>
                      <c:pt idx="510">
                        <c:v>23.483888888906222</c:v>
                      </c:pt>
                      <c:pt idx="511">
                        <c:v>23.483888888906222</c:v>
                      </c:pt>
                      <c:pt idx="512">
                        <c:v>23.501111111138016</c:v>
                      </c:pt>
                      <c:pt idx="513">
                        <c:v>23.501111111138016</c:v>
                      </c:pt>
                      <c:pt idx="514">
                        <c:v>23.51833333336981</c:v>
                      </c:pt>
                      <c:pt idx="515">
                        <c:v>23.51833333336981</c:v>
                      </c:pt>
                      <c:pt idx="516">
                        <c:v>23.535555555601604</c:v>
                      </c:pt>
                      <c:pt idx="517">
                        <c:v>23.535555555601604</c:v>
                      </c:pt>
                      <c:pt idx="518">
                        <c:v>23.552777777833398</c:v>
                      </c:pt>
                      <c:pt idx="519">
                        <c:v>23.552777777833398</c:v>
                      </c:pt>
                      <c:pt idx="520">
                        <c:v>23.570000000065193</c:v>
                      </c:pt>
                      <c:pt idx="521">
                        <c:v>23.570000000065193</c:v>
                      </c:pt>
                      <c:pt idx="522">
                        <c:v>23.587222222296987</c:v>
                      </c:pt>
                      <c:pt idx="523">
                        <c:v>23.587222222296987</c:v>
                      </c:pt>
                      <c:pt idx="524">
                        <c:v>23.604444444354158</c:v>
                      </c:pt>
                      <c:pt idx="525">
                        <c:v>23.604444444354158</c:v>
                      </c:pt>
                      <c:pt idx="526">
                        <c:v>23.621666666585952</c:v>
                      </c:pt>
                      <c:pt idx="527">
                        <c:v>23.621666666585952</c:v>
                      </c:pt>
                      <c:pt idx="528">
                        <c:v>23.638611111149658</c:v>
                      </c:pt>
                      <c:pt idx="529">
                        <c:v>23.638611111149658</c:v>
                      </c:pt>
                      <c:pt idx="530">
                        <c:v>23.655833333381452</c:v>
                      </c:pt>
                      <c:pt idx="531">
                        <c:v>23.655833333381452</c:v>
                      </c:pt>
                      <c:pt idx="532">
                        <c:v>23.673055555613246</c:v>
                      </c:pt>
                      <c:pt idx="533">
                        <c:v>23.673055555613246</c:v>
                      </c:pt>
                      <c:pt idx="534">
                        <c:v>23.69027777784504</c:v>
                      </c:pt>
                      <c:pt idx="535">
                        <c:v>23.69027777784504</c:v>
                      </c:pt>
                      <c:pt idx="536">
                        <c:v>23.707500000076834</c:v>
                      </c:pt>
                      <c:pt idx="537">
                        <c:v>23.707500000076834</c:v>
                      </c:pt>
                      <c:pt idx="538">
                        <c:v>23.724722222134005</c:v>
                      </c:pt>
                      <c:pt idx="539">
                        <c:v>23.724722222134005</c:v>
                      </c:pt>
                      <c:pt idx="540">
                        <c:v>23.741944444365799</c:v>
                      </c:pt>
                      <c:pt idx="541">
                        <c:v>23.741944444365799</c:v>
                      </c:pt>
                      <c:pt idx="542">
                        <c:v>23.759166666597594</c:v>
                      </c:pt>
                      <c:pt idx="543">
                        <c:v>23.759166666597594</c:v>
                      </c:pt>
                      <c:pt idx="544">
                        <c:v>23.776388888829388</c:v>
                      </c:pt>
                      <c:pt idx="545">
                        <c:v>23.776388888829388</c:v>
                      </c:pt>
                      <c:pt idx="546">
                        <c:v>23.793611111061182</c:v>
                      </c:pt>
                      <c:pt idx="547">
                        <c:v>23.793611111061182</c:v>
                      </c:pt>
                      <c:pt idx="548">
                        <c:v>23.810833333292976</c:v>
                      </c:pt>
                      <c:pt idx="549">
                        <c:v>23.810833333292976</c:v>
                      </c:pt>
                      <c:pt idx="550">
                        <c:v>23.82805555552477</c:v>
                      </c:pt>
                      <c:pt idx="551">
                        <c:v>23.82805555552477</c:v>
                      </c:pt>
                      <c:pt idx="552">
                        <c:v>23.845277777756564</c:v>
                      </c:pt>
                      <c:pt idx="553">
                        <c:v>23.845277777756564</c:v>
                      </c:pt>
                      <c:pt idx="554">
                        <c:v>23.862499999988358</c:v>
                      </c:pt>
                      <c:pt idx="555">
                        <c:v>23.862499999988358</c:v>
                      </c:pt>
                      <c:pt idx="556">
                        <c:v>23.879722222220153</c:v>
                      </c:pt>
                      <c:pt idx="557">
                        <c:v>23.879722222220153</c:v>
                      </c:pt>
                      <c:pt idx="558">
                        <c:v>23.896944444451947</c:v>
                      </c:pt>
                      <c:pt idx="559">
                        <c:v>23.896944444451947</c:v>
                      </c:pt>
                      <c:pt idx="560">
                        <c:v>23.914166666683741</c:v>
                      </c:pt>
                      <c:pt idx="561">
                        <c:v>23.914166666683741</c:v>
                      </c:pt>
                      <c:pt idx="562">
                        <c:v>23.931388888915535</c:v>
                      </c:pt>
                      <c:pt idx="563">
                        <c:v>23.931388888915535</c:v>
                      </c:pt>
                      <c:pt idx="564">
                        <c:v>23.948611111147329</c:v>
                      </c:pt>
                      <c:pt idx="565">
                        <c:v>23.948611111147329</c:v>
                      </c:pt>
                      <c:pt idx="566">
                        <c:v>23.965555555536412</c:v>
                      </c:pt>
                      <c:pt idx="567">
                        <c:v>23.965555555536412</c:v>
                      </c:pt>
                      <c:pt idx="568">
                        <c:v>23.982777777768206</c:v>
                      </c:pt>
                      <c:pt idx="569">
                        <c:v>23.982777777768206</c:v>
                      </c:pt>
                      <c:pt idx="570">
                        <c:v>24</c:v>
                      </c:pt>
                      <c:pt idx="571">
                        <c:v>24</c:v>
                      </c:pt>
                      <c:pt idx="572">
                        <c:v>24.017222222231794</c:v>
                      </c:pt>
                      <c:pt idx="573">
                        <c:v>24.017222222231794</c:v>
                      </c:pt>
                      <c:pt idx="574">
                        <c:v>24.034444444463588</c:v>
                      </c:pt>
                      <c:pt idx="575">
                        <c:v>24.034444444463588</c:v>
                      </c:pt>
                      <c:pt idx="576">
                        <c:v>24.051666666695382</c:v>
                      </c:pt>
                      <c:pt idx="577">
                        <c:v>24.051666666695382</c:v>
                      </c:pt>
                      <c:pt idx="578">
                        <c:v>24.068888888927177</c:v>
                      </c:pt>
                      <c:pt idx="579">
                        <c:v>24.068888888927177</c:v>
                      </c:pt>
                      <c:pt idx="580">
                        <c:v>24.086111111158971</c:v>
                      </c:pt>
                      <c:pt idx="581">
                        <c:v>24.086111111158971</c:v>
                      </c:pt>
                      <c:pt idx="582">
                        <c:v>24.103333333390765</c:v>
                      </c:pt>
                      <c:pt idx="583">
                        <c:v>24.103333333390765</c:v>
                      </c:pt>
                      <c:pt idx="584">
                        <c:v>24.120555555622559</c:v>
                      </c:pt>
                      <c:pt idx="585">
                        <c:v>24.120555555622559</c:v>
                      </c:pt>
                      <c:pt idx="586">
                        <c:v>24.137777777854353</c:v>
                      </c:pt>
                      <c:pt idx="587">
                        <c:v>24.137777777854353</c:v>
                      </c:pt>
                      <c:pt idx="588">
                        <c:v>24.154999999911524</c:v>
                      </c:pt>
                      <c:pt idx="589">
                        <c:v>24.154999999911524</c:v>
                      </c:pt>
                      <c:pt idx="590">
                        <c:v>24.172222222143319</c:v>
                      </c:pt>
                      <c:pt idx="591">
                        <c:v>24.172222222143319</c:v>
                      </c:pt>
                      <c:pt idx="592">
                        <c:v>24.189444444375113</c:v>
                      </c:pt>
                      <c:pt idx="593">
                        <c:v>24.189444444375113</c:v>
                      </c:pt>
                      <c:pt idx="594">
                        <c:v>24.206666666606907</c:v>
                      </c:pt>
                      <c:pt idx="595">
                        <c:v>24.206666666606907</c:v>
                      </c:pt>
                      <c:pt idx="596">
                        <c:v>24.223888888838701</c:v>
                      </c:pt>
                      <c:pt idx="597">
                        <c:v>24.223888888838701</c:v>
                      </c:pt>
                      <c:pt idx="598">
                        <c:v>24.241111111070495</c:v>
                      </c:pt>
                      <c:pt idx="599">
                        <c:v>24.241111111070495</c:v>
                      </c:pt>
                      <c:pt idx="600">
                        <c:v>24.258333333302289</c:v>
                      </c:pt>
                      <c:pt idx="601">
                        <c:v>24.258333333302289</c:v>
                      </c:pt>
                      <c:pt idx="602">
                        <c:v>24.275555555534083</c:v>
                      </c:pt>
                      <c:pt idx="603">
                        <c:v>24.275555555534083</c:v>
                      </c:pt>
                      <c:pt idx="604">
                        <c:v>24.292499999923166</c:v>
                      </c:pt>
                      <c:pt idx="605">
                        <c:v>24.292499999923166</c:v>
                      </c:pt>
                      <c:pt idx="606">
                        <c:v>24.30972222215496</c:v>
                      </c:pt>
                      <c:pt idx="607">
                        <c:v>24.30972222215496</c:v>
                      </c:pt>
                      <c:pt idx="608">
                        <c:v>24.326944444386754</c:v>
                      </c:pt>
                      <c:pt idx="609">
                        <c:v>24.326944444386754</c:v>
                      </c:pt>
                      <c:pt idx="610">
                        <c:v>24.344166666618548</c:v>
                      </c:pt>
                      <c:pt idx="611">
                        <c:v>24.344166666618548</c:v>
                      </c:pt>
                      <c:pt idx="612">
                        <c:v>24.361388888850342</c:v>
                      </c:pt>
                      <c:pt idx="613">
                        <c:v>24.361388888850342</c:v>
                      </c:pt>
                      <c:pt idx="614">
                        <c:v>24.378611111082137</c:v>
                      </c:pt>
                      <c:pt idx="615">
                        <c:v>24.378611111082137</c:v>
                      </c:pt>
                      <c:pt idx="616">
                        <c:v>24.395833333313931</c:v>
                      </c:pt>
                      <c:pt idx="617">
                        <c:v>24.395833333313931</c:v>
                      </c:pt>
                      <c:pt idx="618">
                        <c:v>24.413055555545725</c:v>
                      </c:pt>
                      <c:pt idx="619">
                        <c:v>24.413055555545725</c:v>
                      </c:pt>
                      <c:pt idx="620">
                        <c:v>24.430277777777519</c:v>
                      </c:pt>
                      <c:pt idx="621">
                        <c:v>24.430277777777519</c:v>
                      </c:pt>
                      <c:pt idx="622">
                        <c:v>24.447500000009313</c:v>
                      </c:pt>
                      <c:pt idx="623">
                        <c:v>24.447500000009313</c:v>
                      </c:pt>
                      <c:pt idx="624">
                        <c:v>24.464722222241107</c:v>
                      </c:pt>
                      <c:pt idx="625">
                        <c:v>24.464722222241107</c:v>
                      </c:pt>
                      <c:pt idx="626">
                        <c:v>24.481944444472902</c:v>
                      </c:pt>
                      <c:pt idx="627">
                        <c:v>24.481944444472902</c:v>
                      </c:pt>
                      <c:pt idx="628">
                        <c:v>24.499166666704696</c:v>
                      </c:pt>
                      <c:pt idx="629">
                        <c:v>24.499166666704696</c:v>
                      </c:pt>
                      <c:pt idx="630">
                        <c:v>24.51638888893649</c:v>
                      </c:pt>
                      <c:pt idx="631">
                        <c:v>24.51638888893649</c:v>
                      </c:pt>
                      <c:pt idx="632">
                        <c:v>24.533611111168284</c:v>
                      </c:pt>
                      <c:pt idx="633">
                        <c:v>24.533611111168284</c:v>
                      </c:pt>
                      <c:pt idx="634">
                        <c:v>24.550833333400078</c:v>
                      </c:pt>
                      <c:pt idx="635">
                        <c:v>24.550833333400078</c:v>
                      </c:pt>
                      <c:pt idx="636">
                        <c:v>24.568055555631872</c:v>
                      </c:pt>
                      <c:pt idx="637">
                        <c:v>24.568055555631872</c:v>
                      </c:pt>
                      <c:pt idx="638">
                        <c:v>24.585277777689043</c:v>
                      </c:pt>
                      <c:pt idx="639">
                        <c:v>24.585277777689043</c:v>
                      </c:pt>
                      <c:pt idx="640">
                        <c:v>24.602222222252749</c:v>
                      </c:pt>
                      <c:pt idx="641">
                        <c:v>24.602222222252749</c:v>
                      </c:pt>
                      <c:pt idx="642">
                        <c:v>24.619444444484543</c:v>
                      </c:pt>
                      <c:pt idx="643">
                        <c:v>24.619444444484543</c:v>
                      </c:pt>
                      <c:pt idx="644">
                        <c:v>24.636666666716337</c:v>
                      </c:pt>
                      <c:pt idx="645">
                        <c:v>24.636666666716337</c:v>
                      </c:pt>
                      <c:pt idx="646">
                        <c:v>24.653888888948131</c:v>
                      </c:pt>
                      <c:pt idx="647">
                        <c:v>24.653888888948131</c:v>
                      </c:pt>
                      <c:pt idx="648">
                        <c:v>24.671111111179926</c:v>
                      </c:pt>
                      <c:pt idx="649">
                        <c:v>24.671111111179926</c:v>
                      </c:pt>
                      <c:pt idx="650">
                        <c:v>24.688333333237097</c:v>
                      </c:pt>
                      <c:pt idx="651">
                        <c:v>24.688333333237097</c:v>
                      </c:pt>
                      <c:pt idx="652">
                        <c:v>24.705555555468891</c:v>
                      </c:pt>
                      <c:pt idx="653">
                        <c:v>24.705555555468891</c:v>
                      </c:pt>
                      <c:pt idx="654">
                        <c:v>24.722777777700685</c:v>
                      </c:pt>
                      <c:pt idx="655">
                        <c:v>24.722777777700685</c:v>
                      </c:pt>
                      <c:pt idx="656">
                        <c:v>24.739999999932479</c:v>
                      </c:pt>
                      <c:pt idx="657">
                        <c:v>24.739999999932479</c:v>
                      </c:pt>
                      <c:pt idx="658">
                        <c:v>24.757222222164273</c:v>
                      </c:pt>
                      <c:pt idx="659">
                        <c:v>24.757222222164273</c:v>
                      </c:pt>
                      <c:pt idx="660">
                        <c:v>24.774444444396067</c:v>
                      </c:pt>
                      <c:pt idx="661">
                        <c:v>24.774444444396067</c:v>
                      </c:pt>
                      <c:pt idx="662">
                        <c:v>24.791666666627862</c:v>
                      </c:pt>
                      <c:pt idx="663">
                        <c:v>24.791666666627862</c:v>
                      </c:pt>
                      <c:pt idx="664">
                        <c:v>24.808888888859656</c:v>
                      </c:pt>
                      <c:pt idx="665">
                        <c:v>24.808888888859656</c:v>
                      </c:pt>
                      <c:pt idx="666">
                        <c:v>24.82611111109145</c:v>
                      </c:pt>
                      <c:pt idx="667">
                        <c:v>24.82611111109145</c:v>
                      </c:pt>
                      <c:pt idx="668">
                        <c:v>24.843333333323244</c:v>
                      </c:pt>
                      <c:pt idx="669">
                        <c:v>24.843333333323244</c:v>
                      </c:pt>
                      <c:pt idx="670">
                        <c:v>24.860555555555038</c:v>
                      </c:pt>
                      <c:pt idx="671">
                        <c:v>24.860555555555038</c:v>
                      </c:pt>
                      <c:pt idx="672">
                        <c:v>24.877777777786832</c:v>
                      </c:pt>
                      <c:pt idx="673">
                        <c:v>24.877777777786832</c:v>
                      </c:pt>
                      <c:pt idx="674">
                        <c:v>24.895000000018626</c:v>
                      </c:pt>
                      <c:pt idx="675">
                        <c:v>24.895000000018626</c:v>
                      </c:pt>
                      <c:pt idx="676">
                        <c:v>24.912222222250421</c:v>
                      </c:pt>
                      <c:pt idx="677">
                        <c:v>24.912222222250421</c:v>
                      </c:pt>
                      <c:pt idx="678">
                        <c:v>24.929444444482215</c:v>
                      </c:pt>
                      <c:pt idx="679">
                        <c:v>24.929444444482215</c:v>
                      </c:pt>
                      <c:pt idx="680">
                        <c:v>24.946388888871297</c:v>
                      </c:pt>
                      <c:pt idx="681">
                        <c:v>24.946388888871297</c:v>
                      </c:pt>
                      <c:pt idx="682">
                        <c:v>24.963611111103091</c:v>
                      </c:pt>
                      <c:pt idx="683">
                        <c:v>24.963611111103091</c:v>
                      </c:pt>
                      <c:pt idx="684">
                        <c:v>24.980833333334886</c:v>
                      </c:pt>
                      <c:pt idx="685">
                        <c:v>24.980833333334886</c:v>
                      </c:pt>
                      <c:pt idx="686">
                        <c:v>24.99805555556668</c:v>
                      </c:pt>
                      <c:pt idx="687">
                        <c:v>24.99805555556668</c:v>
                      </c:pt>
                      <c:pt idx="688">
                        <c:v>25.015277777798474</c:v>
                      </c:pt>
                      <c:pt idx="689">
                        <c:v>25.015277777798474</c:v>
                      </c:pt>
                      <c:pt idx="690">
                        <c:v>25.032500000030268</c:v>
                      </c:pt>
                      <c:pt idx="691">
                        <c:v>25.032500000030268</c:v>
                      </c:pt>
                      <c:pt idx="692">
                        <c:v>25.049722222262062</c:v>
                      </c:pt>
                      <c:pt idx="693">
                        <c:v>25.049722222262062</c:v>
                      </c:pt>
                      <c:pt idx="694">
                        <c:v>25.066944444493856</c:v>
                      </c:pt>
                      <c:pt idx="695">
                        <c:v>25.066944444493856</c:v>
                      </c:pt>
                      <c:pt idx="696">
                        <c:v>25.08416666672565</c:v>
                      </c:pt>
                      <c:pt idx="697">
                        <c:v>25.08416666672565</c:v>
                      </c:pt>
                      <c:pt idx="698">
                        <c:v>25.101388888957445</c:v>
                      </c:pt>
                      <c:pt idx="699">
                        <c:v>25.101388888957445</c:v>
                      </c:pt>
                      <c:pt idx="700">
                        <c:v>25.118611111189239</c:v>
                      </c:pt>
                      <c:pt idx="701">
                        <c:v>25.118611111189239</c:v>
                      </c:pt>
                      <c:pt idx="702">
                        <c:v>25.13583333324641</c:v>
                      </c:pt>
                      <c:pt idx="703">
                        <c:v>25.13583333324641</c:v>
                      </c:pt>
                      <c:pt idx="704">
                        <c:v>25.153055555478204</c:v>
                      </c:pt>
                      <c:pt idx="705">
                        <c:v>25.153055555478204</c:v>
                      </c:pt>
                      <c:pt idx="706">
                        <c:v>25.170277777709998</c:v>
                      </c:pt>
                      <c:pt idx="707">
                        <c:v>25.170277777709998</c:v>
                      </c:pt>
                      <c:pt idx="708">
                        <c:v>25.187499999941792</c:v>
                      </c:pt>
                      <c:pt idx="709">
                        <c:v>25.187499999941792</c:v>
                      </c:pt>
                      <c:pt idx="710">
                        <c:v>25.204722222173586</c:v>
                      </c:pt>
                      <c:pt idx="711">
                        <c:v>25.204722222173586</c:v>
                      </c:pt>
                      <c:pt idx="712">
                        <c:v>25.221944444405381</c:v>
                      </c:pt>
                      <c:pt idx="713">
                        <c:v>25.221944444405381</c:v>
                      </c:pt>
                      <c:pt idx="714">
                        <c:v>25.239166666637175</c:v>
                      </c:pt>
                      <c:pt idx="715">
                        <c:v>25.239166666637175</c:v>
                      </c:pt>
                      <c:pt idx="716">
                        <c:v>25.256388888868969</c:v>
                      </c:pt>
                      <c:pt idx="717">
                        <c:v>25.256388888868969</c:v>
                      </c:pt>
                      <c:pt idx="718">
                        <c:v>25.273611111100763</c:v>
                      </c:pt>
                      <c:pt idx="719">
                        <c:v>25.273611111100763</c:v>
                      </c:pt>
                      <c:pt idx="720">
                        <c:v>25.290555555489846</c:v>
                      </c:pt>
                      <c:pt idx="721">
                        <c:v>25.290555555489846</c:v>
                      </c:pt>
                      <c:pt idx="722">
                        <c:v>25.30777777772164</c:v>
                      </c:pt>
                      <c:pt idx="723">
                        <c:v>25.30777777772164</c:v>
                      </c:pt>
                      <c:pt idx="724">
                        <c:v>25.324999999953434</c:v>
                      </c:pt>
                      <c:pt idx="725">
                        <c:v>25.324999999953434</c:v>
                      </c:pt>
                      <c:pt idx="726">
                        <c:v>25.342222222185228</c:v>
                      </c:pt>
                      <c:pt idx="727">
                        <c:v>25.342222222185228</c:v>
                      </c:pt>
                      <c:pt idx="728">
                        <c:v>25.359444444417022</c:v>
                      </c:pt>
                      <c:pt idx="729">
                        <c:v>25.359444444417022</c:v>
                      </c:pt>
                      <c:pt idx="730">
                        <c:v>25.376666666648816</c:v>
                      </c:pt>
                      <c:pt idx="731">
                        <c:v>25.376666666648816</c:v>
                      </c:pt>
                      <c:pt idx="732">
                        <c:v>25.39388888888061</c:v>
                      </c:pt>
                      <c:pt idx="733">
                        <c:v>25.39388888888061</c:v>
                      </c:pt>
                      <c:pt idx="734">
                        <c:v>25.411111111112405</c:v>
                      </c:pt>
                      <c:pt idx="735">
                        <c:v>25.411111111112405</c:v>
                      </c:pt>
                      <c:pt idx="736">
                        <c:v>25.428333333344199</c:v>
                      </c:pt>
                      <c:pt idx="737">
                        <c:v>25.428333333344199</c:v>
                      </c:pt>
                      <c:pt idx="738">
                        <c:v>25.445555555575993</c:v>
                      </c:pt>
                      <c:pt idx="739">
                        <c:v>25.445555555575993</c:v>
                      </c:pt>
                      <c:pt idx="740">
                        <c:v>25.462777777807787</c:v>
                      </c:pt>
                      <c:pt idx="741">
                        <c:v>25.462777777807787</c:v>
                      </c:pt>
                      <c:pt idx="742">
                        <c:v>25.480000000039581</c:v>
                      </c:pt>
                      <c:pt idx="743">
                        <c:v>25.480000000039581</c:v>
                      </c:pt>
                      <c:pt idx="744">
                        <c:v>25.497222222271375</c:v>
                      </c:pt>
                      <c:pt idx="745">
                        <c:v>25.497222222271375</c:v>
                      </c:pt>
                      <c:pt idx="746">
                        <c:v>25.51444444450317</c:v>
                      </c:pt>
                      <c:pt idx="747">
                        <c:v>25.51444444450317</c:v>
                      </c:pt>
                      <c:pt idx="748">
                        <c:v>25.531666666734964</c:v>
                      </c:pt>
                      <c:pt idx="749">
                        <c:v>25.531666666734964</c:v>
                      </c:pt>
                      <c:pt idx="750">
                        <c:v>25.548888888966758</c:v>
                      </c:pt>
                      <c:pt idx="751">
                        <c:v>25.548888888966758</c:v>
                      </c:pt>
                      <c:pt idx="752">
                        <c:v>25.566111111023929</c:v>
                      </c:pt>
                      <c:pt idx="753">
                        <c:v>25.566111111023929</c:v>
                      </c:pt>
                      <c:pt idx="754">
                        <c:v>25.583333333255723</c:v>
                      </c:pt>
                      <c:pt idx="755">
                        <c:v>25.583333333255723</c:v>
                      </c:pt>
                      <c:pt idx="756">
                        <c:v>25.600555555487517</c:v>
                      </c:pt>
                      <c:pt idx="757">
                        <c:v>25.600555555487517</c:v>
                      </c:pt>
                      <c:pt idx="758">
                        <c:v>25.617500000051223</c:v>
                      </c:pt>
                      <c:pt idx="759">
                        <c:v>25.617500000051223</c:v>
                      </c:pt>
                      <c:pt idx="760">
                        <c:v>25.634722222283017</c:v>
                      </c:pt>
                      <c:pt idx="761">
                        <c:v>25.634722222283017</c:v>
                      </c:pt>
                      <c:pt idx="762">
                        <c:v>25.651944444514811</c:v>
                      </c:pt>
                      <c:pt idx="763">
                        <c:v>25.651944444514811</c:v>
                      </c:pt>
                      <c:pt idx="764">
                        <c:v>25.669166666571982</c:v>
                      </c:pt>
                      <c:pt idx="765">
                        <c:v>25.669166666571982</c:v>
                      </c:pt>
                      <c:pt idx="766">
                        <c:v>25.686388888803776</c:v>
                      </c:pt>
                      <c:pt idx="767">
                        <c:v>25.686388888803776</c:v>
                      </c:pt>
                      <c:pt idx="768">
                        <c:v>25.703611111035571</c:v>
                      </c:pt>
                      <c:pt idx="769">
                        <c:v>25.703611111035571</c:v>
                      </c:pt>
                      <c:pt idx="770">
                        <c:v>25.720833333267365</c:v>
                      </c:pt>
                      <c:pt idx="771">
                        <c:v>25.720833333267365</c:v>
                      </c:pt>
                      <c:pt idx="772">
                        <c:v>25.738055555499159</c:v>
                      </c:pt>
                      <c:pt idx="773">
                        <c:v>25.738055555499159</c:v>
                      </c:pt>
                      <c:pt idx="774">
                        <c:v>25.755277777730953</c:v>
                      </c:pt>
                      <c:pt idx="775">
                        <c:v>25.755277777730953</c:v>
                      </c:pt>
                      <c:pt idx="776">
                        <c:v>25.772499999962747</c:v>
                      </c:pt>
                      <c:pt idx="777">
                        <c:v>25.772499999962747</c:v>
                      </c:pt>
                      <c:pt idx="778">
                        <c:v>25.789722222194541</c:v>
                      </c:pt>
                      <c:pt idx="779">
                        <c:v>25.789722222194541</c:v>
                      </c:pt>
                      <c:pt idx="780">
                        <c:v>25.806944444426335</c:v>
                      </c:pt>
                      <c:pt idx="781">
                        <c:v>25.806944444426335</c:v>
                      </c:pt>
                      <c:pt idx="782">
                        <c:v>25.82416666665813</c:v>
                      </c:pt>
                      <c:pt idx="783">
                        <c:v>25.82416666665813</c:v>
                      </c:pt>
                      <c:pt idx="784">
                        <c:v>25.841388888889924</c:v>
                      </c:pt>
                      <c:pt idx="785">
                        <c:v>25.841388888889924</c:v>
                      </c:pt>
                      <c:pt idx="786">
                        <c:v>25.858611111121718</c:v>
                      </c:pt>
                      <c:pt idx="787">
                        <c:v>25.858611111121718</c:v>
                      </c:pt>
                      <c:pt idx="788">
                        <c:v>25.875833333353512</c:v>
                      </c:pt>
                      <c:pt idx="789">
                        <c:v>25.875833333353512</c:v>
                      </c:pt>
                      <c:pt idx="790">
                        <c:v>25.893055555585306</c:v>
                      </c:pt>
                      <c:pt idx="791">
                        <c:v>25.893055555585306</c:v>
                      </c:pt>
                      <c:pt idx="792">
                        <c:v>25.9102777778171</c:v>
                      </c:pt>
                      <c:pt idx="793">
                        <c:v>25.9102777778171</c:v>
                      </c:pt>
                      <c:pt idx="794">
                        <c:v>25.927500000048894</c:v>
                      </c:pt>
                      <c:pt idx="795">
                        <c:v>25.927500000048894</c:v>
                      </c:pt>
                      <c:pt idx="796">
                        <c:v>25.944444444437977</c:v>
                      </c:pt>
                      <c:pt idx="797">
                        <c:v>25.944444444437977</c:v>
                      </c:pt>
                      <c:pt idx="798">
                        <c:v>25.961666666669771</c:v>
                      </c:pt>
                      <c:pt idx="799">
                        <c:v>25.961666666669771</c:v>
                      </c:pt>
                      <c:pt idx="800">
                        <c:v>25.978888888901565</c:v>
                      </c:pt>
                      <c:pt idx="801">
                        <c:v>25.978888888901565</c:v>
                      </c:pt>
                      <c:pt idx="802">
                        <c:v>25.996111111133359</c:v>
                      </c:pt>
                      <c:pt idx="803">
                        <c:v>25.996111111133359</c:v>
                      </c:pt>
                      <c:pt idx="804">
                        <c:v>26.013333333365154</c:v>
                      </c:pt>
                      <c:pt idx="805">
                        <c:v>26.013333333365154</c:v>
                      </c:pt>
                      <c:pt idx="806">
                        <c:v>26.030555555596948</c:v>
                      </c:pt>
                      <c:pt idx="807">
                        <c:v>26.030555555596948</c:v>
                      </c:pt>
                      <c:pt idx="808">
                        <c:v>26.047777777828742</c:v>
                      </c:pt>
                      <c:pt idx="809">
                        <c:v>26.047777777828742</c:v>
                      </c:pt>
                      <c:pt idx="810">
                        <c:v>26.065000000060536</c:v>
                      </c:pt>
                      <c:pt idx="811">
                        <c:v>26.065000000060536</c:v>
                      </c:pt>
                      <c:pt idx="812">
                        <c:v>26.08222222229233</c:v>
                      </c:pt>
                      <c:pt idx="813">
                        <c:v>26.08222222229233</c:v>
                      </c:pt>
                      <c:pt idx="814">
                        <c:v>26.099444444349501</c:v>
                      </c:pt>
                      <c:pt idx="815">
                        <c:v>26.099444444349501</c:v>
                      </c:pt>
                      <c:pt idx="816">
                        <c:v>26.116666666581295</c:v>
                      </c:pt>
                      <c:pt idx="817">
                        <c:v>26.116666666581295</c:v>
                      </c:pt>
                      <c:pt idx="818">
                        <c:v>26.13388888881309</c:v>
                      </c:pt>
                      <c:pt idx="819">
                        <c:v>26.13388888881309</c:v>
                      </c:pt>
                      <c:pt idx="820">
                        <c:v>26.151111111044884</c:v>
                      </c:pt>
                      <c:pt idx="821">
                        <c:v>26.151111111044884</c:v>
                      </c:pt>
                      <c:pt idx="822">
                        <c:v>26.168333333276678</c:v>
                      </c:pt>
                      <c:pt idx="823">
                        <c:v>26.168333333276678</c:v>
                      </c:pt>
                      <c:pt idx="824">
                        <c:v>26.185555555508472</c:v>
                      </c:pt>
                      <c:pt idx="825">
                        <c:v>26.185555555508472</c:v>
                      </c:pt>
                      <c:pt idx="826">
                        <c:v>26.202777777740266</c:v>
                      </c:pt>
                      <c:pt idx="827">
                        <c:v>26.202777777740266</c:v>
                      </c:pt>
                      <c:pt idx="828">
                        <c:v>26.21999999997206</c:v>
                      </c:pt>
                      <c:pt idx="829">
                        <c:v>26.21999999997206</c:v>
                      </c:pt>
                      <c:pt idx="830">
                        <c:v>26.237222222203854</c:v>
                      </c:pt>
                      <c:pt idx="831">
                        <c:v>26.237222222203854</c:v>
                      </c:pt>
                      <c:pt idx="832">
                        <c:v>26.254444444435649</c:v>
                      </c:pt>
                      <c:pt idx="833">
                        <c:v>26.254444444435649</c:v>
                      </c:pt>
                      <c:pt idx="834">
                        <c:v>26.271666666667443</c:v>
                      </c:pt>
                      <c:pt idx="835">
                        <c:v>26.271666666667443</c:v>
                      </c:pt>
                      <c:pt idx="836">
                        <c:v>26.288888888899237</c:v>
                      </c:pt>
                      <c:pt idx="837">
                        <c:v>26.288888888899237</c:v>
                      </c:pt>
                      <c:pt idx="838">
                        <c:v>26.306111111131031</c:v>
                      </c:pt>
                      <c:pt idx="839">
                        <c:v>26.306111111131031</c:v>
                      </c:pt>
                      <c:pt idx="840">
                        <c:v>26.323055555520114</c:v>
                      </c:pt>
                      <c:pt idx="841">
                        <c:v>26.323055555520114</c:v>
                      </c:pt>
                      <c:pt idx="842">
                        <c:v>26.340277777751908</c:v>
                      </c:pt>
                      <c:pt idx="843">
                        <c:v>26.340277777751908</c:v>
                      </c:pt>
                      <c:pt idx="844">
                        <c:v>26.357499999983702</c:v>
                      </c:pt>
                      <c:pt idx="845">
                        <c:v>26.357499999983702</c:v>
                      </c:pt>
                      <c:pt idx="846">
                        <c:v>26.374722222215496</c:v>
                      </c:pt>
                      <c:pt idx="847">
                        <c:v>26.374722222215496</c:v>
                      </c:pt>
                      <c:pt idx="848">
                        <c:v>26.39194444444729</c:v>
                      </c:pt>
                      <c:pt idx="849">
                        <c:v>26.39194444444729</c:v>
                      </c:pt>
                      <c:pt idx="850">
                        <c:v>26.409166666679084</c:v>
                      </c:pt>
                      <c:pt idx="851">
                        <c:v>26.409166666679084</c:v>
                      </c:pt>
                      <c:pt idx="852">
                        <c:v>26.426388888910878</c:v>
                      </c:pt>
                      <c:pt idx="853">
                        <c:v>26.426388888910878</c:v>
                      </c:pt>
                      <c:pt idx="854">
                        <c:v>26.443611111142673</c:v>
                      </c:pt>
                      <c:pt idx="855">
                        <c:v>26.443611111142673</c:v>
                      </c:pt>
                      <c:pt idx="856">
                        <c:v>26.460833333374467</c:v>
                      </c:pt>
                      <c:pt idx="857">
                        <c:v>26.460833333374467</c:v>
                      </c:pt>
                      <c:pt idx="858">
                        <c:v>26.478055555606261</c:v>
                      </c:pt>
                      <c:pt idx="859">
                        <c:v>26.478055555606261</c:v>
                      </c:pt>
                      <c:pt idx="860">
                        <c:v>26.495277777838055</c:v>
                      </c:pt>
                      <c:pt idx="861">
                        <c:v>26.495277777838055</c:v>
                      </c:pt>
                      <c:pt idx="862">
                        <c:v>26.512500000069849</c:v>
                      </c:pt>
                      <c:pt idx="863">
                        <c:v>26.512500000069849</c:v>
                      </c:pt>
                      <c:pt idx="864">
                        <c:v>26.52972222212702</c:v>
                      </c:pt>
                      <c:pt idx="865">
                        <c:v>26.52972222212702</c:v>
                      </c:pt>
                      <c:pt idx="866">
                        <c:v>26.546944444358815</c:v>
                      </c:pt>
                      <c:pt idx="867">
                        <c:v>26.546944444358815</c:v>
                      </c:pt>
                      <c:pt idx="868">
                        <c:v>26.564166666590609</c:v>
                      </c:pt>
                      <c:pt idx="869">
                        <c:v>26.564166666590609</c:v>
                      </c:pt>
                      <c:pt idx="870">
                        <c:v>26.581388888822403</c:v>
                      </c:pt>
                      <c:pt idx="871">
                        <c:v>26.581388888822403</c:v>
                      </c:pt>
                      <c:pt idx="872">
                        <c:v>26.598611111054197</c:v>
                      </c:pt>
                      <c:pt idx="873">
                        <c:v>26.598611111054197</c:v>
                      </c:pt>
                      <c:pt idx="874">
                        <c:v>26.615833333285991</c:v>
                      </c:pt>
                      <c:pt idx="875">
                        <c:v>26.615833333285991</c:v>
                      </c:pt>
                      <c:pt idx="876">
                        <c:v>26.633055555517785</c:v>
                      </c:pt>
                      <c:pt idx="877">
                        <c:v>26.633055555517785</c:v>
                      </c:pt>
                      <c:pt idx="878">
                        <c:v>26.649999999906868</c:v>
                      </c:pt>
                      <c:pt idx="879">
                        <c:v>26.649999999906868</c:v>
                      </c:pt>
                      <c:pt idx="880">
                        <c:v>26.667222222138662</c:v>
                      </c:pt>
                      <c:pt idx="881">
                        <c:v>26.667222222138662</c:v>
                      </c:pt>
                      <c:pt idx="882">
                        <c:v>26.684444444370456</c:v>
                      </c:pt>
                      <c:pt idx="883">
                        <c:v>26.684444444370456</c:v>
                      </c:pt>
                      <c:pt idx="884">
                        <c:v>26.70166666660225</c:v>
                      </c:pt>
                      <c:pt idx="885">
                        <c:v>26.70166666660225</c:v>
                      </c:pt>
                      <c:pt idx="886">
                        <c:v>26.718888888834044</c:v>
                      </c:pt>
                      <c:pt idx="887">
                        <c:v>26.718888888834044</c:v>
                      </c:pt>
                      <c:pt idx="888">
                        <c:v>26.736111111065838</c:v>
                      </c:pt>
                      <c:pt idx="889">
                        <c:v>26.736111111065838</c:v>
                      </c:pt>
                      <c:pt idx="890">
                        <c:v>26.753333333297633</c:v>
                      </c:pt>
                      <c:pt idx="891">
                        <c:v>26.753333333297633</c:v>
                      </c:pt>
                      <c:pt idx="892">
                        <c:v>26.770555555529427</c:v>
                      </c:pt>
                      <c:pt idx="893">
                        <c:v>26.770555555529427</c:v>
                      </c:pt>
                      <c:pt idx="894">
                        <c:v>26.787777777761221</c:v>
                      </c:pt>
                      <c:pt idx="895">
                        <c:v>26.787777777761221</c:v>
                      </c:pt>
                      <c:pt idx="896">
                        <c:v>26.804999999993015</c:v>
                      </c:pt>
                      <c:pt idx="897">
                        <c:v>26.804999999993015</c:v>
                      </c:pt>
                      <c:pt idx="898">
                        <c:v>26.822222222224809</c:v>
                      </c:pt>
                      <c:pt idx="899">
                        <c:v>26.822222222224809</c:v>
                      </c:pt>
                      <c:pt idx="900">
                        <c:v>26.839444444456603</c:v>
                      </c:pt>
                      <c:pt idx="901">
                        <c:v>26.839444444456603</c:v>
                      </c:pt>
                      <c:pt idx="902">
                        <c:v>26.856666666688398</c:v>
                      </c:pt>
                      <c:pt idx="903">
                        <c:v>26.856666666688398</c:v>
                      </c:pt>
                      <c:pt idx="904">
                        <c:v>26.873888888920192</c:v>
                      </c:pt>
                      <c:pt idx="905">
                        <c:v>26.873888888920192</c:v>
                      </c:pt>
                      <c:pt idx="906">
                        <c:v>26.891111111151986</c:v>
                      </c:pt>
                      <c:pt idx="907">
                        <c:v>26.891111111151986</c:v>
                      </c:pt>
                      <c:pt idx="908">
                        <c:v>26.90833333338378</c:v>
                      </c:pt>
                      <c:pt idx="909">
                        <c:v>26.90833333338378</c:v>
                      </c:pt>
                      <c:pt idx="910">
                        <c:v>26.925555555615574</c:v>
                      </c:pt>
                      <c:pt idx="911">
                        <c:v>26.925555555615574</c:v>
                      </c:pt>
                      <c:pt idx="912">
                        <c:v>26.942500000004657</c:v>
                      </c:pt>
                      <c:pt idx="913">
                        <c:v>26.942500000004657</c:v>
                      </c:pt>
                      <c:pt idx="914">
                        <c:v>26.959722222236451</c:v>
                      </c:pt>
                      <c:pt idx="915">
                        <c:v>26.959722222236451</c:v>
                      </c:pt>
                      <c:pt idx="916">
                        <c:v>26.976944444468245</c:v>
                      </c:pt>
                      <c:pt idx="917">
                        <c:v>26.976944444468245</c:v>
                      </c:pt>
                      <c:pt idx="918">
                        <c:v>26.994166666700039</c:v>
                      </c:pt>
                      <c:pt idx="919">
                        <c:v>26.994166666700039</c:v>
                      </c:pt>
                      <c:pt idx="920">
                        <c:v>27.011388888931833</c:v>
                      </c:pt>
                      <c:pt idx="921">
                        <c:v>27.011388888931833</c:v>
                      </c:pt>
                      <c:pt idx="922">
                        <c:v>27.028611111163627</c:v>
                      </c:pt>
                      <c:pt idx="923">
                        <c:v>27.028611111163627</c:v>
                      </c:pt>
                      <c:pt idx="924">
                        <c:v>27.045833333395422</c:v>
                      </c:pt>
                      <c:pt idx="925">
                        <c:v>27.045833333395422</c:v>
                      </c:pt>
                      <c:pt idx="926">
                        <c:v>27.063055555627216</c:v>
                      </c:pt>
                      <c:pt idx="927">
                        <c:v>27.063055555627216</c:v>
                      </c:pt>
                      <c:pt idx="928">
                        <c:v>27.080277777684387</c:v>
                      </c:pt>
                      <c:pt idx="929">
                        <c:v>27.080277777684387</c:v>
                      </c:pt>
                      <c:pt idx="930">
                        <c:v>27.097499999916181</c:v>
                      </c:pt>
                      <c:pt idx="931">
                        <c:v>27.097499999916181</c:v>
                      </c:pt>
                      <c:pt idx="932">
                        <c:v>27.114722222147975</c:v>
                      </c:pt>
                      <c:pt idx="933">
                        <c:v>27.114722222147975</c:v>
                      </c:pt>
                      <c:pt idx="934">
                        <c:v>27.131944444379769</c:v>
                      </c:pt>
                      <c:pt idx="935">
                        <c:v>27.131944444379769</c:v>
                      </c:pt>
                      <c:pt idx="936">
                        <c:v>27.149166666611563</c:v>
                      </c:pt>
                      <c:pt idx="937">
                        <c:v>27.149166666611563</c:v>
                      </c:pt>
                      <c:pt idx="938">
                        <c:v>27.166388888843358</c:v>
                      </c:pt>
                      <c:pt idx="939">
                        <c:v>27.166388888843358</c:v>
                      </c:pt>
                      <c:pt idx="940">
                        <c:v>27.183611111075152</c:v>
                      </c:pt>
                      <c:pt idx="941">
                        <c:v>27.183611111075152</c:v>
                      </c:pt>
                      <c:pt idx="942">
                        <c:v>27.200833333306946</c:v>
                      </c:pt>
                      <c:pt idx="943">
                        <c:v>27.200833333306946</c:v>
                      </c:pt>
                      <c:pt idx="944">
                        <c:v>27.21805555553874</c:v>
                      </c:pt>
                      <c:pt idx="945">
                        <c:v>27.21805555553874</c:v>
                      </c:pt>
                      <c:pt idx="946">
                        <c:v>27.235277777770534</c:v>
                      </c:pt>
                      <c:pt idx="947">
                        <c:v>27.235277777770534</c:v>
                      </c:pt>
                      <c:pt idx="948">
                        <c:v>27.252222222159617</c:v>
                      </c:pt>
                      <c:pt idx="949">
                        <c:v>27.252222222159617</c:v>
                      </c:pt>
                      <c:pt idx="950">
                        <c:v>27.269444444391411</c:v>
                      </c:pt>
                      <c:pt idx="951">
                        <c:v>27.269444444391411</c:v>
                      </c:pt>
                      <c:pt idx="952">
                        <c:v>27.286666666623205</c:v>
                      </c:pt>
                      <c:pt idx="953">
                        <c:v>27.286666666623205</c:v>
                      </c:pt>
                      <c:pt idx="954">
                        <c:v>27.303888888854999</c:v>
                      </c:pt>
                      <c:pt idx="955">
                        <c:v>27.303888888854999</c:v>
                      </c:pt>
                      <c:pt idx="956">
                        <c:v>27.321111111086793</c:v>
                      </c:pt>
                      <c:pt idx="957">
                        <c:v>27.321111111086793</c:v>
                      </c:pt>
                      <c:pt idx="958">
                        <c:v>27.338333333318587</c:v>
                      </c:pt>
                      <c:pt idx="959">
                        <c:v>27.338333333318587</c:v>
                      </c:pt>
                      <c:pt idx="960">
                        <c:v>27.355555555550382</c:v>
                      </c:pt>
                      <c:pt idx="961">
                        <c:v>27.355555555550382</c:v>
                      </c:pt>
                      <c:pt idx="962">
                        <c:v>27.372777777782176</c:v>
                      </c:pt>
                      <c:pt idx="963">
                        <c:v>27.372777777782176</c:v>
                      </c:pt>
                      <c:pt idx="964">
                        <c:v>27.39000000001397</c:v>
                      </c:pt>
                      <c:pt idx="965">
                        <c:v>27.39000000001397</c:v>
                      </c:pt>
                      <c:pt idx="966">
                        <c:v>27.407222222245764</c:v>
                      </c:pt>
                      <c:pt idx="967">
                        <c:v>27.407222222245764</c:v>
                      </c:pt>
                      <c:pt idx="968">
                        <c:v>27.424444444477558</c:v>
                      </c:pt>
                      <c:pt idx="969">
                        <c:v>27.424444444477558</c:v>
                      </c:pt>
                      <c:pt idx="970">
                        <c:v>27.441666666709352</c:v>
                      </c:pt>
                      <c:pt idx="971">
                        <c:v>27.441666666709352</c:v>
                      </c:pt>
                      <c:pt idx="972">
                        <c:v>27.458888888941146</c:v>
                      </c:pt>
                      <c:pt idx="973">
                        <c:v>27.458888888941146</c:v>
                      </c:pt>
                      <c:pt idx="974">
                        <c:v>27.476111111172941</c:v>
                      </c:pt>
                      <c:pt idx="975">
                        <c:v>27.476111111172941</c:v>
                      </c:pt>
                      <c:pt idx="976">
                        <c:v>27.493333333404735</c:v>
                      </c:pt>
                      <c:pt idx="977">
                        <c:v>27.493333333404735</c:v>
                      </c:pt>
                      <c:pt idx="978">
                        <c:v>27.510555555461906</c:v>
                      </c:pt>
                      <c:pt idx="979">
                        <c:v>27.510555555461906</c:v>
                      </c:pt>
                      <c:pt idx="980">
                        <c:v>27.5277777776937</c:v>
                      </c:pt>
                      <c:pt idx="981">
                        <c:v>27.5277777776937</c:v>
                      </c:pt>
                      <c:pt idx="982">
                        <c:v>27.544999999925494</c:v>
                      </c:pt>
                      <c:pt idx="983">
                        <c:v>27.544999999925494</c:v>
                      </c:pt>
                      <c:pt idx="984">
                        <c:v>27.5619444444892</c:v>
                      </c:pt>
                      <c:pt idx="985">
                        <c:v>27.5619444444892</c:v>
                      </c:pt>
                      <c:pt idx="986">
                        <c:v>27.579166666720994</c:v>
                      </c:pt>
                      <c:pt idx="987">
                        <c:v>27.579166666720994</c:v>
                      </c:pt>
                      <c:pt idx="988">
                        <c:v>27.596388888952788</c:v>
                      </c:pt>
                      <c:pt idx="989">
                        <c:v>27.596388888952788</c:v>
                      </c:pt>
                      <c:pt idx="990">
                        <c:v>27.613611111184582</c:v>
                      </c:pt>
                      <c:pt idx="991">
                        <c:v>27.613611111184582</c:v>
                      </c:pt>
                      <c:pt idx="992">
                        <c:v>27.630833333241753</c:v>
                      </c:pt>
                      <c:pt idx="993">
                        <c:v>27.630833333241753</c:v>
                      </c:pt>
                      <c:pt idx="994">
                        <c:v>27.648055555473547</c:v>
                      </c:pt>
                      <c:pt idx="995">
                        <c:v>27.648055555473547</c:v>
                      </c:pt>
                      <c:pt idx="996">
                        <c:v>27.665277777705342</c:v>
                      </c:pt>
                      <c:pt idx="997">
                        <c:v>27.665277777705342</c:v>
                      </c:pt>
                      <c:pt idx="998">
                        <c:v>27.682499999937136</c:v>
                      </c:pt>
                      <c:pt idx="999">
                        <c:v>27.682499999937136</c:v>
                      </c:pt>
                      <c:pt idx="1000">
                        <c:v>27.69972222216893</c:v>
                      </c:pt>
                      <c:pt idx="1001">
                        <c:v>27.69972222216893</c:v>
                      </c:pt>
                      <c:pt idx="1002">
                        <c:v>27.716944444400724</c:v>
                      </c:pt>
                      <c:pt idx="1003">
                        <c:v>27.716944444400724</c:v>
                      </c:pt>
                      <c:pt idx="1004">
                        <c:v>27.734166666632518</c:v>
                      </c:pt>
                      <c:pt idx="1005">
                        <c:v>27.734166666632518</c:v>
                      </c:pt>
                      <c:pt idx="1006">
                        <c:v>27.751388888864312</c:v>
                      </c:pt>
                      <c:pt idx="1007">
                        <c:v>27.751388888864312</c:v>
                      </c:pt>
                      <c:pt idx="1008">
                        <c:v>27.768611111096106</c:v>
                      </c:pt>
                      <c:pt idx="1009">
                        <c:v>27.768611111096106</c:v>
                      </c:pt>
                      <c:pt idx="1010">
                        <c:v>27.785833333327901</c:v>
                      </c:pt>
                      <c:pt idx="1011">
                        <c:v>27.785833333327901</c:v>
                      </c:pt>
                      <c:pt idx="1012">
                        <c:v>27.803055555559695</c:v>
                      </c:pt>
                      <c:pt idx="1013">
                        <c:v>27.803055555559695</c:v>
                      </c:pt>
                      <c:pt idx="1014">
                        <c:v>27.820277777791489</c:v>
                      </c:pt>
                      <c:pt idx="1015">
                        <c:v>27.820277777791489</c:v>
                      </c:pt>
                      <c:pt idx="1016">
                        <c:v>27.837500000023283</c:v>
                      </c:pt>
                      <c:pt idx="1017">
                        <c:v>27.837500000023283</c:v>
                      </c:pt>
                      <c:pt idx="1018">
                        <c:v>27.854722222255077</c:v>
                      </c:pt>
                      <c:pt idx="1019">
                        <c:v>27.854722222255077</c:v>
                      </c:pt>
                      <c:pt idx="1020">
                        <c:v>27.87166666664416</c:v>
                      </c:pt>
                      <c:pt idx="1021">
                        <c:v>27.87166666664416</c:v>
                      </c:pt>
                      <c:pt idx="1022">
                        <c:v>27.888888888875954</c:v>
                      </c:pt>
                      <c:pt idx="1023">
                        <c:v>27.888888888875954</c:v>
                      </c:pt>
                      <c:pt idx="1024">
                        <c:v>27.906111111107748</c:v>
                      </c:pt>
                      <c:pt idx="1025">
                        <c:v>27.906111111107748</c:v>
                      </c:pt>
                      <c:pt idx="1026">
                        <c:v>27.923333333339542</c:v>
                      </c:pt>
                      <c:pt idx="1027">
                        <c:v>27.923333333339542</c:v>
                      </c:pt>
                      <c:pt idx="1028">
                        <c:v>27.940555555571336</c:v>
                      </c:pt>
                      <c:pt idx="1029">
                        <c:v>27.940555555571336</c:v>
                      </c:pt>
                      <c:pt idx="1030">
                        <c:v>27.95777777780313</c:v>
                      </c:pt>
                      <c:pt idx="1031">
                        <c:v>27.95777777780313</c:v>
                      </c:pt>
                      <c:pt idx="1032">
                        <c:v>27.975000000034925</c:v>
                      </c:pt>
                      <c:pt idx="1033">
                        <c:v>27.975000000034925</c:v>
                      </c:pt>
                      <c:pt idx="1034">
                        <c:v>27.992222222266719</c:v>
                      </c:pt>
                      <c:pt idx="1035">
                        <c:v>27.992222222266719</c:v>
                      </c:pt>
                      <c:pt idx="1036">
                        <c:v>28.009444444498513</c:v>
                      </c:pt>
                      <c:pt idx="1037">
                        <c:v>28.009444444498513</c:v>
                      </c:pt>
                      <c:pt idx="1038">
                        <c:v>28.026666666730307</c:v>
                      </c:pt>
                      <c:pt idx="1039">
                        <c:v>28.026666666730307</c:v>
                      </c:pt>
                      <c:pt idx="1040">
                        <c:v>28.043888888962101</c:v>
                      </c:pt>
                      <c:pt idx="1041">
                        <c:v>28.043888888962101</c:v>
                      </c:pt>
                      <c:pt idx="1042">
                        <c:v>28.061111111019272</c:v>
                      </c:pt>
                      <c:pt idx="1043">
                        <c:v>28.061111111019272</c:v>
                      </c:pt>
                      <c:pt idx="1044">
                        <c:v>28.078333333251067</c:v>
                      </c:pt>
                      <c:pt idx="1045">
                        <c:v>28.078333333251067</c:v>
                      </c:pt>
                      <c:pt idx="1046">
                        <c:v>28.095555555482861</c:v>
                      </c:pt>
                      <c:pt idx="1047">
                        <c:v>28.095555555482861</c:v>
                      </c:pt>
                      <c:pt idx="1048">
                        <c:v>28.112777777714655</c:v>
                      </c:pt>
                      <c:pt idx="1049">
                        <c:v>28.112777777714655</c:v>
                      </c:pt>
                      <c:pt idx="1050">
                        <c:v>28.129999999946449</c:v>
                      </c:pt>
                      <c:pt idx="1051">
                        <c:v>28.129999999946449</c:v>
                      </c:pt>
                      <c:pt idx="1052">
                        <c:v>28.147222222178243</c:v>
                      </c:pt>
                      <c:pt idx="1053">
                        <c:v>28.147222222178243</c:v>
                      </c:pt>
                      <c:pt idx="1054">
                        <c:v>28.164166666741949</c:v>
                      </c:pt>
                      <c:pt idx="1055">
                        <c:v>28.164166666741949</c:v>
                      </c:pt>
                      <c:pt idx="1056">
                        <c:v>28.18138888879912</c:v>
                      </c:pt>
                      <c:pt idx="1057">
                        <c:v>28.18138888879912</c:v>
                      </c:pt>
                      <c:pt idx="1058">
                        <c:v>28.198611111030914</c:v>
                      </c:pt>
                      <c:pt idx="1059">
                        <c:v>28.198611111030914</c:v>
                      </c:pt>
                      <c:pt idx="1060">
                        <c:v>28.215833333262708</c:v>
                      </c:pt>
                      <c:pt idx="1061">
                        <c:v>28.215833333262708</c:v>
                      </c:pt>
                      <c:pt idx="1062">
                        <c:v>28.233055555494502</c:v>
                      </c:pt>
                      <c:pt idx="1063">
                        <c:v>28.233055555494502</c:v>
                      </c:pt>
                      <c:pt idx="1064">
                        <c:v>28.250277777726296</c:v>
                      </c:pt>
                      <c:pt idx="1065">
                        <c:v>28.250277777726296</c:v>
                      </c:pt>
                      <c:pt idx="1066">
                        <c:v>28.26749999995809</c:v>
                      </c:pt>
                      <c:pt idx="1067">
                        <c:v>28.26749999995809</c:v>
                      </c:pt>
                      <c:pt idx="1068">
                        <c:v>28.284722222189885</c:v>
                      </c:pt>
                      <c:pt idx="1069">
                        <c:v>28.284722222189885</c:v>
                      </c:pt>
                      <c:pt idx="1070">
                        <c:v>28.301944444421679</c:v>
                      </c:pt>
                      <c:pt idx="1071">
                        <c:v>28.301944444421679</c:v>
                      </c:pt>
                      <c:pt idx="1072">
                        <c:v>28.319166666653473</c:v>
                      </c:pt>
                      <c:pt idx="1073">
                        <c:v>28.319166666653473</c:v>
                      </c:pt>
                      <c:pt idx="1074">
                        <c:v>28.336388888885267</c:v>
                      </c:pt>
                      <c:pt idx="1075">
                        <c:v>28.336388888885267</c:v>
                      </c:pt>
                      <c:pt idx="1076">
                        <c:v>28.353611111117061</c:v>
                      </c:pt>
                      <c:pt idx="1077">
                        <c:v>28.353611111117061</c:v>
                      </c:pt>
                      <c:pt idx="1078">
                        <c:v>28.370833333348855</c:v>
                      </c:pt>
                      <c:pt idx="1079">
                        <c:v>28.370833333348855</c:v>
                      </c:pt>
                      <c:pt idx="1080">
                        <c:v>28.38805555558065</c:v>
                      </c:pt>
                      <c:pt idx="1081">
                        <c:v>28.38805555558065</c:v>
                      </c:pt>
                      <c:pt idx="1082">
                        <c:v>28.405277777812444</c:v>
                      </c:pt>
                      <c:pt idx="1083">
                        <c:v>28.405277777812444</c:v>
                      </c:pt>
                      <c:pt idx="1084">
                        <c:v>28.422500000044238</c:v>
                      </c:pt>
                      <c:pt idx="1085">
                        <c:v>28.422500000044238</c:v>
                      </c:pt>
                      <c:pt idx="1086">
                        <c:v>28.439722222276032</c:v>
                      </c:pt>
                      <c:pt idx="1087">
                        <c:v>28.439722222276032</c:v>
                      </c:pt>
                      <c:pt idx="1088">
                        <c:v>28.456944444507826</c:v>
                      </c:pt>
                      <c:pt idx="1089">
                        <c:v>28.456944444507826</c:v>
                      </c:pt>
                      <c:pt idx="1090">
                        <c:v>28.473888888896909</c:v>
                      </c:pt>
                      <c:pt idx="1091">
                        <c:v>28.47416666673962</c:v>
                      </c:pt>
                      <c:pt idx="1092">
                        <c:v>28.491111111128703</c:v>
                      </c:pt>
                      <c:pt idx="1093">
                        <c:v>28.491111111128703</c:v>
                      </c:pt>
                      <c:pt idx="1094">
                        <c:v>28.508333333360497</c:v>
                      </c:pt>
                      <c:pt idx="1095">
                        <c:v>28.508333333360497</c:v>
                      </c:pt>
                      <c:pt idx="1096">
                        <c:v>28.525555555592291</c:v>
                      </c:pt>
                      <c:pt idx="1097">
                        <c:v>28.525555555592291</c:v>
                      </c:pt>
                      <c:pt idx="1098">
                        <c:v>28.542777777824085</c:v>
                      </c:pt>
                      <c:pt idx="1099">
                        <c:v>28.542777777824085</c:v>
                      </c:pt>
                      <c:pt idx="1100">
                        <c:v>28.560000000055879</c:v>
                      </c:pt>
                      <c:pt idx="1101">
                        <c:v>28.560000000055879</c:v>
                      </c:pt>
                      <c:pt idx="1102">
                        <c:v>28.577222222287674</c:v>
                      </c:pt>
                      <c:pt idx="1103">
                        <c:v>28.577222222287674</c:v>
                      </c:pt>
                      <c:pt idx="1104">
                        <c:v>28.594444444519468</c:v>
                      </c:pt>
                      <c:pt idx="1105">
                        <c:v>28.594444444519468</c:v>
                      </c:pt>
                      <c:pt idx="1106">
                        <c:v>28.611666666576639</c:v>
                      </c:pt>
                      <c:pt idx="1107">
                        <c:v>28.611666666576639</c:v>
                      </c:pt>
                      <c:pt idx="1108">
                        <c:v>28.628888888808433</c:v>
                      </c:pt>
                      <c:pt idx="1109">
                        <c:v>28.628888888808433</c:v>
                      </c:pt>
                      <c:pt idx="1110">
                        <c:v>28.646111111040227</c:v>
                      </c:pt>
                      <c:pt idx="1111">
                        <c:v>28.646111111040227</c:v>
                      </c:pt>
                      <c:pt idx="1112">
                        <c:v>28.663333333272021</c:v>
                      </c:pt>
                      <c:pt idx="1113">
                        <c:v>28.663333333272021</c:v>
                      </c:pt>
                      <c:pt idx="1114">
                        <c:v>28.680555555503815</c:v>
                      </c:pt>
                      <c:pt idx="1115">
                        <c:v>28.680555555503815</c:v>
                      </c:pt>
                      <c:pt idx="1116">
                        <c:v>28.69777777773561</c:v>
                      </c:pt>
                      <c:pt idx="1117">
                        <c:v>28.69777777773561</c:v>
                      </c:pt>
                      <c:pt idx="1118">
                        <c:v>28.714999999967404</c:v>
                      </c:pt>
                      <c:pt idx="1119">
                        <c:v>28.714999999967404</c:v>
                      </c:pt>
                      <c:pt idx="1120">
                        <c:v>28.732222222199198</c:v>
                      </c:pt>
                      <c:pt idx="1121">
                        <c:v>28.732222222199198</c:v>
                      </c:pt>
                      <c:pt idx="1122">
                        <c:v>28.749444444430992</c:v>
                      </c:pt>
                      <c:pt idx="1123">
                        <c:v>28.749444444430992</c:v>
                      </c:pt>
                      <c:pt idx="1124">
                        <c:v>28.766666666662786</c:v>
                      </c:pt>
                      <c:pt idx="1125">
                        <c:v>28.766666666662786</c:v>
                      </c:pt>
                      <c:pt idx="1126">
                        <c:v>28.78388888889458</c:v>
                      </c:pt>
                      <c:pt idx="1127">
                        <c:v>28.78388888889458</c:v>
                      </c:pt>
                      <c:pt idx="1128">
                        <c:v>28.801111111126374</c:v>
                      </c:pt>
                      <c:pt idx="1129">
                        <c:v>28.801111111126374</c:v>
                      </c:pt>
                      <c:pt idx="1130">
                        <c:v>28.818055555515457</c:v>
                      </c:pt>
                      <c:pt idx="1131">
                        <c:v>28.818055555515457</c:v>
                      </c:pt>
                      <c:pt idx="1132">
                        <c:v>28.835277777747251</c:v>
                      </c:pt>
                      <c:pt idx="1133">
                        <c:v>28.835277777747251</c:v>
                      </c:pt>
                      <c:pt idx="1134">
                        <c:v>28.852499999979045</c:v>
                      </c:pt>
                      <c:pt idx="1135">
                        <c:v>28.852499999979045</c:v>
                      </c:pt>
                      <c:pt idx="1136">
                        <c:v>28.869722222210839</c:v>
                      </c:pt>
                      <c:pt idx="1137">
                        <c:v>28.869722222210839</c:v>
                      </c:pt>
                      <c:pt idx="1138">
                        <c:v>28.886944444442634</c:v>
                      </c:pt>
                      <c:pt idx="1139">
                        <c:v>28.886944444442634</c:v>
                      </c:pt>
                      <c:pt idx="1140">
                        <c:v>28.904166666674428</c:v>
                      </c:pt>
                      <c:pt idx="1141">
                        <c:v>28.904166666674428</c:v>
                      </c:pt>
                      <c:pt idx="1142">
                        <c:v>28.921388888906222</c:v>
                      </c:pt>
                      <c:pt idx="1143">
                        <c:v>28.921388888906222</c:v>
                      </c:pt>
                      <c:pt idx="1144">
                        <c:v>28.938611111138016</c:v>
                      </c:pt>
                      <c:pt idx="1145">
                        <c:v>28.938611111138016</c:v>
                      </c:pt>
                      <c:pt idx="1146">
                        <c:v>28.95583333336981</c:v>
                      </c:pt>
                      <c:pt idx="1147">
                        <c:v>28.95583333336981</c:v>
                      </c:pt>
                      <c:pt idx="1148">
                        <c:v>28.973055555601604</c:v>
                      </c:pt>
                      <c:pt idx="1149">
                        <c:v>28.973055555601604</c:v>
                      </c:pt>
                      <c:pt idx="1150">
                        <c:v>28.990277777833398</c:v>
                      </c:pt>
                      <c:pt idx="1151">
                        <c:v>28.990277777833398</c:v>
                      </c:pt>
                      <c:pt idx="1152">
                        <c:v>29.007500000065193</c:v>
                      </c:pt>
                      <c:pt idx="1153">
                        <c:v>29.007500000065193</c:v>
                      </c:pt>
                      <c:pt idx="1154">
                        <c:v>29.024722222296987</c:v>
                      </c:pt>
                      <c:pt idx="1155">
                        <c:v>29.024722222296987</c:v>
                      </c:pt>
                      <c:pt idx="1156">
                        <c:v>29.041944444354158</c:v>
                      </c:pt>
                      <c:pt idx="1157">
                        <c:v>29.041944444354158</c:v>
                      </c:pt>
                      <c:pt idx="1158">
                        <c:v>29.059166666585952</c:v>
                      </c:pt>
                      <c:pt idx="1159">
                        <c:v>29.059166666585952</c:v>
                      </c:pt>
                      <c:pt idx="1160">
                        <c:v>29.076388888817746</c:v>
                      </c:pt>
                      <c:pt idx="1161">
                        <c:v>29.076388888817746</c:v>
                      </c:pt>
                      <c:pt idx="1162">
                        <c:v>29.09361111104954</c:v>
                      </c:pt>
                      <c:pt idx="1163">
                        <c:v>29.09361111104954</c:v>
                      </c:pt>
                      <c:pt idx="1164">
                        <c:v>29.110833333281334</c:v>
                      </c:pt>
                      <c:pt idx="1165">
                        <c:v>29.110833333281334</c:v>
                      </c:pt>
                      <c:pt idx="1166">
                        <c:v>29.12777777784504</c:v>
                      </c:pt>
                      <c:pt idx="1167">
                        <c:v>29.12777777784504</c:v>
                      </c:pt>
                      <c:pt idx="1168">
                        <c:v>29.145000000076834</c:v>
                      </c:pt>
                      <c:pt idx="1169">
                        <c:v>29.145000000076834</c:v>
                      </c:pt>
                      <c:pt idx="1170">
                        <c:v>29.162222222134005</c:v>
                      </c:pt>
                      <c:pt idx="1171">
                        <c:v>29.162222222134005</c:v>
                      </c:pt>
                      <c:pt idx="1172">
                        <c:v>29.179444444365799</c:v>
                      </c:pt>
                      <c:pt idx="1173">
                        <c:v>29.179444444365799</c:v>
                      </c:pt>
                      <c:pt idx="1174">
                        <c:v>29.196666666597594</c:v>
                      </c:pt>
                      <c:pt idx="1175">
                        <c:v>29.196666666597594</c:v>
                      </c:pt>
                      <c:pt idx="1176">
                        <c:v>29.213888888829388</c:v>
                      </c:pt>
                      <c:pt idx="1177">
                        <c:v>29.213888888829388</c:v>
                      </c:pt>
                      <c:pt idx="1178">
                        <c:v>29.231111111061182</c:v>
                      </c:pt>
                      <c:pt idx="1179">
                        <c:v>29.231111111061182</c:v>
                      </c:pt>
                      <c:pt idx="1180">
                        <c:v>29.248333333292976</c:v>
                      </c:pt>
                      <c:pt idx="1181">
                        <c:v>29.248333333292976</c:v>
                      </c:pt>
                      <c:pt idx="1182">
                        <c:v>29.26555555552477</c:v>
                      </c:pt>
                      <c:pt idx="1183">
                        <c:v>29.26555555552477</c:v>
                      </c:pt>
                      <c:pt idx="1184">
                        <c:v>29.282777777756564</c:v>
                      </c:pt>
                      <c:pt idx="1185">
                        <c:v>29.282777777756564</c:v>
                      </c:pt>
                      <c:pt idx="1186">
                        <c:v>29.299999999988358</c:v>
                      </c:pt>
                      <c:pt idx="1187">
                        <c:v>29.299999999988358</c:v>
                      </c:pt>
                      <c:pt idx="1188">
                        <c:v>29.317222222220153</c:v>
                      </c:pt>
                      <c:pt idx="1189">
                        <c:v>29.317222222220153</c:v>
                      </c:pt>
                      <c:pt idx="1190">
                        <c:v>29.334444444451947</c:v>
                      </c:pt>
                      <c:pt idx="1191">
                        <c:v>29.334444444451947</c:v>
                      </c:pt>
                      <c:pt idx="1192">
                        <c:v>29.351666666683741</c:v>
                      </c:pt>
                      <c:pt idx="1193">
                        <c:v>29.351666666683741</c:v>
                      </c:pt>
                      <c:pt idx="1194">
                        <c:v>29.368888888915535</c:v>
                      </c:pt>
                      <c:pt idx="1195">
                        <c:v>29.368888888915535</c:v>
                      </c:pt>
                      <c:pt idx="1196">
                        <c:v>29.386111111147329</c:v>
                      </c:pt>
                      <c:pt idx="1197">
                        <c:v>29.386111111147329</c:v>
                      </c:pt>
                      <c:pt idx="1198">
                        <c:v>29.403333333379123</c:v>
                      </c:pt>
                      <c:pt idx="1199">
                        <c:v>29.403333333379123</c:v>
                      </c:pt>
                      <c:pt idx="1200">
                        <c:v>29.420555555610918</c:v>
                      </c:pt>
                      <c:pt idx="1201">
                        <c:v>29.420555555610918</c:v>
                      </c:pt>
                      <c:pt idx="1202">
                        <c:v>29.437777777842712</c:v>
                      </c:pt>
                      <c:pt idx="1203">
                        <c:v>29.437777777842712</c:v>
                      </c:pt>
                      <c:pt idx="1204">
                        <c:v>29.455000000074506</c:v>
                      </c:pt>
                      <c:pt idx="1205">
                        <c:v>29.455000000074506</c:v>
                      </c:pt>
                      <c:pt idx="1206">
                        <c:v>29.471944444463588</c:v>
                      </c:pt>
                      <c:pt idx="1207">
                        <c:v>29.471944444463588</c:v>
                      </c:pt>
                      <c:pt idx="1208">
                        <c:v>29.489166666695382</c:v>
                      </c:pt>
                      <c:pt idx="1209">
                        <c:v>29.489166666695382</c:v>
                      </c:pt>
                      <c:pt idx="1210">
                        <c:v>29.506388888927177</c:v>
                      </c:pt>
                      <c:pt idx="1211">
                        <c:v>29.506388888927177</c:v>
                      </c:pt>
                      <c:pt idx="1212">
                        <c:v>29.523611111158971</c:v>
                      </c:pt>
                      <c:pt idx="1213">
                        <c:v>29.523611111158971</c:v>
                      </c:pt>
                      <c:pt idx="1214">
                        <c:v>29.540833333390765</c:v>
                      </c:pt>
                      <c:pt idx="1215">
                        <c:v>29.540833333390765</c:v>
                      </c:pt>
                      <c:pt idx="1216">
                        <c:v>29.558055555622559</c:v>
                      </c:pt>
                      <c:pt idx="1217">
                        <c:v>29.558055555622559</c:v>
                      </c:pt>
                      <c:pt idx="1218">
                        <c:v>29.575277777854353</c:v>
                      </c:pt>
                      <c:pt idx="1219">
                        <c:v>29.575277777854353</c:v>
                      </c:pt>
                      <c:pt idx="1220">
                        <c:v>29.592499999911524</c:v>
                      </c:pt>
                      <c:pt idx="1221">
                        <c:v>29.592499999911524</c:v>
                      </c:pt>
                      <c:pt idx="1222">
                        <c:v>29.609722222143319</c:v>
                      </c:pt>
                      <c:pt idx="1223">
                        <c:v>29.609722222143319</c:v>
                      </c:pt>
                      <c:pt idx="1224">
                        <c:v>29.626944444375113</c:v>
                      </c:pt>
                      <c:pt idx="1225">
                        <c:v>29.626944444375113</c:v>
                      </c:pt>
                      <c:pt idx="1226">
                        <c:v>29.644166666606907</c:v>
                      </c:pt>
                      <c:pt idx="1227">
                        <c:v>29.644166666606907</c:v>
                      </c:pt>
                      <c:pt idx="1228">
                        <c:v>29.661388888838701</c:v>
                      </c:pt>
                      <c:pt idx="1229">
                        <c:v>29.661388888838701</c:v>
                      </c:pt>
                      <c:pt idx="1230">
                        <c:v>29.678611111070495</c:v>
                      </c:pt>
                      <c:pt idx="1231">
                        <c:v>29.678611111070495</c:v>
                      </c:pt>
                      <c:pt idx="1232">
                        <c:v>29.695833333302289</c:v>
                      </c:pt>
                      <c:pt idx="1233">
                        <c:v>29.695833333302289</c:v>
                      </c:pt>
                      <c:pt idx="1234">
                        <c:v>29.713055555534083</c:v>
                      </c:pt>
                      <c:pt idx="1235">
                        <c:v>29.713055555534083</c:v>
                      </c:pt>
                      <c:pt idx="1236">
                        <c:v>29.730277777765878</c:v>
                      </c:pt>
                      <c:pt idx="1237">
                        <c:v>29.730277777765878</c:v>
                      </c:pt>
                      <c:pt idx="1238">
                        <c:v>29.747499999997672</c:v>
                      </c:pt>
                      <c:pt idx="1239">
                        <c:v>29.747499999997672</c:v>
                      </c:pt>
                      <c:pt idx="1240">
                        <c:v>29.764444444386754</c:v>
                      </c:pt>
                      <c:pt idx="1241">
                        <c:v>29.764444444386754</c:v>
                      </c:pt>
                      <c:pt idx="1242">
                        <c:v>29.781666666618548</c:v>
                      </c:pt>
                      <c:pt idx="1243">
                        <c:v>29.781666666618548</c:v>
                      </c:pt>
                      <c:pt idx="1244">
                        <c:v>29.798888888850342</c:v>
                      </c:pt>
                      <c:pt idx="1245">
                        <c:v>29.798888888850342</c:v>
                      </c:pt>
                      <c:pt idx="1246">
                        <c:v>29.816111111082137</c:v>
                      </c:pt>
                      <c:pt idx="1247">
                        <c:v>29.816111111082137</c:v>
                      </c:pt>
                      <c:pt idx="1248">
                        <c:v>29.833333333313931</c:v>
                      </c:pt>
                      <c:pt idx="1249">
                        <c:v>29.833333333313931</c:v>
                      </c:pt>
                      <c:pt idx="1250">
                        <c:v>29.850555555545725</c:v>
                      </c:pt>
                      <c:pt idx="1251">
                        <c:v>29.850555555545725</c:v>
                      </c:pt>
                      <c:pt idx="1252">
                        <c:v>29.867777777777519</c:v>
                      </c:pt>
                      <c:pt idx="1253">
                        <c:v>29.867777777777519</c:v>
                      </c:pt>
                      <c:pt idx="1254">
                        <c:v>29.885000000009313</c:v>
                      </c:pt>
                      <c:pt idx="1255">
                        <c:v>29.885000000009313</c:v>
                      </c:pt>
                      <c:pt idx="1256">
                        <c:v>29.902222222241107</c:v>
                      </c:pt>
                      <c:pt idx="1257">
                        <c:v>29.902222222241107</c:v>
                      </c:pt>
                      <c:pt idx="1258">
                        <c:v>29.919444444472902</c:v>
                      </c:pt>
                      <c:pt idx="1259">
                        <c:v>29.919444444472902</c:v>
                      </c:pt>
                      <c:pt idx="1260">
                        <c:v>29.936666666704696</c:v>
                      </c:pt>
                      <c:pt idx="1261">
                        <c:v>29.936666666704696</c:v>
                      </c:pt>
                      <c:pt idx="1262">
                        <c:v>29.95388888893649</c:v>
                      </c:pt>
                      <c:pt idx="1263">
                        <c:v>29.95388888893649</c:v>
                      </c:pt>
                      <c:pt idx="1264">
                        <c:v>29.971111111168284</c:v>
                      </c:pt>
                      <c:pt idx="1265">
                        <c:v>29.971111111168284</c:v>
                      </c:pt>
                      <c:pt idx="1266">
                        <c:v>29.988333333400078</c:v>
                      </c:pt>
                      <c:pt idx="1267">
                        <c:v>29.988333333400078</c:v>
                      </c:pt>
                      <c:pt idx="1268">
                        <c:v>30.005555555631872</c:v>
                      </c:pt>
                      <c:pt idx="1269">
                        <c:v>30.005555555631872</c:v>
                      </c:pt>
                      <c:pt idx="1270">
                        <c:v>30.022777777689043</c:v>
                      </c:pt>
                      <c:pt idx="1271">
                        <c:v>30.022777777689043</c:v>
                      </c:pt>
                      <c:pt idx="1272">
                        <c:v>30.039999999920838</c:v>
                      </c:pt>
                      <c:pt idx="1273">
                        <c:v>30.039999999920838</c:v>
                      </c:pt>
                      <c:pt idx="1274">
                        <c:v>30.057222222152632</c:v>
                      </c:pt>
                      <c:pt idx="1275">
                        <c:v>30.057222222152632</c:v>
                      </c:pt>
                      <c:pt idx="1276">
                        <c:v>30.074166666716337</c:v>
                      </c:pt>
                      <c:pt idx="1277">
                        <c:v>30.074166666716337</c:v>
                      </c:pt>
                      <c:pt idx="1278">
                        <c:v>30.091388888948131</c:v>
                      </c:pt>
                      <c:pt idx="1279">
                        <c:v>30.091388888948131</c:v>
                      </c:pt>
                      <c:pt idx="1280">
                        <c:v>30.108611111179926</c:v>
                      </c:pt>
                      <c:pt idx="1281">
                        <c:v>30.108611111179926</c:v>
                      </c:pt>
                      <c:pt idx="1282">
                        <c:v>30.125833333237097</c:v>
                      </c:pt>
                      <c:pt idx="1283">
                        <c:v>30.125833333237097</c:v>
                      </c:pt>
                      <c:pt idx="1284">
                        <c:v>30.143055555468891</c:v>
                      </c:pt>
                      <c:pt idx="1285">
                        <c:v>30.143055555468891</c:v>
                      </c:pt>
                      <c:pt idx="1286">
                        <c:v>30.160277777700685</c:v>
                      </c:pt>
                      <c:pt idx="1287">
                        <c:v>30.160277777700685</c:v>
                      </c:pt>
                      <c:pt idx="1288">
                        <c:v>30.177499999932479</c:v>
                      </c:pt>
                      <c:pt idx="1289">
                        <c:v>30.177499999932479</c:v>
                      </c:pt>
                      <c:pt idx="1290">
                        <c:v>30.194722222164273</c:v>
                      </c:pt>
                      <c:pt idx="1291">
                        <c:v>30.194722222164273</c:v>
                      </c:pt>
                      <c:pt idx="1292">
                        <c:v>30.211944444396067</c:v>
                      </c:pt>
                      <c:pt idx="1293">
                        <c:v>30.211944444396067</c:v>
                      </c:pt>
                      <c:pt idx="1294">
                        <c:v>30.229166666627862</c:v>
                      </c:pt>
                      <c:pt idx="1295">
                        <c:v>30.229166666627862</c:v>
                      </c:pt>
                      <c:pt idx="1296">
                        <c:v>30.246388888859656</c:v>
                      </c:pt>
                      <c:pt idx="1297">
                        <c:v>30.246388888859656</c:v>
                      </c:pt>
                      <c:pt idx="1298">
                        <c:v>30.26361111109145</c:v>
                      </c:pt>
                      <c:pt idx="1299">
                        <c:v>30.26361111109145</c:v>
                      </c:pt>
                      <c:pt idx="1300">
                        <c:v>30.280833333323244</c:v>
                      </c:pt>
                      <c:pt idx="1301">
                        <c:v>30.280833333323244</c:v>
                      </c:pt>
                      <c:pt idx="1302">
                        <c:v>30.298055555555038</c:v>
                      </c:pt>
                      <c:pt idx="1303">
                        <c:v>30.298055555555038</c:v>
                      </c:pt>
                      <c:pt idx="1304">
                        <c:v>30.315277777786832</c:v>
                      </c:pt>
                      <c:pt idx="1305">
                        <c:v>30.315277777786832</c:v>
                      </c:pt>
                      <c:pt idx="1306">
                        <c:v>30.332500000018626</c:v>
                      </c:pt>
                      <c:pt idx="1307">
                        <c:v>30.332500000018626</c:v>
                      </c:pt>
                      <c:pt idx="1308">
                        <c:v>30.349722222250421</c:v>
                      </c:pt>
                      <c:pt idx="1309">
                        <c:v>30.349722222250421</c:v>
                      </c:pt>
                      <c:pt idx="1310">
                        <c:v>30.366944444482215</c:v>
                      </c:pt>
                      <c:pt idx="1311">
                        <c:v>30.366944444482215</c:v>
                      </c:pt>
                      <c:pt idx="1312">
                        <c:v>30.383888888871297</c:v>
                      </c:pt>
                      <c:pt idx="1313">
                        <c:v>30.383888888871297</c:v>
                      </c:pt>
                      <c:pt idx="1314">
                        <c:v>30.401111111103091</c:v>
                      </c:pt>
                      <c:pt idx="1315">
                        <c:v>30.401111111103091</c:v>
                      </c:pt>
                      <c:pt idx="1316">
                        <c:v>30.418333333334886</c:v>
                      </c:pt>
                      <c:pt idx="1317">
                        <c:v>30.418333333334886</c:v>
                      </c:pt>
                      <c:pt idx="1318">
                        <c:v>30.43555555556668</c:v>
                      </c:pt>
                      <c:pt idx="1319">
                        <c:v>30.43555555556668</c:v>
                      </c:pt>
                      <c:pt idx="1320">
                        <c:v>30.452777777798474</c:v>
                      </c:pt>
                      <c:pt idx="1321">
                        <c:v>30.452777777798474</c:v>
                      </c:pt>
                      <c:pt idx="1322">
                        <c:v>30.470000000030268</c:v>
                      </c:pt>
                      <c:pt idx="1323">
                        <c:v>30.470000000030268</c:v>
                      </c:pt>
                      <c:pt idx="1324">
                        <c:v>30.487222222262062</c:v>
                      </c:pt>
                      <c:pt idx="1325">
                        <c:v>30.487222222262062</c:v>
                      </c:pt>
                      <c:pt idx="1326">
                        <c:v>30.504444444493856</c:v>
                      </c:pt>
                      <c:pt idx="1327">
                        <c:v>30.504444444493856</c:v>
                      </c:pt>
                      <c:pt idx="1328">
                        <c:v>30.52166666672565</c:v>
                      </c:pt>
                      <c:pt idx="1329">
                        <c:v>30.52166666672565</c:v>
                      </c:pt>
                      <c:pt idx="1330">
                        <c:v>30.538888888957445</c:v>
                      </c:pt>
                      <c:pt idx="1331">
                        <c:v>30.538888888957445</c:v>
                      </c:pt>
                      <c:pt idx="1332">
                        <c:v>30.556111111189239</c:v>
                      </c:pt>
                      <c:pt idx="1333">
                        <c:v>30.556111111189239</c:v>
                      </c:pt>
                      <c:pt idx="1334">
                        <c:v>30.57333333324641</c:v>
                      </c:pt>
                      <c:pt idx="1335">
                        <c:v>30.57333333324641</c:v>
                      </c:pt>
                      <c:pt idx="1336">
                        <c:v>30.590555555478204</c:v>
                      </c:pt>
                      <c:pt idx="1337">
                        <c:v>30.590555555478204</c:v>
                      </c:pt>
                      <c:pt idx="1338">
                        <c:v>30.607777777709998</c:v>
                      </c:pt>
                      <c:pt idx="1339">
                        <c:v>30.607777777709998</c:v>
                      </c:pt>
                      <c:pt idx="1340">
                        <c:v>30.624999999941792</c:v>
                      </c:pt>
                      <c:pt idx="1341">
                        <c:v>30.624999999941792</c:v>
                      </c:pt>
                      <c:pt idx="1342">
                        <c:v>30.642222222173586</c:v>
                      </c:pt>
                      <c:pt idx="1343">
                        <c:v>30.642222222173586</c:v>
                      </c:pt>
                      <c:pt idx="1344">
                        <c:v>30.659444444405381</c:v>
                      </c:pt>
                      <c:pt idx="1345">
                        <c:v>30.659444444405381</c:v>
                      </c:pt>
                      <c:pt idx="1346">
                        <c:v>30.676666666637175</c:v>
                      </c:pt>
                      <c:pt idx="1347">
                        <c:v>30.676666666637175</c:v>
                      </c:pt>
                      <c:pt idx="1348">
                        <c:v>30.693888888868969</c:v>
                      </c:pt>
                      <c:pt idx="1349">
                        <c:v>30.693888888868969</c:v>
                      </c:pt>
                      <c:pt idx="1350">
                        <c:v>30.710833333258051</c:v>
                      </c:pt>
                      <c:pt idx="1351">
                        <c:v>30.710833333258051</c:v>
                      </c:pt>
                      <c:pt idx="1352">
                        <c:v>30.728055555489846</c:v>
                      </c:pt>
                      <c:pt idx="1353">
                        <c:v>30.728055555489846</c:v>
                      </c:pt>
                      <c:pt idx="1354">
                        <c:v>30.74527777772164</c:v>
                      </c:pt>
                      <c:pt idx="1355">
                        <c:v>30.74527777772164</c:v>
                      </c:pt>
                      <c:pt idx="1356">
                        <c:v>30.762499999953434</c:v>
                      </c:pt>
                      <c:pt idx="1357">
                        <c:v>30.762499999953434</c:v>
                      </c:pt>
                      <c:pt idx="1358">
                        <c:v>30.779722222185228</c:v>
                      </c:pt>
                      <c:pt idx="1359">
                        <c:v>30.779722222185228</c:v>
                      </c:pt>
                      <c:pt idx="1360">
                        <c:v>30.796944444417022</c:v>
                      </c:pt>
                      <c:pt idx="1361">
                        <c:v>30.796944444417022</c:v>
                      </c:pt>
                      <c:pt idx="1362">
                        <c:v>30.814166666648816</c:v>
                      </c:pt>
                      <c:pt idx="1363">
                        <c:v>30.814166666648816</c:v>
                      </c:pt>
                      <c:pt idx="1364">
                        <c:v>30.83138888888061</c:v>
                      </c:pt>
                      <c:pt idx="1365">
                        <c:v>30.83138888888061</c:v>
                      </c:pt>
                      <c:pt idx="1366">
                        <c:v>30.848611111112405</c:v>
                      </c:pt>
                      <c:pt idx="1367">
                        <c:v>30.848611111112405</c:v>
                      </c:pt>
                      <c:pt idx="1368">
                        <c:v>30.865833333344199</c:v>
                      </c:pt>
                      <c:pt idx="1369">
                        <c:v>30.865833333344199</c:v>
                      </c:pt>
                      <c:pt idx="1370">
                        <c:v>30.883055555575993</c:v>
                      </c:pt>
                      <c:pt idx="1371">
                        <c:v>30.883055555575993</c:v>
                      </c:pt>
                      <c:pt idx="1372">
                        <c:v>30.900277777807787</c:v>
                      </c:pt>
                      <c:pt idx="1373">
                        <c:v>30.900277777807787</c:v>
                      </c:pt>
                      <c:pt idx="1374">
                        <c:v>30.917500000039581</c:v>
                      </c:pt>
                      <c:pt idx="1375">
                        <c:v>30.917500000039581</c:v>
                      </c:pt>
                      <c:pt idx="1376">
                        <c:v>30.934722222271375</c:v>
                      </c:pt>
                      <c:pt idx="1377">
                        <c:v>30.934722222271375</c:v>
                      </c:pt>
                      <c:pt idx="1378">
                        <c:v>30.95194444450317</c:v>
                      </c:pt>
                      <c:pt idx="1379">
                        <c:v>30.95194444450317</c:v>
                      </c:pt>
                      <c:pt idx="1380">
                        <c:v>30.969166666734964</c:v>
                      </c:pt>
                      <c:pt idx="1381">
                        <c:v>30.969166666734964</c:v>
                      </c:pt>
                      <c:pt idx="1382">
                        <c:v>30.986388888966758</c:v>
                      </c:pt>
                      <c:pt idx="1383">
                        <c:v>30.986388888966758</c:v>
                      </c:pt>
                      <c:pt idx="1384">
                        <c:v>31.00333333335584</c:v>
                      </c:pt>
                      <c:pt idx="1385">
                        <c:v>31.00333333335584</c:v>
                      </c:pt>
                      <c:pt idx="1386">
                        <c:v>31.020555555587634</c:v>
                      </c:pt>
                      <c:pt idx="1387">
                        <c:v>31.020555555587634</c:v>
                      </c:pt>
                      <c:pt idx="1388">
                        <c:v>31.037777777819429</c:v>
                      </c:pt>
                      <c:pt idx="1389">
                        <c:v>31.037777777819429</c:v>
                      </c:pt>
                      <c:pt idx="1390">
                        <c:v>31.055000000051223</c:v>
                      </c:pt>
                      <c:pt idx="1391">
                        <c:v>31.055000000051223</c:v>
                      </c:pt>
                      <c:pt idx="1392">
                        <c:v>31.072222222283017</c:v>
                      </c:pt>
                      <c:pt idx="1393">
                        <c:v>31.072222222283017</c:v>
                      </c:pt>
                      <c:pt idx="1394">
                        <c:v>31.089444444514811</c:v>
                      </c:pt>
                      <c:pt idx="1395">
                        <c:v>31.089444444514811</c:v>
                      </c:pt>
                      <c:pt idx="1396">
                        <c:v>31.106666666571982</c:v>
                      </c:pt>
                      <c:pt idx="1397">
                        <c:v>31.106666666571982</c:v>
                      </c:pt>
                      <c:pt idx="1398">
                        <c:v>31.123888888803776</c:v>
                      </c:pt>
                      <c:pt idx="1399">
                        <c:v>31.123888888803776</c:v>
                      </c:pt>
                      <c:pt idx="1400">
                        <c:v>31.141111111035571</c:v>
                      </c:pt>
                      <c:pt idx="1401">
                        <c:v>31.141111111035571</c:v>
                      </c:pt>
                      <c:pt idx="1402">
                        <c:v>31.158333333267365</c:v>
                      </c:pt>
                      <c:pt idx="1403">
                        <c:v>31.158333333267365</c:v>
                      </c:pt>
                      <c:pt idx="1404">
                        <c:v>31.175555555499159</c:v>
                      </c:pt>
                      <c:pt idx="1405">
                        <c:v>31.175555555499159</c:v>
                      </c:pt>
                      <c:pt idx="1406">
                        <c:v>31.192777777730953</c:v>
                      </c:pt>
                      <c:pt idx="1407">
                        <c:v>31.192777777730953</c:v>
                      </c:pt>
                    </c:numCache>
                  </c:numRef>
                </c:xVal>
                <c:yVal>
                  <c:numRef>
                    <c:extLst>
                      <c:ext uri="{02D57815-91ED-43cb-92C2-25804820EDAC}">
                        <c15:formulaRef>
                          <c15:sqref>'2020.01.17 Kapton 0.125mm TB1'!$M$97:$M$1504</c15:sqref>
                        </c15:formulaRef>
                      </c:ext>
                    </c:extLst>
                    <c:numCache>
                      <c:formatCode>0.00E+00</c:formatCode>
                      <c:ptCount val="1408"/>
                      <c:pt idx="0">
                        <c:v>7.1188489530344705E-3</c:v>
                      </c:pt>
                      <c:pt idx="1">
                        <c:v>7.1073297799713088E-3</c:v>
                      </c:pt>
                      <c:pt idx="2">
                        <c:v>7.0727722607818204E-3</c:v>
                      </c:pt>
                      <c:pt idx="3">
                        <c:v>6.9921380493396827E-3</c:v>
                      </c:pt>
                      <c:pt idx="4">
                        <c:v>6.9460613570870326E-3</c:v>
                      </c:pt>
                      <c:pt idx="5">
                        <c:v>6.9345421840238692E-3</c:v>
                      </c:pt>
                      <c:pt idx="6">
                        <c:v>6.865427145644894E-3</c:v>
                      </c:pt>
                      <c:pt idx="7">
                        <c:v>6.865427145644894E-3</c:v>
                      </c:pt>
                      <c:pt idx="8">
                        <c:v>6.8078312803290823E-3</c:v>
                      </c:pt>
                      <c:pt idx="9">
                        <c:v>6.7387162419501063E-3</c:v>
                      </c:pt>
                      <c:pt idx="10">
                        <c:v>6.7502354150132688E-3</c:v>
                      </c:pt>
                      <c:pt idx="11">
                        <c:v>6.6926395496974562E-3</c:v>
                      </c:pt>
                      <c:pt idx="12">
                        <c:v>6.6235245113184802E-3</c:v>
                      </c:pt>
                      <c:pt idx="13">
                        <c:v>6.6235245113184802E-3</c:v>
                      </c:pt>
                      <c:pt idx="14">
                        <c:v>6.5659286460026667E-3</c:v>
                      </c:pt>
                      <c:pt idx="15">
                        <c:v>6.5659286460026667E-3</c:v>
                      </c:pt>
                      <c:pt idx="16">
                        <c:v>6.5083327806868541E-3</c:v>
                      </c:pt>
                      <c:pt idx="17">
                        <c:v>6.4852944345605299E-3</c:v>
                      </c:pt>
                      <c:pt idx="18">
                        <c:v>6.4507369153710406E-3</c:v>
                      </c:pt>
                      <c:pt idx="19">
                        <c:v>6.3816218769920663E-3</c:v>
                      </c:pt>
                      <c:pt idx="20">
                        <c:v>6.3816218769920663E-3</c:v>
                      </c:pt>
                      <c:pt idx="21">
                        <c:v>6.3355451847394162E-3</c:v>
                      </c:pt>
                      <c:pt idx="22">
                        <c:v>6.3355451847394162E-3</c:v>
                      </c:pt>
                      <c:pt idx="23">
                        <c:v>6.2664301463604402E-3</c:v>
                      </c:pt>
                      <c:pt idx="24">
                        <c:v>6.2433918002341143E-3</c:v>
                      </c:pt>
                      <c:pt idx="25">
                        <c:v>6.2203534541077901E-3</c:v>
                      </c:pt>
                      <c:pt idx="26">
                        <c:v>6.2203534541077901E-3</c:v>
                      </c:pt>
                      <c:pt idx="27">
                        <c:v>6.1512384157288141E-3</c:v>
                      </c:pt>
                      <c:pt idx="28">
                        <c:v>6.105161723476164E-3</c:v>
                      </c:pt>
                      <c:pt idx="29">
                        <c:v>6.105161723476164E-3</c:v>
                      </c:pt>
                      <c:pt idx="30">
                        <c:v>6.0475658581603513E-3</c:v>
                      </c:pt>
                      <c:pt idx="31">
                        <c:v>6.0475658581603513E-3</c:v>
                      </c:pt>
                      <c:pt idx="32">
                        <c:v>5.9899699928445379E-3</c:v>
                      </c:pt>
                      <c:pt idx="33">
                        <c:v>5.9899699928445379E-3</c:v>
                      </c:pt>
                      <c:pt idx="34">
                        <c:v>5.9323741275287261E-3</c:v>
                      </c:pt>
                      <c:pt idx="35">
                        <c:v>5.9323741275287261E-3</c:v>
                      </c:pt>
                      <c:pt idx="36">
                        <c:v>5.8862974352760751E-3</c:v>
                      </c:pt>
                      <c:pt idx="37">
                        <c:v>5.8862974352760751E-3</c:v>
                      </c:pt>
                      <c:pt idx="38">
                        <c:v>5.6789523201391488E-3</c:v>
                      </c:pt>
                      <c:pt idx="39">
                        <c:v>5.7826248777076115E-3</c:v>
                      </c:pt>
                      <c:pt idx="40">
                        <c:v>5.7826248777076115E-3</c:v>
                      </c:pt>
                      <c:pt idx="41">
                        <c:v>5.7826248777076115E-3</c:v>
                      </c:pt>
                      <c:pt idx="42">
                        <c:v>5.7826248777076115E-3</c:v>
                      </c:pt>
                      <c:pt idx="43">
                        <c:v>5.7250290123917998E-3</c:v>
                      </c:pt>
                      <c:pt idx="44">
                        <c:v>5.7250290123917998E-3</c:v>
                      </c:pt>
                      <c:pt idx="45">
                        <c:v>5.6789523201391488E-3</c:v>
                      </c:pt>
                      <c:pt idx="46">
                        <c:v>5.6789523201391488E-3</c:v>
                      </c:pt>
                      <c:pt idx="47">
                        <c:v>5.6213564548233362E-3</c:v>
                      </c:pt>
                      <c:pt idx="48">
                        <c:v>5.6213564548233362E-3</c:v>
                      </c:pt>
                      <c:pt idx="49">
                        <c:v>5.6098372817601737E-3</c:v>
                      </c:pt>
                      <c:pt idx="50">
                        <c:v>5.5752797625706861E-3</c:v>
                      </c:pt>
                      <c:pt idx="51">
                        <c:v>5.5752797625706861E-3</c:v>
                      </c:pt>
                      <c:pt idx="52">
                        <c:v>5.5176838972548726E-3</c:v>
                      </c:pt>
                      <c:pt idx="53">
                        <c:v>5.5176838972548726E-3</c:v>
                      </c:pt>
                      <c:pt idx="54">
                        <c:v>5.3794538204969223E-3</c:v>
                      </c:pt>
                      <c:pt idx="55">
                        <c:v>5.4024921666232474E-3</c:v>
                      </c:pt>
                      <c:pt idx="56">
                        <c:v>5.4024921666232474E-3</c:v>
                      </c:pt>
                      <c:pt idx="57">
                        <c:v>5.4024921666232474E-3</c:v>
                      </c:pt>
                      <c:pt idx="58">
                        <c:v>5.4024921666232474E-3</c:v>
                      </c:pt>
                      <c:pt idx="59">
                        <c:v>5.3564154743705973E-3</c:v>
                      </c:pt>
                      <c:pt idx="60">
                        <c:v>5.3564154743705973E-3</c:v>
                      </c:pt>
                      <c:pt idx="61">
                        <c:v>5.3218579551811097E-3</c:v>
                      </c:pt>
                      <c:pt idx="62">
                        <c:v>5.3103387821179463E-3</c:v>
                      </c:pt>
                      <c:pt idx="63">
                        <c:v>5.3103387821179463E-3</c:v>
                      </c:pt>
                      <c:pt idx="64">
                        <c:v>5.2642620898652962E-3</c:v>
                      </c:pt>
                      <c:pt idx="65">
                        <c:v>5.2642620898652962E-3</c:v>
                      </c:pt>
                      <c:pt idx="66">
                        <c:v>5.2642620898652962E-3</c:v>
                      </c:pt>
                      <c:pt idx="67">
                        <c:v>5.2066662245494836E-3</c:v>
                      </c:pt>
                      <c:pt idx="68">
                        <c:v>4.7574184750861434E-3</c:v>
                      </c:pt>
                      <c:pt idx="69">
                        <c:v>4.4233624562544285E-3</c:v>
                      </c:pt>
                      <c:pt idx="70">
                        <c:v>4.1123447835490394E-3</c:v>
                      </c:pt>
                      <c:pt idx="71">
                        <c:v>3.8704421492226247E-3</c:v>
                      </c:pt>
                      <c:pt idx="72">
                        <c:v>3.6515778610225363E-3</c:v>
                      </c:pt>
                      <c:pt idx="73">
                        <c:v>2.9258699580432938E-3</c:v>
                      </c:pt>
                      <c:pt idx="74">
                        <c:v>2.5342180738957662E-3</c:v>
                      </c:pt>
                      <c:pt idx="75">
                        <c:v>2.2692770934430269E-3</c:v>
                      </c:pt>
                      <c:pt idx="76">
                        <c:v>2.0734511513692635E-3</c:v>
                      </c:pt>
                      <c:pt idx="77">
                        <c:v>1.9006635554218248E-3</c:v>
                      </c:pt>
                      <c:pt idx="78">
                        <c:v>1.7739526517270364E-3</c:v>
                      </c:pt>
                      <c:pt idx="79">
                        <c:v>1.6587609210954107E-3</c:v>
                      </c:pt>
                      <c:pt idx="80">
                        <c:v>1.56660753659011E-3</c:v>
                      </c:pt>
                      <c:pt idx="81">
                        <c:v>1.4859733251479719E-3</c:v>
                      </c:pt>
                      <c:pt idx="82">
                        <c:v>1.4053391137058341E-3</c:v>
                      </c:pt>
                      <c:pt idx="83">
                        <c:v>1.3477432483900212E-3</c:v>
                      </c:pt>
                      <c:pt idx="84">
                        <c:v>1.2786282100110458E-3</c:v>
                      </c:pt>
                      <c:pt idx="85">
                        <c:v>1.2210323446952328E-3</c:v>
                      </c:pt>
                      <c:pt idx="86">
                        <c:v>1.1749556524425825E-3</c:v>
                      </c:pt>
                      <c:pt idx="87">
                        <c:v>1.1288789601899322E-3</c:v>
                      </c:pt>
                      <c:pt idx="88">
                        <c:v>1.0770426814057006E-3</c:v>
                      </c:pt>
                      <c:pt idx="89">
                        <c:v>1.0298140718467343E-3</c:v>
                      </c:pt>
                      <c:pt idx="90">
                        <c:v>9.9295271804461386E-4</c:v>
                      </c:pt>
                      <c:pt idx="91">
                        <c:v>9.4802794309827975E-4</c:v>
                      </c:pt>
                      <c:pt idx="92">
                        <c:v>9.0195125084562965E-4</c:v>
                      </c:pt>
                      <c:pt idx="93">
                        <c:v>8.616341451245606E-4</c:v>
                      </c:pt>
                      <c:pt idx="94">
                        <c:v>8.3053237785402165E-4</c:v>
                      </c:pt>
                      <c:pt idx="95">
                        <c:v>7.9367102405190134E-4</c:v>
                      </c:pt>
                      <c:pt idx="96">
                        <c:v>7.5680967024978113E-4</c:v>
                      </c:pt>
                      <c:pt idx="97">
                        <c:v>7.3031557220450713E-4</c:v>
                      </c:pt>
                      <c:pt idx="98">
                        <c:v>6.9806188762765197E-4</c:v>
                      </c:pt>
                      <c:pt idx="99">
                        <c:v>6.727197068886944E-4</c:v>
                      </c:pt>
                      <c:pt idx="100">
                        <c:v>6.4276985692447166E-4</c:v>
                      </c:pt>
                      <c:pt idx="101">
                        <c:v>6.1857959349183019E-4</c:v>
                      </c:pt>
                      <c:pt idx="102">
                        <c:v>5.9669316467182135E-4</c:v>
                      </c:pt>
                      <c:pt idx="103">
                        <c:v>5.7019906662654734E-4</c:v>
                      </c:pt>
                      <c:pt idx="104">
                        <c:v>5.4946455511285482E-4</c:v>
                      </c:pt>
                      <c:pt idx="105">
                        <c:v>5.298819609054784E-4</c:v>
                      </c:pt>
                      <c:pt idx="106">
                        <c:v>5.0914744939178577E-4</c:v>
                      </c:pt>
                      <c:pt idx="107">
                        <c:v>4.8610910326546067E-4</c:v>
                      </c:pt>
                      <c:pt idx="108">
                        <c:v>4.6883034367071677E-4</c:v>
                      </c:pt>
                      <c:pt idx="109">
                        <c:v>4.5270350138228914E-4</c:v>
                      </c:pt>
                      <c:pt idx="110">
                        <c:v>4.3657665909386156E-4</c:v>
                      </c:pt>
                      <c:pt idx="111">
                        <c:v>4.1699406488648519E-4</c:v>
                      </c:pt>
                      <c:pt idx="112">
                        <c:v>4.0201913990437383E-4</c:v>
                      </c:pt>
                      <c:pt idx="113">
                        <c:v>3.8704421492226246E-4</c:v>
                      </c:pt>
                      <c:pt idx="114">
                        <c:v>3.6976545532751862E-4</c:v>
                      </c:pt>
                      <c:pt idx="115">
                        <c:v>3.5594244765172351E-4</c:v>
                      </c:pt>
                      <c:pt idx="116">
                        <c:v>3.4327135728224472E-4</c:v>
                      </c:pt>
                      <c:pt idx="117">
                        <c:v>3.3060026691276588E-4</c:v>
                      </c:pt>
                      <c:pt idx="118">
                        <c:v>3.190810938496033E-4</c:v>
                      </c:pt>
                      <c:pt idx="119">
                        <c:v>3.0756192078644072E-4</c:v>
                      </c:pt>
                      <c:pt idx="120">
                        <c:v>2.9719466502959441E-4</c:v>
                      </c:pt>
                      <c:pt idx="121">
                        <c:v>2.8567549196643183E-4</c:v>
                      </c:pt>
                      <c:pt idx="122">
                        <c:v>2.7530823620958552E-4</c:v>
                      </c:pt>
                      <c:pt idx="123">
                        <c:v>2.649409804527392E-4</c:v>
                      </c:pt>
                      <c:pt idx="124">
                        <c:v>2.5687755930852541E-4</c:v>
                      </c:pt>
                      <c:pt idx="125">
                        <c:v>2.4651030355167904E-4</c:v>
                      </c:pt>
                      <c:pt idx="126">
                        <c:v>2.3844688240746525E-4</c:v>
                      </c:pt>
                      <c:pt idx="127">
                        <c:v>2.3153537856956775E-4</c:v>
                      </c:pt>
                      <c:pt idx="128">
                        <c:v>2.0734511513692633E-4</c:v>
                      </c:pt>
                      <c:pt idx="129">
                        <c:v>1.9582594207376376E-4</c:v>
                      </c:pt>
                      <c:pt idx="130">
                        <c:v>1.9582594207376376E-4</c:v>
                      </c:pt>
                      <c:pt idx="131">
                        <c:v>1.8430676901060118E-4</c:v>
                      </c:pt>
                      <c:pt idx="132">
                        <c:v>1.8430676901060118E-4</c:v>
                      </c:pt>
                      <c:pt idx="133">
                        <c:v>1.7278759594743863E-4</c:v>
                      </c:pt>
                      <c:pt idx="134">
                        <c:v>1.7278759594743863E-4</c:v>
                      </c:pt>
                      <c:pt idx="135">
                        <c:v>1.7278759594743863E-4</c:v>
                      </c:pt>
                      <c:pt idx="136">
                        <c:v>1.6126842288427605E-4</c:v>
                      </c:pt>
                      <c:pt idx="137">
                        <c:v>1.6126842288427605E-4</c:v>
                      </c:pt>
                      <c:pt idx="138">
                        <c:v>1.4974924982111347E-4</c:v>
                      </c:pt>
                      <c:pt idx="139">
                        <c:v>1.4974924982111347E-4</c:v>
                      </c:pt>
                      <c:pt idx="140">
                        <c:v>1.4974924982111347E-4</c:v>
                      </c:pt>
                      <c:pt idx="141">
                        <c:v>1.3823007675795089E-4</c:v>
                      </c:pt>
                      <c:pt idx="142">
                        <c:v>1.3823007675795089E-4</c:v>
                      </c:pt>
                      <c:pt idx="143">
                        <c:v>1.3823007675795089E-4</c:v>
                      </c:pt>
                      <c:pt idx="144">
                        <c:v>1.2671090369478831E-4</c:v>
                      </c:pt>
                      <c:pt idx="145">
                        <c:v>1.2671090369478831E-4</c:v>
                      </c:pt>
                      <c:pt idx="146">
                        <c:v>1.2671090369478831E-4</c:v>
                      </c:pt>
                      <c:pt idx="147">
                        <c:v>1.1519173063162575E-4</c:v>
                      </c:pt>
                      <c:pt idx="148">
                        <c:v>1.1519173063162575E-4</c:v>
                      </c:pt>
                      <c:pt idx="149">
                        <c:v>1.1519173063162575E-4</c:v>
                      </c:pt>
                      <c:pt idx="150">
                        <c:v>1.1403981332530948E-4</c:v>
                      </c:pt>
                      <c:pt idx="151">
                        <c:v>1.1058406140636071E-4</c:v>
                      </c:pt>
                      <c:pt idx="152">
                        <c:v>1.0712830948741194E-4</c:v>
                      </c:pt>
                      <c:pt idx="153">
                        <c:v>1.0482447487477942E-4</c:v>
                      </c:pt>
                      <c:pt idx="154">
                        <c:v>1.0136872295583065E-4</c:v>
                      </c:pt>
                      <c:pt idx="155">
                        <c:v>9.9064888343198141E-5</c:v>
                      </c:pt>
                      <c:pt idx="156">
                        <c:v>9.5609136424249365E-5</c:v>
                      </c:pt>
                      <c:pt idx="157">
                        <c:v>9.3305301811616852E-5</c:v>
                      </c:pt>
                      <c:pt idx="158">
                        <c:v>8.9849549892668075E-5</c:v>
                      </c:pt>
                      <c:pt idx="159">
                        <c:v>8.7545715280035562E-5</c:v>
                      </c:pt>
                      <c:pt idx="160">
                        <c:v>9.5609136424249365E-5</c:v>
                      </c:pt>
                      <c:pt idx="161">
                        <c:v>9.3305301811616852E-5</c:v>
                      </c:pt>
                      <c:pt idx="162">
                        <c:v>8.9849549892668075E-5</c:v>
                      </c:pt>
                      <c:pt idx="163">
                        <c:v>8.7545715280035562E-5</c:v>
                      </c:pt>
                      <c:pt idx="164">
                        <c:v>8.5241880667403049E-5</c:v>
                      </c:pt>
                      <c:pt idx="165">
                        <c:v>8.2938046054770536E-5</c:v>
                      </c:pt>
                      <c:pt idx="166">
                        <c:v>8.0634211442138023E-5</c:v>
                      </c:pt>
                      <c:pt idx="167">
                        <c:v>7.833037682950551E-5</c:v>
                      </c:pt>
                      <c:pt idx="168">
                        <c:v>7.6026542216872997E-5</c:v>
                      </c:pt>
                      <c:pt idx="169">
                        <c:v>7.3722707604240471E-5</c:v>
                      </c:pt>
                      <c:pt idx="170">
                        <c:v>7.1418872991607958E-5</c:v>
                      </c:pt>
                      <c:pt idx="171">
                        <c:v>6.9115038378975445E-5</c:v>
                      </c:pt>
                      <c:pt idx="172">
                        <c:v>6.6811203766342932E-5</c:v>
                      </c:pt>
                      <c:pt idx="173">
                        <c:v>6.5659286460026668E-5</c:v>
                      </c:pt>
                      <c:pt idx="174">
                        <c:v>6.3355451847394155E-5</c:v>
                      </c:pt>
                      <c:pt idx="175">
                        <c:v>6.2203534541077906E-5</c:v>
                      </c:pt>
                      <c:pt idx="176">
                        <c:v>5.9899699928445386E-5</c:v>
                      </c:pt>
                      <c:pt idx="177">
                        <c:v>5.8747782622129129E-5</c:v>
                      </c:pt>
                      <c:pt idx="178">
                        <c:v>5.644394800949661E-5</c:v>
                      </c:pt>
                      <c:pt idx="179">
                        <c:v>5.5292030703180353E-5</c:v>
                      </c:pt>
                      <c:pt idx="180">
                        <c:v>5.298819609054784E-5</c:v>
                      </c:pt>
                      <c:pt idx="181">
                        <c:v>5.1836278784231584E-5</c:v>
                      </c:pt>
                      <c:pt idx="182">
                        <c:v>5.0684361477915327E-5</c:v>
                      </c:pt>
                      <c:pt idx="183">
                        <c:v>4.8380526865282807E-5</c:v>
                      </c:pt>
                      <c:pt idx="184">
                        <c:v>4.7228609558966551E-5</c:v>
                      </c:pt>
                      <c:pt idx="185">
                        <c:v>4.6076692252650294E-5</c:v>
                      </c:pt>
                      <c:pt idx="186">
                        <c:v>4.4924774946334038E-5</c:v>
                      </c:pt>
                      <c:pt idx="187">
                        <c:v>4.3772857640017781E-5</c:v>
                      </c:pt>
                      <c:pt idx="188">
                        <c:v>4.2620940333701525E-5</c:v>
                      </c:pt>
                      <c:pt idx="189">
                        <c:v>4.1469023027385268E-5</c:v>
                      </c:pt>
                      <c:pt idx="190">
                        <c:v>4.0317105721069012E-5</c:v>
                      </c:pt>
                      <c:pt idx="191">
                        <c:v>3.9165188414752755E-5</c:v>
                      </c:pt>
                      <c:pt idx="192">
                        <c:v>3.8013271108436499E-5</c:v>
                      </c:pt>
                      <c:pt idx="193">
                        <c:v>3.8013271108436499E-5</c:v>
                      </c:pt>
                      <c:pt idx="194">
                        <c:v>3.6861353802120235E-5</c:v>
                      </c:pt>
                      <c:pt idx="195">
                        <c:v>3.5709436495803979E-5</c:v>
                      </c:pt>
                      <c:pt idx="196">
                        <c:v>3.4557519189487722E-5</c:v>
                      </c:pt>
                      <c:pt idx="197">
                        <c:v>3.3405601883171466E-5</c:v>
                      </c:pt>
                      <c:pt idx="198">
                        <c:v>3.2253684576855209E-5</c:v>
                      </c:pt>
                      <c:pt idx="199">
                        <c:v>3.2253684576855209E-5</c:v>
                      </c:pt>
                      <c:pt idx="200">
                        <c:v>3.1101767270538953E-5</c:v>
                      </c:pt>
                      <c:pt idx="201">
                        <c:v>2.9949849964222693E-5</c:v>
                      </c:pt>
                      <c:pt idx="202">
                        <c:v>2.9949849964222693E-5</c:v>
                      </c:pt>
                      <c:pt idx="203">
                        <c:v>2.8797932657906436E-5</c:v>
                      </c:pt>
                      <c:pt idx="204">
                        <c:v>2.7646015351590177E-5</c:v>
                      </c:pt>
                      <c:pt idx="205">
                        <c:v>2.649409804527392E-5</c:v>
                      </c:pt>
                      <c:pt idx="206">
                        <c:v>2.649409804527392E-5</c:v>
                      </c:pt>
                      <c:pt idx="207">
                        <c:v>2.5342180738957664E-5</c:v>
                      </c:pt>
                      <c:pt idx="208">
                        <c:v>2.5342180738957664E-5</c:v>
                      </c:pt>
                      <c:pt idx="209">
                        <c:v>2.4190263432641404E-5</c:v>
                      </c:pt>
                      <c:pt idx="210">
                        <c:v>2.3038346126325147E-5</c:v>
                      </c:pt>
                      <c:pt idx="211">
                        <c:v>2.3038346126325147E-5</c:v>
                      </c:pt>
                      <c:pt idx="212">
                        <c:v>2.1886428820008891E-5</c:v>
                      </c:pt>
                      <c:pt idx="213">
                        <c:v>2.0734511513692634E-5</c:v>
                      </c:pt>
                      <c:pt idx="214">
                        <c:v>2.0734511513692634E-5</c:v>
                      </c:pt>
                      <c:pt idx="215">
                        <c:v>2.0734511513692634E-5</c:v>
                      </c:pt>
                      <c:pt idx="216">
                        <c:v>1.9582594207376378E-5</c:v>
                      </c:pt>
                      <c:pt idx="217">
                        <c:v>1.9582594207376378E-5</c:v>
                      </c:pt>
                      <c:pt idx="218">
                        <c:v>1.8430676901060118E-5</c:v>
                      </c:pt>
                      <c:pt idx="219">
                        <c:v>1.8430676901060118E-5</c:v>
                      </c:pt>
                      <c:pt idx="220">
                        <c:v>1.7278759594743861E-5</c:v>
                      </c:pt>
                      <c:pt idx="221">
                        <c:v>1.7278759594743861E-5</c:v>
                      </c:pt>
                      <c:pt idx="222">
                        <c:v>1.7278759594743861E-5</c:v>
                      </c:pt>
                      <c:pt idx="223">
                        <c:v>1.6126842288427605E-5</c:v>
                      </c:pt>
                      <c:pt idx="224">
                        <c:v>1.6126842288427605E-5</c:v>
                      </c:pt>
                      <c:pt idx="225">
                        <c:v>1.6126842288427605E-5</c:v>
                      </c:pt>
                      <c:pt idx="226">
                        <c:v>1.4974924982111346E-5</c:v>
                      </c:pt>
                      <c:pt idx="227">
                        <c:v>1.4974924982111346E-5</c:v>
                      </c:pt>
                      <c:pt idx="228">
                        <c:v>1.4974924982111346E-5</c:v>
                      </c:pt>
                      <c:pt idx="229">
                        <c:v>1.4974924982111346E-5</c:v>
                      </c:pt>
                      <c:pt idx="230">
                        <c:v>1.3823007675795088E-5</c:v>
                      </c:pt>
                      <c:pt idx="231">
                        <c:v>1.3823007675795088E-5</c:v>
                      </c:pt>
                      <c:pt idx="232">
                        <c:v>1.3823007675795088E-5</c:v>
                      </c:pt>
                      <c:pt idx="233">
                        <c:v>1.2671090369478832E-5</c:v>
                      </c:pt>
                      <c:pt idx="234">
                        <c:v>1.2671090369478832E-5</c:v>
                      </c:pt>
                      <c:pt idx="235">
                        <c:v>1.2671090369478832E-5</c:v>
                      </c:pt>
                      <c:pt idx="236">
                        <c:v>1.2671090369478832E-5</c:v>
                      </c:pt>
                      <c:pt idx="237">
                        <c:v>1.1519173063162574E-5</c:v>
                      </c:pt>
                      <c:pt idx="238">
                        <c:v>1.1519173063162574E-5</c:v>
                      </c:pt>
                      <c:pt idx="239">
                        <c:v>1.1519173063162574E-5</c:v>
                      </c:pt>
                      <c:pt idx="240">
                        <c:v>1.1519173063162574E-5</c:v>
                      </c:pt>
                      <c:pt idx="241">
                        <c:v>1.1519173063162574E-5</c:v>
                      </c:pt>
                      <c:pt idx="242">
                        <c:v>1.1288789601899321E-5</c:v>
                      </c:pt>
                      <c:pt idx="243">
                        <c:v>1.1058406140636071E-5</c:v>
                      </c:pt>
                      <c:pt idx="244">
                        <c:v>1.082802267937282E-5</c:v>
                      </c:pt>
                      <c:pt idx="245">
                        <c:v>1.0597639218109568E-5</c:v>
                      </c:pt>
                      <c:pt idx="246">
                        <c:v>1.0482447487477942E-5</c:v>
                      </c:pt>
                      <c:pt idx="247">
                        <c:v>1.025206402621469E-5</c:v>
                      </c:pt>
                      <c:pt idx="248">
                        <c:v>1.0021680564951439E-5</c:v>
                      </c:pt>
                      <c:pt idx="249">
                        <c:v>9.9064888343198141E-6</c:v>
                      </c:pt>
                      <c:pt idx="250">
                        <c:v>9.6761053730565618E-6</c:v>
                      </c:pt>
                      <c:pt idx="251">
                        <c:v>9.5609136424249365E-6</c:v>
                      </c:pt>
                      <c:pt idx="252">
                        <c:v>9.3305301811616842E-6</c:v>
                      </c:pt>
                      <c:pt idx="253">
                        <c:v>9.2153384505300588E-6</c:v>
                      </c:pt>
                      <c:pt idx="254">
                        <c:v>8.9849549892668082E-6</c:v>
                      </c:pt>
                      <c:pt idx="255">
                        <c:v>8.8697632586351829E-6</c:v>
                      </c:pt>
                      <c:pt idx="256">
                        <c:v>8.7545715280035559E-6</c:v>
                      </c:pt>
                      <c:pt idx="257">
                        <c:v>8.6393797973719306E-6</c:v>
                      </c:pt>
                      <c:pt idx="258">
                        <c:v>8.5241880667403053E-6</c:v>
                      </c:pt>
                      <c:pt idx="259">
                        <c:v>8.293804605477053E-6</c:v>
                      </c:pt>
                      <c:pt idx="260">
                        <c:v>8.1786128748454276E-6</c:v>
                      </c:pt>
                      <c:pt idx="261">
                        <c:v>8.0634211442138023E-6</c:v>
                      </c:pt>
                      <c:pt idx="262">
                        <c:v>7.9482294135821753E-6</c:v>
                      </c:pt>
                      <c:pt idx="263">
                        <c:v>7.83303768295055E-6</c:v>
                      </c:pt>
                      <c:pt idx="264">
                        <c:v>7.7178459523189247E-6</c:v>
                      </c:pt>
                      <c:pt idx="265">
                        <c:v>7.6026542216872994E-6</c:v>
                      </c:pt>
                      <c:pt idx="266">
                        <c:v>7.4874624910556732E-6</c:v>
                      </c:pt>
                      <c:pt idx="267">
                        <c:v>7.3722707604240479E-6</c:v>
                      </c:pt>
                      <c:pt idx="268">
                        <c:v>7.2570790297924218E-6</c:v>
                      </c:pt>
                      <c:pt idx="269">
                        <c:v>7.2570790297924218E-6</c:v>
                      </c:pt>
                      <c:pt idx="270">
                        <c:v>7.1418872991607956E-6</c:v>
                      </c:pt>
                      <c:pt idx="271">
                        <c:v>7.0266955685291703E-6</c:v>
                      </c:pt>
                      <c:pt idx="272">
                        <c:v>6.9115038378975441E-6</c:v>
                      </c:pt>
                      <c:pt idx="273">
                        <c:v>6.9115038378975441E-6</c:v>
                      </c:pt>
                      <c:pt idx="274">
                        <c:v>6.796312107265918E-6</c:v>
                      </c:pt>
                      <c:pt idx="275">
                        <c:v>6.6811203766342927E-6</c:v>
                      </c:pt>
                      <c:pt idx="276">
                        <c:v>6.6811203766342927E-6</c:v>
                      </c:pt>
                      <c:pt idx="277">
                        <c:v>6.5659286460026682E-6</c:v>
                      </c:pt>
                      <c:pt idx="278">
                        <c:v>6.450736915371042E-6</c:v>
                      </c:pt>
                      <c:pt idx="279">
                        <c:v>6.3355451847394159E-6</c:v>
                      </c:pt>
                      <c:pt idx="280">
                        <c:v>6.3355451847394159E-6</c:v>
                      </c:pt>
                      <c:pt idx="281">
                        <c:v>6.2203534541077906E-6</c:v>
                      </c:pt>
                      <c:pt idx="282">
                        <c:v>6.2203534541077906E-6</c:v>
                      </c:pt>
                      <c:pt idx="283">
                        <c:v>6.1051617234761644E-6</c:v>
                      </c:pt>
                      <c:pt idx="284">
                        <c:v>6.1051617234761644E-6</c:v>
                      </c:pt>
                      <c:pt idx="285">
                        <c:v>5.9899699928445382E-6</c:v>
                      </c:pt>
                      <c:pt idx="286">
                        <c:v>5.9899699928445382E-6</c:v>
                      </c:pt>
                      <c:pt idx="287">
                        <c:v>5.8747782622129129E-6</c:v>
                      </c:pt>
                      <c:pt idx="288">
                        <c:v>5.7595865315812868E-6</c:v>
                      </c:pt>
                      <c:pt idx="289">
                        <c:v>5.7595865315812868E-6</c:v>
                      </c:pt>
                      <c:pt idx="290">
                        <c:v>5.6443948009496606E-6</c:v>
                      </c:pt>
                      <c:pt idx="291">
                        <c:v>5.6443948009496606E-6</c:v>
                      </c:pt>
                      <c:pt idx="292">
                        <c:v>5.6443948009496606E-6</c:v>
                      </c:pt>
                      <c:pt idx="293">
                        <c:v>5.5292030703180353E-6</c:v>
                      </c:pt>
                      <c:pt idx="294">
                        <c:v>5.5292030703180353E-6</c:v>
                      </c:pt>
                      <c:pt idx="295">
                        <c:v>5.41401133968641E-6</c:v>
                      </c:pt>
                      <c:pt idx="296">
                        <c:v>5.41401133968641E-6</c:v>
                      </c:pt>
                      <c:pt idx="297">
                        <c:v>5.2988196090547838E-6</c:v>
                      </c:pt>
                      <c:pt idx="298">
                        <c:v>5.2988196090547838E-6</c:v>
                      </c:pt>
                      <c:pt idx="299">
                        <c:v>5.1836278784231585E-6</c:v>
                      </c:pt>
                      <c:pt idx="300">
                        <c:v>5.1836278784231585E-6</c:v>
                      </c:pt>
                      <c:pt idx="301">
                        <c:v>5.0684361477915332E-6</c:v>
                      </c:pt>
                      <c:pt idx="302">
                        <c:v>5.0684361477915332E-6</c:v>
                      </c:pt>
                      <c:pt idx="303">
                        <c:v>4.9532444171599071E-6</c:v>
                      </c:pt>
                      <c:pt idx="304">
                        <c:v>4.9532444171599071E-6</c:v>
                      </c:pt>
                      <c:pt idx="305">
                        <c:v>4.8380526865282809E-6</c:v>
                      </c:pt>
                      <c:pt idx="306">
                        <c:v>4.8380526865282809E-6</c:v>
                      </c:pt>
                      <c:pt idx="307">
                        <c:v>4.8380526865282809E-6</c:v>
                      </c:pt>
                      <c:pt idx="308">
                        <c:v>4.7228609558966556E-6</c:v>
                      </c:pt>
                      <c:pt idx="309">
                        <c:v>4.7228609558966556E-6</c:v>
                      </c:pt>
                      <c:pt idx="310">
                        <c:v>4.6076692252650294E-6</c:v>
                      </c:pt>
                      <c:pt idx="311">
                        <c:v>4.6076692252650294E-6</c:v>
                      </c:pt>
                      <c:pt idx="312">
                        <c:v>4.4924774946334041E-6</c:v>
                      </c:pt>
                      <c:pt idx="313">
                        <c:v>4.4924774946334041E-6</c:v>
                      </c:pt>
                      <c:pt idx="314">
                        <c:v>4.377285764001778E-6</c:v>
                      </c:pt>
                      <c:pt idx="315">
                        <c:v>4.377285764001778E-6</c:v>
                      </c:pt>
                      <c:pt idx="316">
                        <c:v>4.377285764001778E-6</c:v>
                      </c:pt>
                      <c:pt idx="317">
                        <c:v>4.2620940333701526E-6</c:v>
                      </c:pt>
                      <c:pt idx="318">
                        <c:v>4.2620940333701526E-6</c:v>
                      </c:pt>
                      <c:pt idx="319">
                        <c:v>4.1469023027385265E-6</c:v>
                      </c:pt>
                      <c:pt idx="320">
                        <c:v>4.1469023027385265E-6</c:v>
                      </c:pt>
                      <c:pt idx="321">
                        <c:v>4.1469023027385265E-6</c:v>
                      </c:pt>
                      <c:pt idx="322">
                        <c:v>4.0317105721069012E-6</c:v>
                      </c:pt>
                      <c:pt idx="323">
                        <c:v>4.0317105721069012E-6</c:v>
                      </c:pt>
                      <c:pt idx="324">
                        <c:v>3.916518841475275E-6</c:v>
                      </c:pt>
                      <c:pt idx="325">
                        <c:v>3.916518841475275E-6</c:v>
                      </c:pt>
                      <c:pt idx="326">
                        <c:v>3.916518841475275E-6</c:v>
                      </c:pt>
                      <c:pt idx="327">
                        <c:v>3.8013271108436497E-6</c:v>
                      </c:pt>
                      <c:pt idx="328">
                        <c:v>3.8013271108436497E-6</c:v>
                      </c:pt>
                      <c:pt idx="329">
                        <c:v>3.8013271108436497E-6</c:v>
                      </c:pt>
                      <c:pt idx="330">
                        <c:v>3.686135380212024E-6</c:v>
                      </c:pt>
                      <c:pt idx="331">
                        <c:v>3.686135380212024E-6</c:v>
                      </c:pt>
                      <c:pt idx="332">
                        <c:v>3.686135380212024E-6</c:v>
                      </c:pt>
                      <c:pt idx="333">
                        <c:v>3.5709436495803978E-6</c:v>
                      </c:pt>
                      <c:pt idx="334">
                        <c:v>3.5709436495803978E-6</c:v>
                      </c:pt>
                      <c:pt idx="335">
                        <c:v>3.5709436495803978E-6</c:v>
                      </c:pt>
                      <c:pt idx="336">
                        <c:v>3.5709436495803978E-6</c:v>
                      </c:pt>
                      <c:pt idx="337">
                        <c:v>3.5709436495803978E-6</c:v>
                      </c:pt>
                      <c:pt idx="338">
                        <c:v>3.5709436495803978E-6</c:v>
                      </c:pt>
                      <c:pt idx="339">
                        <c:v>3.5709436495803978E-6</c:v>
                      </c:pt>
                      <c:pt idx="340">
                        <c:v>3.5709436495803978E-6</c:v>
                      </c:pt>
                      <c:pt idx="341">
                        <c:v>3.5709436495803978E-6</c:v>
                      </c:pt>
                      <c:pt idx="342">
                        <c:v>3.5709436495803978E-6</c:v>
                      </c:pt>
                      <c:pt idx="343">
                        <c:v>3.5709436495803978E-6</c:v>
                      </c:pt>
                      <c:pt idx="344">
                        <c:v>3.5709436495803978E-6</c:v>
                      </c:pt>
                      <c:pt idx="345">
                        <c:v>3.5709436495803978E-6</c:v>
                      </c:pt>
                      <c:pt idx="346">
                        <c:v>3.5709436495803978E-6</c:v>
                      </c:pt>
                      <c:pt idx="347">
                        <c:v>3.5709436495803978E-6</c:v>
                      </c:pt>
                      <c:pt idx="348">
                        <c:v>3.5709436495803978E-6</c:v>
                      </c:pt>
                      <c:pt idx="349">
                        <c:v>3.5709436495803978E-6</c:v>
                      </c:pt>
                      <c:pt idx="350">
                        <c:v>3.5709436495803978E-6</c:v>
                      </c:pt>
                      <c:pt idx="351">
                        <c:v>3.5709436495803978E-6</c:v>
                      </c:pt>
                      <c:pt idx="352">
                        <c:v>3.5709436495803978E-6</c:v>
                      </c:pt>
                      <c:pt idx="353">
                        <c:v>3.5709436495803978E-6</c:v>
                      </c:pt>
                      <c:pt idx="354">
                        <c:v>3.5709436495803978E-6</c:v>
                      </c:pt>
                      <c:pt idx="355">
                        <c:v>3.5709436495803978E-6</c:v>
                      </c:pt>
                      <c:pt idx="356">
                        <c:v>3.4557519189487721E-6</c:v>
                      </c:pt>
                      <c:pt idx="357">
                        <c:v>3.4557519189487721E-6</c:v>
                      </c:pt>
                      <c:pt idx="358">
                        <c:v>3.4557519189487721E-6</c:v>
                      </c:pt>
                      <c:pt idx="359">
                        <c:v>3.4557519189487721E-6</c:v>
                      </c:pt>
                      <c:pt idx="360">
                        <c:v>3.4557519189487721E-6</c:v>
                      </c:pt>
                      <c:pt idx="361">
                        <c:v>3.4557519189487721E-6</c:v>
                      </c:pt>
                      <c:pt idx="362">
                        <c:v>3.4557519189487721E-6</c:v>
                      </c:pt>
                      <c:pt idx="363">
                        <c:v>3.4557519189487721E-6</c:v>
                      </c:pt>
                      <c:pt idx="364">
                        <c:v>3.4557519189487721E-6</c:v>
                      </c:pt>
                      <c:pt idx="365">
                        <c:v>3.4557519189487721E-6</c:v>
                      </c:pt>
                      <c:pt idx="366">
                        <c:v>3.4557519189487721E-6</c:v>
                      </c:pt>
                      <c:pt idx="367">
                        <c:v>3.4557519189487721E-6</c:v>
                      </c:pt>
                      <c:pt idx="368">
                        <c:v>3.4557519189487721E-6</c:v>
                      </c:pt>
                      <c:pt idx="369">
                        <c:v>3.4557519189487721E-6</c:v>
                      </c:pt>
                      <c:pt idx="370">
                        <c:v>3.4557519189487721E-6</c:v>
                      </c:pt>
                      <c:pt idx="371">
                        <c:v>3.4557519189487721E-6</c:v>
                      </c:pt>
                      <c:pt idx="372">
                        <c:v>3.4557519189487721E-6</c:v>
                      </c:pt>
                      <c:pt idx="373">
                        <c:v>3.4557519189487721E-6</c:v>
                      </c:pt>
                      <c:pt idx="374">
                        <c:v>3.4557519189487721E-6</c:v>
                      </c:pt>
                      <c:pt idx="375">
                        <c:v>3.4557519189487721E-6</c:v>
                      </c:pt>
                      <c:pt idx="376">
                        <c:v>3.4557519189487721E-6</c:v>
                      </c:pt>
                      <c:pt idx="377">
                        <c:v>3.4557519189487721E-6</c:v>
                      </c:pt>
                      <c:pt idx="378">
                        <c:v>3.4557519189487721E-6</c:v>
                      </c:pt>
                      <c:pt idx="379">
                        <c:v>3.4557519189487721E-6</c:v>
                      </c:pt>
                      <c:pt idx="380">
                        <c:v>3.4557519189487721E-6</c:v>
                      </c:pt>
                      <c:pt idx="381">
                        <c:v>3.4557519189487721E-6</c:v>
                      </c:pt>
                      <c:pt idx="382">
                        <c:v>3.4557519189487721E-6</c:v>
                      </c:pt>
                      <c:pt idx="383">
                        <c:v>3.4557519189487721E-6</c:v>
                      </c:pt>
                      <c:pt idx="384">
                        <c:v>3.4557519189487721E-6</c:v>
                      </c:pt>
                      <c:pt idx="385">
                        <c:v>3.4557519189487721E-6</c:v>
                      </c:pt>
                      <c:pt idx="386">
                        <c:v>3.4557519189487721E-6</c:v>
                      </c:pt>
                      <c:pt idx="387">
                        <c:v>3.4557519189487721E-6</c:v>
                      </c:pt>
                      <c:pt idx="388">
                        <c:v>3.4557519189487721E-6</c:v>
                      </c:pt>
                      <c:pt idx="389">
                        <c:v>3.4557519189487721E-6</c:v>
                      </c:pt>
                      <c:pt idx="390">
                        <c:v>3.3405601883171463E-6</c:v>
                      </c:pt>
                      <c:pt idx="391">
                        <c:v>3.3405601883171463E-6</c:v>
                      </c:pt>
                      <c:pt idx="392">
                        <c:v>3.3405601883171463E-6</c:v>
                      </c:pt>
                      <c:pt idx="393">
                        <c:v>3.3405601883171463E-6</c:v>
                      </c:pt>
                      <c:pt idx="394">
                        <c:v>3.3405601883171463E-6</c:v>
                      </c:pt>
                      <c:pt idx="395">
                        <c:v>3.3405601883171463E-6</c:v>
                      </c:pt>
                      <c:pt idx="396">
                        <c:v>3.3405601883171463E-6</c:v>
                      </c:pt>
                      <c:pt idx="397">
                        <c:v>3.3405601883171463E-6</c:v>
                      </c:pt>
                      <c:pt idx="398">
                        <c:v>3.3405601883171463E-6</c:v>
                      </c:pt>
                      <c:pt idx="399">
                        <c:v>3.3405601883171463E-6</c:v>
                      </c:pt>
                      <c:pt idx="400">
                        <c:v>3.3405601883171463E-6</c:v>
                      </c:pt>
                      <c:pt idx="401">
                        <c:v>3.3405601883171463E-6</c:v>
                      </c:pt>
                      <c:pt idx="402">
                        <c:v>3.3405601883171463E-6</c:v>
                      </c:pt>
                      <c:pt idx="403">
                        <c:v>3.3405601883171463E-6</c:v>
                      </c:pt>
                      <c:pt idx="404">
                        <c:v>3.3405601883171463E-6</c:v>
                      </c:pt>
                      <c:pt idx="405">
                        <c:v>3.3405601883171463E-6</c:v>
                      </c:pt>
                      <c:pt idx="406">
                        <c:v>3.3405601883171463E-6</c:v>
                      </c:pt>
                      <c:pt idx="407">
                        <c:v>3.3405601883171463E-6</c:v>
                      </c:pt>
                      <c:pt idx="408">
                        <c:v>3.3405601883171463E-6</c:v>
                      </c:pt>
                      <c:pt idx="409">
                        <c:v>3.3405601883171463E-6</c:v>
                      </c:pt>
                      <c:pt idx="410">
                        <c:v>3.3405601883171463E-6</c:v>
                      </c:pt>
                      <c:pt idx="411">
                        <c:v>3.3405601883171463E-6</c:v>
                      </c:pt>
                      <c:pt idx="412">
                        <c:v>3.3405601883171463E-6</c:v>
                      </c:pt>
                      <c:pt idx="413">
                        <c:v>3.3405601883171463E-6</c:v>
                      </c:pt>
                      <c:pt idx="414">
                        <c:v>3.5709436495803978E-6</c:v>
                      </c:pt>
                      <c:pt idx="415">
                        <c:v>3.5709436495803978E-6</c:v>
                      </c:pt>
                      <c:pt idx="416">
                        <c:v>3.4557519189487721E-6</c:v>
                      </c:pt>
                      <c:pt idx="417">
                        <c:v>3.4557519189487721E-6</c:v>
                      </c:pt>
                      <c:pt idx="418">
                        <c:v>3.4557519189487721E-6</c:v>
                      </c:pt>
                      <c:pt idx="419">
                        <c:v>3.4557519189487721E-6</c:v>
                      </c:pt>
                      <c:pt idx="420">
                        <c:v>3.4557519189487721E-6</c:v>
                      </c:pt>
                      <c:pt idx="421">
                        <c:v>3.4557519189487721E-6</c:v>
                      </c:pt>
                      <c:pt idx="422">
                        <c:v>3.4557519189487721E-6</c:v>
                      </c:pt>
                      <c:pt idx="423">
                        <c:v>3.4557519189487721E-6</c:v>
                      </c:pt>
                      <c:pt idx="424">
                        <c:v>3.4557519189487721E-6</c:v>
                      </c:pt>
                      <c:pt idx="425">
                        <c:v>3.4557519189487721E-6</c:v>
                      </c:pt>
                      <c:pt idx="426">
                        <c:v>3.4557519189487721E-6</c:v>
                      </c:pt>
                      <c:pt idx="427">
                        <c:v>3.4557519189487721E-6</c:v>
                      </c:pt>
                      <c:pt idx="428">
                        <c:v>3.4557519189487721E-6</c:v>
                      </c:pt>
                      <c:pt idx="429">
                        <c:v>3.4557519189487721E-6</c:v>
                      </c:pt>
                      <c:pt idx="430">
                        <c:v>3.3405601883171463E-6</c:v>
                      </c:pt>
                      <c:pt idx="431">
                        <c:v>3.3405601883171463E-6</c:v>
                      </c:pt>
                      <c:pt idx="432">
                        <c:v>3.4557519189487721E-6</c:v>
                      </c:pt>
                      <c:pt idx="433">
                        <c:v>3.4557519189487721E-6</c:v>
                      </c:pt>
                      <c:pt idx="434">
                        <c:v>3.3405601883171463E-6</c:v>
                      </c:pt>
                      <c:pt idx="435">
                        <c:v>3.3405601883171463E-6</c:v>
                      </c:pt>
                      <c:pt idx="436">
                        <c:v>3.3405601883171463E-6</c:v>
                      </c:pt>
                      <c:pt idx="437">
                        <c:v>3.3405601883171463E-6</c:v>
                      </c:pt>
                      <c:pt idx="438">
                        <c:v>3.3405601883171463E-6</c:v>
                      </c:pt>
                      <c:pt idx="439">
                        <c:v>3.3405601883171463E-6</c:v>
                      </c:pt>
                      <c:pt idx="440">
                        <c:v>3.3405601883171463E-6</c:v>
                      </c:pt>
                      <c:pt idx="441">
                        <c:v>3.3405601883171463E-6</c:v>
                      </c:pt>
                      <c:pt idx="442">
                        <c:v>3.3405601883171463E-6</c:v>
                      </c:pt>
                      <c:pt idx="443">
                        <c:v>3.3405601883171463E-6</c:v>
                      </c:pt>
                      <c:pt idx="444">
                        <c:v>3.3405601883171463E-6</c:v>
                      </c:pt>
                      <c:pt idx="445">
                        <c:v>3.3405601883171463E-6</c:v>
                      </c:pt>
                      <c:pt idx="446">
                        <c:v>3.3405601883171463E-6</c:v>
                      </c:pt>
                      <c:pt idx="447">
                        <c:v>3.3405601883171463E-6</c:v>
                      </c:pt>
                      <c:pt idx="448">
                        <c:v>3.3405601883171463E-6</c:v>
                      </c:pt>
                      <c:pt idx="449">
                        <c:v>3.3405601883171463E-6</c:v>
                      </c:pt>
                      <c:pt idx="450">
                        <c:v>3.3405601883171463E-6</c:v>
                      </c:pt>
                      <c:pt idx="451">
                        <c:v>3.3405601883171463E-6</c:v>
                      </c:pt>
                      <c:pt idx="452">
                        <c:v>3.3405601883171463E-6</c:v>
                      </c:pt>
                      <c:pt idx="453">
                        <c:v>3.3405601883171463E-6</c:v>
                      </c:pt>
                      <c:pt idx="454">
                        <c:v>3.3405601883171463E-6</c:v>
                      </c:pt>
                      <c:pt idx="455">
                        <c:v>3.3405601883171463E-6</c:v>
                      </c:pt>
                      <c:pt idx="456">
                        <c:v>3.3405601883171463E-6</c:v>
                      </c:pt>
                      <c:pt idx="457">
                        <c:v>3.3405601883171463E-6</c:v>
                      </c:pt>
                      <c:pt idx="458">
                        <c:v>3.3405601883171463E-6</c:v>
                      </c:pt>
                      <c:pt idx="459">
                        <c:v>3.3405601883171463E-6</c:v>
                      </c:pt>
                      <c:pt idx="460">
                        <c:v>3.3405601883171463E-6</c:v>
                      </c:pt>
                      <c:pt idx="461">
                        <c:v>3.3405601883171463E-6</c:v>
                      </c:pt>
                      <c:pt idx="462">
                        <c:v>3.3405601883171463E-6</c:v>
                      </c:pt>
                      <c:pt idx="463">
                        <c:v>3.3405601883171463E-6</c:v>
                      </c:pt>
                      <c:pt idx="464">
                        <c:v>3.3405601883171463E-6</c:v>
                      </c:pt>
                      <c:pt idx="465">
                        <c:v>3.3405601883171463E-6</c:v>
                      </c:pt>
                      <c:pt idx="466">
                        <c:v>3.225368457685521E-6</c:v>
                      </c:pt>
                      <c:pt idx="467">
                        <c:v>3.225368457685521E-6</c:v>
                      </c:pt>
                      <c:pt idx="468">
                        <c:v>3.225368457685521E-6</c:v>
                      </c:pt>
                      <c:pt idx="469">
                        <c:v>3.225368457685521E-6</c:v>
                      </c:pt>
                      <c:pt idx="470">
                        <c:v>3.225368457685521E-6</c:v>
                      </c:pt>
                      <c:pt idx="471">
                        <c:v>3.225368457685521E-6</c:v>
                      </c:pt>
                      <c:pt idx="472">
                        <c:v>3.225368457685521E-6</c:v>
                      </c:pt>
                      <c:pt idx="473">
                        <c:v>3.225368457685521E-6</c:v>
                      </c:pt>
                      <c:pt idx="474">
                        <c:v>3.225368457685521E-6</c:v>
                      </c:pt>
                      <c:pt idx="475">
                        <c:v>3.225368457685521E-6</c:v>
                      </c:pt>
                      <c:pt idx="476">
                        <c:v>3.225368457685521E-6</c:v>
                      </c:pt>
                      <c:pt idx="477">
                        <c:v>3.225368457685521E-6</c:v>
                      </c:pt>
                      <c:pt idx="478">
                        <c:v>3.225368457685521E-6</c:v>
                      </c:pt>
                      <c:pt idx="479">
                        <c:v>3.225368457685521E-6</c:v>
                      </c:pt>
                      <c:pt idx="480">
                        <c:v>3.225368457685521E-6</c:v>
                      </c:pt>
                      <c:pt idx="481">
                        <c:v>3.225368457685521E-6</c:v>
                      </c:pt>
                      <c:pt idx="482">
                        <c:v>3.225368457685521E-6</c:v>
                      </c:pt>
                      <c:pt idx="483">
                        <c:v>3.225368457685521E-6</c:v>
                      </c:pt>
                      <c:pt idx="484">
                        <c:v>3.225368457685521E-6</c:v>
                      </c:pt>
                      <c:pt idx="485">
                        <c:v>3.225368457685521E-6</c:v>
                      </c:pt>
                      <c:pt idx="486">
                        <c:v>3.225368457685521E-6</c:v>
                      </c:pt>
                      <c:pt idx="487">
                        <c:v>3.225368457685521E-6</c:v>
                      </c:pt>
                      <c:pt idx="488">
                        <c:v>3.225368457685521E-6</c:v>
                      </c:pt>
                      <c:pt idx="489">
                        <c:v>3.225368457685521E-6</c:v>
                      </c:pt>
                      <c:pt idx="490">
                        <c:v>3.1101767270538953E-6</c:v>
                      </c:pt>
                      <c:pt idx="491">
                        <c:v>3.1101767270538953E-6</c:v>
                      </c:pt>
                      <c:pt idx="492">
                        <c:v>3.1101767270538953E-6</c:v>
                      </c:pt>
                      <c:pt idx="493">
                        <c:v>3.1101767270538953E-6</c:v>
                      </c:pt>
                      <c:pt idx="494">
                        <c:v>3.1101767270538953E-6</c:v>
                      </c:pt>
                      <c:pt idx="495">
                        <c:v>3.1101767270538953E-6</c:v>
                      </c:pt>
                      <c:pt idx="496">
                        <c:v>3.1101767270538953E-6</c:v>
                      </c:pt>
                      <c:pt idx="497">
                        <c:v>3.1101767270538953E-6</c:v>
                      </c:pt>
                      <c:pt idx="498">
                        <c:v>3.1101767270538953E-6</c:v>
                      </c:pt>
                      <c:pt idx="499">
                        <c:v>3.1101767270538953E-6</c:v>
                      </c:pt>
                      <c:pt idx="500">
                        <c:v>3.1101767270538953E-6</c:v>
                      </c:pt>
                      <c:pt idx="501">
                        <c:v>3.1101767270538953E-6</c:v>
                      </c:pt>
                      <c:pt idx="502">
                        <c:v>3.1101767270538953E-6</c:v>
                      </c:pt>
                      <c:pt idx="503">
                        <c:v>3.1101767270538953E-6</c:v>
                      </c:pt>
                      <c:pt idx="504">
                        <c:v>3.1101767270538953E-6</c:v>
                      </c:pt>
                      <c:pt idx="505">
                        <c:v>3.1101767270538953E-6</c:v>
                      </c:pt>
                      <c:pt idx="506">
                        <c:v>3.1101767270538953E-6</c:v>
                      </c:pt>
                      <c:pt idx="507">
                        <c:v>3.1101767270538953E-6</c:v>
                      </c:pt>
                      <c:pt idx="508">
                        <c:v>3.1101767270538953E-6</c:v>
                      </c:pt>
                      <c:pt idx="509">
                        <c:v>3.1101767270538953E-6</c:v>
                      </c:pt>
                      <c:pt idx="510">
                        <c:v>3.1101767270538953E-6</c:v>
                      </c:pt>
                      <c:pt idx="511">
                        <c:v>3.1101767270538953E-6</c:v>
                      </c:pt>
                      <c:pt idx="512">
                        <c:v>3.1101767270538953E-6</c:v>
                      </c:pt>
                      <c:pt idx="513">
                        <c:v>3.1101767270538953E-6</c:v>
                      </c:pt>
                      <c:pt idx="514">
                        <c:v>3.1101767270538953E-6</c:v>
                      </c:pt>
                      <c:pt idx="515">
                        <c:v>3.1101767270538953E-6</c:v>
                      </c:pt>
                      <c:pt idx="516">
                        <c:v>3.1101767270538953E-6</c:v>
                      </c:pt>
                      <c:pt idx="517">
                        <c:v>3.1101767270538953E-6</c:v>
                      </c:pt>
                      <c:pt idx="518">
                        <c:v>3.1101767270538953E-6</c:v>
                      </c:pt>
                      <c:pt idx="519">
                        <c:v>3.1101767270538953E-6</c:v>
                      </c:pt>
                      <c:pt idx="520">
                        <c:v>2.9949849964222691E-6</c:v>
                      </c:pt>
                      <c:pt idx="521">
                        <c:v>2.9949849964222691E-6</c:v>
                      </c:pt>
                      <c:pt idx="522">
                        <c:v>2.9949849964222691E-6</c:v>
                      </c:pt>
                      <c:pt idx="523">
                        <c:v>2.9949849964222691E-6</c:v>
                      </c:pt>
                      <c:pt idx="524">
                        <c:v>2.9949849964222691E-6</c:v>
                      </c:pt>
                      <c:pt idx="525">
                        <c:v>2.9949849964222691E-6</c:v>
                      </c:pt>
                      <c:pt idx="526">
                        <c:v>2.9949849964222691E-6</c:v>
                      </c:pt>
                      <c:pt idx="527">
                        <c:v>2.9949849964222691E-6</c:v>
                      </c:pt>
                      <c:pt idx="528">
                        <c:v>2.9949849964222691E-6</c:v>
                      </c:pt>
                      <c:pt idx="529">
                        <c:v>2.9949849964222691E-6</c:v>
                      </c:pt>
                      <c:pt idx="530">
                        <c:v>2.9949849964222691E-6</c:v>
                      </c:pt>
                      <c:pt idx="531">
                        <c:v>2.9949849964222691E-6</c:v>
                      </c:pt>
                      <c:pt idx="532">
                        <c:v>2.9949849964222691E-6</c:v>
                      </c:pt>
                      <c:pt idx="533">
                        <c:v>2.9949849964222691E-6</c:v>
                      </c:pt>
                      <c:pt idx="534">
                        <c:v>2.9949849964222691E-6</c:v>
                      </c:pt>
                      <c:pt idx="535">
                        <c:v>2.9949849964222691E-6</c:v>
                      </c:pt>
                      <c:pt idx="536">
                        <c:v>2.9949849964222691E-6</c:v>
                      </c:pt>
                      <c:pt idx="537">
                        <c:v>2.9949849964222691E-6</c:v>
                      </c:pt>
                      <c:pt idx="538">
                        <c:v>2.9949849964222691E-6</c:v>
                      </c:pt>
                      <c:pt idx="539">
                        <c:v>2.9949849964222691E-6</c:v>
                      </c:pt>
                      <c:pt idx="540">
                        <c:v>2.9949849964222691E-6</c:v>
                      </c:pt>
                      <c:pt idx="541">
                        <c:v>2.9949849964222691E-6</c:v>
                      </c:pt>
                      <c:pt idx="542">
                        <c:v>2.9949849964222691E-6</c:v>
                      </c:pt>
                      <c:pt idx="543">
                        <c:v>2.9949849964222691E-6</c:v>
                      </c:pt>
                      <c:pt idx="544">
                        <c:v>2.9949849964222691E-6</c:v>
                      </c:pt>
                      <c:pt idx="545">
                        <c:v>2.9949849964222691E-6</c:v>
                      </c:pt>
                      <c:pt idx="546">
                        <c:v>2.8797932657906434E-6</c:v>
                      </c:pt>
                      <c:pt idx="547">
                        <c:v>2.8797932657906434E-6</c:v>
                      </c:pt>
                      <c:pt idx="548">
                        <c:v>2.8797932657906434E-6</c:v>
                      </c:pt>
                      <c:pt idx="549">
                        <c:v>2.8797932657906434E-6</c:v>
                      </c:pt>
                      <c:pt idx="550">
                        <c:v>2.8797932657906434E-6</c:v>
                      </c:pt>
                      <c:pt idx="551">
                        <c:v>2.8797932657906434E-6</c:v>
                      </c:pt>
                      <c:pt idx="552">
                        <c:v>2.8797932657906434E-6</c:v>
                      </c:pt>
                      <c:pt idx="553">
                        <c:v>2.8797932657906434E-6</c:v>
                      </c:pt>
                      <c:pt idx="554">
                        <c:v>2.8797932657906434E-6</c:v>
                      </c:pt>
                      <c:pt idx="555">
                        <c:v>2.8797932657906434E-6</c:v>
                      </c:pt>
                      <c:pt idx="556">
                        <c:v>2.8797932657906434E-6</c:v>
                      </c:pt>
                      <c:pt idx="557">
                        <c:v>2.8797932657906434E-6</c:v>
                      </c:pt>
                      <c:pt idx="558">
                        <c:v>2.8797932657906434E-6</c:v>
                      </c:pt>
                      <c:pt idx="559">
                        <c:v>2.8797932657906434E-6</c:v>
                      </c:pt>
                      <c:pt idx="560">
                        <c:v>2.8797932657906434E-6</c:v>
                      </c:pt>
                      <c:pt idx="561">
                        <c:v>2.8797932657906434E-6</c:v>
                      </c:pt>
                      <c:pt idx="562">
                        <c:v>2.8797932657906434E-6</c:v>
                      </c:pt>
                      <c:pt idx="563">
                        <c:v>2.8797932657906434E-6</c:v>
                      </c:pt>
                      <c:pt idx="564">
                        <c:v>2.8797932657906434E-6</c:v>
                      </c:pt>
                      <c:pt idx="565">
                        <c:v>2.8797932657906434E-6</c:v>
                      </c:pt>
                      <c:pt idx="566">
                        <c:v>2.8797932657906434E-6</c:v>
                      </c:pt>
                      <c:pt idx="567">
                        <c:v>2.8797932657906434E-6</c:v>
                      </c:pt>
                      <c:pt idx="568">
                        <c:v>2.8797932657906434E-6</c:v>
                      </c:pt>
                      <c:pt idx="569">
                        <c:v>2.8797932657906434E-6</c:v>
                      </c:pt>
                      <c:pt idx="570">
                        <c:v>2.8797932657906434E-6</c:v>
                      </c:pt>
                      <c:pt idx="571">
                        <c:v>2.8797932657906434E-6</c:v>
                      </c:pt>
                      <c:pt idx="572">
                        <c:v>2.8797932657906434E-6</c:v>
                      </c:pt>
                      <c:pt idx="573">
                        <c:v>2.8797932657906434E-6</c:v>
                      </c:pt>
                      <c:pt idx="574">
                        <c:v>2.8797932657906434E-6</c:v>
                      </c:pt>
                      <c:pt idx="575">
                        <c:v>2.8797932657906434E-6</c:v>
                      </c:pt>
                      <c:pt idx="576">
                        <c:v>2.8797932657906434E-6</c:v>
                      </c:pt>
                      <c:pt idx="577">
                        <c:v>2.8797932657906434E-6</c:v>
                      </c:pt>
                      <c:pt idx="578">
                        <c:v>2.8797932657906434E-6</c:v>
                      </c:pt>
                      <c:pt idx="579">
                        <c:v>2.8797932657906434E-6</c:v>
                      </c:pt>
                      <c:pt idx="580">
                        <c:v>2.7646015351590177E-6</c:v>
                      </c:pt>
                      <c:pt idx="581">
                        <c:v>2.7646015351590177E-6</c:v>
                      </c:pt>
                      <c:pt idx="582">
                        <c:v>2.8797932657906434E-6</c:v>
                      </c:pt>
                      <c:pt idx="583">
                        <c:v>2.8797932657906434E-6</c:v>
                      </c:pt>
                      <c:pt idx="584">
                        <c:v>2.7646015351590177E-6</c:v>
                      </c:pt>
                      <c:pt idx="585">
                        <c:v>2.7646015351590177E-6</c:v>
                      </c:pt>
                      <c:pt idx="586">
                        <c:v>2.7646015351590177E-6</c:v>
                      </c:pt>
                      <c:pt idx="587">
                        <c:v>2.7646015351590177E-6</c:v>
                      </c:pt>
                      <c:pt idx="588">
                        <c:v>2.7646015351590177E-6</c:v>
                      </c:pt>
                      <c:pt idx="589">
                        <c:v>2.7646015351590177E-6</c:v>
                      </c:pt>
                      <c:pt idx="590">
                        <c:v>2.7646015351590177E-6</c:v>
                      </c:pt>
                      <c:pt idx="591">
                        <c:v>2.7646015351590177E-6</c:v>
                      </c:pt>
                      <c:pt idx="592">
                        <c:v>2.7646015351590177E-6</c:v>
                      </c:pt>
                      <c:pt idx="593">
                        <c:v>2.7646015351590177E-6</c:v>
                      </c:pt>
                      <c:pt idx="594">
                        <c:v>2.7646015351590177E-6</c:v>
                      </c:pt>
                      <c:pt idx="595">
                        <c:v>2.7646015351590177E-6</c:v>
                      </c:pt>
                      <c:pt idx="596">
                        <c:v>2.7646015351590177E-6</c:v>
                      </c:pt>
                      <c:pt idx="597">
                        <c:v>2.7646015351590177E-6</c:v>
                      </c:pt>
                      <c:pt idx="598">
                        <c:v>2.7646015351590177E-6</c:v>
                      </c:pt>
                      <c:pt idx="599">
                        <c:v>2.7646015351590177E-6</c:v>
                      </c:pt>
                      <c:pt idx="600">
                        <c:v>2.7646015351590177E-6</c:v>
                      </c:pt>
                      <c:pt idx="601">
                        <c:v>2.7646015351590177E-6</c:v>
                      </c:pt>
                      <c:pt idx="602">
                        <c:v>2.7646015351590177E-6</c:v>
                      </c:pt>
                      <c:pt idx="603">
                        <c:v>2.7646015351590177E-6</c:v>
                      </c:pt>
                      <c:pt idx="604">
                        <c:v>2.7646015351590177E-6</c:v>
                      </c:pt>
                      <c:pt idx="605">
                        <c:v>2.7646015351590177E-6</c:v>
                      </c:pt>
                      <c:pt idx="606">
                        <c:v>2.7646015351590177E-6</c:v>
                      </c:pt>
                      <c:pt idx="607">
                        <c:v>2.7646015351590177E-6</c:v>
                      </c:pt>
                      <c:pt idx="608">
                        <c:v>2.7646015351590177E-6</c:v>
                      </c:pt>
                      <c:pt idx="609">
                        <c:v>2.7646015351590177E-6</c:v>
                      </c:pt>
                      <c:pt idx="610">
                        <c:v>2.7646015351590177E-6</c:v>
                      </c:pt>
                      <c:pt idx="611">
                        <c:v>2.7646015351590177E-6</c:v>
                      </c:pt>
                      <c:pt idx="612">
                        <c:v>2.7646015351590177E-6</c:v>
                      </c:pt>
                      <c:pt idx="613">
                        <c:v>2.7646015351590177E-6</c:v>
                      </c:pt>
                      <c:pt idx="614">
                        <c:v>2.7646015351590177E-6</c:v>
                      </c:pt>
                      <c:pt idx="615">
                        <c:v>2.7646015351590177E-6</c:v>
                      </c:pt>
                      <c:pt idx="616">
                        <c:v>2.6494098045273919E-6</c:v>
                      </c:pt>
                      <c:pt idx="617">
                        <c:v>2.6494098045273919E-6</c:v>
                      </c:pt>
                      <c:pt idx="618">
                        <c:v>2.6494098045273919E-6</c:v>
                      </c:pt>
                      <c:pt idx="619">
                        <c:v>2.6494098045273919E-6</c:v>
                      </c:pt>
                      <c:pt idx="620">
                        <c:v>2.6494098045273919E-6</c:v>
                      </c:pt>
                      <c:pt idx="621">
                        <c:v>2.6494098045273919E-6</c:v>
                      </c:pt>
                      <c:pt idx="622">
                        <c:v>2.6494098045273919E-6</c:v>
                      </c:pt>
                      <c:pt idx="623">
                        <c:v>2.6494098045273919E-6</c:v>
                      </c:pt>
                      <c:pt idx="624">
                        <c:v>2.6494098045273919E-6</c:v>
                      </c:pt>
                      <c:pt idx="625">
                        <c:v>2.6494098045273919E-6</c:v>
                      </c:pt>
                      <c:pt idx="626">
                        <c:v>2.6494098045273919E-6</c:v>
                      </c:pt>
                      <c:pt idx="627">
                        <c:v>2.6494098045273919E-6</c:v>
                      </c:pt>
                      <c:pt idx="628">
                        <c:v>2.6494098045273919E-6</c:v>
                      </c:pt>
                      <c:pt idx="629">
                        <c:v>2.6494098045273919E-6</c:v>
                      </c:pt>
                      <c:pt idx="630">
                        <c:v>2.6494098045273919E-6</c:v>
                      </c:pt>
                      <c:pt idx="631">
                        <c:v>2.6494098045273919E-6</c:v>
                      </c:pt>
                      <c:pt idx="632">
                        <c:v>2.6494098045273919E-6</c:v>
                      </c:pt>
                      <c:pt idx="633">
                        <c:v>2.6494098045273919E-6</c:v>
                      </c:pt>
                      <c:pt idx="634">
                        <c:v>2.6494098045273919E-6</c:v>
                      </c:pt>
                      <c:pt idx="635">
                        <c:v>2.6494098045273919E-6</c:v>
                      </c:pt>
                      <c:pt idx="636">
                        <c:v>2.6494098045273919E-6</c:v>
                      </c:pt>
                      <c:pt idx="637">
                        <c:v>2.6494098045273919E-6</c:v>
                      </c:pt>
                      <c:pt idx="638">
                        <c:v>2.6494098045273919E-6</c:v>
                      </c:pt>
                      <c:pt idx="639">
                        <c:v>2.6494098045273919E-6</c:v>
                      </c:pt>
                      <c:pt idx="640">
                        <c:v>2.6494098045273919E-6</c:v>
                      </c:pt>
                      <c:pt idx="641">
                        <c:v>2.6494098045273919E-6</c:v>
                      </c:pt>
                      <c:pt idx="642">
                        <c:v>2.6494098045273919E-6</c:v>
                      </c:pt>
                      <c:pt idx="643">
                        <c:v>2.6494098045273919E-6</c:v>
                      </c:pt>
                      <c:pt idx="644">
                        <c:v>2.6494098045273919E-6</c:v>
                      </c:pt>
                      <c:pt idx="645">
                        <c:v>2.6494098045273919E-6</c:v>
                      </c:pt>
                      <c:pt idx="646">
                        <c:v>2.6494098045273919E-6</c:v>
                      </c:pt>
                      <c:pt idx="647">
                        <c:v>2.6494098045273919E-6</c:v>
                      </c:pt>
                      <c:pt idx="648">
                        <c:v>2.6494098045273919E-6</c:v>
                      </c:pt>
                      <c:pt idx="649">
                        <c:v>2.6494098045273919E-6</c:v>
                      </c:pt>
                      <c:pt idx="650">
                        <c:v>2.5342180738957666E-6</c:v>
                      </c:pt>
                      <c:pt idx="651">
                        <c:v>2.5342180738957666E-6</c:v>
                      </c:pt>
                      <c:pt idx="652">
                        <c:v>2.6494098045273919E-6</c:v>
                      </c:pt>
                      <c:pt idx="653">
                        <c:v>2.6494098045273919E-6</c:v>
                      </c:pt>
                      <c:pt idx="654">
                        <c:v>2.5342180738957666E-6</c:v>
                      </c:pt>
                      <c:pt idx="655">
                        <c:v>2.5342180738957666E-6</c:v>
                      </c:pt>
                      <c:pt idx="656">
                        <c:v>2.5342180738957666E-6</c:v>
                      </c:pt>
                      <c:pt idx="657">
                        <c:v>2.5342180738957666E-6</c:v>
                      </c:pt>
                      <c:pt idx="658">
                        <c:v>2.5342180738957666E-6</c:v>
                      </c:pt>
                      <c:pt idx="659">
                        <c:v>2.5342180738957666E-6</c:v>
                      </c:pt>
                      <c:pt idx="660">
                        <c:v>2.5342180738957666E-6</c:v>
                      </c:pt>
                      <c:pt idx="661">
                        <c:v>2.5342180738957666E-6</c:v>
                      </c:pt>
                      <c:pt idx="662">
                        <c:v>2.5342180738957666E-6</c:v>
                      </c:pt>
                      <c:pt idx="663">
                        <c:v>2.5342180738957666E-6</c:v>
                      </c:pt>
                      <c:pt idx="664">
                        <c:v>2.5342180738957666E-6</c:v>
                      </c:pt>
                      <c:pt idx="665">
                        <c:v>2.5342180738957666E-6</c:v>
                      </c:pt>
                      <c:pt idx="666">
                        <c:v>2.5342180738957666E-6</c:v>
                      </c:pt>
                      <c:pt idx="667">
                        <c:v>2.5342180738957666E-6</c:v>
                      </c:pt>
                      <c:pt idx="668">
                        <c:v>2.5342180738957666E-6</c:v>
                      </c:pt>
                      <c:pt idx="669">
                        <c:v>2.5342180738957666E-6</c:v>
                      </c:pt>
                      <c:pt idx="670">
                        <c:v>2.5342180738957666E-6</c:v>
                      </c:pt>
                      <c:pt idx="671">
                        <c:v>2.5342180738957666E-6</c:v>
                      </c:pt>
                      <c:pt idx="672">
                        <c:v>2.5342180738957666E-6</c:v>
                      </c:pt>
                      <c:pt idx="673">
                        <c:v>2.5342180738957666E-6</c:v>
                      </c:pt>
                      <c:pt idx="674">
                        <c:v>2.5342180738957666E-6</c:v>
                      </c:pt>
                      <c:pt idx="675">
                        <c:v>2.5342180738957666E-6</c:v>
                      </c:pt>
                      <c:pt idx="676">
                        <c:v>2.5342180738957666E-6</c:v>
                      </c:pt>
                      <c:pt idx="677">
                        <c:v>2.5342180738957666E-6</c:v>
                      </c:pt>
                      <c:pt idx="678">
                        <c:v>2.5342180738957666E-6</c:v>
                      </c:pt>
                      <c:pt idx="679">
                        <c:v>2.5342180738957666E-6</c:v>
                      </c:pt>
                      <c:pt idx="680">
                        <c:v>2.5342180738957666E-6</c:v>
                      </c:pt>
                      <c:pt idx="681">
                        <c:v>2.5342180738957666E-6</c:v>
                      </c:pt>
                      <c:pt idx="682">
                        <c:v>2.5342180738957666E-6</c:v>
                      </c:pt>
                      <c:pt idx="683">
                        <c:v>2.5342180738957666E-6</c:v>
                      </c:pt>
                      <c:pt idx="684">
                        <c:v>2.5342180738957666E-6</c:v>
                      </c:pt>
                      <c:pt idx="685">
                        <c:v>2.5342180738957666E-6</c:v>
                      </c:pt>
                      <c:pt idx="686">
                        <c:v>2.4190263432641404E-6</c:v>
                      </c:pt>
                      <c:pt idx="687">
                        <c:v>2.4190263432641404E-6</c:v>
                      </c:pt>
                      <c:pt idx="688">
                        <c:v>2.4190263432641404E-6</c:v>
                      </c:pt>
                      <c:pt idx="689">
                        <c:v>2.4190263432641404E-6</c:v>
                      </c:pt>
                      <c:pt idx="690">
                        <c:v>2.4190263432641404E-6</c:v>
                      </c:pt>
                      <c:pt idx="691">
                        <c:v>2.4190263432641404E-6</c:v>
                      </c:pt>
                      <c:pt idx="692">
                        <c:v>2.4190263432641404E-6</c:v>
                      </c:pt>
                      <c:pt idx="693">
                        <c:v>2.4190263432641404E-6</c:v>
                      </c:pt>
                      <c:pt idx="694">
                        <c:v>2.4190263432641404E-6</c:v>
                      </c:pt>
                      <c:pt idx="695">
                        <c:v>2.4190263432641404E-6</c:v>
                      </c:pt>
                      <c:pt idx="696">
                        <c:v>2.4190263432641404E-6</c:v>
                      </c:pt>
                      <c:pt idx="697">
                        <c:v>2.4190263432641404E-6</c:v>
                      </c:pt>
                      <c:pt idx="698">
                        <c:v>2.4190263432641404E-6</c:v>
                      </c:pt>
                      <c:pt idx="699">
                        <c:v>2.4190263432641404E-6</c:v>
                      </c:pt>
                      <c:pt idx="700">
                        <c:v>2.4190263432641404E-6</c:v>
                      </c:pt>
                      <c:pt idx="701">
                        <c:v>2.4190263432641404E-6</c:v>
                      </c:pt>
                      <c:pt idx="702">
                        <c:v>2.4190263432641404E-6</c:v>
                      </c:pt>
                      <c:pt idx="703">
                        <c:v>2.4190263432641404E-6</c:v>
                      </c:pt>
                      <c:pt idx="704">
                        <c:v>2.4190263432641404E-6</c:v>
                      </c:pt>
                      <c:pt idx="705">
                        <c:v>2.4190263432641404E-6</c:v>
                      </c:pt>
                      <c:pt idx="706">
                        <c:v>2.4190263432641404E-6</c:v>
                      </c:pt>
                      <c:pt idx="707">
                        <c:v>2.4190263432641404E-6</c:v>
                      </c:pt>
                      <c:pt idx="708">
                        <c:v>2.4190263432641404E-6</c:v>
                      </c:pt>
                      <c:pt idx="709">
                        <c:v>2.4190263432641404E-6</c:v>
                      </c:pt>
                      <c:pt idx="710">
                        <c:v>2.4190263432641404E-6</c:v>
                      </c:pt>
                      <c:pt idx="711">
                        <c:v>2.4190263432641404E-6</c:v>
                      </c:pt>
                      <c:pt idx="712">
                        <c:v>2.4190263432641404E-6</c:v>
                      </c:pt>
                      <c:pt idx="713">
                        <c:v>2.4190263432641404E-6</c:v>
                      </c:pt>
                      <c:pt idx="714">
                        <c:v>2.4190263432641404E-6</c:v>
                      </c:pt>
                      <c:pt idx="715">
                        <c:v>2.4190263432641404E-6</c:v>
                      </c:pt>
                      <c:pt idx="716">
                        <c:v>2.4190263432641404E-6</c:v>
                      </c:pt>
                      <c:pt idx="717">
                        <c:v>2.4190263432641404E-6</c:v>
                      </c:pt>
                      <c:pt idx="718">
                        <c:v>2.4190263432641404E-6</c:v>
                      </c:pt>
                      <c:pt idx="719">
                        <c:v>2.4190263432641404E-6</c:v>
                      </c:pt>
                      <c:pt idx="720">
                        <c:v>2.4190263432641404E-6</c:v>
                      </c:pt>
                      <c:pt idx="721">
                        <c:v>2.4190263432641404E-6</c:v>
                      </c:pt>
                      <c:pt idx="722">
                        <c:v>2.4190263432641404E-6</c:v>
                      </c:pt>
                      <c:pt idx="723">
                        <c:v>2.4190263432641404E-6</c:v>
                      </c:pt>
                      <c:pt idx="724">
                        <c:v>2.4190263432641404E-6</c:v>
                      </c:pt>
                      <c:pt idx="725">
                        <c:v>2.4190263432641404E-6</c:v>
                      </c:pt>
                      <c:pt idx="726">
                        <c:v>2.4190263432641404E-6</c:v>
                      </c:pt>
                      <c:pt idx="727">
                        <c:v>2.4190263432641404E-6</c:v>
                      </c:pt>
                      <c:pt idx="728">
                        <c:v>2.4190263432641404E-6</c:v>
                      </c:pt>
                      <c:pt idx="729">
                        <c:v>2.4190263432641404E-6</c:v>
                      </c:pt>
                      <c:pt idx="730">
                        <c:v>2.3038346126325147E-6</c:v>
                      </c:pt>
                      <c:pt idx="731">
                        <c:v>2.3038346126325147E-6</c:v>
                      </c:pt>
                      <c:pt idx="732">
                        <c:v>2.3038346126325147E-6</c:v>
                      </c:pt>
                      <c:pt idx="733">
                        <c:v>2.3038346126325147E-6</c:v>
                      </c:pt>
                      <c:pt idx="734">
                        <c:v>2.3038346126325147E-6</c:v>
                      </c:pt>
                      <c:pt idx="735">
                        <c:v>2.3038346126325147E-6</c:v>
                      </c:pt>
                      <c:pt idx="736">
                        <c:v>2.3038346126325147E-6</c:v>
                      </c:pt>
                      <c:pt idx="737">
                        <c:v>2.3038346126325147E-6</c:v>
                      </c:pt>
                      <c:pt idx="738">
                        <c:v>2.3038346126325147E-6</c:v>
                      </c:pt>
                      <c:pt idx="739">
                        <c:v>2.3038346126325147E-6</c:v>
                      </c:pt>
                      <c:pt idx="740">
                        <c:v>2.3038346126325147E-6</c:v>
                      </c:pt>
                      <c:pt idx="741">
                        <c:v>2.3038346126325147E-6</c:v>
                      </c:pt>
                      <c:pt idx="742">
                        <c:v>2.3038346126325147E-6</c:v>
                      </c:pt>
                      <c:pt idx="743">
                        <c:v>2.3038346126325147E-6</c:v>
                      </c:pt>
                      <c:pt idx="744">
                        <c:v>2.3038346126325147E-6</c:v>
                      </c:pt>
                      <c:pt idx="745">
                        <c:v>2.3038346126325147E-6</c:v>
                      </c:pt>
                      <c:pt idx="746">
                        <c:v>2.3038346126325147E-6</c:v>
                      </c:pt>
                      <c:pt idx="747">
                        <c:v>2.3038346126325147E-6</c:v>
                      </c:pt>
                      <c:pt idx="748">
                        <c:v>2.3038346126325147E-6</c:v>
                      </c:pt>
                      <c:pt idx="749">
                        <c:v>2.3038346126325147E-6</c:v>
                      </c:pt>
                      <c:pt idx="750">
                        <c:v>2.3038346126325147E-6</c:v>
                      </c:pt>
                      <c:pt idx="751">
                        <c:v>2.3038346126325147E-6</c:v>
                      </c:pt>
                      <c:pt idx="752">
                        <c:v>2.3038346126325147E-6</c:v>
                      </c:pt>
                      <c:pt idx="753">
                        <c:v>2.3038346126325147E-6</c:v>
                      </c:pt>
                      <c:pt idx="754">
                        <c:v>2.3038346126325147E-6</c:v>
                      </c:pt>
                      <c:pt idx="755">
                        <c:v>2.3038346126325147E-6</c:v>
                      </c:pt>
                      <c:pt idx="756">
                        <c:v>2.3038346126325147E-6</c:v>
                      </c:pt>
                      <c:pt idx="757">
                        <c:v>2.3038346126325147E-6</c:v>
                      </c:pt>
                      <c:pt idx="758">
                        <c:v>2.3038346126325147E-6</c:v>
                      </c:pt>
                      <c:pt idx="759">
                        <c:v>2.3038346126325147E-6</c:v>
                      </c:pt>
                      <c:pt idx="760">
                        <c:v>2.3038346126325147E-6</c:v>
                      </c:pt>
                      <c:pt idx="761">
                        <c:v>2.3038346126325147E-6</c:v>
                      </c:pt>
                      <c:pt idx="762">
                        <c:v>2.3038346126325147E-6</c:v>
                      </c:pt>
                      <c:pt idx="763">
                        <c:v>2.3038346126325147E-6</c:v>
                      </c:pt>
                      <c:pt idx="764">
                        <c:v>2.3038346126325147E-6</c:v>
                      </c:pt>
                      <c:pt idx="765">
                        <c:v>2.3038346126325147E-6</c:v>
                      </c:pt>
                      <c:pt idx="766">
                        <c:v>2.3038346126325147E-6</c:v>
                      </c:pt>
                      <c:pt idx="767">
                        <c:v>2.3038346126325147E-6</c:v>
                      </c:pt>
                      <c:pt idx="768">
                        <c:v>2.3038346126325147E-6</c:v>
                      </c:pt>
                      <c:pt idx="769">
                        <c:v>2.3038346126325147E-6</c:v>
                      </c:pt>
                      <c:pt idx="770">
                        <c:v>2.188642882000889E-6</c:v>
                      </c:pt>
                      <c:pt idx="771">
                        <c:v>2.188642882000889E-6</c:v>
                      </c:pt>
                      <c:pt idx="772">
                        <c:v>2.188642882000889E-6</c:v>
                      </c:pt>
                      <c:pt idx="773">
                        <c:v>2.188642882000889E-6</c:v>
                      </c:pt>
                      <c:pt idx="774">
                        <c:v>2.188642882000889E-6</c:v>
                      </c:pt>
                      <c:pt idx="775">
                        <c:v>2.188642882000889E-6</c:v>
                      </c:pt>
                      <c:pt idx="776">
                        <c:v>2.188642882000889E-6</c:v>
                      </c:pt>
                      <c:pt idx="777">
                        <c:v>2.188642882000889E-6</c:v>
                      </c:pt>
                      <c:pt idx="778">
                        <c:v>2.188642882000889E-6</c:v>
                      </c:pt>
                      <c:pt idx="779">
                        <c:v>2.188642882000889E-6</c:v>
                      </c:pt>
                      <c:pt idx="780">
                        <c:v>2.188642882000889E-6</c:v>
                      </c:pt>
                      <c:pt idx="781">
                        <c:v>2.188642882000889E-6</c:v>
                      </c:pt>
                      <c:pt idx="782">
                        <c:v>2.188642882000889E-6</c:v>
                      </c:pt>
                      <c:pt idx="783">
                        <c:v>2.188642882000889E-6</c:v>
                      </c:pt>
                      <c:pt idx="784">
                        <c:v>2.188642882000889E-6</c:v>
                      </c:pt>
                      <c:pt idx="785">
                        <c:v>2.188642882000889E-6</c:v>
                      </c:pt>
                      <c:pt idx="786">
                        <c:v>2.188642882000889E-6</c:v>
                      </c:pt>
                      <c:pt idx="787">
                        <c:v>2.188642882000889E-6</c:v>
                      </c:pt>
                      <c:pt idx="788">
                        <c:v>2.188642882000889E-6</c:v>
                      </c:pt>
                      <c:pt idx="789">
                        <c:v>2.188642882000889E-6</c:v>
                      </c:pt>
                      <c:pt idx="790">
                        <c:v>2.188642882000889E-6</c:v>
                      </c:pt>
                      <c:pt idx="791">
                        <c:v>2.188642882000889E-6</c:v>
                      </c:pt>
                      <c:pt idx="792">
                        <c:v>2.188642882000889E-6</c:v>
                      </c:pt>
                      <c:pt idx="793">
                        <c:v>2.188642882000889E-6</c:v>
                      </c:pt>
                      <c:pt idx="794">
                        <c:v>2.188642882000889E-6</c:v>
                      </c:pt>
                      <c:pt idx="795">
                        <c:v>2.188642882000889E-6</c:v>
                      </c:pt>
                      <c:pt idx="796">
                        <c:v>2.188642882000889E-6</c:v>
                      </c:pt>
                      <c:pt idx="797">
                        <c:v>2.188642882000889E-6</c:v>
                      </c:pt>
                      <c:pt idx="798">
                        <c:v>2.188642882000889E-6</c:v>
                      </c:pt>
                      <c:pt idx="799">
                        <c:v>2.188642882000889E-6</c:v>
                      </c:pt>
                      <c:pt idx="800">
                        <c:v>2.188642882000889E-6</c:v>
                      </c:pt>
                      <c:pt idx="801">
                        <c:v>2.188642882000889E-6</c:v>
                      </c:pt>
                      <c:pt idx="802">
                        <c:v>2.188642882000889E-6</c:v>
                      </c:pt>
                      <c:pt idx="803">
                        <c:v>2.188642882000889E-6</c:v>
                      </c:pt>
                      <c:pt idx="804">
                        <c:v>2.188642882000889E-6</c:v>
                      </c:pt>
                      <c:pt idx="805">
                        <c:v>2.188642882000889E-6</c:v>
                      </c:pt>
                      <c:pt idx="806">
                        <c:v>2.0734511513692632E-6</c:v>
                      </c:pt>
                      <c:pt idx="807">
                        <c:v>2.0734511513692632E-6</c:v>
                      </c:pt>
                      <c:pt idx="808">
                        <c:v>2.188642882000889E-6</c:v>
                      </c:pt>
                      <c:pt idx="809">
                        <c:v>2.188642882000889E-6</c:v>
                      </c:pt>
                      <c:pt idx="810">
                        <c:v>2.0734511513692632E-6</c:v>
                      </c:pt>
                      <c:pt idx="811">
                        <c:v>2.0734511513692632E-6</c:v>
                      </c:pt>
                      <c:pt idx="812">
                        <c:v>2.0734511513692632E-6</c:v>
                      </c:pt>
                      <c:pt idx="813">
                        <c:v>2.0734511513692632E-6</c:v>
                      </c:pt>
                      <c:pt idx="814">
                        <c:v>2.0734511513692632E-6</c:v>
                      </c:pt>
                      <c:pt idx="815">
                        <c:v>2.0734511513692632E-6</c:v>
                      </c:pt>
                      <c:pt idx="816">
                        <c:v>2.0734511513692632E-6</c:v>
                      </c:pt>
                      <c:pt idx="817">
                        <c:v>2.0734511513692632E-6</c:v>
                      </c:pt>
                      <c:pt idx="818">
                        <c:v>2.0734511513692632E-6</c:v>
                      </c:pt>
                      <c:pt idx="819">
                        <c:v>2.0734511513692632E-6</c:v>
                      </c:pt>
                      <c:pt idx="820">
                        <c:v>2.0734511513692632E-6</c:v>
                      </c:pt>
                      <c:pt idx="821">
                        <c:v>2.0734511513692632E-6</c:v>
                      </c:pt>
                      <c:pt idx="822">
                        <c:v>2.0734511513692632E-6</c:v>
                      </c:pt>
                      <c:pt idx="823">
                        <c:v>2.0734511513692632E-6</c:v>
                      </c:pt>
                      <c:pt idx="824">
                        <c:v>2.0734511513692632E-6</c:v>
                      </c:pt>
                      <c:pt idx="825">
                        <c:v>2.0734511513692632E-6</c:v>
                      </c:pt>
                      <c:pt idx="826">
                        <c:v>2.0734511513692632E-6</c:v>
                      </c:pt>
                      <c:pt idx="827">
                        <c:v>2.0734511513692632E-6</c:v>
                      </c:pt>
                      <c:pt idx="828">
                        <c:v>2.0734511513692632E-6</c:v>
                      </c:pt>
                      <c:pt idx="829">
                        <c:v>2.0734511513692632E-6</c:v>
                      </c:pt>
                      <c:pt idx="830">
                        <c:v>2.0734511513692632E-6</c:v>
                      </c:pt>
                      <c:pt idx="831">
                        <c:v>2.0734511513692632E-6</c:v>
                      </c:pt>
                      <c:pt idx="832">
                        <c:v>2.0734511513692632E-6</c:v>
                      </c:pt>
                      <c:pt idx="833">
                        <c:v>2.0734511513692632E-6</c:v>
                      </c:pt>
                      <c:pt idx="834">
                        <c:v>2.0734511513692632E-6</c:v>
                      </c:pt>
                      <c:pt idx="835">
                        <c:v>2.0734511513692632E-6</c:v>
                      </c:pt>
                      <c:pt idx="836">
                        <c:v>2.0734511513692632E-6</c:v>
                      </c:pt>
                      <c:pt idx="837">
                        <c:v>2.0734511513692632E-6</c:v>
                      </c:pt>
                      <c:pt idx="838">
                        <c:v>2.0734511513692632E-6</c:v>
                      </c:pt>
                      <c:pt idx="839">
                        <c:v>2.0734511513692632E-6</c:v>
                      </c:pt>
                      <c:pt idx="840">
                        <c:v>2.0734511513692632E-6</c:v>
                      </c:pt>
                      <c:pt idx="841">
                        <c:v>2.0734511513692632E-6</c:v>
                      </c:pt>
                      <c:pt idx="842">
                        <c:v>2.0734511513692632E-6</c:v>
                      </c:pt>
                      <c:pt idx="843">
                        <c:v>2.0734511513692632E-6</c:v>
                      </c:pt>
                      <c:pt idx="844">
                        <c:v>2.0734511513692632E-6</c:v>
                      </c:pt>
                      <c:pt idx="845">
                        <c:v>2.0734511513692632E-6</c:v>
                      </c:pt>
                      <c:pt idx="846">
                        <c:v>2.0734511513692632E-6</c:v>
                      </c:pt>
                      <c:pt idx="847">
                        <c:v>2.0734511513692632E-6</c:v>
                      </c:pt>
                      <c:pt idx="848">
                        <c:v>2.0734511513692632E-6</c:v>
                      </c:pt>
                      <c:pt idx="849">
                        <c:v>2.0734511513692632E-6</c:v>
                      </c:pt>
                      <c:pt idx="850">
                        <c:v>2.0734511513692632E-6</c:v>
                      </c:pt>
                      <c:pt idx="851">
                        <c:v>2.0734511513692632E-6</c:v>
                      </c:pt>
                      <c:pt idx="852">
                        <c:v>2.0734511513692632E-6</c:v>
                      </c:pt>
                      <c:pt idx="853">
                        <c:v>2.0734511513692632E-6</c:v>
                      </c:pt>
                      <c:pt idx="854">
                        <c:v>2.0734511513692632E-6</c:v>
                      </c:pt>
                      <c:pt idx="855">
                        <c:v>2.0734511513692632E-6</c:v>
                      </c:pt>
                      <c:pt idx="856">
                        <c:v>2.0734511513692632E-6</c:v>
                      </c:pt>
                      <c:pt idx="857">
                        <c:v>2.0734511513692632E-6</c:v>
                      </c:pt>
                      <c:pt idx="858">
                        <c:v>1.9582594207376375E-6</c:v>
                      </c:pt>
                      <c:pt idx="859">
                        <c:v>1.9582594207376375E-6</c:v>
                      </c:pt>
                      <c:pt idx="860">
                        <c:v>1.9582594207376375E-6</c:v>
                      </c:pt>
                      <c:pt idx="861">
                        <c:v>1.9582594207376375E-6</c:v>
                      </c:pt>
                      <c:pt idx="862">
                        <c:v>1.9582594207376375E-6</c:v>
                      </c:pt>
                      <c:pt idx="863">
                        <c:v>1.9582594207376375E-6</c:v>
                      </c:pt>
                      <c:pt idx="864">
                        <c:v>1.9582594207376375E-6</c:v>
                      </c:pt>
                      <c:pt idx="865">
                        <c:v>1.9582594207376375E-6</c:v>
                      </c:pt>
                      <c:pt idx="866">
                        <c:v>1.9582594207376375E-6</c:v>
                      </c:pt>
                      <c:pt idx="867">
                        <c:v>1.9582594207376375E-6</c:v>
                      </c:pt>
                      <c:pt idx="868">
                        <c:v>1.9582594207376375E-6</c:v>
                      </c:pt>
                      <c:pt idx="869">
                        <c:v>1.9582594207376375E-6</c:v>
                      </c:pt>
                      <c:pt idx="870">
                        <c:v>1.9582594207376375E-6</c:v>
                      </c:pt>
                      <c:pt idx="871">
                        <c:v>1.9582594207376375E-6</c:v>
                      </c:pt>
                      <c:pt idx="872">
                        <c:v>1.9582594207376375E-6</c:v>
                      </c:pt>
                      <c:pt idx="873">
                        <c:v>1.9582594207376375E-6</c:v>
                      </c:pt>
                      <c:pt idx="874">
                        <c:v>1.9582594207376375E-6</c:v>
                      </c:pt>
                      <c:pt idx="875">
                        <c:v>1.9582594207376375E-6</c:v>
                      </c:pt>
                      <c:pt idx="876">
                        <c:v>1.9582594207376375E-6</c:v>
                      </c:pt>
                      <c:pt idx="877">
                        <c:v>1.9582594207376375E-6</c:v>
                      </c:pt>
                      <c:pt idx="878">
                        <c:v>1.9582594207376375E-6</c:v>
                      </c:pt>
                      <c:pt idx="879">
                        <c:v>1.9582594207376375E-6</c:v>
                      </c:pt>
                      <c:pt idx="880">
                        <c:v>1.9582594207376375E-6</c:v>
                      </c:pt>
                      <c:pt idx="881">
                        <c:v>1.9582594207376375E-6</c:v>
                      </c:pt>
                      <c:pt idx="882">
                        <c:v>1.9582594207376375E-6</c:v>
                      </c:pt>
                      <c:pt idx="883">
                        <c:v>1.9582594207376375E-6</c:v>
                      </c:pt>
                      <c:pt idx="884">
                        <c:v>1.9582594207376375E-6</c:v>
                      </c:pt>
                      <c:pt idx="885">
                        <c:v>1.9582594207376375E-6</c:v>
                      </c:pt>
                      <c:pt idx="886">
                        <c:v>1.9582594207376375E-6</c:v>
                      </c:pt>
                      <c:pt idx="887">
                        <c:v>1.9582594207376375E-6</c:v>
                      </c:pt>
                      <c:pt idx="888">
                        <c:v>1.9582594207376375E-6</c:v>
                      </c:pt>
                      <c:pt idx="889">
                        <c:v>1.9582594207376375E-6</c:v>
                      </c:pt>
                      <c:pt idx="890">
                        <c:v>1.9582594207376375E-6</c:v>
                      </c:pt>
                      <c:pt idx="891">
                        <c:v>1.9582594207376375E-6</c:v>
                      </c:pt>
                      <c:pt idx="892">
                        <c:v>1.9582594207376375E-6</c:v>
                      </c:pt>
                      <c:pt idx="893">
                        <c:v>1.9582594207376375E-6</c:v>
                      </c:pt>
                      <c:pt idx="894">
                        <c:v>1.9582594207376375E-6</c:v>
                      </c:pt>
                      <c:pt idx="895">
                        <c:v>1.9582594207376375E-6</c:v>
                      </c:pt>
                      <c:pt idx="896">
                        <c:v>1.9582594207376375E-6</c:v>
                      </c:pt>
                      <c:pt idx="897">
                        <c:v>1.9582594207376375E-6</c:v>
                      </c:pt>
                      <c:pt idx="898">
                        <c:v>1.9582594207376375E-6</c:v>
                      </c:pt>
                      <c:pt idx="899">
                        <c:v>1.9582594207376375E-6</c:v>
                      </c:pt>
                      <c:pt idx="900">
                        <c:v>1.9582594207376375E-6</c:v>
                      </c:pt>
                      <c:pt idx="901">
                        <c:v>1.9582594207376375E-6</c:v>
                      </c:pt>
                      <c:pt idx="902">
                        <c:v>1.9582594207376375E-6</c:v>
                      </c:pt>
                      <c:pt idx="903">
                        <c:v>1.9582594207376375E-6</c:v>
                      </c:pt>
                      <c:pt idx="904">
                        <c:v>1.9582594207376375E-6</c:v>
                      </c:pt>
                      <c:pt idx="905">
                        <c:v>1.9582594207376375E-6</c:v>
                      </c:pt>
                      <c:pt idx="906">
                        <c:v>1.9582594207376375E-6</c:v>
                      </c:pt>
                      <c:pt idx="907">
                        <c:v>1.9582594207376375E-6</c:v>
                      </c:pt>
                      <c:pt idx="908">
                        <c:v>1.9582594207376375E-6</c:v>
                      </c:pt>
                      <c:pt idx="909">
                        <c:v>1.9582594207376375E-6</c:v>
                      </c:pt>
                      <c:pt idx="910">
                        <c:v>1.9582594207376375E-6</c:v>
                      </c:pt>
                      <c:pt idx="911">
                        <c:v>1.9582594207376375E-6</c:v>
                      </c:pt>
                      <c:pt idx="912">
                        <c:v>1.9582594207376375E-6</c:v>
                      </c:pt>
                      <c:pt idx="913">
                        <c:v>1.9582594207376375E-6</c:v>
                      </c:pt>
                      <c:pt idx="914">
                        <c:v>1.843067690106012E-6</c:v>
                      </c:pt>
                      <c:pt idx="915">
                        <c:v>1.843067690106012E-6</c:v>
                      </c:pt>
                      <c:pt idx="916">
                        <c:v>1.843067690106012E-6</c:v>
                      </c:pt>
                      <c:pt idx="917">
                        <c:v>1.843067690106012E-6</c:v>
                      </c:pt>
                      <c:pt idx="918">
                        <c:v>1.843067690106012E-6</c:v>
                      </c:pt>
                      <c:pt idx="919">
                        <c:v>1.843067690106012E-6</c:v>
                      </c:pt>
                      <c:pt idx="920">
                        <c:v>1.843067690106012E-6</c:v>
                      </c:pt>
                      <c:pt idx="921">
                        <c:v>1.843067690106012E-6</c:v>
                      </c:pt>
                      <c:pt idx="922">
                        <c:v>1.843067690106012E-6</c:v>
                      </c:pt>
                      <c:pt idx="923">
                        <c:v>1.843067690106012E-6</c:v>
                      </c:pt>
                      <c:pt idx="924">
                        <c:v>1.843067690106012E-6</c:v>
                      </c:pt>
                      <c:pt idx="925">
                        <c:v>1.843067690106012E-6</c:v>
                      </c:pt>
                      <c:pt idx="926">
                        <c:v>1.843067690106012E-6</c:v>
                      </c:pt>
                      <c:pt idx="927">
                        <c:v>1.843067690106012E-6</c:v>
                      </c:pt>
                      <c:pt idx="928">
                        <c:v>1.843067690106012E-6</c:v>
                      </c:pt>
                      <c:pt idx="929">
                        <c:v>1.843067690106012E-6</c:v>
                      </c:pt>
                      <c:pt idx="930">
                        <c:v>1.843067690106012E-6</c:v>
                      </c:pt>
                      <c:pt idx="931">
                        <c:v>1.843067690106012E-6</c:v>
                      </c:pt>
                      <c:pt idx="932">
                        <c:v>1.843067690106012E-6</c:v>
                      </c:pt>
                      <c:pt idx="933">
                        <c:v>1.843067690106012E-6</c:v>
                      </c:pt>
                      <c:pt idx="934">
                        <c:v>1.843067690106012E-6</c:v>
                      </c:pt>
                      <c:pt idx="935">
                        <c:v>1.843067690106012E-6</c:v>
                      </c:pt>
                      <c:pt idx="936">
                        <c:v>1.843067690106012E-6</c:v>
                      </c:pt>
                      <c:pt idx="937">
                        <c:v>1.843067690106012E-6</c:v>
                      </c:pt>
                      <c:pt idx="938">
                        <c:v>1.843067690106012E-6</c:v>
                      </c:pt>
                      <c:pt idx="939">
                        <c:v>1.843067690106012E-6</c:v>
                      </c:pt>
                      <c:pt idx="940">
                        <c:v>1.843067690106012E-6</c:v>
                      </c:pt>
                      <c:pt idx="941">
                        <c:v>1.843067690106012E-6</c:v>
                      </c:pt>
                      <c:pt idx="942">
                        <c:v>1.843067690106012E-6</c:v>
                      </c:pt>
                      <c:pt idx="943">
                        <c:v>1.843067690106012E-6</c:v>
                      </c:pt>
                      <c:pt idx="944">
                        <c:v>1.843067690106012E-6</c:v>
                      </c:pt>
                      <c:pt idx="945">
                        <c:v>1.843067690106012E-6</c:v>
                      </c:pt>
                      <c:pt idx="946">
                        <c:v>1.843067690106012E-6</c:v>
                      </c:pt>
                      <c:pt idx="947">
                        <c:v>1.843067690106012E-6</c:v>
                      </c:pt>
                      <c:pt idx="948">
                        <c:v>1.843067690106012E-6</c:v>
                      </c:pt>
                      <c:pt idx="949">
                        <c:v>1.843067690106012E-6</c:v>
                      </c:pt>
                      <c:pt idx="950">
                        <c:v>1.843067690106012E-6</c:v>
                      </c:pt>
                      <c:pt idx="951">
                        <c:v>1.843067690106012E-6</c:v>
                      </c:pt>
                      <c:pt idx="952">
                        <c:v>1.843067690106012E-6</c:v>
                      </c:pt>
                      <c:pt idx="953">
                        <c:v>1.843067690106012E-6</c:v>
                      </c:pt>
                      <c:pt idx="954">
                        <c:v>1.843067690106012E-6</c:v>
                      </c:pt>
                      <c:pt idx="955">
                        <c:v>1.843067690106012E-6</c:v>
                      </c:pt>
                      <c:pt idx="956">
                        <c:v>1.843067690106012E-6</c:v>
                      </c:pt>
                      <c:pt idx="957">
                        <c:v>1.843067690106012E-6</c:v>
                      </c:pt>
                      <c:pt idx="958">
                        <c:v>1.843067690106012E-6</c:v>
                      </c:pt>
                      <c:pt idx="959">
                        <c:v>1.843067690106012E-6</c:v>
                      </c:pt>
                      <c:pt idx="960">
                        <c:v>1.843067690106012E-6</c:v>
                      </c:pt>
                      <c:pt idx="961">
                        <c:v>1.843067690106012E-6</c:v>
                      </c:pt>
                      <c:pt idx="962">
                        <c:v>1.843067690106012E-6</c:v>
                      </c:pt>
                      <c:pt idx="963">
                        <c:v>1.843067690106012E-6</c:v>
                      </c:pt>
                      <c:pt idx="964">
                        <c:v>1.843067690106012E-6</c:v>
                      </c:pt>
                      <c:pt idx="965">
                        <c:v>1.843067690106012E-6</c:v>
                      </c:pt>
                      <c:pt idx="966">
                        <c:v>1.843067690106012E-6</c:v>
                      </c:pt>
                      <c:pt idx="967">
                        <c:v>1.843067690106012E-6</c:v>
                      </c:pt>
                      <c:pt idx="968">
                        <c:v>1.843067690106012E-6</c:v>
                      </c:pt>
                      <c:pt idx="969">
                        <c:v>1.843067690106012E-6</c:v>
                      </c:pt>
                      <c:pt idx="970">
                        <c:v>1.843067690106012E-6</c:v>
                      </c:pt>
                      <c:pt idx="971">
                        <c:v>1.843067690106012E-6</c:v>
                      </c:pt>
                      <c:pt idx="972">
                        <c:v>1.843067690106012E-6</c:v>
                      </c:pt>
                      <c:pt idx="973">
                        <c:v>1.843067690106012E-6</c:v>
                      </c:pt>
                      <c:pt idx="974">
                        <c:v>1.843067690106012E-6</c:v>
                      </c:pt>
                      <c:pt idx="975">
                        <c:v>1.843067690106012E-6</c:v>
                      </c:pt>
                      <c:pt idx="976">
                        <c:v>1.727875959474386E-6</c:v>
                      </c:pt>
                      <c:pt idx="977">
                        <c:v>1.727875959474386E-6</c:v>
                      </c:pt>
                      <c:pt idx="978">
                        <c:v>1.727875959474386E-6</c:v>
                      </c:pt>
                      <c:pt idx="979">
                        <c:v>1.727875959474386E-6</c:v>
                      </c:pt>
                      <c:pt idx="980">
                        <c:v>1.727875959474386E-6</c:v>
                      </c:pt>
                      <c:pt idx="981">
                        <c:v>1.727875959474386E-6</c:v>
                      </c:pt>
                      <c:pt idx="982">
                        <c:v>1.727875959474386E-6</c:v>
                      </c:pt>
                      <c:pt idx="983">
                        <c:v>1.727875959474386E-6</c:v>
                      </c:pt>
                      <c:pt idx="984">
                        <c:v>1.727875959474386E-6</c:v>
                      </c:pt>
                      <c:pt idx="985">
                        <c:v>1.727875959474386E-6</c:v>
                      </c:pt>
                      <c:pt idx="986">
                        <c:v>1.727875959474386E-6</c:v>
                      </c:pt>
                      <c:pt idx="987">
                        <c:v>1.727875959474386E-6</c:v>
                      </c:pt>
                      <c:pt idx="988">
                        <c:v>1.727875959474386E-6</c:v>
                      </c:pt>
                      <c:pt idx="989">
                        <c:v>1.727875959474386E-6</c:v>
                      </c:pt>
                      <c:pt idx="990">
                        <c:v>1.727875959474386E-6</c:v>
                      </c:pt>
                      <c:pt idx="991">
                        <c:v>1.727875959474386E-6</c:v>
                      </c:pt>
                      <c:pt idx="992">
                        <c:v>1.727875959474386E-6</c:v>
                      </c:pt>
                      <c:pt idx="993">
                        <c:v>1.727875959474386E-6</c:v>
                      </c:pt>
                      <c:pt idx="994">
                        <c:v>1.727875959474386E-6</c:v>
                      </c:pt>
                      <c:pt idx="995">
                        <c:v>1.727875959474386E-6</c:v>
                      </c:pt>
                      <c:pt idx="996">
                        <c:v>1.727875959474386E-6</c:v>
                      </c:pt>
                      <c:pt idx="997">
                        <c:v>1.727875959474386E-6</c:v>
                      </c:pt>
                      <c:pt idx="998">
                        <c:v>1.727875959474386E-6</c:v>
                      </c:pt>
                      <c:pt idx="999">
                        <c:v>1.727875959474386E-6</c:v>
                      </c:pt>
                      <c:pt idx="1000">
                        <c:v>1.727875959474386E-6</c:v>
                      </c:pt>
                      <c:pt idx="1001">
                        <c:v>1.727875959474386E-6</c:v>
                      </c:pt>
                      <c:pt idx="1002">
                        <c:v>1.727875959474386E-6</c:v>
                      </c:pt>
                      <c:pt idx="1003">
                        <c:v>1.727875959474386E-6</c:v>
                      </c:pt>
                      <c:pt idx="1004">
                        <c:v>1.727875959474386E-6</c:v>
                      </c:pt>
                      <c:pt idx="1005">
                        <c:v>1.727875959474386E-6</c:v>
                      </c:pt>
                      <c:pt idx="1006">
                        <c:v>1.727875959474386E-6</c:v>
                      </c:pt>
                      <c:pt idx="1007">
                        <c:v>1.727875959474386E-6</c:v>
                      </c:pt>
                      <c:pt idx="1008">
                        <c:v>1.727875959474386E-6</c:v>
                      </c:pt>
                      <c:pt idx="1009">
                        <c:v>1.727875959474386E-6</c:v>
                      </c:pt>
                      <c:pt idx="1010">
                        <c:v>1.727875959474386E-6</c:v>
                      </c:pt>
                      <c:pt idx="1011">
                        <c:v>1.727875959474386E-6</c:v>
                      </c:pt>
                      <c:pt idx="1012">
                        <c:v>1.727875959474386E-6</c:v>
                      </c:pt>
                      <c:pt idx="1013">
                        <c:v>1.727875959474386E-6</c:v>
                      </c:pt>
                      <c:pt idx="1014">
                        <c:v>1.727875959474386E-6</c:v>
                      </c:pt>
                      <c:pt idx="1015">
                        <c:v>1.727875959474386E-6</c:v>
                      </c:pt>
                      <c:pt idx="1016">
                        <c:v>1.727875959474386E-6</c:v>
                      </c:pt>
                      <c:pt idx="1017">
                        <c:v>1.727875959474386E-6</c:v>
                      </c:pt>
                      <c:pt idx="1018">
                        <c:v>1.727875959474386E-6</c:v>
                      </c:pt>
                      <c:pt idx="1019">
                        <c:v>1.727875959474386E-6</c:v>
                      </c:pt>
                      <c:pt idx="1020">
                        <c:v>1.727875959474386E-6</c:v>
                      </c:pt>
                      <c:pt idx="1021">
                        <c:v>1.727875959474386E-6</c:v>
                      </c:pt>
                      <c:pt idx="1022">
                        <c:v>1.727875959474386E-6</c:v>
                      </c:pt>
                      <c:pt idx="1023">
                        <c:v>1.727875959474386E-6</c:v>
                      </c:pt>
                      <c:pt idx="1024">
                        <c:v>1.727875959474386E-6</c:v>
                      </c:pt>
                      <c:pt idx="1025">
                        <c:v>1.727875959474386E-6</c:v>
                      </c:pt>
                      <c:pt idx="1026">
                        <c:v>1.727875959474386E-6</c:v>
                      </c:pt>
                      <c:pt idx="1027">
                        <c:v>1.727875959474386E-6</c:v>
                      </c:pt>
                      <c:pt idx="1028">
                        <c:v>1.6126842288427605E-6</c:v>
                      </c:pt>
                      <c:pt idx="1029">
                        <c:v>1.6126842288427605E-6</c:v>
                      </c:pt>
                      <c:pt idx="1030">
                        <c:v>1.6126842288427605E-6</c:v>
                      </c:pt>
                      <c:pt idx="1031">
                        <c:v>1.6126842288427605E-6</c:v>
                      </c:pt>
                      <c:pt idx="1032">
                        <c:v>1.6126842288427605E-6</c:v>
                      </c:pt>
                      <c:pt idx="1033">
                        <c:v>1.6126842288427605E-6</c:v>
                      </c:pt>
                      <c:pt idx="1034">
                        <c:v>1.6126842288427605E-6</c:v>
                      </c:pt>
                      <c:pt idx="1035">
                        <c:v>1.6126842288427605E-6</c:v>
                      </c:pt>
                      <c:pt idx="1036">
                        <c:v>1.6126842288427605E-6</c:v>
                      </c:pt>
                      <c:pt idx="1037">
                        <c:v>1.6126842288427605E-6</c:v>
                      </c:pt>
                      <c:pt idx="1038">
                        <c:v>1.6126842288427605E-6</c:v>
                      </c:pt>
                      <c:pt idx="1039">
                        <c:v>1.6126842288427605E-6</c:v>
                      </c:pt>
                      <c:pt idx="1040">
                        <c:v>1.6126842288427605E-6</c:v>
                      </c:pt>
                      <c:pt idx="1041">
                        <c:v>1.6126842288427605E-6</c:v>
                      </c:pt>
                      <c:pt idx="1042">
                        <c:v>1.6126842288427605E-6</c:v>
                      </c:pt>
                      <c:pt idx="1043">
                        <c:v>1.6126842288427605E-6</c:v>
                      </c:pt>
                      <c:pt idx="1044">
                        <c:v>1.6126842288427605E-6</c:v>
                      </c:pt>
                      <c:pt idx="1045">
                        <c:v>1.6126842288427605E-6</c:v>
                      </c:pt>
                      <c:pt idx="1046">
                        <c:v>1.6126842288427605E-6</c:v>
                      </c:pt>
                      <c:pt idx="1047">
                        <c:v>1.6126842288427605E-6</c:v>
                      </c:pt>
                      <c:pt idx="1048">
                        <c:v>1.6126842288427605E-6</c:v>
                      </c:pt>
                      <c:pt idx="1049">
                        <c:v>1.6126842288427605E-6</c:v>
                      </c:pt>
                      <c:pt idx="1050">
                        <c:v>1.6126842288427605E-6</c:v>
                      </c:pt>
                      <c:pt idx="1051">
                        <c:v>1.6126842288427605E-6</c:v>
                      </c:pt>
                      <c:pt idx="1052">
                        <c:v>1.6126842288427605E-6</c:v>
                      </c:pt>
                      <c:pt idx="1053">
                        <c:v>1.6126842288427605E-6</c:v>
                      </c:pt>
                      <c:pt idx="1054">
                        <c:v>1.6126842288427605E-6</c:v>
                      </c:pt>
                      <c:pt idx="1055">
                        <c:v>1.6126842288427605E-6</c:v>
                      </c:pt>
                      <c:pt idx="1056">
                        <c:v>1.6126842288427605E-6</c:v>
                      </c:pt>
                      <c:pt idx="1057">
                        <c:v>1.6126842288427605E-6</c:v>
                      </c:pt>
                      <c:pt idx="1058">
                        <c:v>1.6126842288427605E-6</c:v>
                      </c:pt>
                      <c:pt idx="1059">
                        <c:v>1.6126842288427605E-6</c:v>
                      </c:pt>
                      <c:pt idx="1060">
                        <c:v>1.6126842288427605E-6</c:v>
                      </c:pt>
                      <c:pt idx="1061">
                        <c:v>1.6126842288427605E-6</c:v>
                      </c:pt>
                      <c:pt idx="1062">
                        <c:v>1.6126842288427605E-6</c:v>
                      </c:pt>
                      <c:pt idx="1063">
                        <c:v>1.6126842288427605E-6</c:v>
                      </c:pt>
                      <c:pt idx="1064">
                        <c:v>1.6126842288427605E-6</c:v>
                      </c:pt>
                      <c:pt idx="1065">
                        <c:v>1.6126842288427605E-6</c:v>
                      </c:pt>
                      <c:pt idx="1066">
                        <c:v>1.6126842288427605E-6</c:v>
                      </c:pt>
                      <c:pt idx="1067">
                        <c:v>1.6126842288427605E-6</c:v>
                      </c:pt>
                      <c:pt idx="1068">
                        <c:v>1.6126842288427605E-6</c:v>
                      </c:pt>
                      <c:pt idx="1069">
                        <c:v>1.6126842288427605E-6</c:v>
                      </c:pt>
                      <c:pt idx="1070">
                        <c:v>1.6126842288427605E-6</c:v>
                      </c:pt>
                      <c:pt idx="1071">
                        <c:v>1.6126842288427605E-6</c:v>
                      </c:pt>
                      <c:pt idx="1072">
                        <c:v>1.6126842288427605E-6</c:v>
                      </c:pt>
                      <c:pt idx="1073">
                        <c:v>1.6126842288427605E-6</c:v>
                      </c:pt>
                      <c:pt idx="1074">
                        <c:v>1.6126842288427605E-6</c:v>
                      </c:pt>
                      <c:pt idx="1075">
                        <c:v>1.6126842288427605E-6</c:v>
                      </c:pt>
                      <c:pt idx="1076">
                        <c:v>1.6126842288427605E-6</c:v>
                      </c:pt>
                      <c:pt idx="1077">
                        <c:v>1.6126842288427605E-6</c:v>
                      </c:pt>
                      <c:pt idx="1078">
                        <c:v>1.6126842288427605E-6</c:v>
                      </c:pt>
                      <c:pt idx="1079">
                        <c:v>1.6126842288427605E-6</c:v>
                      </c:pt>
                      <c:pt idx="1080">
                        <c:v>1.6126842288427605E-6</c:v>
                      </c:pt>
                      <c:pt idx="1081">
                        <c:v>1.6126842288427605E-6</c:v>
                      </c:pt>
                      <c:pt idx="1082">
                        <c:v>1.6126842288427605E-6</c:v>
                      </c:pt>
                      <c:pt idx="1083">
                        <c:v>1.6126842288427605E-6</c:v>
                      </c:pt>
                      <c:pt idx="1084">
                        <c:v>1.6126842288427605E-6</c:v>
                      </c:pt>
                      <c:pt idx="1085">
                        <c:v>1.6126842288427605E-6</c:v>
                      </c:pt>
                      <c:pt idx="1086">
                        <c:v>1.6126842288427605E-6</c:v>
                      </c:pt>
                      <c:pt idx="1087">
                        <c:v>1.6126842288427605E-6</c:v>
                      </c:pt>
                      <c:pt idx="1088">
                        <c:v>1.6126842288427605E-6</c:v>
                      </c:pt>
                      <c:pt idx="1089">
                        <c:v>1.6126842288427605E-6</c:v>
                      </c:pt>
                      <c:pt idx="1090">
                        <c:v>1.6126842288427605E-6</c:v>
                      </c:pt>
                      <c:pt idx="1091">
                        <c:v>1.6126842288427605E-6</c:v>
                      </c:pt>
                      <c:pt idx="1092">
                        <c:v>1.6126842288427605E-6</c:v>
                      </c:pt>
                      <c:pt idx="1093">
                        <c:v>1.6126842288427605E-6</c:v>
                      </c:pt>
                      <c:pt idx="1094">
                        <c:v>1.6126842288427605E-6</c:v>
                      </c:pt>
                      <c:pt idx="1095">
                        <c:v>1.6126842288427605E-6</c:v>
                      </c:pt>
                      <c:pt idx="1096">
                        <c:v>1.4974924982111346E-6</c:v>
                      </c:pt>
                      <c:pt idx="1097">
                        <c:v>1.4974924982111346E-6</c:v>
                      </c:pt>
                      <c:pt idx="1098">
                        <c:v>1.6126842288427605E-6</c:v>
                      </c:pt>
                      <c:pt idx="1099">
                        <c:v>1.6126842288427605E-6</c:v>
                      </c:pt>
                      <c:pt idx="1100">
                        <c:v>1.4974924982111346E-6</c:v>
                      </c:pt>
                      <c:pt idx="1101">
                        <c:v>1.4974924982111346E-6</c:v>
                      </c:pt>
                      <c:pt idx="1102">
                        <c:v>1.4974924982111346E-6</c:v>
                      </c:pt>
                      <c:pt idx="1103">
                        <c:v>1.4974924982111346E-6</c:v>
                      </c:pt>
                      <c:pt idx="1104">
                        <c:v>1.4974924982111346E-6</c:v>
                      </c:pt>
                      <c:pt idx="1105">
                        <c:v>1.4974924982111346E-6</c:v>
                      </c:pt>
                      <c:pt idx="1106">
                        <c:v>1.4974924982111346E-6</c:v>
                      </c:pt>
                      <c:pt idx="1107">
                        <c:v>1.4974924982111346E-6</c:v>
                      </c:pt>
                      <c:pt idx="1108">
                        <c:v>1.4974924982111346E-6</c:v>
                      </c:pt>
                      <c:pt idx="1109">
                        <c:v>1.4974924982111346E-6</c:v>
                      </c:pt>
                      <c:pt idx="1110">
                        <c:v>1.4974924982111346E-6</c:v>
                      </c:pt>
                      <c:pt idx="1111">
                        <c:v>1.4974924982111346E-6</c:v>
                      </c:pt>
                      <c:pt idx="1112">
                        <c:v>1.4974924982111346E-6</c:v>
                      </c:pt>
                      <c:pt idx="1113">
                        <c:v>1.4974924982111346E-6</c:v>
                      </c:pt>
                      <c:pt idx="1114">
                        <c:v>1.4974924982111346E-6</c:v>
                      </c:pt>
                      <c:pt idx="1115">
                        <c:v>1.4974924982111346E-6</c:v>
                      </c:pt>
                      <c:pt idx="1116">
                        <c:v>1.4974924982111346E-6</c:v>
                      </c:pt>
                      <c:pt idx="1117">
                        <c:v>1.4974924982111346E-6</c:v>
                      </c:pt>
                      <c:pt idx="1118">
                        <c:v>1.4974924982111346E-6</c:v>
                      </c:pt>
                      <c:pt idx="1119">
                        <c:v>1.4974924982111346E-6</c:v>
                      </c:pt>
                      <c:pt idx="1120">
                        <c:v>1.4974924982111346E-6</c:v>
                      </c:pt>
                      <c:pt idx="1121">
                        <c:v>1.4974924982111346E-6</c:v>
                      </c:pt>
                      <c:pt idx="1122">
                        <c:v>1.4974924982111346E-6</c:v>
                      </c:pt>
                      <c:pt idx="1123">
                        <c:v>1.4974924982111346E-6</c:v>
                      </c:pt>
                      <c:pt idx="1124">
                        <c:v>1.4974924982111346E-6</c:v>
                      </c:pt>
                      <c:pt idx="1125">
                        <c:v>1.4974924982111346E-6</c:v>
                      </c:pt>
                      <c:pt idx="1126">
                        <c:v>1.4974924982111346E-6</c:v>
                      </c:pt>
                      <c:pt idx="1127">
                        <c:v>1.4974924982111346E-6</c:v>
                      </c:pt>
                      <c:pt idx="1128">
                        <c:v>1.4974924982111346E-6</c:v>
                      </c:pt>
                      <c:pt idx="1129">
                        <c:v>1.4974924982111346E-6</c:v>
                      </c:pt>
                      <c:pt idx="1130">
                        <c:v>1.4974924982111346E-6</c:v>
                      </c:pt>
                      <c:pt idx="1131">
                        <c:v>1.4974924982111346E-6</c:v>
                      </c:pt>
                      <c:pt idx="1132">
                        <c:v>1.4974924982111346E-6</c:v>
                      </c:pt>
                      <c:pt idx="1133">
                        <c:v>1.4974924982111346E-6</c:v>
                      </c:pt>
                      <c:pt idx="1134">
                        <c:v>1.4974924982111346E-6</c:v>
                      </c:pt>
                      <c:pt idx="1135">
                        <c:v>1.4974924982111346E-6</c:v>
                      </c:pt>
                      <c:pt idx="1136">
                        <c:v>1.4974924982111346E-6</c:v>
                      </c:pt>
                      <c:pt idx="1137">
                        <c:v>1.4974924982111346E-6</c:v>
                      </c:pt>
                      <c:pt idx="1138">
                        <c:v>1.4974924982111346E-6</c:v>
                      </c:pt>
                      <c:pt idx="1139">
                        <c:v>1.4974924982111346E-6</c:v>
                      </c:pt>
                      <c:pt idx="1140">
                        <c:v>1.4974924982111346E-6</c:v>
                      </c:pt>
                      <c:pt idx="1141">
                        <c:v>1.4974924982111346E-6</c:v>
                      </c:pt>
                      <c:pt idx="1142">
                        <c:v>1.4974924982111346E-6</c:v>
                      </c:pt>
                      <c:pt idx="1143">
                        <c:v>1.4974924982111346E-6</c:v>
                      </c:pt>
                      <c:pt idx="1144">
                        <c:v>1.4974924982111346E-6</c:v>
                      </c:pt>
                      <c:pt idx="1145">
                        <c:v>1.4974924982111346E-6</c:v>
                      </c:pt>
                      <c:pt idx="1146">
                        <c:v>1.4974924982111346E-6</c:v>
                      </c:pt>
                      <c:pt idx="1147">
                        <c:v>1.4974924982111346E-6</c:v>
                      </c:pt>
                      <c:pt idx="1148">
                        <c:v>1.4974924982111346E-6</c:v>
                      </c:pt>
                      <c:pt idx="1149">
                        <c:v>1.4974924982111346E-6</c:v>
                      </c:pt>
                      <c:pt idx="1150">
                        <c:v>1.4974924982111346E-6</c:v>
                      </c:pt>
                      <c:pt idx="1151">
                        <c:v>1.4974924982111346E-6</c:v>
                      </c:pt>
                      <c:pt idx="1152">
                        <c:v>1.4974924982111346E-6</c:v>
                      </c:pt>
                      <c:pt idx="1153">
                        <c:v>1.4974924982111346E-6</c:v>
                      </c:pt>
                      <c:pt idx="1154">
                        <c:v>1.4974924982111346E-6</c:v>
                      </c:pt>
                      <c:pt idx="1155">
                        <c:v>1.4974924982111346E-6</c:v>
                      </c:pt>
                      <c:pt idx="1156">
                        <c:v>1.4974924982111346E-6</c:v>
                      </c:pt>
                      <c:pt idx="1157">
                        <c:v>1.4974924982111346E-6</c:v>
                      </c:pt>
                      <c:pt idx="1158">
                        <c:v>1.4974924982111346E-6</c:v>
                      </c:pt>
                      <c:pt idx="1159">
                        <c:v>1.4974924982111346E-6</c:v>
                      </c:pt>
                      <c:pt idx="1160">
                        <c:v>1.4974924982111346E-6</c:v>
                      </c:pt>
                      <c:pt idx="1161">
                        <c:v>1.4974924982111346E-6</c:v>
                      </c:pt>
                      <c:pt idx="1162">
                        <c:v>1.4974924982111346E-6</c:v>
                      </c:pt>
                      <c:pt idx="1163">
                        <c:v>1.4974924982111346E-6</c:v>
                      </c:pt>
                      <c:pt idx="1164">
                        <c:v>1.4974924982111346E-6</c:v>
                      </c:pt>
                      <c:pt idx="1165">
                        <c:v>1.4974924982111346E-6</c:v>
                      </c:pt>
                      <c:pt idx="1166">
                        <c:v>1.4974924982111346E-6</c:v>
                      </c:pt>
                      <c:pt idx="1167">
                        <c:v>1.4974924982111346E-6</c:v>
                      </c:pt>
                      <c:pt idx="1168">
                        <c:v>1.4974924982111346E-6</c:v>
                      </c:pt>
                      <c:pt idx="1169">
                        <c:v>1.4974924982111346E-6</c:v>
                      </c:pt>
                      <c:pt idx="1170">
                        <c:v>1.3823007675795088E-6</c:v>
                      </c:pt>
                      <c:pt idx="1171">
                        <c:v>1.3823007675795088E-6</c:v>
                      </c:pt>
                      <c:pt idx="1172">
                        <c:v>1.4974924982111346E-6</c:v>
                      </c:pt>
                      <c:pt idx="1173">
                        <c:v>1.4974924982111346E-6</c:v>
                      </c:pt>
                      <c:pt idx="1174">
                        <c:v>1.3823007675795088E-6</c:v>
                      </c:pt>
                      <c:pt idx="1175">
                        <c:v>1.3823007675795088E-6</c:v>
                      </c:pt>
                      <c:pt idx="1176">
                        <c:v>1.3823007675795088E-6</c:v>
                      </c:pt>
                      <c:pt idx="1177">
                        <c:v>1.3823007675795088E-6</c:v>
                      </c:pt>
                      <c:pt idx="1178">
                        <c:v>1.3823007675795088E-6</c:v>
                      </c:pt>
                      <c:pt idx="1179">
                        <c:v>1.3823007675795088E-6</c:v>
                      </c:pt>
                      <c:pt idx="1180">
                        <c:v>1.3823007675795088E-6</c:v>
                      </c:pt>
                      <c:pt idx="1181">
                        <c:v>1.3823007675795088E-6</c:v>
                      </c:pt>
                      <c:pt idx="1182">
                        <c:v>1.3823007675795088E-6</c:v>
                      </c:pt>
                      <c:pt idx="1183">
                        <c:v>1.3823007675795088E-6</c:v>
                      </c:pt>
                      <c:pt idx="1184">
                        <c:v>1.3823007675795088E-6</c:v>
                      </c:pt>
                      <c:pt idx="1185">
                        <c:v>1.3823007675795088E-6</c:v>
                      </c:pt>
                      <c:pt idx="1186">
                        <c:v>1.3823007675795088E-6</c:v>
                      </c:pt>
                      <c:pt idx="1187">
                        <c:v>1.3823007675795088E-6</c:v>
                      </c:pt>
                      <c:pt idx="1188">
                        <c:v>1.3823007675795088E-6</c:v>
                      </c:pt>
                      <c:pt idx="1189">
                        <c:v>1.3823007675795088E-6</c:v>
                      </c:pt>
                      <c:pt idx="1190">
                        <c:v>1.3823007675795088E-6</c:v>
                      </c:pt>
                      <c:pt idx="1191">
                        <c:v>1.3823007675795088E-6</c:v>
                      </c:pt>
                      <c:pt idx="1192">
                        <c:v>1.3823007675795088E-6</c:v>
                      </c:pt>
                      <c:pt idx="1193">
                        <c:v>1.3823007675795088E-6</c:v>
                      </c:pt>
                      <c:pt idx="1194">
                        <c:v>1.3823007675795088E-6</c:v>
                      </c:pt>
                      <c:pt idx="1195">
                        <c:v>1.3823007675795088E-6</c:v>
                      </c:pt>
                      <c:pt idx="1196">
                        <c:v>1.3823007675795088E-6</c:v>
                      </c:pt>
                      <c:pt idx="1197">
                        <c:v>1.3823007675795088E-6</c:v>
                      </c:pt>
                      <c:pt idx="1198">
                        <c:v>1.3823007675795088E-6</c:v>
                      </c:pt>
                      <c:pt idx="1199">
                        <c:v>1.3823007675795088E-6</c:v>
                      </c:pt>
                      <c:pt idx="1200">
                        <c:v>1.3823007675795088E-6</c:v>
                      </c:pt>
                      <c:pt idx="1201">
                        <c:v>1.3823007675795088E-6</c:v>
                      </c:pt>
                      <c:pt idx="1202">
                        <c:v>1.3823007675795088E-6</c:v>
                      </c:pt>
                      <c:pt idx="1203">
                        <c:v>1.3823007675795088E-6</c:v>
                      </c:pt>
                      <c:pt idx="1204">
                        <c:v>1.3823007675795088E-6</c:v>
                      </c:pt>
                      <c:pt idx="1205">
                        <c:v>1.3823007675795088E-6</c:v>
                      </c:pt>
                      <c:pt idx="1206">
                        <c:v>1.3823007675795088E-6</c:v>
                      </c:pt>
                      <c:pt idx="1207">
                        <c:v>1.3823007675795088E-6</c:v>
                      </c:pt>
                      <c:pt idx="1208">
                        <c:v>1.3823007675795088E-6</c:v>
                      </c:pt>
                      <c:pt idx="1209">
                        <c:v>1.3823007675795088E-6</c:v>
                      </c:pt>
                      <c:pt idx="1210">
                        <c:v>1.3823007675795088E-6</c:v>
                      </c:pt>
                      <c:pt idx="1211">
                        <c:v>1.3823007675795088E-6</c:v>
                      </c:pt>
                      <c:pt idx="1212">
                        <c:v>1.3823007675795088E-6</c:v>
                      </c:pt>
                      <c:pt idx="1213">
                        <c:v>1.3823007675795088E-6</c:v>
                      </c:pt>
                      <c:pt idx="1214">
                        <c:v>1.3823007675795088E-6</c:v>
                      </c:pt>
                      <c:pt idx="1215">
                        <c:v>1.3823007675795088E-6</c:v>
                      </c:pt>
                      <c:pt idx="1216">
                        <c:v>1.3823007675795088E-6</c:v>
                      </c:pt>
                      <c:pt idx="1217">
                        <c:v>1.3823007675795088E-6</c:v>
                      </c:pt>
                      <c:pt idx="1218">
                        <c:v>1.3823007675795088E-6</c:v>
                      </c:pt>
                      <c:pt idx="1219">
                        <c:v>1.3823007675795088E-6</c:v>
                      </c:pt>
                      <c:pt idx="1220">
                        <c:v>1.3823007675795088E-6</c:v>
                      </c:pt>
                      <c:pt idx="1221">
                        <c:v>1.3823007675795088E-6</c:v>
                      </c:pt>
                      <c:pt idx="1222">
                        <c:v>1.3823007675795088E-6</c:v>
                      </c:pt>
                      <c:pt idx="1223">
                        <c:v>1.3823007675795088E-6</c:v>
                      </c:pt>
                      <c:pt idx="1224">
                        <c:v>1.3823007675795088E-6</c:v>
                      </c:pt>
                      <c:pt idx="1225">
                        <c:v>1.3823007675795088E-6</c:v>
                      </c:pt>
                      <c:pt idx="1226">
                        <c:v>1.3823007675795088E-6</c:v>
                      </c:pt>
                      <c:pt idx="1227">
                        <c:v>1.3823007675795088E-6</c:v>
                      </c:pt>
                      <c:pt idx="1228">
                        <c:v>1.3823007675795088E-6</c:v>
                      </c:pt>
                      <c:pt idx="1229">
                        <c:v>1.3823007675795088E-6</c:v>
                      </c:pt>
                      <c:pt idx="1230">
                        <c:v>1.3823007675795088E-6</c:v>
                      </c:pt>
                      <c:pt idx="1231">
                        <c:v>1.3823007675795088E-6</c:v>
                      </c:pt>
                      <c:pt idx="1232">
                        <c:v>1.3823007675795088E-6</c:v>
                      </c:pt>
                      <c:pt idx="1233">
                        <c:v>1.3823007675795088E-6</c:v>
                      </c:pt>
                      <c:pt idx="1234">
                        <c:v>1.3823007675795088E-6</c:v>
                      </c:pt>
                      <c:pt idx="1235">
                        <c:v>1.3823007675795088E-6</c:v>
                      </c:pt>
                      <c:pt idx="1236">
                        <c:v>1.3823007675795088E-6</c:v>
                      </c:pt>
                      <c:pt idx="1237">
                        <c:v>1.3823007675795088E-6</c:v>
                      </c:pt>
                      <c:pt idx="1238">
                        <c:v>1.3823007675795088E-6</c:v>
                      </c:pt>
                      <c:pt idx="1239">
                        <c:v>1.3823007675795088E-6</c:v>
                      </c:pt>
                      <c:pt idx="1240">
                        <c:v>1.3823007675795088E-6</c:v>
                      </c:pt>
                      <c:pt idx="1241">
                        <c:v>1.3823007675795088E-6</c:v>
                      </c:pt>
                      <c:pt idx="1242">
                        <c:v>1.3823007675795088E-6</c:v>
                      </c:pt>
                      <c:pt idx="1243">
                        <c:v>1.3823007675795088E-6</c:v>
                      </c:pt>
                      <c:pt idx="1244">
                        <c:v>1.3823007675795088E-6</c:v>
                      </c:pt>
                      <c:pt idx="1245">
                        <c:v>1.3823007675795088E-6</c:v>
                      </c:pt>
                      <c:pt idx="1246">
                        <c:v>1.3823007675795088E-6</c:v>
                      </c:pt>
                      <c:pt idx="1247">
                        <c:v>1.3823007675795088E-6</c:v>
                      </c:pt>
                      <c:pt idx="1248">
                        <c:v>1.3823007675795088E-6</c:v>
                      </c:pt>
                      <c:pt idx="1249">
                        <c:v>1.3823007675795088E-6</c:v>
                      </c:pt>
                      <c:pt idx="1250">
                        <c:v>1.2671090369478833E-6</c:v>
                      </c:pt>
                      <c:pt idx="1251">
                        <c:v>1.2671090369478833E-6</c:v>
                      </c:pt>
                      <c:pt idx="1252">
                        <c:v>1.2671090369478833E-6</c:v>
                      </c:pt>
                      <c:pt idx="1253">
                        <c:v>1.2671090369478833E-6</c:v>
                      </c:pt>
                      <c:pt idx="1254">
                        <c:v>1.2671090369478833E-6</c:v>
                      </c:pt>
                      <c:pt idx="1255">
                        <c:v>1.2671090369478833E-6</c:v>
                      </c:pt>
                      <c:pt idx="1256">
                        <c:v>1.2671090369478833E-6</c:v>
                      </c:pt>
                      <c:pt idx="1257">
                        <c:v>1.2671090369478833E-6</c:v>
                      </c:pt>
                      <c:pt idx="1258">
                        <c:v>1.2671090369478833E-6</c:v>
                      </c:pt>
                      <c:pt idx="1259">
                        <c:v>1.2671090369478833E-6</c:v>
                      </c:pt>
                      <c:pt idx="1260">
                        <c:v>1.2671090369478833E-6</c:v>
                      </c:pt>
                      <c:pt idx="1261">
                        <c:v>1.2671090369478833E-6</c:v>
                      </c:pt>
                      <c:pt idx="1262">
                        <c:v>1.2671090369478833E-6</c:v>
                      </c:pt>
                      <c:pt idx="1263">
                        <c:v>1.2671090369478833E-6</c:v>
                      </c:pt>
                      <c:pt idx="1264">
                        <c:v>1.2671090369478833E-6</c:v>
                      </c:pt>
                      <c:pt idx="1265">
                        <c:v>1.2671090369478833E-6</c:v>
                      </c:pt>
                      <c:pt idx="1266">
                        <c:v>1.2671090369478833E-6</c:v>
                      </c:pt>
                      <c:pt idx="1267">
                        <c:v>1.2671090369478833E-6</c:v>
                      </c:pt>
                      <c:pt idx="1268">
                        <c:v>1.2671090369478833E-6</c:v>
                      </c:pt>
                      <c:pt idx="1269">
                        <c:v>1.2671090369478833E-6</c:v>
                      </c:pt>
                      <c:pt idx="1270">
                        <c:v>1.2671090369478833E-6</c:v>
                      </c:pt>
                      <c:pt idx="1271">
                        <c:v>1.2671090369478833E-6</c:v>
                      </c:pt>
                      <c:pt idx="1272">
                        <c:v>1.2671090369478833E-6</c:v>
                      </c:pt>
                      <c:pt idx="1273">
                        <c:v>1.2671090369478833E-6</c:v>
                      </c:pt>
                      <c:pt idx="1274">
                        <c:v>1.2671090369478833E-6</c:v>
                      </c:pt>
                      <c:pt idx="1275">
                        <c:v>1.2671090369478833E-6</c:v>
                      </c:pt>
                      <c:pt idx="1276">
                        <c:v>1.2671090369478833E-6</c:v>
                      </c:pt>
                      <c:pt idx="1277">
                        <c:v>1.2671090369478833E-6</c:v>
                      </c:pt>
                      <c:pt idx="1278">
                        <c:v>1.2671090369478833E-6</c:v>
                      </c:pt>
                      <c:pt idx="1279">
                        <c:v>1.2671090369478833E-6</c:v>
                      </c:pt>
                      <c:pt idx="1280">
                        <c:v>1.2671090369478833E-6</c:v>
                      </c:pt>
                      <c:pt idx="1281">
                        <c:v>1.2671090369478833E-6</c:v>
                      </c:pt>
                      <c:pt idx="1282">
                        <c:v>1.2671090369478833E-6</c:v>
                      </c:pt>
                      <c:pt idx="1283">
                        <c:v>1.2671090369478833E-6</c:v>
                      </c:pt>
                      <c:pt idx="1284">
                        <c:v>1.2671090369478833E-6</c:v>
                      </c:pt>
                      <c:pt idx="1285">
                        <c:v>1.2671090369478833E-6</c:v>
                      </c:pt>
                      <c:pt idx="1286">
                        <c:v>1.2671090369478833E-6</c:v>
                      </c:pt>
                      <c:pt idx="1287">
                        <c:v>1.2671090369478833E-6</c:v>
                      </c:pt>
                      <c:pt idx="1288">
                        <c:v>1.2671090369478833E-6</c:v>
                      </c:pt>
                      <c:pt idx="1289">
                        <c:v>1.2671090369478833E-6</c:v>
                      </c:pt>
                      <c:pt idx="1290">
                        <c:v>1.2671090369478833E-6</c:v>
                      </c:pt>
                      <c:pt idx="1291">
                        <c:v>1.2671090369478833E-6</c:v>
                      </c:pt>
                      <c:pt idx="1292">
                        <c:v>1.2671090369478833E-6</c:v>
                      </c:pt>
                      <c:pt idx="1293">
                        <c:v>1.2671090369478833E-6</c:v>
                      </c:pt>
                      <c:pt idx="1294">
                        <c:v>1.2671090369478833E-6</c:v>
                      </c:pt>
                      <c:pt idx="1295">
                        <c:v>1.2671090369478833E-6</c:v>
                      </c:pt>
                      <c:pt idx="1296">
                        <c:v>1.2671090369478833E-6</c:v>
                      </c:pt>
                      <c:pt idx="1297">
                        <c:v>1.2671090369478833E-6</c:v>
                      </c:pt>
                      <c:pt idx="1298">
                        <c:v>1.2671090369478833E-6</c:v>
                      </c:pt>
                      <c:pt idx="1299">
                        <c:v>1.2671090369478833E-6</c:v>
                      </c:pt>
                      <c:pt idx="1300">
                        <c:v>1.2671090369478833E-6</c:v>
                      </c:pt>
                      <c:pt idx="1301">
                        <c:v>1.2671090369478833E-6</c:v>
                      </c:pt>
                      <c:pt idx="1302">
                        <c:v>1.2671090369478833E-6</c:v>
                      </c:pt>
                      <c:pt idx="1303">
                        <c:v>1.2671090369478833E-6</c:v>
                      </c:pt>
                      <c:pt idx="1304">
                        <c:v>1.2671090369478833E-6</c:v>
                      </c:pt>
                      <c:pt idx="1305">
                        <c:v>1.2671090369478833E-6</c:v>
                      </c:pt>
                      <c:pt idx="1306">
                        <c:v>1.2671090369478833E-6</c:v>
                      </c:pt>
                      <c:pt idx="1307">
                        <c:v>1.2671090369478833E-6</c:v>
                      </c:pt>
                      <c:pt idx="1308">
                        <c:v>1.2671090369478833E-6</c:v>
                      </c:pt>
                      <c:pt idx="1309">
                        <c:v>1.2671090369478833E-6</c:v>
                      </c:pt>
                      <c:pt idx="1310">
                        <c:v>1.2671090369478833E-6</c:v>
                      </c:pt>
                      <c:pt idx="1311">
                        <c:v>1.2671090369478833E-6</c:v>
                      </c:pt>
                      <c:pt idx="1312">
                        <c:v>1.2671090369478833E-6</c:v>
                      </c:pt>
                      <c:pt idx="1313">
                        <c:v>1.2671090369478833E-6</c:v>
                      </c:pt>
                      <c:pt idx="1314">
                        <c:v>1.2671090369478833E-6</c:v>
                      </c:pt>
                      <c:pt idx="1315">
                        <c:v>1.2671090369478833E-6</c:v>
                      </c:pt>
                      <c:pt idx="1316">
                        <c:v>1.2671090369478833E-6</c:v>
                      </c:pt>
                      <c:pt idx="1317">
                        <c:v>1.2671090369478833E-6</c:v>
                      </c:pt>
                      <c:pt idx="1318">
                        <c:v>1.2671090369478833E-6</c:v>
                      </c:pt>
                      <c:pt idx="1319">
                        <c:v>1.2671090369478833E-6</c:v>
                      </c:pt>
                      <c:pt idx="1320">
                        <c:v>1.2671090369478833E-6</c:v>
                      </c:pt>
                      <c:pt idx="1321">
                        <c:v>1.2671090369478833E-6</c:v>
                      </c:pt>
                      <c:pt idx="1322">
                        <c:v>1.2671090369478833E-6</c:v>
                      </c:pt>
                      <c:pt idx="1323">
                        <c:v>1.2671090369478833E-6</c:v>
                      </c:pt>
                      <c:pt idx="1324">
                        <c:v>1.2671090369478833E-6</c:v>
                      </c:pt>
                      <c:pt idx="1325">
                        <c:v>1.2671090369478833E-6</c:v>
                      </c:pt>
                      <c:pt idx="1326">
                        <c:v>1.2671090369478833E-6</c:v>
                      </c:pt>
                      <c:pt idx="1327">
                        <c:v>1.2671090369478833E-6</c:v>
                      </c:pt>
                      <c:pt idx="1328">
                        <c:v>1.2671090369478833E-6</c:v>
                      </c:pt>
                      <c:pt idx="1329">
                        <c:v>1.2671090369478833E-6</c:v>
                      </c:pt>
                      <c:pt idx="1330">
                        <c:v>1.2671090369478833E-6</c:v>
                      </c:pt>
                      <c:pt idx="1331">
                        <c:v>1.2671090369478833E-6</c:v>
                      </c:pt>
                      <c:pt idx="1332">
                        <c:v>1.2671090369478833E-6</c:v>
                      </c:pt>
                      <c:pt idx="1333">
                        <c:v>1.2671090369478833E-6</c:v>
                      </c:pt>
                      <c:pt idx="1334">
                        <c:v>1.2671090369478833E-6</c:v>
                      </c:pt>
                      <c:pt idx="1335">
                        <c:v>1.2671090369478833E-6</c:v>
                      </c:pt>
                      <c:pt idx="1336">
                        <c:v>1.2671090369478833E-6</c:v>
                      </c:pt>
                      <c:pt idx="1337">
                        <c:v>1.2671090369478833E-6</c:v>
                      </c:pt>
                      <c:pt idx="1338">
                        <c:v>1.2671090369478833E-6</c:v>
                      </c:pt>
                      <c:pt idx="1339">
                        <c:v>1.2671090369478833E-6</c:v>
                      </c:pt>
                      <c:pt idx="1340">
                        <c:v>1.2671090369478833E-6</c:v>
                      </c:pt>
                      <c:pt idx="1341">
                        <c:v>1.2671090369478833E-6</c:v>
                      </c:pt>
                      <c:pt idx="1342">
                        <c:v>1.2671090369478833E-6</c:v>
                      </c:pt>
                      <c:pt idx="1343">
                        <c:v>1.2671090369478833E-6</c:v>
                      </c:pt>
                      <c:pt idx="1344">
                        <c:v>1.1519173063162574E-6</c:v>
                      </c:pt>
                      <c:pt idx="1345">
                        <c:v>1.1519173063162574E-6</c:v>
                      </c:pt>
                      <c:pt idx="1346">
                        <c:v>1.1519173063162574E-6</c:v>
                      </c:pt>
                      <c:pt idx="1347">
                        <c:v>1.1519173063162574E-6</c:v>
                      </c:pt>
                      <c:pt idx="1348">
                        <c:v>1.1519173063162574E-6</c:v>
                      </c:pt>
                      <c:pt idx="1349">
                        <c:v>1.1519173063162574E-6</c:v>
                      </c:pt>
                      <c:pt idx="1350">
                        <c:v>1.1519173063162574E-6</c:v>
                      </c:pt>
                      <c:pt idx="1351">
                        <c:v>1.1519173063162574E-6</c:v>
                      </c:pt>
                      <c:pt idx="1352">
                        <c:v>1.1519173063162574E-6</c:v>
                      </c:pt>
                      <c:pt idx="1353">
                        <c:v>1.1519173063162574E-6</c:v>
                      </c:pt>
                      <c:pt idx="1354">
                        <c:v>1.1519173063162574E-6</c:v>
                      </c:pt>
                      <c:pt idx="1355">
                        <c:v>1.1519173063162574E-6</c:v>
                      </c:pt>
                      <c:pt idx="1356">
                        <c:v>1.1519173063162574E-6</c:v>
                      </c:pt>
                      <c:pt idx="1357">
                        <c:v>1.1519173063162574E-6</c:v>
                      </c:pt>
                      <c:pt idx="1358">
                        <c:v>1.1519173063162574E-6</c:v>
                      </c:pt>
                      <c:pt idx="1359">
                        <c:v>1.1519173063162574E-6</c:v>
                      </c:pt>
                      <c:pt idx="1360">
                        <c:v>1.1519173063162574E-6</c:v>
                      </c:pt>
                      <c:pt idx="1361">
                        <c:v>1.1519173063162574E-6</c:v>
                      </c:pt>
                      <c:pt idx="1362">
                        <c:v>1.1519173063162574E-6</c:v>
                      </c:pt>
                      <c:pt idx="1363">
                        <c:v>1.1519173063162574E-6</c:v>
                      </c:pt>
                      <c:pt idx="1364">
                        <c:v>1.1519173063162574E-6</c:v>
                      </c:pt>
                      <c:pt idx="1365">
                        <c:v>1.1519173063162574E-6</c:v>
                      </c:pt>
                      <c:pt idx="1366">
                        <c:v>1.1519173063162574E-6</c:v>
                      </c:pt>
                      <c:pt idx="1367">
                        <c:v>1.1519173063162574E-6</c:v>
                      </c:pt>
                      <c:pt idx="1368">
                        <c:v>1.1519173063162574E-6</c:v>
                      </c:pt>
                      <c:pt idx="1369">
                        <c:v>1.1519173063162574E-6</c:v>
                      </c:pt>
                      <c:pt idx="1370">
                        <c:v>1.1519173063162574E-6</c:v>
                      </c:pt>
                      <c:pt idx="1371">
                        <c:v>1.1519173063162574E-6</c:v>
                      </c:pt>
                      <c:pt idx="1372">
                        <c:v>1.1519173063162574E-6</c:v>
                      </c:pt>
                      <c:pt idx="1373">
                        <c:v>1.1519173063162574E-6</c:v>
                      </c:pt>
                      <c:pt idx="1374">
                        <c:v>1.1519173063162574E-6</c:v>
                      </c:pt>
                      <c:pt idx="1375">
                        <c:v>1.1519173063162574E-6</c:v>
                      </c:pt>
                      <c:pt idx="1376">
                        <c:v>1.1519173063162574E-6</c:v>
                      </c:pt>
                      <c:pt idx="1377">
                        <c:v>1.1519173063162574E-6</c:v>
                      </c:pt>
                      <c:pt idx="1378">
                        <c:v>1.1519173063162574E-6</c:v>
                      </c:pt>
                      <c:pt idx="1379">
                        <c:v>1.1519173063162574E-6</c:v>
                      </c:pt>
                      <c:pt idx="1380">
                        <c:v>1.1519173063162574E-6</c:v>
                      </c:pt>
                      <c:pt idx="1381">
                        <c:v>1.1519173063162574E-6</c:v>
                      </c:pt>
                      <c:pt idx="1382">
                        <c:v>1.1519173063162574E-6</c:v>
                      </c:pt>
                      <c:pt idx="1383">
                        <c:v>1.1519173063162574E-6</c:v>
                      </c:pt>
                      <c:pt idx="1384">
                        <c:v>1.1519173063162574E-6</c:v>
                      </c:pt>
                      <c:pt idx="1385">
                        <c:v>1.1519173063162574E-6</c:v>
                      </c:pt>
                      <c:pt idx="1386">
                        <c:v>1.1519173063162574E-6</c:v>
                      </c:pt>
                      <c:pt idx="1387">
                        <c:v>1.1519173063162574E-6</c:v>
                      </c:pt>
                      <c:pt idx="1388">
                        <c:v>1.1519173063162574E-6</c:v>
                      </c:pt>
                      <c:pt idx="1389">
                        <c:v>1.1519173063162574E-6</c:v>
                      </c:pt>
                      <c:pt idx="1390">
                        <c:v>1.1519173063162574E-6</c:v>
                      </c:pt>
                      <c:pt idx="1391">
                        <c:v>1.1519173063162574E-6</c:v>
                      </c:pt>
                      <c:pt idx="1392">
                        <c:v>1.1519173063162574E-6</c:v>
                      </c:pt>
                      <c:pt idx="1393">
                        <c:v>1.1519173063162574E-6</c:v>
                      </c:pt>
                      <c:pt idx="1394">
                        <c:v>1.1519173063162574E-6</c:v>
                      </c:pt>
                      <c:pt idx="1395">
                        <c:v>1.1519173063162574E-6</c:v>
                      </c:pt>
                      <c:pt idx="1396">
                        <c:v>1.1519173063162574E-6</c:v>
                      </c:pt>
                      <c:pt idx="1397">
                        <c:v>1.1519173063162574E-6</c:v>
                      </c:pt>
                      <c:pt idx="1398">
                        <c:v>1.1519173063162574E-6</c:v>
                      </c:pt>
                      <c:pt idx="1399">
                        <c:v>1.1519173063162574E-6</c:v>
                      </c:pt>
                      <c:pt idx="1400">
                        <c:v>1.1519173063162574E-6</c:v>
                      </c:pt>
                      <c:pt idx="1401">
                        <c:v>1.1519173063162574E-6</c:v>
                      </c:pt>
                      <c:pt idx="1402">
                        <c:v>1.1519173063162574E-6</c:v>
                      </c:pt>
                      <c:pt idx="1403">
                        <c:v>1.1519173063162574E-6</c:v>
                      </c:pt>
                      <c:pt idx="1404">
                        <c:v>1.1519173063162574E-6</c:v>
                      </c:pt>
                      <c:pt idx="1405">
                        <c:v>1.1519173063162574E-6</c:v>
                      </c:pt>
                      <c:pt idx="1406">
                        <c:v>1.1519173063162574E-6</c:v>
                      </c:pt>
                      <c:pt idx="1407">
                        <c:v>1.1519173063162574E-6</c:v>
                      </c:pt>
                    </c:numCache>
                  </c:numRef>
                </c:yVal>
                <c:smooth val="0"/>
                <c:extLst>
                  <c:ext xmlns:c16="http://schemas.microsoft.com/office/drawing/2014/chart" uri="{C3380CC4-5D6E-409C-BE32-E72D297353CC}">
                    <c16:uniqueId val="{00000001-386D-4CEC-BA47-ABB6F41D7E3B}"/>
                  </c:ext>
                </c:extLst>
              </c15:ser>
            </c15:filteredScatterSeries>
          </c:ext>
        </c:extLst>
      </c:scatterChart>
      <c:valAx>
        <c:axId val="388260552"/>
        <c:scaling>
          <c:logBase val="10"/>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1" i="0" u="none" strike="noStrike" kern="1200" baseline="0">
                    <a:solidFill>
                      <a:schemeClr val="tx1"/>
                    </a:solidFill>
                    <a:latin typeface="+mn-lt"/>
                    <a:ea typeface="+mn-ea"/>
                    <a:cs typeface="+mn-cs"/>
                  </a:defRPr>
                </a:pPr>
                <a:r>
                  <a:rPr lang="en-GB" sz="1200" b="1" i="0" baseline="0">
                    <a:solidFill>
                      <a:schemeClr val="tx1"/>
                    </a:solidFill>
                    <a:effectLst/>
                  </a:rPr>
                  <a:t>Elapsed Time [hours]</a:t>
                </a:r>
                <a:endParaRPr lang="en-GB" sz="1200" b="1">
                  <a:solidFill>
                    <a:schemeClr val="tx1"/>
                  </a:solidFill>
                  <a:effectLst/>
                </a:endParaRPr>
              </a:p>
            </c:rich>
          </c:tx>
          <c:overlay val="0"/>
          <c:spPr>
            <a:noFill/>
            <a:ln>
              <a:noFill/>
            </a:ln>
            <a:effectLst/>
          </c:spPr>
          <c:txPr>
            <a:bodyPr rot="0" spcFirstLastPara="1" vertOverflow="ellipsis" vert="horz" wrap="square" anchor="ctr" anchorCtr="1"/>
            <a:lstStyle/>
            <a:p>
              <a:pPr>
                <a:defRPr sz="1200" b="1" i="0" u="none" strike="noStrike" kern="1200" baseline="0">
                  <a:solidFill>
                    <a:schemeClr val="tx1"/>
                  </a:solidFill>
                  <a:latin typeface="+mn-lt"/>
                  <a:ea typeface="+mn-ea"/>
                  <a:cs typeface="+mn-cs"/>
                </a:defRPr>
              </a:pPr>
              <a:endParaRPr lang="en-US"/>
            </a:p>
          </c:txPr>
        </c:title>
        <c:numFmt formatCode="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1" i="0" u="none" strike="noStrike" kern="1200" baseline="0">
                <a:solidFill>
                  <a:schemeClr val="tx1"/>
                </a:solidFill>
                <a:latin typeface="+mn-lt"/>
                <a:ea typeface="+mn-ea"/>
                <a:cs typeface="+mn-cs"/>
              </a:defRPr>
            </a:pPr>
            <a:endParaRPr lang="en-US"/>
          </a:p>
        </c:txPr>
        <c:crossAx val="388273672"/>
        <c:crossesAt val="1.0000000000000011E-20"/>
        <c:crossBetween val="midCat"/>
      </c:valAx>
      <c:valAx>
        <c:axId val="388273672"/>
        <c:scaling>
          <c:logBase val="10"/>
          <c:orientation val="minMax"/>
          <c:max val="1.0000000000000002E-3"/>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1" i="0" u="none" strike="noStrike" kern="1200" baseline="0">
                    <a:solidFill>
                      <a:schemeClr val="tx1"/>
                    </a:solidFill>
                    <a:latin typeface="+mn-lt"/>
                    <a:ea typeface="+mn-ea"/>
                    <a:cs typeface="+mn-cs"/>
                  </a:defRPr>
                </a:pPr>
                <a:r>
                  <a:rPr lang="en-GB" sz="1200" b="1" i="0" baseline="0">
                    <a:solidFill>
                      <a:schemeClr val="tx1"/>
                    </a:solidFill>
                    <a:effectLst/>
                  </a:rPr>
                  <a:t>Pressure [mbar]</a:t>
                </a:r>
                <a:endParaRPr lang="en-GB" sz="1200" b="1">
                  <a:solidFill>
                    <a:schemeClr val="tx1"/>
                  </a:solidFill>
                  <a:effectLst/>
                </a:endParaRPr>
              </a:p>
            </c:rich>
          </c:tx>
          <c:overlay val="0"/>
          <c:spPr>
            <a:noFill/>
            <a:ln>
              <a:noFill/>
            </a:ln>
            <a:effectLst/>
          </c:spPr>
          <c:txPr>
            <a:bodyPr rot="-5400000" spcFirstLastPara="1" vertOverflow="ellipsis" vert="horz" wrap="square" anchor="ctr" anchorCtr="1"/>
            <a:lstStyle/>
            <a:p>
              <a:pPr>
                <a:defRPr sz="1200" b="1" i="0" u="none" strike="noStrike" kern="1200" baseline="0">
                  <a:solidFill>
                    <a:schemeClr val="tx1"/>
                  </a:solidFill>
                  <a:latin typeface="+mn-lt"/>
                  <a:ea typeface="+mn-ea"/>
                  <a:cs typeface="+mn-cs"/>
                </a:defRPr>
              </a:pPr>
              <a:endParaRPr lang="en-US"/>
            </a:p>
          </c:txPr>
        </c:title>
        <c:numFmt formatCode="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1" i="0" u="none" strike="noStrike" kern="1200" baseline="0">
                <a:solidFill>
                  <a:schemeClr val="tx1"/>
                </a:solidFill>
                <a:latin typeface="+mn-lt"/>
                <a:ea typeface="+mn-ea"/>
                <a:cs typeface="+mn-cs"/>
              </a:defRPr>
            </a:pPr>
            <a:endParaRPr lang="en-US"/>
          </a:p>
        </c:txPr>
        <c:crossAx val="388260552"/>
        <c:crossesAt val="1.0000000000000002E-2"/>
        <c:crossBetween val="midCat"/>
      </c:valAx>
      <c:spPr>
        <a:solidFill>
          <a:srgbClr val="FFFFFF"/>
        </a:solidFill>
        <a:ln>
          <a:noFill/>
        </a:ln>
        <a:effectLst/>
      </c:spPr>
    </c:plotArea>
    <c:plotVisOnly val="1"/>
    <c:dispBlanksAs val="gap"/>
    <c:showDLblsOverMax val="0"/>
  </c:chart>
  <c:spPr>
    <a:solidFill>
      <a:srgbClr val="FFFFFF"/>
    </a:solidFill>
    <a:ln w="9525" cap="flat" cmpd="sng" algn="ctr">
      <a:solidFill>
        <a:sysClr val="window" lastClr="FFFFFF"/>
      </a:solidFill>
      <a:round/>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3"/>
          <c:order val="1"/>
          <c:tx>
            <c:strRef>
              <c:f>'2020.01.17 Kapton 0.125mm TB1'!$F$4</c:f>
              <c:strCache>
                <c:ptCount val="1"/>
                <c:pt idx="0">
                  <c:v>BG Reference</c:v>
                </c:pt>
              </c:strCache>
            </c:strRef>
          </c:tx>
          <c:spPr>
            <a:ln w="19050" cap="rnd">
              <a:solidFill>
                <a:schemeClr val="accent1">
                  <a:lumMod val="50000"/>
                </a:schemeClr>
              </a:solidFill>
              <a:round/>
            </a:ln>
            <a:effectLst/>
          </c:spPr>
          <c:marker>
            <c:symbol val="none"/>
          </c:marker>
          <c:xVal>
            <c:numRef>
              <c:f>'2020.01.17 Kapton 0.125mm TB1'!$I$50:$I$15000</c:f>
              <c:numCache>
                <c:formatCode>0.000</c:formatCode>
                <c:ptCount val="14951"/>
                <c:pt idx="0">
                  <c:v>2.2500000020954758E-2</c:v>
                </c:pt>
                <c:pt idx="1">
                  <c:v>2.305555553175509E-2</c:v>
                </c:pt>
                <c:pt idx="2">
                  <c:v>2.3611111042555422E-2</c:v>
                </c:pt>
                <c:pt idx="3">
                  <c:v>2.4166666727978736E-2</c:v>
                </c:pt>
                <c:pt idx="4">
                  <c:v>2.4722222238779068E-2</c:v>
                </c:pt>
                <c:pt idx="5">
                  <c:v>2.52777777495794E-2</c:v>
                </c:pt>
                <c:pt idx="6">
                  <c:v>2.5833333260379732E-2</c:v>
                </c:pt>
                <c:pt idx="7">
                  <c:v>2.6388888945803046E-2</c:v>
                </c:pt>
                <c:pt idx="8">
                  <c:v>2.6944444456603378E-2</c:v>
                </c:pt>
                <c:pt idx="9">
                  <c:v>2.749999996740371E-2</c:v>
                </c:pt>
                <c:pt idx="10">
                  <c:v>2.8055555478204042E-2</c:v>
                </c:pt>
                <c:pt idx="11">
                  <c:v>2.8611111163627356E-2</c:v>
                </c:pt>
                <c:pt idx="12">
                  <c:v>2.9166666674427688E-2</c:v>
                </c:pt>
                <c:pt idx="13">
                  <c:v>3.0000000027939677E-2</c:v>
                </c:pt>
                <c:pt idx="14">
                  <c:v>3.0555555538740009E-2</c:v>
                </c:pt>
                <c:pt idx="15">
                  <c:v>3.1111111049540341E-2</c:v>
                </c:pt>
                <c:pt idx="16">
                  <c:v>3.1666666734963655E-2</c:v>
                </c:pt>
                <c:pt idx="17">
                  <c:v>3.2222222245763987E-2</c:v>
                </c:pt>
                <c:pt idx="18">
                  <c:v>3.2777777756564319E-2</c:v>
                </c:pt>
                <c:pt idx="19">
                  <c:v>3.3333333267364651E-2</c:v>
                </c:pt>
                <c:pt idx="20">
                  <c:v>3.3888888952787966E-2</c:v>
                </c:pt>
                <c:pt idx="21">
                  <c:v>3.4444444463588297E-2</c:v>
                </c:pt>
                <c:pt idx="22">
                  <c:v>3.4999999974388629E-2</c:v>
                </c:pt>
                <c:pt idx="23">
                  <c:v>3.5555555485188961E-2</c:v>
                </c:pt>
                <c:pt idx="24">
                  <c:v>3.6111111170612276E-2</c:v>
                </c:pt>
                <c:pt idx="25">
                  <c:v>3.6666666681412607E-2</c:v>
                </c:pt>
                <c:pt idx="26">
                  <c:v>3.7222222192212939E-2</c:v>
                </c:pt>
                <c:pt idx="27">
                  <c:v>3.8055555545724928E-2</c:v>
                </c:pt>
                <c:pt idx="28">
                  <c:v>3.861111105652526E-2</c:v>
                </c:pt>
                <c:pt idx="29">
                  <c:v>3.9166666741948575E-2</c:v>
                </c:pt>
                <c:pt idx="30">
                  <c:v>3.9722222252748907E-2</c:v>
                </c:pt>
                <c:pt idx="31">
                  <c:v>4.0277777763549238E-2</c:v>
                </c:pt>
                <c:pt idx="32">
                  <c:v>4.083333327434957E-2</c:v>
                </c:pt>
                <c:pt idx="33">
                  <c:v>4.1388888959772885E-2</c:v>
                </c:pt>
                <c:pt idx="34">
                  <c:v>4.1944444470573217E-2</c:v>
                </c:pt>
                <c:pt idx="35">
                  <c:v>4.2499999981373549E-2</c:v>
                </c:pt>
                <c:pt idx="36">
                  <c:v>4.305555549217388E-2</c:v>
                </c:pt>
                <c:pt idx="37">
                  <c:v>4.3611111177597195E-2</c:v>
                </c:pt>
                <c:pt idx="38">
                  <c:v>4.4166666688397527E-2</c:v>
                </c:pt>
                <c:pt idx="39">
                  <c:v>4.4722222199197859E-2</c:v>
                </c:pt>
                <c:pt idx="40">
                  <c:v>4.527777770999819E-2</c:v>
                </c:pt>
                <c:pt idx="41">
                  <c:v>4.5833333395421505E-2</c:v>
                </c:pt>
                <c:pt idx="42">
                  <c:v>4.6666666574310511E-2</c:v>
                </c:pt>
                <c:pt idx="43">
                  <c:v>4.7222222259733826E-2</c:v>
                </c:pt>
                <c:pt idx="44">
                  <c:v>4.7777777770534158E-2</c:v>
                </c:pt>
                <c:pt idx="45">
                  <c:v>4.833333328133449E-2</c:v>
                </c:pt>
                <c:pt idx="46">
                  <c:v>4.8888888966757804E-2</c:v>
                </c:pt>
                <c:pt idx="47">
                  <c:v>4.9444444477558136E-2</c:v>
                </c:pt>
                <c:pt idx="48">
                  <c:v>4.9999999988358468E-2</c:v>
                </c:pt>
                <c:pt idx="49">
                  <c:v>5.05555554991588E-2</c:v>
                </c:pt>
                <c:pt idx="50">
                  <c:v>5.1111111184582114E-2</c:v>
                </c:pt>
                <c:pt idx="51">
                  <c:v>5.1666666695382446E-2</c:v>
                </c:pt>
                <c:pt idx="52">
                  <c:v>5.2222222206182778E-2</c:v>
                </c:pt>
                <c:pt idx="53">
                  <c:v>5.277777771698311E-2</c:v>
                </c:pt>
                <c:pt idx="54">
                  <c:v>5.3333333402406424E-2</c:v>
                </c:pt>
                <c:pt idx="55">
                  <c:v>5.3888888913206756E-2</c:v>
                </c:pt>
                <c:pt idx="56">
                  <c:v>5.4722222266718745E-2</c:v>
                </c:pt>
                <c:pt idx="57">
                  <c:v>5.5277777777519077E-2</c:v>
                </c:pt>
                <c:pt idx="58">
                  <c:v>5.5833333288319409E-2</c:v>
                </c:pt>
                <c:pt idx="59">
                  <c:v>5.6388888799119741E-2</c:v>
                </c:pt>
                <c:pt idx="60">
                  <c:v>5.6944444484543055E-2</c:v>
                </c:pt>
                <c:pt idx="61">
                  <c:v>5.7499999995343387E-2</c:v>
                </c:pt>
                <c:pt idx="62">
                  <c:v>5.8055555506143719E-2</c:v>
                </c:pt>
                <c:pt idx="63">
                  <c:v>5.8611111016944051E-2</c:v>
                </c:pt>
                <c:pt idx="64">
                  <c:v>5.9166666702367365E-2</c:v>
                </c:pt>
                <c:pt idx="65">
                  <c:v>5.9722222213167697E-2</c:v>
                </c:pt>
                <c:pt idx="66">
                  <c:v>6.0277777723968029E-2</c:v>
                </c:pt>
                <c:pt idx="67">
                  <c:v>6.0833333409391344E-2</c:v>
                </c:pt>
                <c:pt idx="68">
                  <c:v>6.1388888920191675E-2</c:v>
                </c:pt>
                <c:pt idx="69">
                  <c:v>6.1944444430992007E-2</c:v>
                </c:pt>
                <c:pt idx="70">
                  <c:v>6.2499999941792339E-2</c:v>
                </c:pt>
                <c:pt idx="71">
                  <c:v>6.3333333295304328E-2</c:v>
                </c:pt>
                <c:pt idx="72">
                  <c:v>6.388888880610466E-2</c:v>
                </c:pt>
                <c:pt idx="73">
                  <c:v>6.4444444491527975E-2</c:v>
                </c:pt>
                <c:pt idx="74">
                  <c:v>6.5000000002328306E-2</c:v>
                </c:pt>
                <c:pt idx="75">
                  <c:v>6.5555555513128638E-2</c:v>
                </c:pt>
                <c:pt idx="76">
                  <c:v>6.611111102392897E-2</c:v>
                </c:pt>
                <c:pt idx="77">
                  <c:v>6.6666666709352285E-2</c:v>
                </c:pt>
                <c:pt idx="78">
                  <c:v>6.7222222220152617E-2</c:v>
                </c:pt>
                <c:pt idx="79">
                  <c:v>6.7777777730952948E-2</c:v>
                </c:pt>
                <c:pt idx="80">
                  <c:v>6.833333324175328E-2</c:v>
                </c:pt>
                <c:pt idx="81">
                  <c:v>6.8888888927176595E-2</c:v>
                </c:pt>
                <c:pt idx="82">
                  <c:v>6.9444444437976927E-2</c:v>
                </c:pt>
                <c:pt idx="83">
                  <c:v>6.9999999948777258E-2</c:v>
                </c:pt>
                <c:pt idx="84">
                  <c:v>7.055555545957759E-2</c:v>
                </c:pt>
                <c:pt idx="85">
                  <c:v>7.1111111145000905E-2</c:v>
                </c:pt>
                <c:pt idx="86">
                  <c:v>7.1666666655801237E-2</c:v>
                </c:pt>
                <c:pt idx="87">
                  <c:v>7.2500000009313226E-2</c:v>
                </c:pt>
                <c:pt idx="88">
                  <c:v>7.3055555520113558E-2</c:v>
                </c:pt>
                <c:pt idx="89">
                  <c:v>7.3611111030913889E-2</c:v>
                </c:pt>
                <c:pt idx="90">
                  <c:v>7.4166666716337204E-2</c:v>
                </c:pt>
                <c:pt idx="91">
                  <c:v>7.4722222227137536E-2</c:v>
                </c:pt>
                <c:pt idx="92">
                  <c:v>7.5277777737937868E-2</c:v>
                </c:pt>
                <c:pt idx="93">
                  <c:v>7.5833333248738199E-2</c:v>
                </c:pt>
                <c:pt idx="94">
                  <c:v>7.6388888934161514E-2</c:v>
                </c:pt>
                <c:pt idx="95">
                  <c:v>7.6944444444961846E-2</c:v>
                </c:pt>
                <c:pt idx="96">
                  <c:v>7.7499999955762178E-2</c:v>
                </c:pt>
                <c:pt idx="97">
                  <c:v>7.805555546656251E-2</c:v>
                </c:pt>
                <c:pt idx="98">
                  <c:v>7.8611111151985824E-2</c:v>
                </c:pt>
                <c:pt idx="99">
                  <c:v>7.9166666662786156E-2</c:v>
                </c:pt>
                <c:pt idx="100">
                  <c:v>7.9722222173586488E-2</c:v>
                </c:pt>
                <c:pt idx="101">
                  <c:v>8.027777768438682E-2</c:v>
                </c:pt>
                <c:pt idx="102">
                  <c:v>8.1111111037898809E-2</c:v>
                </c:pt>
                <c:pt idx="103">
                  <c:v>8.1666666723322123E-2</c:v>
                </c:pt>
                <c:pt idx="104">
                  <c:v>8.2222222234122455E-2</c:v>
                </c:pt>
                <c:pt idx="105">
                  <c:v>8.2777777744922787E-2</c:v>
                </c:pt>
                <c:pt idx="106">
                  <c:v>8.3333333255723119E-2</c:v>
                </c:pt>
                <c:pt idx="107">
                  <c:v>8.3888888941146433E-2</c:v>
                </c:pt>
                <c:pt idx="108">
                  <c:v>8.4444444451946765E-2</c:v>
                </c:pt>
                <c:pt idx="109">
                  <c:v>8.4999999962747097E-2</c:v>
                </c:pt>
                <c:pt idx="110">
                  <c:v>8.5555555473547429E-2</c:v>
                </c:pt>
                <c:pt idx="111">
                  <c:v>8.6111111158970743E-2</c:v>
                </c:pt>
                <c:pt idx="112">
                  <c:v>8.6666666669771075E-2</c:v>
                </c:pt>
                <c:pt idx="113">
                  <c:v>8.7222222180571407E-2</c:v>
                </c:pt>
                <c:pt idx="114">
                  <c:v>8.7777777691371739E-2</c:v>
                </c:pt>
                <c:pt idx="115">
                  <c:v>0.10444444441236556</c:v>
                </c:pt>
                <c:pt idx="116">
                  <c:v>0.12138888880144805</c:v>
                </c:pt>
                <c:pt idx="117">
                  <c:v>0.13805555552244186</c:v>
                </c:pt>
                <c:pt idx="118">
                  <c:v>0.15472222224343568</c:v>
                </c:pt>
                <c:pt idx="119">
                  <c:v>0.1713888889644295</c:v>
                </c:pt>
                <c:pt idx="120">
                  <c:v>0.25472222222015262</c:v>
                </c:pt>
                <c:pt idx="121">
                  <c:v>0.33805555547587574</c:v>
                </c:pt>
                <c:pt idx="122">
                  <c:v>0.42138888890622184</c:v>
                </c:pt>
                <c:pt idx="123">
                  <c:v>0.50472222216194496</c:v>
                </c:pt>
                <c:pt idx="124">
                  <c:v>0.58805555559229106</c:v>
                </c:pt>
                <c:pt idx="125">
                  <c:v>0.67138888884801418</c:v>
                </c:pt>
                <c:pt idx="126">
                  <c:v>0.75472222227836028</c:v>
                </c:pt>
                <c:pt idx="127">
                  <c:v>0.8380555555340834</c:v>
                </c:pt>
                <c:pt idx="128">
                  <c:v>0.9213888889644295</c:v>
                </c:pt>
                <c:pt idx="129">
                  <c:v>1.0047222222201526</c:v>
                </c:pt>
                <c:pt idx="130">
                  <c:v>1.0880555554758757</c:v>
                </c:pt>
                <c:pt idx="131">
                  <c:v>1.1716666665743105</c:v>
                </c:pt>
                <c:pt idx="132">
                  <c:v>1.2550000000046566</c:v>
                </c:pt>
                <c:pt idx="133">
                  <c:v>1.3383333332603797</c:v>
                </c:pt>
                <c:pt idx="134">
                  <c:v>1.4216666666907258</c:v>
                </c:pt>
                <c:pt idx="135">
                  <c:v>1.504999999946449</c:v>
                </c:pt>
                <c:pt idx="136">
                  <c:v>1.5883333333767951</c:v>
                </c:pt>
                <c:pt idx="137">
                  <c:v>1.6716666666325182</c:v>
                </c:pt>
                <c:pt idx="138">
                  <c:v>1.7550000000628643</c:v>
                </c:pt>
                <c:pt idx="139">
                  <c:v>1.8383333333185874</c:v>
                </c:pt>
                <c:pt idx="140">
                  <c:v>1.9216666665743105</c:v>
                </c:pt>
                <c:pt idx="141">
                  <c:v>2.0050000000046566</c:v>
                </c:pt>
                <c:pt idx="142">
                  <c:v>2.0883333332603797</c:v>
                </c:pt>
                <c:pt idx="143">
                  <c:v>2.1716666666907258</c:v>
                </c:pt>
                <c:pt idx="144">
                  <c:v>2.254999999946449</c:v>
                </c:pt>
                <c:pt idx="145">
                  <c:v>2.3383333333767951</c:v>
                </c:pt>
                <c:pt idx="146">
                  <c:v>2.4216666666325182</c:v>
                </c:pt>
                <c:pt idx="147">
                  <c:v>2.5050000000628643</c:v>
                </c:pt>
                <c:pt idx="148">
                  <c:v>2.5883333333185874</c:v>
                </c:pt>
                <c:pt idx="149">
                  <c:v>2.6716666665743105</c:v>
                </c:pt>
                <c:pt idx="150">
                  <c:v>2.7550000000046566</c:v>
                </c:pt>
                <c:pt idx="151">
                  <c:v>2.8386111111030914</c:v>
                </c:pt>
                <c:pt idx="152">
                  <c:v>2.9219444443588145</c:v>
                </c:pt>
                <c:pt idx="153">
                  <c:v>3.0052777777891606</c:v>
                </c:pt>
                <c:pt idx="154">
                  <c:v>3.0886111110448837</c:v>
                </c:pt>
                <c:pt idx="155">
                  <c:v>3.1719444444752298</c:v>
                </c:pt>
                <c:pt idx="156">
                  <c:v>3.2552777777309529</c:v>
                </c:pt>
                <c:pt idx="157">
                  <c:v>3.338611111161299</c:v>
                </c:pt>
                <c:pt idx="158">
                  <c:v>3.4219444444170222</c:v>
                </c:pt>
                <c:pt idx="159">
                  <c:v>3.5052777778473683</c:v>
                </c:pt>
                <c:pt idx="160">
                  <c:v>3.5886111111030914</c:v>
                </c:pt>
                <c:pt idx="161">
                  <c:v>3.6719444443588145</c:v>
                </c:pt>
                <c:pt idx="162">
                  <c:v>3.7552777777891606</c:v>
                </c:pt>
                <c:pt idx="163">
                  <c:v>3.8386111110448837</c:v>
                </c:pt>
                <c:pt idx="164">
                  <c:v>3.9219444444752298</c:v>
                </c:pt>
                <c:pt idx="165">
                  <c:v>4.0052777777309529</c:v>
                </c:pt>
                <c:pt idx="166">
                  <c:v>4.088611111161299</c:v>
                </c:pt>
                <c:pt idx="167">
                  <c:v>4.1719444444170222</c:v>
                </c:pt>
                <c:pt idx="168">
                  <c:v>4.2552777778473683</c:v>
                </c:pt>
                <c:pt idx="169">
                  <c:v>4.3386111111030914</c:v>
                </c:pt>
                <c:pt idx="170">
                  <c:v>4.4219444443588145</c:v>
                </c:pt>
                <c:pt idx="171">
                  <c:v>4.5052777777891606</c:v>
                </c:pt>
                <c:pt idx="172">
                  <c:v>4.5888888888875954</c:v>
                </c:pt>
                <c:pt idx="173">
                  <c:v>4.6722222221433185</c:v>
                </c:pt>
                <c:pt idx="174">
                  <c:v>4.7555555555736646</c:v>
                </c:pt>
                <c:pt idx="175">
                  <c:v>4.8388888888293877</c:v>
                </c:pt>
                <c:pt idx="176">
                  <c:v>4.9222222222597338</c:v>
                </c:pt>
                <c:pt idx="177">
                  <c:v>5.0055555555154569</c:v>
                </c:pt>
                <c:pt idx="178">
                  <c:v>5.088888888945803</c:v>
                </c:pt>
                <c:pt idx="179">
                  <c:v>5.1722222222015262</c:v>
                </c:pt>
                <c:pt idx="180">
                  <c:v>5.2555555556318723</c:v>
                </c:pt>
                <c:pt idx="181">
                  <c:v>5.3388888888875954</c:v>
                </c:pt>
                <c:pt idx="182">
                  <c:v>5.4222222221433185</c:v>
                </c:pt>
                <c:pt idx="183">
                  <c:v>5.5055555555736646</c:v>
                </c:pt>
                <c:pt idx="184">
                  <c:v>5.5888888888293877</c:v>
                </c:pt>
                <c:pt idx="185">
                  <c:v>5.6722222222597338</c:v>
                </c:pt>
                <c:pt idx="186">
                  <c:v>5.7555555555154569</c:v>
                </c:pt>
                <c:pt idx="187">
                  <c:v>5.838888888945803</c:v>
                </c:pt>
                <c:pt idx="188">
                  <c:v>5.9222222222015262</c:v>
                </c:pt>
                <c:pt idx="189">
                  <c:v>6.0058333332999609</c:v>
                </c:pt>
                <c:pt idx="190">
                  <c:v>6.089166666730307</c:v>
                </c:pt>
                <c:pt idx="191">
                  <c:v>6.1724999999860302</c:v>
                </c:pt>
                <c:pt idx="192">
                  <c:v>6.2558333332417533</c:v>
                </c:pt>
                <c:pt idx="193">
                  <c:v>6.3391666666720994</c:v>
                </c:pt>
                <c:pt idx="194">
                  <c:v>6.4224999999278225</c:v>
                </c:pt>
                <c:pt idx="195">
                  <c:v>6.5058333333581686</c:v>
                </c:pt>
                <c:pt idx="196">
                  <c:v>6.5891666666138917</c:v>
                </c:pt>
                <c:pt idx="197">
                  <c:v>6.6725000000442378</c:v>
                </c:pt>
                <c:pt idx="198">
                  <c:v>6.7558333332999609</c:v>
                </c:pt>
                <c:pt idx="199">
                  <c:v>6.839166666730307</c:v>
                </c:pt>
                <c:pt idx="200">
                  <c:v>6.9224999999860302</c:v>
                </c:pt>
                <c:pt idx="201">
                  <c:v>7.0058333332417533</c:v>
                </c:pt>
                <c:pt idx="202">
                  <c:v>7.0891666666720994</c:v>
                </c:pt>
                <c:pt idx="203">
                  <c:v>7.1724999999278225</c:v>
                </c:pt>
                <c:pt idx="204">
                  <c:v>7.2558333333581686</c:v>
                </c:pt>
                <c:pt idx="205">
                  <c:v>7.3394444444566034</c:v>
                </c:pt>
                <c:pt idx="206">
                  <c:v>7.4227777777123265</c:v>
                </c:pt>
                <c:pt idx="207">
                  <c:v>7.5061111111426726</c:v>
                </c:pt>
                <c:pt idx="208">
                  <c:v>7.5894444443983957</c:v>
                </c:pt>
                <c:pt idx="209">
                  <c:v>7.6727777778287418</c:v>
                </c:pt>
                <c:pt idx="210">
                  <c:v>7.7561111110844649</c:v>
                </c:pt>
                <c:pt idx="211">
                  <c:v>7.839444444514811</c:v>
                </c:pt>
                <c:pt idx="212">
                  <c:v>7.9227777777705342</c:v>
                </c:pt>
                <c:pt idx="213">
                  <c:v>8.0061111110262573</c:v>
                </c:pt>
                <c:pt idx="214">
                  <c:v>8.0894444444566034</c:v>
                </c:pt>
                <c:pt idx="215">
                  <c:v>8.1727777777123265</c:v>
                </c:pt>
                <c:pt idx="216">
                  <c:v>8.2561111111426726</c:v>
                </c:pt>
                <c:pt idx="217">
                  <c:v>8.3394444443983957</c:v>
                </c:pt>
                <c:pt idx="218">
                  <c:v>8.4227777778287418</c:v>
                </c:pt>
                <c:pt idx="219">
                  <c:v>8.5061111110844649</c:v>
                </c:pt>
                <c:pt idx="220">
                  <c:v>8.589444444514811</c:v>
                </c:pt>
                <c:pt idx="221">
                  <c:v>8.6727777777705342</c:v>
                </c:pt>
                <c:pt idx="222">
                  <c:v>8.7561111110262573</c:v>
                </c:pt>
                <c:pt idx="223">
                  <c:v>8.839722222299315</c:v>
                </c:pt>
                <c:pt idx="224">
                  <c:v>8.9230555555550382</c:v>
                </c:pt>
                <c:pt idx="225">
                  <c:v>9.0063888888107613</c:v>
                </c:pt>
                <c:pt idx="226">
                  <c:v>9.0897222222411074</c:v>
                </c:pt>
                <c:pt idx="227">
                  <c:v>9.1730555554968305</c:v>
                </c:pt>
                <c:pt idx="228">
                  <c:v>9.2563888889271766</c:v>
                </c:pt>
                <c:pt idx="229">
                  <c:v>9.3397222221828997</c:v>
                </c:pt>
                <c:pt idx="230">
                  <c:v>9.4230555556132458</c:v>
                </c:pt>
                <c:pt idx="231">
                  <c:v>9.5063888888689689</c:v>
                </c:pt>
                <c:pt idx="232">
                  <c:v>9.589722222299315</c:v>
                </c:pt>
                <c:pt idx="233">
                  <c:v>9.6730555555550382</c:v>
                </c:pt>
                <c:pt idx="234">
                  <c:v>9.7563888888107613</c:v>
                </c:pt>
                <c:pt idx="235">
                  <c:v>9.8397222222411074</c:v>
                </c:pt>
                <c:pt idx="236">
                  <c:v>9.9230555554968305</c:v>
                </c:pt>
                <c:pt idx="237">
                  <c:v>10.006388888927177</c:v>
                </c:pt>
                <c:pt idx="238">
                  <c:v>10.0897222221829</c:v>
                </c:pt>
                <c:pt idx="239">
                  <c:v>10.173333333281334</c:v>
                </c:pt>
                <c:pt idx="240">
                  <c:v>10.256388888868969</c:v>
                </c:pt>
                <c:pt idx="241">
                  <c:v>10.339999999967404</c:v>
                </c:pt>
                <c:pt idx="242">
                  <c:v>10.42333333339775</c:v>
                </c:pt>
                <c:pt idx="243">
                  <c:v>10.506666666653473</c:v>
                </c:pt>
                <c:pt idx="244">
                  <c:v>10.589999999909196</c:v>
                </c:pt>
                <c:pt idx="245">
                  <c:v>10.673333333339542</c:v>
                </c:pt>
                <c:pt idx="246">
                  <c:v>10.756666666595265</c:v>
                </c:pt>
                <c:pt idx="247">
                  <c:v>10.840000000025611</c:v>
                </c:pt>
                <c:pt idx="248">
                  <c:v>10.923333333281334</c:v>
                </c:pt>
                <c:pt idx="249">
                  <c:v>11.006666666711681</c:v>
                </c:pt>
                <c:pt idx="250">
                  <c:v>11.089999999967404</c:v>
                </c:pt>
                <c:pt idx="251">
                  <c:v>11.17333333339775</c:v>
                </c:pt>
                <c:pt idx="252">
                  <c:v>11.256666666653473</c:v>
                </c:pt>
                <c:pt idx="253">
                  <c:v>11.339999999909196</c:v>
                </c:pt>
                <c:pt idx="254">
                  <c:v>11.423333333339542</c:v>
                </c:pt>
                <c:pt idx="255">
                  <c:v>11.506666666595265</c:v>
                </c:pt>
                <c:pt idx="256">
                  <c:v>11.590000000025611</c:v>
                </c:pt>
                <c:pt idx="257">
                  <c:v>11.673333333281334</c:v>
                </c:pt>
                <c:pt idx="258">
                  <c:v>11.756666666711681</c:v>
                </c:pt>
                <c:pt idx="259">
                  <c:v>11.839999999967404</c:v>
                </c:pt>
                <c:pt idx="260">
                  <c:v>11.92333333339775</c:v>
                </c:pt>
                <c:pt idx="261">
                  <c:v>12.006666666653473</c:v>
                </c:pt>
                <c:pt idx="262">
                  <c:v>12.089999999909196</c:v>
                </c:pt>
                <c:pt idx="263">
                  <c:v>12.173333333339542</c:v>
                </c:pt>
                <c:pt idx="264">
                  <c:v>12.256944444437977</c:v>
                </c:pt>
                <c:pt idx="265">
                  <c:v>12.3402777776937</c:v>
                </c:pt>
                <c:pt idx="266">
                  <c:v>12.423611111124046</c:v>
                </c:pt>
                <c:pt idx="267">
                  <c:v>12.506944444379769</c:v>
                </c:pt>
                <c:pt idx="268">
                  <c:v>12.590277777810115</c:v>
                </c:pt>
                <c:pt idx="269">
                  <c:v>12.673611111065838</c:v>
                </c:pt>
                <c:pt idx="270">
                  <c:v>12.756944444496185</c:v>
                </c:pt>
                <c:pt idx="271">
                  <c:v>12.840277777751908</c:v>
                </c:pt>
                <c:pt idx="272">
                  <c:v>12.923611111182254</c:v>
                </c:pt>
                <c:pt idx="273">
                  <c:v>13.006944444437977</c:v>
                </c:pt>
                <c:pt idx="274">
                  <c:v>13.0902777776937</c:v>
                </c:pt>
                <c:pt idx="275">
                  <c:v>13.173611111124046</c:v>
                </c:pt>
                <c:pt idx="276">
                  <c:v>13.256944444379769</c:v>
                </c:pt>
                <c:pt idx="277">
                  <c:v>13.340277777810115</c:v>
                </c:pt>
                <c:pt idx="278">
                  <c:v>13.423611111065838</c:v>
                </c:pt>
                <c:pt idx="279">
                  <c:v>13.506944444496185</c:v>
                </c:pt>
                <c:pt idx="280">
                  <c:v>13.590277777751908</c:v>
                </c:pt>
                <c:pt idx="281">
                  <c:v>13.673888888850342</c:v>
                </c:pt>
                <c:pt idx="282">
                  <c:v>13.757222222280689</c:v>
                </c:pt>
                <c:pt idx="283">
                  <c:v>13.840555555536412</c:v>
                </c:pt>
                <c:pt idx="284">
                  <c:v>13.923888888966758</c:v>
                </c:pt>
                <c:pt idx="285">
                  <c:v>14.007222222222481</c:v>
                </c:pt>
                <c:pt idx="286">
                  <c:v>14.090555555478204</c:v>
                </c:pt>
                <c:pt idx="287">
                  <c:v>14.17388888890855</c:v>
                </c:pt>
                <c:pt idx="288">
                  <c:v>14.257222222164273</c:v>
                </c:pt>
                <c:pt idx="289">
                  <c:v>14.340555555594619</c:v>
                </c:pt>
                <c:pt idx="290">
                  <c:v>14.423888888850342</c:v>
                </c:pt>
                <c:pt idx="291">
                  <c:v>14.507222222280689</c:v>
                </c:pt>
                <c:pt idx="292">
                  <c:v>14.590555555536412</c:v>
                </c:pt>
                <c:pt idx="293">
                  <c:v>14.673888888966758</c:v>
                </c:pt>
                <c:pt idx="294">
                  <c:v>14.757222222222481</c:v>
                </c:pt>
                <c:pt idx="295">
                  <c:v>14.840555555478204</c:v>
                </c:pt>
                <c:pt idx="296">
                  <c:v>14.92388888890855</c:v>
                </c:pt>
                <c:pt idx="297">
                  <c:v>15.007222222164273</c:v>
                </c:pt>
                <c:pt idx="298">
                  <c:v>15.090555555594619</c:v>
                </c:pt>
                <c:pt idx="299">
                  <c:v>15.173888888850342</c:v>
                </c:pt>
                <c:pt idx="300">
                  <c:v>15.257222222280689</c:v>
                </c:pt>
                <c:pt idx="301">
                  <c:v>15.340555555536412</c:v>
                </c:pt>
                <c:pt idx="302">
                  <c:v>15.423888888966758</c:v>
                </c:pt>
                <c:pt idx="303">
                  <c:v>15.507222222222481</c:v>
                </c:pt>
                <c:pt idx="304">
                  <c:v>15.590555555478204</c:v>
                </c:pt>
                <c:pt idx="305">
                  <c:v>15.67388888890855</c:v>
                </c:pt>
                <c:pt idx="306">
                  <c:v>15.757222222164273</c:v>
                </c:pt>
                <c:pt idx="307">
                  <c:v>15.840555555594619</c:v>
                </c:pt>
                <c:pt idx="308">
                  <c:v>15.923888888850342</c:v>
                </c:pt>
                <c:pt idx="309">
                  <c:v>16.007222222280689</c:v>
                </c:pt>
                <c:pt idx="310">
                  <c:v>16.090833333379123</c:v>
                </c:pt>
                <c:pt idx="311">
                  <c:v>16.174166666634846</c:v>
                </c:pt>
                <c:pt idx="312">
                  <c:v>16.257500000065193</c:v>
                </c:pt>
                <c:pt idx="313">
                  <c:v>16.340833333320916</c:v>
                </c:pt>
                <c:pt idx="314">
                  <c:v>16.424166666576639</c:v>
                </c:pt>
                <c:pt idx="315">
                  <c:v>16.507500000006985</c:v>
                </c:pt>
                <c:pt idx="316">
                  <c:v>16.590833333262708</c:v>
                </c:pt>
                <c:pt idx="317">
                  <c:v>16.674166666693054</c:v>
                </c:pt>
                <c:pt idx="318">
                  <c:v>16.757499999948777</c:v>
                </c:pt>
                <c:pt idx="319">
                  <c:v>16.840833333379123</c:v>
                </c:pt>
                <c:pt idx="320">
                  <c:v>16.924166666634846</c:v>
                </c:pt>
                <c:pt idx="321">
                  <c:v>17.007500000065193</c:v>
                </c:pt>
                <c:pt idx="322">
                  <c:v>17.090833333320916</c:v>
                </c:pt>
                <c:pt idx="323">
                  <c:v>17.174166666576639</c:v>
                </c:pt>
                <c:pt idx="324">
                  <c:v>17.257500000006985</c:v>
                </c:pt>
                <c:pt idx="325">
                  <c:v>17.340833333262708</c:v>
                </c:pt>
                <c:pt idx="326">
                  <c:v>17.424166666693054</c:v>
                </c:pt>
                <c:pt idx="327">
                  <c:v>17.507499999948777</c:v>
                </c:pt>
                <c:pt idx="328">
                  <c:v>17.591111111047212</c:v>
                </c:pt>
                <c:pt idx="329">
                  <c:v>17.674444444477558</c:v>
                </c:pt>
                <c:pt idx="330">
                  <c:v>17.757777777733281</c:v>
                </c:pt>
                <c:pt idx="331">
                  <c:v>17.841111111163627</c:v>
                </c:pt>
                <c:pt idx="332">
                  <c:v>17.92444444441935</c:v>
                </c:pt>
                <c:pt idx="333">
                  <c:v>18.007777777849697</c:v>
                </c:pt>
                <c:pt idx="334">
                  <c:v>18.09111111110542</c:v>
                </c:pt>
                <c:pt idx="335">
                  <c:v>18.174444444361143</c:v>
                </c:pt>
                <c:pt idx="336">
                  <c:v>18.257777777791489</c:v>
                </c:pt>
                <c:pt idx="337">
                  <c:v>18.341111111047212</c:v>
                </c:pt>
                <c:pt idx="338">
                  <c:v>18.424444444477558</c:v>
                </c:pt>
                <c:pt idx="339">
                  <c:v>18.507777777733281</c:v>
                </c:pt>
                <c:pt idx="340">
                  <c:v>18.591111111163627</c:v>
                </c:pt>
                <c:pt idx="341">
                  <c:v>18.67444444441935</c:v>
                </c:pt>
                <c:pt idx="342">
                  <c:v>18.757777777849697</c:v>
                </c:pt>
                <c:pt idx="343">
                  <c:v>18.84111111110542</c:v>
                </c:pt>
                <c:pt idx="344">
                  <c:v>18.924444444361143</c:v>
                </c:pt>
                <c:pt idx="345">
                  <c:v>19.007777777791489</c:v>
                </c:pt>
                <c:pt idx="346">
                  <c:v>19.091111111047212</c:v>
                </c:pt>
                <c:pt idx="347">
                  <c:v>19.174722222145647</c:v>
                </c:pt>
                <c:pt idx="348">
                  <c:v>19.258055555575993</c:v>
                </c:pt>
                <c:pt idx="349">
                  <c:v>19.341388888831716</c:v>
                </c:pt>
                <c:pt idx="350">
                  <c:v>19.424722222262062</c:v>
                </c:pt>
                <c:pt idx="351">
                  <c:v>19.508055555517785</c:v>
                </c:pt>
                <c:pt idx="352">
                  <c:v>19.591388888948131</c:v>
                </c:pt>
                <c:pt idx="353">
                  <c:v>19.674722222203854</c:v>
                </c:pt>
                <c:pt idx="354">
                  <c:v>19.758055555459578</c:v>
                </c:pt>
                <c:pt idx="355">
                  <c:v>19.841388888889924</c:v>
                </c:pt>
                <c:pt idx="356">
                  <c:v>19.924722222145647</c:v>
                </c:pt>
                <c:pt idx="357">
                  <c:v>20.008055555575993</c:v>
                </c:pt>
                <c:pt idx="358">
                  <c:v>20.091388888831716</c:v>
                </c:pt>
                <c:pt idx="359">
                  <c:v>20.174722222262062</c:v>
                </c:pt>
                <c:pt idx="360">
                  <c:v>20.258055555517785</c:v>
                </c:pt>
                <c:pt idx="361">
                  <c:v>20.341388888948131</c:v>
                </c:pt>
                <c:pt idx="362">
                  <c:v>20.424722222203854</c:v>
                </c:pt>
                <c:pt idx="363">
                  <c:v>20.508055555459578</c:v>
                </c:pt>
                <c:pt idx="364">
                  <c:v>20.591666666732635</c:v>
                </c:pt>
                <c:pt idx="365">
                  <c:v>20.674999999988358</c:v>
                </c:pt>
                <c:pt idx="366">
                  <c:v>20.758333333244082</c:v>
                </c:pt>
                <c:pt idx="367">
                  <c:v>20.841666666674428</c:v>
                </c:pt>
                <c:pt idx="368">
                  <c:v>20.924999999930151</c:v>
                </c:pt>
                <c:pt idx="369">
                  <c:v>21.008333333360497</c:v>
                </c:pt>
                <c:pt idx="370">
                  <c:v>21.09166666661622</c:v>
                </c:pt>
                <c:pt idx="371">
                  <c:v>21.175000000046566</c:v>
                </c:pt>
                <c:pt idx="372">
                  <c:v>21.258333333302289</c:v>
                </c:pt>
                <c:pt idx="373">
                  <c:v>21.341666666732635</c:v>
                </c:pt>
                <c:pt idx="374">
                  <c:v>21.424999999988358</c:v>
                </c:pt>
                <c:pt idx="375">
                  <c:v>21.508333333244082</c:v>
                </c:pt>
                <c:pt idx="376">
                  <c:v>21.591666666674428</c:v>
                </c:pt>
                <c:pt idx="377">
                  <c:v>21.674999999930151</c:v>
                </c:pt>
                <c:pt idx="378">
                  <c:v>21.758333333360497</c:v>
                </c:pt>
                <c:pt idx="379">
                  <c:v>21.84166666661622</c:v>
                </c:pt>
                <c:pt idx="380">
                  <c:v>21.925000000046566</c:v>
                </c:pt>
                <c:pt idx="381">
                  <c:v>22.065277777786832</c:v>
                </c:pt>
                <c:pt idx="382">
                  <c:v>22.065833333297633</c:v>
                </c:pt>
                <c:pt idx="383">
                  <c:v>22.066388888808433</c:v>
                </c:pt>
                <c:pt idx="384">
                  <c:v>22.067222222161945</c:v>
                </c:pt>
                <c:pt idx="385">
                  <c:v>22.067777777847368</c:v>
                </c:pt>
                <c:pt idx="386">
                  <c:v>22.068333333358169</c:v>
                </c:pt>
                <c:pt idx="387">
                  <c:v>22.068888888868969</c:v>
                </c:pt>
                <c:pt idx="388">
                  <c:v>22.069444444379769</c:v>
                </c:pt>
                <c:pt idx="389">
                  <c:v>22.070000000065193</c:v>
                </c:pt>
                <c:pt idx="390">
                  <c:v>22.070555555575993</c:v>
                </c:pt>
                <c:pt idx="391">
                  <c:v>22.071111111086793</c:v>
                </c:pt>
                <c:pt idx="392">
                  <c:v>22.071666666597594</c:v>
                </c:pt>
                <c:pt idx="393">
                  <c:v>22.072222222283017</c:v>
                </c:pt>
                <c:pt idx="394">
                  <c:v>22.072777777793817</c:v>
                </c:pt>
                <c:pt idx="395">
                  <c:v>22.090000000025611</c:v>
                </c:pt>
                <c:pt idx="396">
                  <c:v>22.090000000025611</c:v>
                </c:pt>
                <c:pt idx="397">
                  <c:v>22.107222222257406</c:v>
                </c:pt>
                <c:pt idx="398">
                  <c:v>22.107222222257406</c:v>
                </c:pt>
                <c:pt idx="399">
                  <c:v>22.1244444444892</c:v>
                </c:pt>
                <c:pt idx="400">
                  <c:v>22.1244444444892</c:v>
                </c:pt>
                <c:pt idx="401">
                  <c:v>22.141666666720994</c:v>
                </c:pt>
                <c:pt idx="402">
                  <c:v>22.141666666720994</c:v>
                </c:pt>
                <c:pt idx="403">
                  <c:v>22.158888888952788</c:v>
                </c:pt>
                <c:pt idx="404">
                  <c:v>22.158888888952788</c:v>
                </c:pt>
                <c:pt idx="405">
                  <c:v>22.176111111184582</c:v>
                </c:pt>
                <c:pt idx="406">
                  <c:v>22.176111111184582</c:v>
                </c:pt>
                <c:pt idx="407">
                  <c:v>22.193333333241753</c:v>
                </c:pt>
                <c:pt idx="408">
                  <c:v>22.193333333241753</c:v>
                </c:pt>
                <c:pt idx="409">
                  <c:v>22.210555555473547</c:v>
                </c:pt>
                <c:pt idx="410">
                  <c:v>22.210555555473547</c:v>
                </c:pt>
                <c:pt idx="411">
                  <c:v>22.227777777705342</c:v>
                </c:pt>
                <c:pt idx="412">
                  <c:v>22.227777777705342</c:v>
                </c:pt>
                <c:pt idx="413">
                  <c:v>22.244999999937136</c:v>
                </c:pt>
                <c:pt idx="414">
                  <c:v>22.244999999937136</c:v>
                </c:pt>
                <c:pt idx="415">
                  <c:v>22.26222222216893</c:v>
                </c:pt>
                <c:pt idx="416">
                  <c:v>22.26222222216893</c:v>
                </c:pt>
                <c:pt idx="417">
                  <c:v>22.279444444400724</c:v>
                </c:pt>
                <c:pt idx="418">
                  <c:v>22.279444444400724</c:v>
                </c:pt>
                <c:pt idx="419">
                  <c:v>22.296666666632518</c:v>
                </c:pt>
                <c:pt idx="420">
                  <c:v>22.296666666632518</c:v>
                </c:pt>
                <c:pt idx="421">
                  <c:v>22.313888888864312</c:v>
                </c:pt>
                <c:pt idx="422">
                  <c:v>22.313888888864312</c:v>
                </c:pt>
                <c:pt idx="423">
                  <c:v>22.331111111096106</c:v>
                </c:pt>
                <c:pt idx="424">
                  <c:v>22.331111111096106</c:v>
                </c:pt>
                <c:pt idx="425">
                  <c:v>22.348333333327901</c:v>
                </c:pt>
                <c:pt idx="426">
                  <c:v>22.348333333327901</c:v>
                </c:pt>
                <c:pt idx="427">
                  <c:v>22.365277777716983</c:v>
                </c:pt>
                <c:pt idx="428">
                  <c:v>22.365277777716983</c:v>
                </c:pt>
                <c:pt idx="429">
                  <c:v>22.382499999948777</c:v>
                </c:pt>
                <c:pt idx="430">
                  <c:v>22.382499999948777</c:v>
                </c:pt>
                <c:pt idx="431">
                  <c:v>22.399722222180571</c:v>
                </c:pt>
                <c:pt idx="432">
                  <c:v>22.399722222180571</c:v>
                </c:pt>
                <c:pt idx="433">
                  <c:v>22.416944444412366</c:v>
                </c:pt>
                <c:pt idx="434">
                  <c:v>22.416944444412366</c:v>
                </c:pt>
                <c:pt idx="435">
                  <c:v>22.43416666664416</c:v>
                </c:pt>
                <c:pt idx="436">
                  <c:v>22.43416666664416</c:v>
                </c:pt>
                <c:pt idx="437">
                  <c:v>22.451388888875954</c:v>
                </c:pt>
                <c:pt idx="438">
                  <c:v>22.451388888875954</c:v>
                </c:pt>
                <c:pt idx="439">
                  <c:v>22.468611111107748</c:v>
                </c:pt>
                <c:pt idx="440">
                  <c:v>22.468611111107748</c:v>
                </c:pt>
                <c:pt idx="441">
                  <c:v>22.485833333339542</c:v>
                </c:pt>
                <c:pt idx="442">
                  <c:v>22.485833333339542</c:v>
                </c:pt>
                <c:pt idx="443">
                  <c:v>22.503055555571336</c:v>
                </c:pt>
                <c:pt idx="444">
                  <c:v>22.503055555571336</c:v>
                </c:pt>
                <c:pt idx="445">
                  <c:v>22.52027777780313</c:v>
                </c:pt>
                <c:pt idx="446">
                  <c:v>22.52027777780313</c:v>
                </c:pt>
                <c:pt idx="447">
                  <c:v>22.537500000034925</c:v>
                </c:pt>
                <c:pt idx="448">
                  <c:v>22.537500000034925</c:v>
                </c:pt>
                <c:pt idx="449">
                  <c:v>22.554722222266719</c:v>
                </c:pt>
                <c:pt idx="450">
                  <c:v>22.554722222266719</c:v>
                </c:pt>
                <c:pt idx="451">
                  <c:v>22.571944444498513</c:v>
                </c:pt>
                <c:pt idx="452">
                  <c:v>22.571944444498513</c:v>
                </c:pt>
                <c:pt idx="453">
                  <c:v>22.589166666730307</c:v>
                </c:pt>
                <c:pt idx="454">
                  <c:v>22.589166666730307</c:v>
                </c:pt>
                <c:pt idx="455">
                  <c:v>22.606388888962101</c:v>
                </c:pt>
                <c:pt idx="456">
                  <c:v>22.606388888962101</c:v>
                </c:pt>
                <c:pt idx="457">
                  <c:v>22.623611111019272</c:v>
                </c:pt>
                <c:pt idx="458">
                  <c:v>22.623611111019272</c:v>
                </c:pt>
                <c:pt idx="459">
                  <c:v>22.640833333251067</c:v>
                </c:pt>
                <c:pt idx="460">
                  <c:v>22.640833333251067</c:v>
                </c:pt>
                <c:pt idx="461">
                  <c:v>22.657777777814772</c:v>
                </c:pt>
                <c:pt idx="462">
                  <c:v>22.657777777814772</c:v>
                </c:pt>
                <c:pt idx="463">
                  <c:v>22.675000000046566</c:v>
                </c:pt>
                <c:pt idx="464">
                  <c:v>22.675000000046566</c:v>
                </c:pt>
                <c:pt idx="465">
                  <c:v>22.69222222227836</c:v>
                </c:pt>
                <c:pt idx="466">
                  <c:v>22.69222222227836</c:v>
                </c:pt>
                <c:pt idx="467">
                  <c:v>22.709444444510154</c:v>
                </c:pt>
                <c:pt idx="468">
                  <c:v>22.709444444510154</c:v>
                </c:pt>
                <c:pt idx="469">
                  <c:v>22.726666666741949</c:v>
                </c:pt>
                <c:pt idx="470">
                  <c:v>22.726666666741949</c:v>
                </c:pt>
                <c:pt idx="471">
                  <c:v>22.74388888879912</c:v>
                </c:pt>
                <c:pt idx="472">
                  <c:v>22.74388888879912</c:v>
                </c:pt>
                <c:pt idx="473">
                  <c:v>22.761111111030914</c:v>
                </c:pt>
                <c:pt idx="474">
                  <c:v>22.761111111030914</c:v>
                </c:pt>
                <c:pt idx="475">
                  <c:v>22.778333333262708</c:v>
                </c:pt>
                <c:pt idx="476">
                  <c:v>22.778333333262708</c:v>
                </c:pt>
                <c:pt idx="477">
                  <c:v>22.795555555494502</c:v>
                </c:pt>
                <c:pt idx="478">
                  <c:v>22.795555555494502</c:v>
                </c:pt>
                <c:pt idx="479">
                  <c:v>22.812777777726296</c:v>
                </c:pt>
                <c:pt idx="480">
                  <c:v>22.812777777726296</c:v>
                </c:pt>
                <c:pt idx="481">
                  <c:v>22.82999999995809</c:v>
                </c:pt>
                <c:pt idx="482">
                  <c:v>22.82999999995809</c:v>
                </c:pt>
                <c:pt idx="483">
                  <c:v>22.847222222189885</c:v>
                </c:pt>
                <c:pt idx="484">
                  <c:v>22.847222222189885</c:v>
                </c:pt>
                <c:pt idx="485">
                  <c:v>22.864444444421679</c:v>
                </c:pt>
                <c:pt idx="486">
                  <c:v>22.864444444421679</c:v>
                </c:pt>
                <c:pt idx="487">
                  <c:v>22.881666666653473</c:v>
                </c:pt>
                <c:pt idx="488">
                  <c:v>22.881666666653473</c:v>
                </c:pt>
                <c:pt idx="489">
                  <c:v>22.898888888885267</c:v>
                </c:pt>
                <c:pt idx="490">
                  <c:v>22.898888888885267</c:v>
                </c:pt>
                <c:pt idx="491">
                  <c:v>22.916111111117061</c:v>
                </c:pt>
                <c:pt idx="492">
                  <c:v>22.916111111117061</c:v>
                </c:pt>
                <c:pt idx="493">
                  <c:v>22.933333333348855</c:v>
                </c:pt>
                <c:pt idx="494">
                  <c:v>22.933333333348855</c:v>
                </c:pt>
                <c:pt idx="495">
                  <c:v>22.95055555558065</c:v>
                </c:pt>
                <c:pt idx="496">
                  <c:v>22.95055555558065</c:v>
                </c:pt>
                <c:pt idx="497">
                  <c:v>22.967777777812444</c:v>
                </c:pt>
                <c:pt idx="498">
                  <c:v>22.967777777812444</c:v>
                </c:pt>
                <c:pt idx="499">
                  <c:v>22.984722222201526</c:v>
                </c:pt>
                <c:pt idx="500">
                  <c:v>22.984722222201526</c:v>
                </c:pt>
                <c:pt idx="501">
                  <c:v>23.00194444443332</c:v>
                </c:pt>
                <c:pt idx="502">
                  <c:v>23.00194444443332</c:v>
                </c:pt>
                <c:pt idx="503">
                  <c:v>23.019166666665114</c:v>
                </c:pt>
                <c:pt idx="504">
                  <c:v>23.019166666665114</c:v>
                </c:pt>
                <c:pt idx="505">
                  <c:v>23.036388888896909</c:v>
                </c:pt>
                <c:pt idx="506">
                  <c:v>23.036388888896909</c:v>
                </c:pt>
                <c:pt idx="507">
                  <c:v>23.053611111128703</c:v>
                </c:pt>
                <c:pt idx="508">
                  <c:v>23.053611111128703</c:v>
                </c:pt>
                <c:pt idx="509">
                  <c:v>23.070833333360497</c:v>
                </c:pt>
                <c:pt idx="510">
                  <c:v>23.070833333360497</c:v>
                </c:pt>
                <c:pt idx="511">
                  <c:v>23.088055555592291</c:v>
                </c:pt>
                <c:pt idx="512">
                  <c:v>23.088055555592291</c:v>
                </c:pt>
                <c:pt idx="513">
                  <c:v>23.105277777824085</c:v>
                </c:pt>
                <c:pt idx="514">
                  <c:v>23.105277777824085</c:v>
                </c:pt>
                <c:pt idx="515">
                  <c:v>23.122500000055879</c:v>
                </c:pt>
                <c:pt idx="516">
                  <c:v>23.122500000055879</c:v>
                </c:pt>
                <c:pt idx="517">
                  <c:v>23.139722222287674</c:v>
                </c:pt>
                <c:pt idx="518">
                  <c:v>23.139722222287674</c:v>
                </c:pt>
                <c:pt idx="519">
                  <c:v>23.156944444519468</c:v>
                </c:pt>
                <c:pt idx="520">
                  <c:v>23.156944444519468</c:v>
                </c:pt>
                <c:pt idx="521">
                  <c:v>23.174166666576639</c:v>
                </c:pt>
                <c:pt idx="522">
                  <c:v>23.174166666576639</c:v>
                </c:pt>
                <c:pt idx="523">
                  <c:v>23.191388888808433</c:v>
                </c:pt>
                <c:pt idx="524">
                  <c:v>23.191388888808433</c:v>
                </c:pt>
                <c:pt idx="525">
                  <c:v>23.208611111040227</c:v>
                </c:pt>
                <c:pt idx="526">
                  <c:v>23.208611111040227</c:v>
                </c:pt>
                <c:pt idx="527">
                  <c:v>23.225833333272021</c:v>
                </c:pt>
                <c:pt idx="528">
                  <c:v>23.225833333272021</c:v>
                </c:pt>
                <c:pt idx="529">
                  <c:v>23.243055555503815</c:v>
                </c:pt>
                <c:pt idx="530">
                  <c:v>23.243055555503815</c:v>
                </c:pt>
                <c:pt idx="531">
                  <c:v>23.26027777773561</c:v>
                </c:pt>
                <c:pt idx="532">
                  <c:v>23.26027777773561</c:v>
                </c:pt>
                <c:pt idx="533">
                  <c:v>23.277499999967404</c:v>
                </c:pt>
                <c:pt idx="534">
                  <c:v>23.277499999967404</c:v>
                </c:pt>
                <c:pt idx="535">
                  <c:v>23.294444444356486</c:v>
                </c:pt>
                <c:pt idx="536">
                  <c:v>23.294444444356486</c:v>
                </c:pt>
                <c:pt idx="537">
                  <c:v>23.31166666658828</c:v>
                </c:pt>
                <c:pt idx="538">
                  <c:v>23.31166666658828</c:v>
                </c:pt>
                <c:pt idx="539">
                  <c:v>23.328888888820074</c:v>
                </c:pt>
                <c:pt idx="540">
                  <c:v>23.328888888820074</c:v>
                </c:pt>
                <c:pt idx="541">
                  <c:v>23.346111111051869</c:v>
                </c:pt>
                <c:pt idx="542">
                  <c:v>23.346111111051869</c:v>
                </c:pt>
                <c:pt idx="543">
                  <c:v>23.363333333283663</c:v>
                </c:pt>
                <c:pt idx="544">
                  <c:v>23.363333333283663</c:v>
                </c:pt>
                <c:pt idx="545">
                  <c:v>23.380555555515457</c:v>
                </c:pt>
                <c:pt idx="546">
                  <c:v>23.380555555515457</c:v>
                </c:pt>
                <c:pt idx="547">
                  <c:v>23.397777777747251</c:v>
                </c:pt>
                <c:pt idx="548">
                  <c:v>23.397777777747251</c:v>
                </c:pt>
                <c:pt idx="549">
                  <c:v>23.414999999979045</c:v>
                </c:pt>
                <c:pt idx="550">
                  <c:v>23.414999999979045</c:v>
                </c:pt>
                <c:pt idx="551">
                  <c:v>23.432222222210839</c:v>
                </c:pt>
                <c:pt idx="552">
                  <c:v>23.432222222210839</c:v>
                </c:pt>
                <c:pt idx="553">
                  <c:v>23.449444444442634</c:v>
                </c:pt>
                <c:pt idx="554">
                  <c:v>23.449444444442634</c:v>
                </c:pt>
                <c:pt idx="555">
                  <c:v>23.466666666674428</c:v>
                </c:pt>
                <c:pt idx="556">
                  <c:v>23.466666666674428</c:v>
                </c:pt>
                <c:pt idx="557">
                  <c:v>23.483888888906222</c:v>
                </c:pt>
                <c:pt idx="558">
                  <c:v>23.483888888906222</c:v>
                </c:pt>
                <c:pt idx="559">
                  <c:v>23.501111111138016</c:v>
                </c:pt>
                <c:pt idx="560">
                  <c:v>23.501111111138016</c:v>
                </c:pt>
                <c:pt idx="561">
                  <c:v>23.51833333336981</c:v>
                </c:pt>
                <c:pt idx="562">
                  <c:v>23.51833333336981</c:v>
                </c:pt>
                <c:pt idx="563">
                  <c:v>23.535555555601604</c:v>
                </c:pt>
                <c:pt idx="564">
                  <c:v>23.535555555601604</c:v>
                </c:pt>
                <c:pt idx="565">
                  <c:v>23.552777777833398</c:v>
                </c:pt>
                <c:pt idx="566">
                  <c:v>23.552777777833398</c:v>
                </c:pt>
                <c:pt idx="567">
                  <c:v>23.570000000065193</c:v>
                </c:pt>
                <c:pt idx="568">
                  <c:v>23.570000000065193</c:v>
                </c:pt>
                <c:pt idx="569">
                  <c:v>23.587222222296987</c:v>
                </c:pt>
                <c:pt idx="570">
                  <c:v>23.587222222296987</c:v>
                </c:pt>
                <c:pt idx="571">
                  <c:v>23.604444444354158</c:v>
                </c:pt>
                <c:pt idx="572">
                  <c:v>23.604444444354158</c:v>
                </c:pt>
                <c:pt idx="573">
                  <c:v>23.621666666585952</c:v>
                </c:pt>
                <c:pt idx="574">
                  <c:v>23.621666666585952</c:v>
                </c:pt>
                <c:pt idx="575">
                  <c:v>23.638611111149658</c:v>
                </c:pt>
                <c:pt idx="576">
                  <c:v>23.638611111149658</c:v>
                </c:pt>
                <c:pt idx="577">
                  <c:v>23.655833333381452</c:v>
                </c:pt>
                <c:pt idx="578">
                  <c:v>23.655833333381452</c:v>
                </c:pt>
                <c:pt idx="579">
                  <c:v>23.673055555613246</c:v>
                </c:pt>
                <c:pt idx="580">
                  <c:v>23.673055555613246</c:v>
                </c:pt>
                <c:pt idx="581">
                  <c:v>23.69027777784504</c:v>
                </c:pt>
                <c:pt idx="582">
                  <c:v>23.69027777784504</c:v>
                </c:pt>
                <c:pt idx="583">
                  <c:v>23.707500000076834</c:v>
                </c:pt>
                <c:pt idx="584">
                  <c:v>23.707500000076834</c:v>
                </c:pt>
                <c:pt idx="585">
                  <c:v>23.724722222134005</c:v>
                </c:pt>
                <c:pt idx="586">
                  <c:v>23.724722222134005</c:v>
                </c:pt>
                <c:pt idx="587">
                  <c:v>23.741944444365799</c:v>
                </c:pt>
                <c:pt idx="588">
                  <c:v>23.741944444365799</c:v>
                </c:pt>
                <c:pt idx="589">
                  <c:v>23.759166666597594</c:v>
                </c:pt>
                <c:pt idx="590">
                  <c:v>23.759166666597594</c:v>
                </c:pt>
                <c:pt idx="591">
                  <c:v>23.776388888829388</c:v>
                </c:pt>
                <c:pt idx="592">
                  <c:v>23.776388888829388</c:v>
                </c:pt>
                <c:pt idx="593">
                  <c:v>23.793611111061182</c:v>
                </c:pt>
                <c:pt idx="594">
                  <c:v>23.793611111061182</c:v>
                </c:pt>
                <c:pt idx="595">
                  <c:v>23.810833333292976</c:v>
                </c:pt>
                <c:pt idx="596">
                  <c:v>23.810833333292976</c:v>
                </c:pt>
                <c:pt idx="597">
                  <c:v>23.82805555552477</c:v>
                </c:pt>
                <c:pt idx="598">
                  <c:v>23.82805555552477</c:v>
                </c:pt>
                <c:pt idx="599">
                  <c:v>23.845277777756564</c:v>
                </c:pt>
                <c:pt idx="600">
                  <c:v>23.845277777756564</c:v>
                </c:pt>
                <c:pt idx="601">
                  <c:v>23.862499999988358</c:v>
                </c:pt>
                <c:pt idx="602">
                  <c:v>23.862499999988358</c:v>
                </c:pt>
                <c:pt idx="603">
                  <c:v>23.879722222220153</c:v>
                </c:pt>
                <c:pt idx="604">
                  <c:v>23.879722222220153</c:v>
                </c:pt>
                <c:pt idx="605">
                  <c:v>23.896944444451947</c:v>
                </c:pt>
                <c:pt idx="606">
                  <c:v>23.896944444451947</c:v>
                </c:pt>
                <c:pt idx="607">
                  <c:v>23.914166666683741</c:v>
                </c:pt>
                <c:pt idx="608">
                  <c:v>23.914166666683741</c:v>
                </c:pt>
                <c:pt idx="609">
                  <c:v>23.931388888915535</c:v>
                </c:pt>
                <c:pt idx="610">
                  <c:v>23.931388888915535</c:v>
                </c:pt>
                <c:pt idx="611">
                  <c:v>23.948611111147329</c:v>
                </c:pt>
                <c:pt idx="612">
                  <c:v>23.948611111147329</c:v>
                </c:pt>
                <c:pt idx="613">
                  <c:v>23.965555555536412</c:v>
                </c:pt>
                <c:pt idx="614">
                  <c:v>23.965555555536412</c:v>
                </c:pt>
                <c:pt idx="615">
                  <c:v>23.982777777768206</c:v>
                </c:pt>
                <c:pt idx="616">
                  <c:v>23.982777777768206</c:v>
                </c:pt>
                <c:pt idx="617">
                  <c:v>24</c:v>
                </c:pt>
                <c:pt idx="618">
                  <c:v>24</c:v>
                </c:pt>
                <c:pt idx="619">
                  <c:v>24.017222222231794</c:v>
                </c:pt>
                <c:pt idx="620">
                  <c:v>24.017222222231794</c:v>
                </c:pt>
                <c:pt idx="621">
                  <c:v>24.034444444463588</c:v>
                </c:pt>
                <c:pt idx="622">
                  <c:v>24.034444444463588</c:v>
                </c:pt>
                <c:pt idx="623">
                  <c:v>24.051666666695382</c:v>
                </c:pt>
                <c:pt idx="624">
                  <c:v>24.051666666695382</c:v>
                </c:pt>
                <c:pt idx="625">
                  <c:v>24.068888888927177</c:v>
                </c:pt>
                <c:pt idx="626">
                  <c:v>24.068888888927177</c:v>
                </c:pt>
                <c:pt idx="627">
                  <c:v>24.086111111158971</c:v>
                </c:pt>
                <c:pt idx="628">
                  <c:v>24.086111111158971</c:v>
                </c:pt>
                <c:pt idx="629">
                  <c:v>24.103333333390765</c:v>
                </c:pt>
                <c:pt idx="630">
                  <c:v>24.103333333390765</c:v>
                </c:pt>
                <c:pt idx="631">
                  <c:v>24.120555555622559</c:v>
                </c:pt>
                <c:pt idx="632">
                  <c:v>24.120555555622559</c:v>
                </c:pt>
                <c:pt idx="633">
                  <c:v>24.137777777854353</c:v>
                </c:pt>
                <c:pt idx="634">
                  <c:v>24.137777777854353</c:v>
                </c:pt>
                <c:pt idx="635">
                  <c:v>24.154999999911524</c:v>
                </c:pt>
                <c:pt idx="636">
                  <c:v>24.154999999911524</c:v>
                </c:pt>
                <c:pt idx="637">
                  <c:v>24.172222222143319</c:v>
                </c:pt>
                <c:pt idx="638">
                  <c:v>24.172222222143319</c:v>
                </c:pt>
                <c:pt idx="639">
                  <c:v>24.189444444375113</c:v>
                </c:pt>
                <c:pt idx="640">
                  <c:v>24.189444444375113</c:v>
                </c:pt>
                <c:pt idx="641">
                  <c:v>24.206666666606907</c:v>
                </c:pt>
                <c:pt idx="642">
                  <c:v>24.206666666606907</c:v>
                </c:pt>
                <c:pt idx="643">
                  <c:v>24.223888888838701</c:v>
                </c:pt>
                <c:pt idx="644">
                  <c:v>24.223888888838701</c:v>
                </c:pt>
                <c:pt idx="645">
                  <c:v>24.241111111070495</c:v>
                </c:pt>
                <c:pt idx="646">
                  <c:v>24.241111111070495</c:v>
                </c:pt>
                <c:pt idx="647">
                  <c:v>24.258333333302289</c:v>
                </c:pt>
                <c:pt idx="648">
                  <c:v>24.258333333302289</c:v>
                </c:pt>
                <c:pt idx="649">
                  <c:v>24.275555555534083</c:v>
                </c:pt>
                <c:pt idx="650">
                  <c:v>24.275555555534083</c:v>
                </c:pt>
                <c:pt idx="651">
                  <c:v>24.292499999923166</c:v>
                </c:pt>
                <c:pt idx="652">
                  <c:v>24.292499999923166</c:v>
                </c:pt>
                <c:pt idx="653">
                  <c:v>24.30972222215496</c:v>
                </c:pt>
                <c:pt idx="654">
                  <c:v>24.30972222215496</c:v>
                </c:pt>
                <c:pt idx="655">
                  <c:v>24.326944444386754</c:v>
                </c:pt>
                <c:pt idx="656">
                  <c:v>24.326944444386754</c:v>
                </c:pt>
                <c:pt idx="657">
                  <c:v>24.344166666618548</c:v>
                </c:pt>
                <c:pt idx="658">
                  <c:v>24.344166666618548</c:v>
                </c:pt>
                <c:pt idx="659">
                  <c:v>24.361388888850342</c:v>
                </c:pt>
                <c:pt idx="660">
                  <c:v>24.361388888850342</c:v>
                </c:pt>
                <c:pt idx="661">
                  <c:v>24.378611111082137</c:v>
                </c:pt>
                <c:pt idx="662">
                  <c:v>24.378611111082137</c:v>
                </c:pt>
                <c:pt idx="663">
                  <c:v>24.395833333313931</c:v>
                </c:pt>
                <c:pt idx="664">
                  <c:v>24.395833333313931</c:v>
                </c:pt>
                <c:pt idx="665">
                  <c:v>24.413055555545725</c:v>
                </c:pt>
                <c:pt idx="666">
                  <c:v>24.413055555545725</c:v>
                </c:pt>
                <c:pt idx="667">
                  <c:v>24.430277777777519</c:v>
                </c:pt>
                <c:pt idx="668">
                  <c:v>24.430277777777519</c:v>
                </c:pt>
                <c:pt idx="669">
                  <c:v>24.447500000009313</c:v>
                </c:pt>
                <c:pt idx="670">
                  <c:v>24.447500000009313</c:v>
                </c:pt>
                <c:pt idx="671">
                  <c:v>24.464722222241107</c:v>
                </c:pt>
                <c:pt idx="672">
                  <c:v>24.464722222241107</c:v>
                </c:pt>
                <c:pt idx="673">
                  <c:v>24.481944444472902</c:v>
                </c:pt>
                <c:pt idx="674">
                  <c:v>24.481944444472902</c:v>
                </c:pt>
                <c:pt idx="675">
                  <c:v>24.499166666704696</c:v>
                </c:pt>
                <c:pt idx="676">
                  <c:v>24.499166666704696</c:v>
                </c:pt>
                <c:pt idx="677">
                  <c:v>24.51638888893649</c:v>
                </c:pt>
                <c:pt idx="678">
                  <c:v>24.51638888893649</c:v>
                </c:pt>
                <c:pt idx="679">
                  <c:v>24.533611111168284</c:v>
                </c:pt>
                <c:pt idx="680">
                  <c:v>24.533611111168284</c:v>
                </c:pt>
                <c:pt idx="681">
                  <c:v>24.550833333400078</c:v>
                </c:pt>
                <c:pt idx="682">
                  <c:v>24.550833333400078</c:v>
                </c:pt>
                <c:pt idx="683">
                  <c:v>24.568055555631872</c:v>
                </c:pt>
                <c:pt idx="684">
                  <c:v>24.568055555631872</c:v>
                </c:pt>
                <c:pt idx="685">
                  <c:v>24.585277777689043</c:v>
                </c:pt>
                <c:pt idx="686">
                  <c:v>24.585277777689043</c:v>
                </c:pt>
                <c:pt idx="687">
                  <c:v>24.602222222252749</c:v>
                </c:pt>
                <c:pt idx="688">
                  <c:v>24.602222222252749</c:v>
                </c:pt>
                <c:pt idx="689">
                  <c:v>24.619444444484543</c:v>
                </c:pt>
                <c:pt idx="690">
                  <c:v>24.619444444484543</c:v>
                </c:pt>
                <c:pt idx="691">
                  <c:v>24.636666666716337</c:v>
                </c:pt>
                <c:pt idx="692">
                  <c:v>24.636666666716337</c:v>
                </c:pt>
                <c:pt idx="693">
                  <c:v>24.653888888948131</c:v>
                </c:pt>
                <c:pt idx="694">
                  <c:v>24.653888888948131</c:v>
                </c:pt>
                <c:pt idx="695">
                  <c:v>24.671111111179926</c:v>
                </c:pt>
                <c:pt idx="696">
                  <c:v>24.671111111179926</c:v>
                </c:pt>
                <c:pt idx="697">
                  <c:v>24.688333333237097</c:v>
                </c:pt>
                <c:pt idx="698">
                  <c:v>24.688333333237097</c:v>
                </c:pt>
                <c:pt idx="699">
                  <c:v>24.705555555468891</c:v>
                </c:pt>
                <c:pt idx="700">
                  <c:v>24.705555555468891</c:v>
                </c:pt>
                <c:pt idx="701">
                  <c:v>24.722777777700685</c:v>
                </c:pt>
                <c:pt idx="702">
                  <c:v>24.722777777700685</c:v>
                </c:pt>
                <c:pt idx="703">
                  <c:v>24.739999999932479</c:v>
                </c:pt>
                <c:pt idx="704">
                  <c:v>24.739999999932479</c:v>
                </c:pt>
                <c:pt idx="705">
                  <c:v>24.757222222164273</c:v>
                </c:pt>
                <c:pt idx="706">
                  <c:v>24.757222222164273</c:v>
                </c:pt>
                <c:pt idx="707">
                  <c:v>24.774444444396067</c:v>
                </c:pt>
                <c:pt idx="708">
                  <c:v>24.774444444396067</c:v>
                </c:pt>
                <c:pt idx="709">
                  <c:v>24.791666666627862</c:v>
                </c:pt>
                <c:pt idx="710">
                  <c:v>24.791666666627862</c:v>
                </c:pt>
                <c:pt idx="711">
                  <c:v>24.808888888859656</c:v>
                </c:pt>
                <c:pt idx="712">
                  <c:v>24.808888888859656</c:v>
                </c:pt>
                <c:pt idx="713">
                  <c:v>24.82611111109145</c:v>
                </c:pt>
                <c:pt idx="714">
                  <c:v>24.82611111109145</c:v>
                </c:pt>
                <c:pt idx="715">
                  <c:v>24.843333333323244</c:v>
                </c:pt>
                <c:pt idx="716">
                  <c:v>24.843333333323244</c:v>
                </c:pt>
                <c:pt idx="717">
                  <c:v>24.860555555555038</c:v>
                </c:pt>
                <c:pt idx="718">
                  <c:v>24.860555555555038</c:v>
                </c:pt>
                <c:pt idx="719">
                  <c:v>24.877777777786832</c:v>
                </c:pt>
                <c:pt idx="720">
                  <c:v>24.877777777786832</c:v>
                </c:pt>
                <c:pt idx="721">
                  <c:v>24.895000000018626</c:v>
                </c:pt>
                <c:pt idx="722">
                  <c:v>24.895000000018626</c:v>
                </c:pt>
                <c:pt idx="723">
                  <c:v>24.912222222250421</c:v>
                </c:pt>
                <c:pt idx="724">
                  <c:v>24.912222222250421</c:v>
                </c:pt>
                <c:pt idx="725">
                  <c:v>24.929444444482215</c:v>
                </c:pt>
                <c:pt idx="726">
                  <c:v>24.929444444482215</c:v>
                </c:pt>
                <c:pt idx="727">
                  <c:v>24.946388888871297</c:v>
                </c:pt>
                <c:pt idx="728">
                  <c:v>24.946388888871297</c:v>
                </c:pt>
                <c:pt idx="729">
                  <c:v>24.963611111103091</c:v>
                </c:pt>
                <c:pt idx="730">
                  <c:v>24.963611111103091</c:v>
                </c:pt>
                <c:pt idx="731">
                  <c:v>24.980833333334886</c:v>
                </c:pt>
                <c:pt idx="732">
                  <c:v>24.980833333334886</c:v>
                </c:pt>
                <c:pt idx="733">
                  <c:v>24.99805555556668</c:v>
                </c:pt>
                <c:pt idx="734">
                  <c:v>24.99805555556668</c:v>
                </c:pt>
                <c:pt idx="735">
                  <c:v>25.015277777798474</c:v>
                </c:pt>
                <c:pt idx="736">
                  <c:v>25.015277777798474</c:v>
                </c:pt>
                <c:pt idx="737">
                  <c:v>25.032500000030268</c:v>
                </c:pt>
                <c:pt idx="738">
                  <c:v>25.032500000030268</c:v>
                </c:pt>
                <c:pt idx="739">
                  <c:v>25.049722222262062</c:v>
                </c:pt>
                <c:pt idx="740">
                  <c:v>25.049722222262062</c:v>
                </c:pt>
                <c:pt idx="741">
                  <c:v>25.066944444493856</c:v>
                </c:pt>
                <c:pt idx="742">
                  <c:v>25.066944444493856</c:v>
                </c:pt>
                <c:pt idx="743">
                  <c:v>25.08416666672565</c:v>
                </c:pt>
                <c:pt idx="744">
                  <c:v>25.08416666672565</c:v>
                </c:pt>
                <c:pt idx="745">
                  <c:v>25.101388888957445</c:v>
                </c:pt>
                <c:pt idx="746">
                  <c:v>25.101388888957445</c:v>
                </c:pt>
                <c:pt idx="747">
                  <c:v>25.118611111189239</c:v>
                </c:pt>
                <c:pt idx="748">
                  <c:v>25.118611111189239</c:v>
                </c:pt>
                <c:pt idx="749">
                  <c:v>25.13583333324641</c:v>
                </c:pt>
                <c:pt idx="750">
                  <c:v>25.13583333324641</c:v>
                </c:pt>
                <c:pt idx="751">
                  <c:v>25.153055555478204</c:v>
                </c:pt>
                <c:pt idx="752">
                  <c:v>25.153055555478204</c:v>
                </c:pt>
                <c:pt idx="753">
                  <c:v>25.170277777709998</c:v>
                </c:pt>
                <c:pt idx="754">
                  <c:v>25.170277777709998</c:v>
                </c:pt>
                <c:pt idx="755">
                  <c:v>25.187499999941792</c:v>
                </c:pt>
                <c:pt idx="756">
                  <c:v>25.187499999941792</c:v>
                </c:pt>
                <c:pt idx="757">
                  <c:v>25.204722222173586</c:v>
                </c:pt>
                <c:pt idx="758">
                  <c:v>25.204722222173586</c:v>
                </c:pt>
                <c:pt idx="759">
                  <c:v>25.221944444405381</c:v>
                </c:pt>
                <c:pt idx="760">
                  <c:v>25.221944444405381</c:v>
                </c:pt>
                <c:pt idx="761">
                  <c:v>25.239166666637175</c:v>
                </c:pt>
                <c:pt idx="762">
                  <c:v>25.239166666637175</c:v>
                </c:pt>
                <c:pt idx="763">
                  <c:v>25.256388888868969</c:v>
                </c:pt>
                <c:pt idx="764">
                  <c:v>25.256388888868969</c:v>
                </c:pt>
                <c:pt idx="765">
                  <c:v>25.273611111100763</c:v>
                </c:pt>
                <c:pt idx="766">
                  <c:v>25.273611111100763</c:v>
                </c:pt>
                <c:pt idx="767">
                  <c:v>25.290555555489846</c:v>
                </c:pt>
                <c:pt idx="768">
                  <c:v>25.290555555489846</c:v>
                </c:pt>
                <c:pt idx="769">
                  <c:v>25.30777777772164</c:v>
                </c:pt>
                <c:pt idx="770">
                  <c:v>25.30777777772164</c:v>
                </c:pt>
                <c:pt idx="771">
                  <c:v>25.324999999953434</c:v>
                </c:pt>
                <c:pt idx="772">
                  <c:v>25.324999999953434</c:v>
                </c:pt>
                <c:pt idx="773">
                  <c:v>25.342222222185228</c:v>
                </c:pt>
                <c:pt idx="774">
                  <c:v>25.342222222185228</c:v>
                </c:pt>
                <c:pt idx="775">
                  <c:v>25.359444444417022</c:v>
                </c:pt>
                <c:pt idx="776">
                  <c:v>25.359444444417022</c:v>
                </c:pt>
                <c:pt idx="777">
                  <c:v>25.376666666648816</c:v>
                </c:pt>
                <c:pt idx="778">
                  <c:v>25.376666666648816</c:v>
                </c:pt>
                <c:pt idx="779">
                  <c:v>25.39388888888061</c:v>
                </c:pt>
                <c:pt idx="780">
                  <c:v>25.39388888888061</c:v>
                </c:pt>
                <c:pt idx="781">
                  <c:v>25.411111111112405</c:v>
                </c:pt>
                <c:pt idx="782">
                  <c:v>25.411111111112405</c:v>
                </c:pt>
                <c:pt idx="783">
                  <c:v>25.428333333344199</c:v>
                </c:pt>
                <c:pt idx="784">
                  <c:v>25.428333333344199</c:v>
                </c:pt>
                <c:pt idx="785">
                  <c:v>25.445555555575993</c:v>
                </c:pt>
                <c:pt idx="786">
                  <c:v>25.445555555575993</c:v>
                </c:pt>
                <c:pt idx="787">
                  <c:v>25.462777777807787</c:v>
                </c:pt>
                <c:pt idx="788">
                  <c:v>25.462777777807787</c:v>
                </c:pt>
                <c:pt idx="789">
                  <c:v>25.480000000039581</c:v>
                </c:pt>
                <c:pt idx="790">
                  <c:v>25.480000000039581</c:v>
                </c:pt>
                <c:pt idx="791">
                  <c:v>25.497222222271375</c:v>
                </c:pt>
                <c:pt idx="792">
                  <c:v>25.497222222271375</c:v>
                </c:pt>
                <c:pt idx="793">
                  <c:v>25.51444444450317</c:v>
                </c:pt>
                <c:pt idx="794">
                  <c:v>25.51444444450317</c:v>
                </c:pt>
                <c:pt idx="795">
                  <c:v>25.531666666734964</c:v>
                </c:pt>
                <c:pt idx="796">
                  <c:v>25.531666666734964</c:v>
                </c:pt>
                <c:pt idx="797">
                  <c:v>25.548888888966758</c:v>
                </c:pt>
                <c:pt idx="798">
                  <c:v>25.548888888966758</c:v>
                </c:pt>
                <c:pt idx="799">
                  <c:v>25.566111111023929</c:v>
                </c:pt>
                <c:pt idx="800">
                  <c:v>25.566111111023929</c:v>
                </c:pt>
                <c:pt idx="801">
                  <c:v>25.583333333255723</c:v>
                </c:pt>
                <c:pt idx="802">
                  <c:v>25.583333333255723</c:v>
                </c:pt>
                <c:pt idx="803">
                  <c:v>25.600555555487517</c:v>
                </c:pt>
                <c:pt idx="804">
                  <c:v>25.600555555487517</c:v>
                </c:pt>
                <c:pt idx="805">
                  <c:v>25.617500000051223</c:v>
                </c:pt>
                <c:pt idx="806">
                  <c:v>25.617500000051223</c:v>
                </c:pt>
                <c:pt idx="807">
                  <c:v>25.634722222283017</c:v>
                </c:pt>
                <c:pt idx="808">
                  <c:v>25.634722222283017</c:v>
                </c:pt>
                <c:pt idx="809">
                  <c:v>25.651944444514811</c:v>
                </c:pt>
                <c:pt idx="810">
                  <c:v>25.651944444514811</c:v>
                </c:pt>
                <c:pt idx="811">
                  <c:v>25.669166666571982</c:v>
                </c:pt>
                <c:pt idx="812">
                  <c:v>25.669166666571982</c:v>
                </c:pt>
                <c:pt idx="813">
                  <c:v>25.686388888803776</c:v>
                </c:pt>
                <c:pt idx="814">
                  <c:v>25.686388888803776</c:v>
                </c:pt>
                <c:pt idx="815">
                  <c:v>25.703611111035571</c:v>
                </c:pt>
                <c:pt idx="816">
                  <c:v>25.703611111035571</c:v>
                </c:pt>
                <c:pt idx="817">
                  <c:v>25.720833333267365</c:v>
                </c:pt>
                <c:pt idx="818">
                  <c:v>25.720833333267365</c:v>
                </c:pt>
                <c:pt idx="819">
                  <c:v>25.738055555499159</c:v>
                </c:pt>
                <c:pt idx="820">
                  <c:v>25.738055555499159</c:v>
                </c:pt>
                <c:pt idx="821">
                  <c:v>25.755277777730953</c:v>
                </c:pt>
                <c:pt idx="822">
                  <c:v>25.755277777730953</c:v>
                </c:pt>
                <c:pt idx="823">
                  <c:v>25.772499999962747</c:v>
                </c:pt>
                <c:pt idx="824">
                  <c:v>25.772499999962747</c:v>
                </c:pt>
                <c:pt idx="825">
                  <c:v>25.789722222194541</c:v>
                </c:pt>
                <c:pt idx="826">
                  <c:v>25.789722222194541</c:v>
                </c:pt>
                <c:pt idx="827">
                  <c:v>25.806944444426335</c:v>
                </c:pt>
                <c:pt idx="828">
                  <c:v>25.806944444426335</c:v>
                </c:pt>
                <c:pt idx="829">
                  <c:v>25.82416666665813</c:v>
                </c:pt>
                <c:pt idx="830">
                  <c:v>25.82416666665813</c:v>
                </c:pt>
                <c:pt idx="831">
                  <c:v>25.841388888889924</c:v>
                </c:pt>
                <c:pt idx="832">
                  <c:v>25.841388888889924</c:v>
                </c:pt>
                <c:pt idx="833">
                  <c:v>25.858611111121718</c:v>
                </c:pt>
                <c:pt idx="834">
                  <c:v>25.858611111121718</c:v>
                </c:pt>
                <c:pt idx="835">
                  <c:v>25.875833333353512</c:v>
                </c:pt>
                <c:pt idx="836">
                  <c:v>25.875833333353512</c:v>
                </c:pt>
                <c:pt idx="837">
                  <c:v>25.893055555585306</c:v>
                </c:pt>
                <c:pt idx="838">
                  <c:v>25.893055555585306</c:v>
                </c:pt>
                <c:pt idx="839">
                  <c:v>25.9102777778171</c:v>
                </c:pt>
                <c:pt idx="840">
                  <c:v>25.9102777778171</c:v>
                </c:pt>
                <c:pt idx="841">
                  <c:v>25.927500000048894</c:v>
                </c:pt>
                <c:pt idx="842">
                  <c:v>25.927500000048894</c:v>
                </c:pt>
                <c:pt idx="843">
                  <c:v>25.944444444437977</c:v>
                </c:pt>
                <c:pt idx="844">
                  <c:v>25.944444444437977</c:v>
                </c:pt>
                <c:pt idx="845">
                  <c:v>25.961666666669771</c:v>
                </c:pt>
                <c:pt idx="846">
                  <c:v>25.961666666669771</c:v>
                </c:pt>
                <c:pt idx="847">
                  <c:v>25.978888888901565</c:v>
                </c:pt>
                <c:pt idx="848">
                  <c:v>25.978888888901565</c:v>
                </c:pt>
                <c:pt idx="849">
                  <c:v>25.996111111133359</c:v>
                </c:pt>
                <c:pt idx="850">
                  <c:v>25.996111111133359</c:v>
                </c:pt>
                <c:pt idx="851">
                  <c:v>26.013333333365154</c:v>
                </c:pt>
                <c:pt idx="852">
                  <c:v>26.013333333365154</c:v>
                </c:pt>
                <c:pt idx="853">
                  <c:v>26.030555555596948</c:v>
                </c:pt>
                <c:pt idx="854">
                  <c:v>26.030555555596948</c:v>
                </c:pt>
                <c:pt idx="855">
                  <c:v>26.047777777828742</c:v>
                </c:pt>
                <c:pt idx="856">
                  <c:v>26.047777777828742</c:v>
                </c:pt>
                <c:pt idx="857">
                  <c:v>26.065000000060536</c:v>
                </c:pt>
                <c:pt idx="858">
                  <c:v>26.065000000060536</c:v>
                </c:pt>
                <c:pt idx="859">
                  <c:v>26.08222222229233</c:v>
                </c:pt>
                <c:pt idx="860">
                  <c:v>26.08222222229233</c:v>
                </c:pt>
                <c:pt idx="861">
                  <c:v>26.099444444349501</c:v>
                </c:pt>
                <c:pt idx="862">
                  <c:v>26.099444444349501</c:v>
                </c:pt>
                <c:pt idx="863">
                  <c:v>26.116666666581295</c:v>
                </c:pt>
                <c:pt idx="864">
                  <c:v>26.116666666581295</c:v>
                </c:pt>
                <c:pt idx="865">
                  <c:v>26.13388888881309</c:v>
                </c:pt>
                <c:pt idx="866">
                  <c:v>26.13388888881309</c:v>
                </c:pt>
                <c:pt idx="867">
                  <c:v>26.151111111044884</c:v>
                </c:pt>
                <c:pt idx="868">
                  <c:v>26.151111111044884</c:v>
                </c:pt>
                <c:pt idx="869">
                  <c:v>26.168333333276678</c:v>
                </c:pt>
                <c:pt idx="870">
                  <c:v>26.168333333276678</c:v>
                </c:pt>
                <c:pt idx="871">
                  <c:v>26.185555555508472</c:v>
                </c:pt>
                <c:pt idx="872">
                  <c:v>26.185555555508472</c:v>
                </c:pt>
                <c:pt idx="873">
                  <c:v>26.202777777740266</c:v>
                </c:pt>
                <c:pt idx="874">
                  <c:v>26.202777777740266</c:v>
                </c:pt>
                <c:pt idx="875">
                  <c:v>26.21999999997206</c:v>
                </c:pt>
                <c:pt idx="876">
                  <c:v>26.21999999997206</c:v>
                </c:pt>
                <c:pt idx="877">
                  <c:v>26.237222222203854</c:v>
                </c:pt>
                <c:pt idx="878">
                  <c:v>26.237222222203854</c:v>
                </c:pt>
                <c:pt idx="879">
                  <c:v>26.254444444435649</c:v>
                </c:pt>
                <c:pt idx="880">
                  <c:v>26.254444444435649</c:v>
                </c:pt>
                <c:pt idx="881">
                  <c:v>26.271666666667443</c:v>
                </c:pt>
                <c:pt idx="882">
                  <c:v>26.271666666667443</c:v>
                </c:pt>
                <c:pt idx="883">
                  <c:v>26.288888888899237</c:v>
                </c:pt>
                <c:pt idx="884">
                  <c:v>26.288888888899237</c:v>
                </c:pt>
                <c:pt idx="885">
                  <c:v>26.306111111131031</c:v>
                </c:pt>
                <c:pt idx="886">
                  <c:v>26.306111111131031</c:v>
                </c:pt>
                <c:pt idx="887">
                  <c:v>26.323055555520114</c:v>
                </c:pt>
                <c:pt idx="888">
                  <c:v>26.323055555520114</c:v>
                </c:pt>
                <c:pt idx="889">
                  <c:v>26.340277777751908</c:v>
                </c:pt>
                <c:pt idx="890">
                  <c:v>26.340277777751908</c:v>
                </c:pt>
                <c:pt idx="891">
                  <c:v>26.357499999983702</c:v>
                </c:pt>
                <c:pt idx="892">
                  <c:v>26.357499999983702</c:v>
                </c:pt>
                <c:pt idx="893">
                  <c:v>26.374722222215496</c:v>
                </c:pt>
                <c:pt idx="894">
                  <c:v>26.374722222215496</c:v>
                </c:pt>
                <c:pt idx="895">
                  <c:v>26.39194444444729</c:v>
                </c:pt>
                <c:pt idx="896">
                  <c:v>26.39194444444729</c:v>
                </c:pt>
                <c:pt idx="897">
                  <c:v>26.409166666679084</c:v>
                </c:pt>
                <c:pt idx="898">
                  <c:v>26.409166666679084</c:v>
                </c:pt>
                <c:pt idx="899">
                  <c:v>26.426388888910878</c:v>
                </c:pt>
                <c:pt idx="900">
                  <c:v>26.426388888910878</c:v>
                </c:pt>
                <c:pt idx="901">
                  <c:v>26.443611111142673</c:v>
                </c:pt>
                <c:pt idx="902">
                  <c:v>26.443611111142673</c:v>
                </c:pt>
                <c:pt idx="903">
                  <c:v>26.460833333374467</c:v>
                </c:pt>
                <c:pt idx="904">
                  <c:v>26.460833333374467</c:v>
                </c:pt>
                <c:pt idx="905">
                  <c:v>26.478055555606261</c:v>
                </c:pt>
                <c:pt idx="906">
                  <c:v>26.478055555606261</c:v>
                </c:pt>
                <c:pt idx="907">
                  <c:v>26.495277777838055</c:v>
                </c:pt>
                <c:pt idx="908">
                  <c:v>26.495277777838055</c:v>
                </c:pt>
                <c:pt idx="909">
                  <c:v>26.512500000069849</c:v>
                </c:pt>
                <c:pt idx="910">
                  <c:v>26.512500000069849</c:v>
                </c:pt>
                <c:pt idx="911">
                  <c:v>26.52972222212702</c:v>
                </c:pt>
                <c:pt idx="912">
                  <c:v>26.52972222212702</c:v>
                </c:pt>
                <c:pt idx="913">
                  <c:v>26.546944444358815</c:v>
                </c:pt>
                <c:pt idx="914">
                  <c:v>26.546944444358815</c:v>
                </c:pt>
                <c:pt idx="915">
                  <c:v>26.564166666590609</c:v>
                </c:pt>
                <c:pt idx="916">
                  <c:v>26.564166666590609</c:v>
                </c:pt>
                <c:pt idx="917">
                  <c:v>26.581388888822403</c:v>
                </c:pt>
                <c:pt idx="918">
                  <c:v>26.581388888822403</c:v>
                </c:pt>
                <c:pt idx="919">
                  <c:v>26.598611111054197</c:v>
                </c:pt>
                <c:pt idx="920">
                  <c:v>26.598611111054197</c:v>
                </c:pt>
                <c:pt idx="921">
                  <c:v>26.615833333285991</c:v>
                </c:pt>
                <c:pt idx="922">
                  <c:v>26.615833333285991</c:v>
                </c:pt>
                <c:pt idx="923">
                  <c:v>26.633055555517785</c:v>
                </c:pt>
                <c:pt idx="924">
                  <c:v>26.633055555517785</c:v>
                </c:pt>
                <c:pt idx="925">
                  <c:v>26.649999999906868</c:v>
                </c:pt>
                <c:pt idx="926">
                  <c:v>26.649999999906868</c:v>
                </c:pt>
                <c:pt idx="927">
                  <c:v>26.667222222138662</c:v>
                </c:pt>
                <c:pt idx="928">
                  <c:v>26.667222222138662</c:v>
                </c:pt>
                <c:pt idx="929">
                  <c:v>26.684444444370456</c:v>
                </c:pt>
                <c:pt idx="930">
                  <c:v>26.684444444370456</c:v>
                </c:pt>
                <c:pt idx="931">
                  <c:v>26.70166666660225</c:v>
                </c:pt>
                <c:pt idx="932">
                  <c:v>26.70166666660225</c:v>
                </c:pt>
                <c:pt idx="933">
                  <c:v>26.718888888834044</c:v>
                </c:pt>
                <c:pt idx="934">
                  <c:v>26.718888888834044</c:v>
                </c:pt>
                <c:pt idx="935">
                  <c:v>26.736111111065838</c:v>
                </c:pt>
                <c:pt idx="936">
                  <c:v>26.736111111065838</c:v>
                </c:pt>
                <c:pt idx="937">
                  <c:v>26.753333333297633</c:v>
                </c:pt>
                <c:pt idx="938">
                  <c:v>26.753333333297633</c:v>
                </c:pt>
                <c:pt idx="939">
                  <c:v>26.770555555529427</c:v>
                </c:pt>
                <c:pt idx="940">
                  <c:v>26.770555555529427</c:v>
                </c:pt>
                <c:pt idx="941">
                  <c:v>26.787777777761221</c:v>
                </c:pt>
                <c:pt idx="942">
                  <c:v>26.787777777761221</c:v>
                </c:pt>
                <c:pt idx="943">
                  <c:v>26.804999999993015</c:v>
                </c:pt>
                <c:pt idx="944">
                  <c:v>26.804999999993015</c:v>
                </c:pt>
                <c:pt idx="945">
                  <c:v>26.822222222224809</c:v>
                </c:pt>
                <c:pt idx="946">
                  <c:v>26.822222222224809</c:v>
                </c:pt>
                <c:pt idx="947">
                  <c:v>26.839444444456603</c:v>
                </c:pt>
                <c:pt idx="948">
                  <c:v>26.839444444456603</c:v>
                </c:pt>
                <c:pt idx="949">
                  <c:v>26.856666666688398</c:v>
                </c:pt>
                <c:pt idx="950">
                  <c:v>26.856666666688398</c:v>
                </c:pt>
                <c:pt idx="951">
                  <c:v>26.873888888920192</c:v>
                </c:pt>
                <c:pt idx="952">
                  <c:v>26.873888888920192</c:v>
                </c:pt>
                <c:pt idx="953">
                  <c:v>26.891111111151986</c:v>
                </c:pt>
                <c:pt idx="954">
                  <c:v>26.891111111151986</c:v>
                </c:pt>
                <c:pt idx="955">
                  <c:v>26.90833333338378</c:v>
                </c:pt>
                <c:pt idx="956">
                  <c:v>26.90833333338378</c:v>
                </c:pt>
                <c:pt idx="957">
                  <c:v>26.925555555615574</c:v>
                </c:pt>
                <c:pt idx="958">
                  <c:v>26.925555555615574</c:v>
                </c:pt>
                <c:pt idx="959">
                  <c:v>26.942500000004657</c:v>
                </c:pt>
                <c:pt idx="960">
                  <c:v>26.942500000004657</c:v>
                </c:pt>
                <c:pt idx="961">
                  <c:v>26.959722222236451</c:v>
                </c:pt>
                <c:pt idx="962">
                  <c:v>26.959722222236451</c:v>
                </c:pt>
                <c:pt idx="963">
                  <c:v>26.976944444468245</c:v>
                </c:pt>
                <c:pt idx="964">
                  <c:v>26.976944444468245</c:v>
                </c:pt>
                <c:pt idx="965">
                  <c:v>26.994166666700039</c:v>
                </c:pt>
                <c:pt idx="966">
                  <c:v>26.994166666700039</c:v>
                </c:pt>
                <c:pt idx="967">
                  <c:v>27.011388888931833</c:v>
                </c:pt>
                <c:pt idx="968">
                  <c:v>27.011388888931833</c:v>
                </c:pt>
                <c:pt idx="969">
                  <c:v>27.028611111163627</c:v>
                </c:pt>
                <c:pt idx="970">
                  <c:v>27.028611111163627</c:v>
                </c:pt>
                <c:pt idx="971">
                  <c:v>27.045833333395422</c:v>
                </c:pt>
                <c:pt idx="972">
                  <c:v>27.045833333395422</c:v>
                </c:pt>
                <c:pt idx="973">
                  <c:v>27.063055555627216</c:v>
                </c:pt>
                <c:pt idx="974">
                  <c:v>27.063055555627216</c:v>
                </c:pt>
                <c:pt idx="975">
                  <c:v>27.080277777684387</c:v>
                </c:pt>
                <c:pt idx="976">
                  <c:v>27.080277777684387</c:v>
                </c:pt>
                <c:pt idx="977">
                  <c:v>27.097499999916181</c:v>
                </c:pt>
                <c:pt idx="978">
                  <c:v>27.097499999916181</c:v>
                </c:pt>
                <c:pt idx="979">
                  <c:v>27.114722222147975</c:v>
                </c:pt>
                <c:pt idx="980">
                  <c:v>27.114722222147975</c:v>
                </c:pt>
                <c:pt idx="981">
                  <c:v>27.131944444379769</c:v>
                </c:pt>
                <c:pt idx="982">
                  <c:v>27.131944444379769</c:v>
                </c:pt>
                <c:pt idx="983">
                  <c:v>27.149166666611563</c:v>
                </c:pt>
                <c:pt idx="984">
                  <c:v>27.149166666611563</c:v>
                </c:pt>
                <c:pt idx="985">
                  <c:v>27.166388888843358</c:v>
                </c:pt>
                <c:pt idx="986">
                  <c:v>27.166388888843358</c:v>
                </c:pt>
                <c:pt idx="987">
                  <c:v>27.183611111075152</c:v>
                </c:pt>
                <c:pt idx="988">
                  <c:v>27.183611111075152</c:v>
                </c:pt>
                <c:pt idx="989">
                  <c:v>27.200833333306946</c:v>
                </c:pt>
                <c:pt idx="990">
                  <c:v>27.200833333306946</c:v>
                </c:pt>
                <c:pt idx="991">
                  <c:v>27.21805555553874</c:v>
                </c:pt>
                <c:pt idx="992">
                  <c:v>27.21805555553874</c:v>
                </c:pt>
                <c:pt idx="993">
                  <c:v>27.235277777770534</c:v>
                </c:pt>
                <c:pt idx="994">
                  <c:v>27.235277777770534</c:v>
                </c:pt>
                <c:pt idx="995">
                  <c:v>27.252222222159617</c:v>
                </c:pt>
                <c:pt idx="996">
                  <c:v>27.252222222159617</c:v>
                </c:pt>
                <c:pt idx="997">
                  <c:v>27.269444444391411</c:v>
                </c:pt>
                <c:pt idx="998">
                  <c:v>27.269444444391411</c:v>
                </c:pt>
                <c:pt idx="999">
                  <c:v>27.286666666623205</c:v>
                </c:pt>
                <c:pt idx="1000">
                  <c:v>27.286666666623205</c:v>
                </c:pt>
                <c:pt idx="1001">
                  <c:v>27.303888888854999</c:v>
                </c:pt>
                <c:pt idx="1002">
                  <c:v>27.303888888854999</c:v>
                </c:pt>
                <c:pt idx="1003">
                  <c:v>27.321111111086793</c:v>
                </c:pt>
                <c:pt idx="1004">
                  <c:v>27.321111111086793</c:v>
                </c:pt>
                <c:pt idx="1005">
                  <c:v>27.338333333318587</c:v>
                </c:pt>
                <c:pt idx="1006">
                  <c:v>27.338333333318587</c:v>
                </c:pt>
                <c:pt idx="1007">
                  <c:v>27.355555555550382</c:v>
                </c:pt>
                <c:pt idx="1008">
                  <c:v>27.355555555550382</c:v>
                </c:pt>
                <c:pt idx="1009">
                  <c:v>27.372777777782176</c:v>
                </c:pt>
                <c:pt idx="1010">
                  <c:v>27.372777777782176</c:v>
                </c:pt>
                <c:pt idx="1011">
                  <c:v>27.39000000001397</c:v>
                </c:pt>
                <c:pt idx="1012">
                  <c:v>27.39000000001397</c:v>
                </c:pt>
                <c:pt idx="1013">
                  <c:v>27.407222222245764</c:v>
                </c:pt>
                <c:pt idx="1014">
                  <c:v>27.407222222245764</c:v>
                </c:pt>
                <c:pt idx="1015">
                  <c:v>27.424444444477558</c:v>
                </c:pt>
                <c:pt idx="1016">
                  <c:v>27.424444444477558</c:v>
                </c:pt>
                <c:pt idx="1017">
                  <c:v>27.441666666709352</c:v>
                </c:pt>
                <c:pt idx="1018">
                  <c:v>27.441666666709352</c:v>
                </c:pt>
                <c:pt idx="1019">
                  <c:v>27.458888888941146</c:v>
                </c:pt>
                <c:pt idx="1020">
                  <c:v>27.458888888941146</c:v>
                </c:pt>
                <c:pt idx="1021">
                  <c:v>27.476111111172941</c:v>
                </c:pt>
                <c:pt idx="1022">
                  <c:v>27.476111111172941</c:v>
                </c:pt>
                <c:pt idx="1023">
                  <c:v>27.493333333404735</c:v>
                </c:pt>
                <c:pt idx="1024">
                  <c:v>27.493333333404735</c:v>
                </c:pt>
                <c:pt idx="1025">
                  <c:v>27.510555555461906</c:v>
                </c:pt>
                <c:pt idx="1026">
                  <c:v>27.510555555461906</c:v>
                </c:pt>
                <c:pt idx="1027">
                  <c:v>27.5277777776937</c:v>
                </c:pt>
                <c:pt idx="1028">
                  <c:v>27.5277777776937</c:v>
                </c:pt>
                <c:pt idx="1029">
                  <c:v>27.544999999925494</c:v>
                </c:pt>
                <c:pt idx="1030">
                  <c:v>27.544999999925494</c:v>
                </c:pt>
                <c:pt idx="1031">
                  <c:v>27.5619444444892</c:v>
                </c:pt>
                <c:pt idx="1032">
                  <c:v>27.5619444444892</c:v>
                </c:pt>
                <c:pt idx="1033">
                  <c:v>27.579166666720994</c:v>
                </c:pt>
                <c:pt idx="1034">
                  <c:v>27.579166666720994</c:v>
                </c:pt>
                <c:pt idx="1035">
                  <c:v>27.596388888952788</c:v>
                </c:pt>
                <c:pt idx="1036">
                  <c:v>27.596388888952788</c:v>
                </c:pt>
                <c:pt idx="1037">
                  <c:v>27.613611111184582</c:v>
                </c:pt>
                <c:pt idx="1038">
                  <c:v>27.613611111184582</c:v>
                </c:pt>
                <c:pt idx="1039">
                  <c:v>27.630833333241753</c:v>
                </c:pt>
                <c:pt idx="1040">
                  <c:v>27.630833333241753</c:v>
                </c:pt>
                <c:pt idx="1041">
                  <c:v>27.648055555473547</c:v>
                </c:pt>
                <c:pt idx="1042">
                  <c:v>27.648055555473547</c:v>
                </c:pt>
                <c:pt idx="1043">
                  <c:v>27.665277777705342</c:v>
                </c:pt>
                <c:pt idx="1044">
                  <c:v>27.665277777705342</c:v>
                </c:pt>
                <c:pt idx="1045">
                  <c:v>27.682499999937136</c:v>
                </c:pt>
                <c:pt idx="1046">
                  <c:v>27.682499999937136</c:v>
                </c:pt>
                <c:pt idx="1047">
                  <c:v>27.69972222216893</c:v>
                </c:pt>
                <c:pt idx="1048">
                  <c:v>27.69972222216893</c:v>
                </c:pt>
                <c:pt idx="1049">
                  <c:v>27.716944444400724</c:v>
                </c:pt>
                <c:pt idx="1050">
                  <c:v>27.716944444400724</c:v>
                </c:pt>
                <c:pt idx="1051">
                  <c:v>27.734166666632518</c:v>
                </c:pt>
                <c:pt idx="1052">
                  <c:v>27.734166666632518</c:v>
                </c:pt>
                <c:pt idx="1053">
                  <c:v>27.751388888864312</c:v>
                </c:pt>
                <c:pt idx="1054">
                  <c:v>27.751388888864312</c:v>
                </c:pt>
                <c:pt idx="1055">
                  <c:v>27.768611111096106</c:v>
                </c:pt>
                <c:pt idx="1056">
                  <c:v>27.768611111096106</c:v>
                </c:pt>
                <c:pt idx="1057">
                  <c:v>27.785833333327901</c:v>
                </c:pt>
                <c:pt idx="1058">
                  <c:v>27.785833333327901</c:v>
                </c:pt>
                <c:pt idx="1059">
                  <c:v>27.803055555559695</c:v>
                </c:pt>
                <c:pt idx="1060">
                  <c:v>27.803055555559695</c:v>
                </c:pt>
                <c:pt idx="1061">
                  <c:v>27.820277777791489</c:v>
                </c:pt>
                <c:pt idx="1062">
                  <c:v>27.820277777791489</c:v>
                </c:pt>
                <c:pt idx="1063">
                  <c:v>27.837500000023283</c:v>
                </c:pt>
                <c:pt idx="1064">
                  <c:v>27.837500000023283</c:v>
                </c:pt>
                <c:pt idx="1065">
                  <c:v>27.854722222255077</c:v>
                </c:pt>
                <c:pt idx="1066">
                  <c:v>27.854722222255077</c:v>
                </c:pt>
                <c:pt idx="1067">
                  <c:v>27.87166666664416</c:v>
                </c:pt>
                <c:pt idx="1068">
                  <c:v>27.87166666664416</c:v>
                </c:pt>
                <c:pt idx="1069">
                  <c:v>27.888888888875954</c:v>
                </c:pt>
                <c:pt idx="1070">
                  <c:v>27.888888888875954</c:v>
                </c:pt>
                <c:pt idx="1071">
                  <c:v>27.906111111107748</c:v>
                </c:pt>
                <c:pt idx="1072">
                  <c:v>27.906111111107748</c:v>
                </c:pt>
                <c:pt idx="1073">
                  <c:v>27.923333333339542</c:v>
                </c:pt>
                <c:pt idx="1074">
                  <c:v>27.923333333339542</c:v>
                </c:pt>
                <c:pt idx="1075">
                  <c:v>27.940555555571336</c:v>
                </c:pt>
                <c:pt idx="1076">
                  <c:v>27.940555555571336</c:v>
                </c:pt>
                <c:pt idx="1077">
                  <c:v>27.95777777780313</c:v>
                </c:pt>
                <c:pt idx="1078">
                  <c:v>27.95777777780313</c:v>
                </c:pt>
                <c:pt idx="1079">
                  <c:v>27.975000000034925</c:v>
                </c:pt>
                <c:pt idx="1080">
                  <c:v>27.975000000034925</c:v>
                </c:pt>
                <c:pt idx="1081">
                  <c:v>27.992222222266719</c:v>
                </c:pt>
                <c:pt idx="1082">
                  <c:v>27.992222222266719</c:v>
                </c:pt>
                <c:pt idx="1083">
                  <c:v>28.009444444498513</c:v>
                </c:pt>
                <c:pt idx="1084">
                  <c:v>28.009444444498513</c:v>
                </c:pt>
                <c:pt idx="1085">
                  <c:v>28.026666666730307</c:v>
                </c:pt>
                <c:pt idx="1086">
                  <c:v>28.026666666730307</c:v>
                </c:pt>
                <c:pt idx="1087">
                  <c:v>28.043888888962101</c:v>
                </c:pt>
                <c:pt idx="1088">
                  <c:v>28.043888888962101</c:v>
                </c:pt>
                <c:pt idx="1089">
                  <c:v>28.061111111019272</c:v>
                </c:pt>
                <c:pt idx="1090">
                  <c:v>28.061111111019272</c:v>
                </c:pt>
                <c:pt idx="1091">
                  <c:v>28.078333333251067</c:v>
                </c:pt>
                <c:pt idx="1092">
                  <c:v>28.078333333251067</c:v>
                </c:pt>
                <c:pt idx="1093">
                  <c:v>28.095555555482861</c:v>
                </c:pt>
                <c:pt idx="1094">
                  <c:v>28.095555555482861</c:v>
                </c:pt>
                <c:pt idx="1095">
                  <c:v>28.112777777714655</c:v>
                </c:pt>
                <c:pt idx="1096">
                  <c:v>28.112777777714655</c:v>
                </c:pt>
                <c:pt idx="1097">
                  <c:v>28.129999999946449</c:v>
                </c:pt>
                <c:pt idx="1098">
                  <c:v>28.129999999946449</c:v>
                </c:pt>
                <c:pt idx="1099">
                  <c:v>28.147222222178243</c:v>
                </c:pt>
                <c:pt idx="1100">
                  <c:v>28.147222222178243</c:v>
                </c:pt>
                <c:pt idx="1101">
                  <c:v>28.164166666741949</c:v>
                </c:pt>
                <c:pt idx="1102">
                  <c:v>28.164166666741949</c:v>
                </c:pt>
                <c:pt idx="1103">
                  <c:v>28.18138888879912</c:v>
                </c:pt>
                <c:pt idx="1104">
                  <c:v>28.18138888879912</c:v>
                </c:pt>
                <c:pt idx="1105">
                  <c:v>28.198611111030914</c:v>
                </c:pt>
                <c:pt idx="1106">
                  <c:v>28.198611111030914</c:v>
                </c:pt>
                <c:pt idx="1107">
                  <c:v>28.215833333262708</c:v>
                </c:pt>
                <c:pt idx="1108">
                  <c:v>28.215833333262708</c:v>
                </c:pt>
                <c:pt idx="1109">
                  <c:v>28.233055555494502</c:v>
                </c:pt>
                <c:pt idx="1110">
                  <c:v>28.233055555494502</c:v>
                </c:pt>
                <c:pt idx="1111">
                  <c:v>28.250277777726296</c:v>
                </c:pt>
                <c:pt idx="1112">
                  <c:v>28.250277777726296</c:v>
                </c:pt>
                <c:pt idx="1113">
                  <c:v>28.26749999995809</c:v>
                </c:pt>
                <c:pt idx="1114">
                  <c:v>28.26749999995809</c:v>
                </c:pt>
                <c:pt idx="1115">
                  <c:v>28.284722222189885</c:v>
                </c:pt>
                <c:pt idx="1116">
                  <c:v>28.284722222189885</c:v>
                </c:pt>
                <c:pt idx="1117">
                  <c:v>28.301944444421679</c:v>
                </c:pt>
                <c:pt idx="1118">
                  <c:v>28.301944444421679</c:v>
                </c:pt>
                <c:pt idx="1119">
                  <c:v>28.319166666653473</c:v>
                </c:pt>
                <c:pt idx="1120">
                  <c:v>28.319166666653473</c:v>
                </c:pt>
                <c:pt idx="1121">
                  <c:v>28.336388888885267</c:v>
                </c:pt>
                <c:pt idx="1122">
                  <c:v>28.336388888885267</c:v>
                </c:pt>
                <c:pt idx="1123">
                  <c:v>28.353611111117061</c:v>
                </c:pt>
                <c:pt idx="1124">
                  <c:v>28.353611111117061</c:v>
                </c:pt>
                <c:pt idx="1125">
                  <c:v>28.370833333348855</c:v>
                </c:pt>
                <c:pt idx="1126">
                  <c:v>28.370833333348855</c:v>
                </c:pt>
                <c:pt idx="1127">
                  <c:v>28.38805555558065</c:v>
                </c:pt>
                <c:pt idx="1128">
                  <c:v>28.38805555558065</c:v>
                </c:pt>
                <c:pt idx="1129">
                  <c:v>28.405277777812444</c:v>
                </c:pt>
                <c:pt idx="1130">
                  <c:v>28.405277777812444</c:v>
                </c:pt>
                <c:pt idx="1131">
                  <c:v>28.422500000044238</c:v>
                </c:pt>
                <c:pt idx="1132">
                  <c:v>28.422500000044238</c:v>
                </c:pt>
                <c:pt idx="1133">
                  <c:v>28.439722222276032</c:v>
                </c:pt>
                <c:pt idx="1134">
                  <c:v>28.439722222276032</c:v>
                </c:pt>
                <c:pt idx="1135">
                  <c:v>28.456944444507826</c:v>
                </c:pt>
                <c:pt idx="1136">
                  <c:v>28.456944444507826</c:v>
                </c:pt>
                <c:pt idx="1137">
                  <c:v>28.473888888896909</c:v>
                </c:pt>
                <c:pt idx="1138">
                  <c:v>28.47416666673962</c:v>
                </c:pt>
                <c:pt idx="1139">
                  <c:v>28.491111111128703</c:v>
                </c:pt>
                <c:pt idx="1140">
                  <c:v>28.491111111128703</c:v>
                </c:pt>
                <c:pt idx="1141">
                  <c:v>28.508333333360497</c:v>
                </c:pt>
                <c:pt idx="1142">
                  <c:v>28.508333333360497</c:v>
                </c:pt>
                <c:pt idx="1143">
                  <c:v>28.525555555592291</c:v>
                </c:pt>
                <c:pt idx="1144">
                  <c:v>28.525555555592291</c:v>
                </c:pt>
                <c:pt idx="1145">
                  <c:v>28.542777777824085</c:v>
                </c:pt>
                <c:pt idx="1146">
                  <c:v>28.542777777824085</c:v>
                </c:pt>
                <c:pt idx="1147">
                  <c:v>28.560000000055879</c:v>
                </c:pt>
                <c:pt idx="1148">
                  <c:v>28.560000000055879</c:v>
                </c:pt>
                <c:pt idx="1149">
                  <c:v>28.577222222287674</c:v>
                </c:pt>
                <c:pt idx="1150">
                  <c:v>28.577222222287674</c:v>
                </c:pt>
                <c:pt idx="1151">
                  <c:v>28.594444444519468</c:v>
                </c:pt>
                <c:pt idx="1152">
                  <c:v>28.594444444519468</c:v>
                </c:pt>
                <c:pt idx="1153">
                  <c:v>28.611666666576639</c:v>
                </c:pt>
                <c:pt idx="1154">
                  <c:v>28.611666666576639</c:v>
                </c:pt>
                <c:pt idx="1155">
                  <c:v>28.628888888808433</c:v>
                </c:pt>
                <c:pt idx="1156">
                  <c:v>28.628888888808433</c:v>
                </c:pt>
                <c:pt idx="1157">
                  <c:v>28.646111111040227</c:v>
                </c:pt>
                <c:pt idx="1158">
                  <c:v>28.646111111040227</c:v>
                </c:pt>
                <c:pt idx="1159">
                  <c:v>28.663333333272021</c:v>
                </c:pt>
                <c:pt idx="1160">
                  <c:v>28.663333333272021</c:v>
                </c:pt>
                <c:pt idx="1161">
                  <c:v>28.680555555503815</c:v>
                </c:pt>
                <c:pt idx="1162">
                  <c:v>28.680555555503815</c:v>
                </c:pt>
                <c:pt idx="1163">
                  <c:v>28.69777777773561</c:v>
                </c:pt>
                <c:pt idx="1164">
                  <c:v>28.69777777773561</c:v>
                </c:pt>
                <c:pt idx="1165">
                  <c:v>28.714999999967404</c:v>
                </c:pt>
                <c:pt idx="1166">
                  <c:v>28.714999999967404</c:v>
                </c:pt>
                <c:pt idx="1167">
                  <c:v>28.732222222199198</c:v>
                </c:pt>
                <c:pt idx="1168">
                  <c:v>28.732222222199198</c:v>
                </c:pt>
                <c:pt idx="1169">
                  <c:v>28.749444444430992</c:v>
                </c:pt>
                <c:pt idx="1170">
                  <c:v>28.749444444430992</c:v>
                </c:pt>
                <c:pt idx="1171">
                  <c:v>28.766666666662786</c:v>
                </c:pt>
                <c:pt idx="1172">
                  <c:v>28.766666666662786</c:v>
                </c:pt>
                <c:pt idx="1173">
                  <c:v>28.78388888889458</c:v>
                </c:pt>
                <c:pt idx="1174">
                  <c:v>28.78388888889458</c:v>
                </c:pt>
                <c:pt idx="1175">
                  <c:v>28.801111111126374</c:v>
                </c:pt>
                <c:pt idx="1176">
                  <c:v>28.801111111126374</c:v>
                </c:pt>
                <c:pt idx="1177">
                  <c:v>28.818055555515457</c:v>
                </c:pt>
                <c:pt idx="1178">
                  <c:v>28.818055555515457</c:v>
                </c:pt>
                <c:pt idx="1179">
                  <c:v>28.835277777747251</c:v>
                </c:pt>
                <c:pt idx="1180">
                  <c:v>28.835277777747251</c:v>
                </c:pt>
                <c:pt idx="1181">
                  <c:v>28.852499999979045</c:v>
                </c:pt>
                <c:pt idx="1182">
                  <c:v>28.852499999979045</c:v>
                </c:pt>
                <c:pt idx="1183">
                  <c:v>28.869722222210839</c:v>
                </c:pt>
                <c:pt idx="1184">
                  <c:v>28.869722222210839</c:v>
                </c:pt>
                <c:pt idx="1185">
                  <c:v>28.886944444442634</c:v>
                </c:pt>
                <c:pt idx="1186">
                  <c:v>28.886944444442634</c:v>
                </c:pt>
                <c:pt idx="1187">
                  <c:v>28.904166666674428</c:v>
                </c:pt>
                <c:pt idx="1188">
                  <c:v>28.904166666674428</c:v>
                </c:pt>
                <c:pt idx="1189">
                  <c:v>28.921388888906222</c:v>
                </c:pt>
                <c:pt idx="1190">
                  <c:v>28.921388888906222</c:v>
                </c:pt>
                <c:pt idx="1191">
                  <c:v>28.938611111138016</c:v>
                </c:pt>
                <c:pt idx="1192">
                  <c:v>28.938611111138016</c:v>
                </c:pt>
                <c:pt idx="1193">
                  <c:v>28.95583333336981</c:v>
                </c:pt>
                <c:pt idx="1194">
                  <c:v>28.95583333336981</c:v>
                </c:pt>
                <c:pt idx="1195">
                  <c:v>28.973055555601604</c:v>
                </c:pt>
                <c:pt idx="1196">
                  <c:v>28.973055555601604</c:v>
                </c:pt>
                <c:pt idx="1197">
                  <c:v>28.990277777833398</c:v>
                </c:pt>
                <c:pt idx="1198">
                  <c:v>28.990277777833398</c:v>
                </c:pt>
                <c:pt idx="1199">
                  <c:v>29.007500000065193</c:v>
                </c:pt>
                <c:pt idx="1200">
                  <c:v>29.007500000065193</c:v>
                </c:pt>
                <c:pt idx="1201">
                  <c:v>29.024722222296987</c:v>
                </c:pt>
                <c:pt idx="1202">
                  <c:v>29.024722222296987</c:v>
                </c:pt>
                <c:pt idx="1203">
                  <c:v>29.041944444354158</c:v>
                </c:pt>
                <c:pt idx="1204">
                  <c:v>29.041944444354158</c:v>
                </c:pt>
                <c:pt idx="1205">
                  <c:v>29.059166666585952</c:v>
                </c:pt>
                <c:pt idx="1206">
                  <c:v>29.059166666585952</c:v>
                </c:pt>
                <c:pt idx="1207">
                  <c:v>29.076388888817746</c:v>
                </c:pt>
                <c:pt idx="1208">
                  <c:v>29.076388888817746</c:v>
                </c:pt>
                <c:pt idx="1209">
                  <c:v>29.09361111104954</c:v>
                </c:pt>
                <c:pt idx="1210">
                  <c:v>29.09361111104954</c:v>
                </c:pt>
                <c:pt idx="1211">
                  <c:v>29.110833333281334</c:v>
                </c:pt>
                <c:pt idx="1212">
                  <c:v>29.110833333281334</c:v>
                </c:pt>
                <c:pt idx="1213">
                  <c:v>29.12777777784504</c:v>
                </c:pt>
                <c:pt idx="1214">
                  <c:v>29.12777777784504</c:v>
                </c:pt>
                <c:pt idx="1215">
                  <c:v>29.145000000076834</c:v>
                </c:pt>
                <c:pt idx="1216">
                  <c:v>29.145000000076834</c:v>
                </c:pt>
                <c:pt idx="1217">
                  <c:v>29.162222222134005</c:v>
                </c:pt>
                <c:pt idx="1218">
                  <c:v>29.162222222134005</c:v>
                </c:pt>
                <c:pt idx="1219">
                  <c:v>29.179444444365799</c:v>
                </c:pt>
                <c:pt idx="1220">
                  <c:v>29.179444444365799</c:v>
                </c:pt>
                <c:pt idx="1221">
                  <c:v>29.196666666597594</c:v>
                </c:pt>
                <c:pt idx="1222">
                  <c:v>29.196666666597594</c:v>
                </c:pt>
                <c:pt idx="1223">
                  <c:v>29.213888888829388</c:v>
                </c:pt>
                <c:pt idx="1224">
                  <c:v>29.213888888829388</c:v>
                </c:pt>
                <c:pt idx="1225">
                  <c:v>29.231111111061182</c:v>
                </c:pt>
                <c:pt idx="1226">
                  <c:v>29.231111111061182</c:v>
                </c:pt>
                <c:pt idx="1227">
                  <c:v>29.248333333292976</c:v>
                </c:pt>
                <c:pt idx="1228">
                  <c:v>29.248333333292976</c:v>
                </c:pt>
                <c:pt idx="1229">
                  <c:v>29.26555555552477</c:v>
                </c:pt>
                <c:pt idx="1230">
                  <c:v>29.26555555552477</c:v>
                </c:pt>
                <c:pt idx="1231">
                  <c:v>29.282777777756564</c:v>
                </c:pt>
                <c:pt idx="1232">
                  <c:v>29.282777777756564</c:v>
                </c:pt>
                <c:pt idx="1233">
                  <c:v>29.299999999988358</c:v>
                </c:pt>
                <c:pt idx="1234">
                  <c:v>29.299999999988358</c:v>
                </c:pt>
                <c:pt idx="1235">
                  <c:v>29.317222222220153</c:v>
                </c:pt>
                <c:pt idx="1236">
                  <c:v>29.317222222220153</c:v>
                </c:pt>
                <c:pt idx="1237">
                  <c:v>29.334444444451947</c:v>
                </c:pt>
                <c:pt idx="1238">
                  <c:v>29.334444444451947</c:v>
                </c:pt>
                <c:pt idx="1239">
                  <c:v>29.351666666683741</c:v>
                </c:pt>
                <c:pt idx="1240">
                  <c:v>29.351666666683741</c:v>
                </c:pt>
                <c:pt idx="1241">
                  <c:v>29.368888888915535</c:v>
                </c:pt>
                <c:pt idx="1242">
                  <c:v>29.368888888915535</c:v>
                </c:pt>
                <c:pt idx="1243">
                  <c:v>29.386111111147329</c:v>
                </c:pt>
                <c:pt idx="1244">
                  <c:v>29.386111111147329</c:v>
                </c:pt>
                <c:pt idx="1245">
                  <c:v>29.403333333379123</c:v>
                </c:pt>
                <c:pt idx="1246">
                  <c:v>29.403333333379123</c:v>
                </c:pt>
                <c:pt idx="1247">
                  <c:v>29.420555555610918</c:v>
                </c:pt>
                <c:pt idx="1248">
                  <c:v>29.420555555610918</c:v>
                </c:pt>
                <c:pt idx="1249">
                  <c:v>29.437777777842712</c:v>
                </c:pt>
                <c:pt idx="1250">
                  <c:v>29.437777777842712</c:v>
                </c:pt>
                <c:pt idx="1251">
                  <c:v>29.455000000074506</c:v>
                </c:pt>
                <c:pt idx="1252">
                  <c:v>29.455000000074506</c:v>
                </c:pt>
                <c:pt idx="1253">
                  <c:v>29.471944444463588</c:v>
                </c:pt>
                <c:pt idx="1254">
                  <c:v>29.471944444463588</c:v>
                </c:pt>
                <c:pt idx="1255">
                  <c:v>29.489166666695382</c:v>
                </c:pt>
                <c:pt idx="1256">
                  <c:v>29.489166666695382</c:v>
                </c:pt>
                <c:pt idx="1257">
                  <c:v>29.506388888927177</c:v>
                </c:pt>
                <c:pt idx="1258">
                  <c:v>29.506388888927177</c:v>
                </c:pt>
                <c:pt idx="1259">
                  <c:v>29.523611111158971</c:v>
                </c:pt>
                <c:pt idx="1260">
                  <c:v>29.523611111158971</c:v>
                </c:pt>
                <c:pt idx="1261">
                  <c:v>29.540833333390765</c:v>
                </c:pt>
                <c:pt idx="1262">
                  <c:v>29.540833333390765</c:v>
                </c:pt>
                <c:pt idx="1263">
                  <c:v>29.558055555622559</c:v>
                </c:pt>
                <c:pt idx="1264">
                  <c:v>29.558055555622559</c:v>
                </c:pt>
                <c:pt idx="1265">
                  <c:v>29.575277777854353</c:v>
                </c:pt>
                <c:pt idx="1266">
                  <c:v>29.575277777854353</c:v>
                </c:pt>
                <c:pt idx="1267">
                  <c:v>29.592499999911524</c:v>
                </c:pt>
                <c:pt idx="1268">
                  <c:v>29.592499999911524</c:v>
                </c:pt>
                <c:pt idx="1269">
                  <c:v>29.609722222143319</c:v>
                </c:pt>
                <c:pt idx="1270">
                  <c:v>29.609722222143319</c:v>
                </c:pt>
                <c:pt idx="1271">
                  <c:v>29.626944444375113</c:v>
                </c:pt>
                <c:pt idx="1272">
                  <c:v>29.626944444375113</c:v>
                </c:pt>
                <c:pt idx="1273">
                  <c:v>29.644166666606907</c:v>
                </c:pt>
                <c:pt idx="1274">
                  <c:v>29.644166666606907</c:v>
                </c:pt>
                <c:pt idx="1275">
                  <c:v>29.661388888838701</c:v>
                </c:pt>
                <c:pt idx="1276">
                  <c:v>29.661388888838701</c:v>
                </c:pt>
                <c:pt idx="1277">
                  <c:v>29.678611111070495</c:v>
                </c:pt>
                <c:pt idx="1278">
                  <c:v>29.678611111070495</c:v>
                </c:pt>
                <c:pt idx="1279">
                  <c:v>29.695833333302289</c:v>
                </c:pt>
                <c:pt idx="1280">
                  <c:v>29.695833333302289</c:v>
                </c:pt>
                <c:pt idx="1281">
                  <c:v>29.713055555534083</c:v>
                </c:pt>
                <c:pt idx="1282">
                  <c:v>29.713055555534083</c:v>
                </c:pt>
                <c:pt idx="1283">
                  <c:v>29.730277777765878</c:v>
                </c:pt>
                <c:pt idx="1284">
                  <c:v>29.730277777765878</c:v>
                </c:pt>
                <c:pt idx="1285">
                  <c:v>29.747499999997672</c:v>
                </c:pt>
                <c:pt idx="1286">
                  <c:v>29.747499999997672</c:v>
                </c:pt>
                <c:pt idx="1287">
                  <c:v>29.764444444386754</c:v>
                </c:pt>
                <c:pt idx="1288">
                  <c:v>29.764444444386754</c:v>
                </c:pt>
                <c:pt idx="1289">
                  <c:v>29.781666666618548</c:v>
                </c:pt>
                <c:pt idx="1290">
                  <c:v>29.781666666618548</c:v>
                </c:pt>
                <c:pt idx="1291">
                  <c:v>29.798888888850342</c:v>
                </c:pt>
                <c:pt idx="1292">
                  <c:v>29.798888888850342</c:v>
                </c:pt>
                <c:pt idx="1293">
                  <c:v>29.816111111082137</c:v>
                </c:pt>
                <c:pt idx="1294">
                  <c:v>29.816111111082137</c:v>
                </c:pt>
                <c:pt idx="1295">
                  <c:v>29.833333333313931</c:v>
                </c:pt>
                <c:pt idx="1296">
                  <c:v>29.833333333313931</c:v>
                </c:pt>
                <c:pt idx="1297">
                  <c:v>29.850555555545725</c:v>
                </c:pt>
                <c:pt idx="1298">
                  <c:v>29.850555555545725</c:v>
                </c:pt>
                <c:pt idx="1299">
                  <c:v>29.867777777777519</c:v>
                </c:pt>
                <c:pt idx="1300">
                  <c:v>29.867777777777519</c:v>
                </c:pt>
                <c:pt idx="1301">
                  <c:v>29.885000000009313</c:v>
                </c:pt>
                <c:pt idx="1302">
                  <c:v>29.885000000009313</c:v>
                </c:pt>
                <c:pt idx="1303">
                  <c:v>29.902222222241107</c:v>
                </c:pt>
                <c:pt idx="1304">
                  <c:v>29.902222222241107</c:v>
                </c:pt>
                <c:pt idx="1305">
                  <c:v>29.919444444472902</c:v>
                </c:pt>
                <c:pt idx="1306">
                  <c:v>29.919444444472902</c:v>
                </c:pt>
                <c:pt idx="1307">
                  <c:v>29.936666666704696</c:v>
                </c:pt>
                <c:pt idx="1308">
                  <c:v>29.936666666704696</c:v>
                </c:pt>
                <c:pt idx="1309">
                  <c:v>29.95388888893649</c:v>
                </c:pt>
                <c:pt idx="1310">
                  <c:v>29.95388888893649</c:v>
                </c:pt>
                <c:pt idx="1311">
                  <c:v>29.971111111168284</c:v>
                </c:pt>
                <c:pt idx="1312">
                  <c:v>29.971111111168284</c:v>
                </c:pt>
                <c:pt idx="1313">
                  <c:v>29.988333333400078</c:v>
                </c:pt>
                <c:pt idx="1314">
                  <c:v>29.988333333400078</c:v>
                </c:pt>
                <c:pt idx="1315">
                  <c:v>30.005555555631872</c:v>
                </c:pt>
                <c:pt idx="1316">
                  <c:v>30.005555555631872</c:v>
                </c:pt>
                <c:pt idx="1317">
                  <c:v>30.022777777689043</c:v>
                </c:pt>
                <c:pt idx="1318">
                  <c:v>30.022777777689043</c:v>
                </c:pt>
                <c:pt idx="1319">
                  <c:v>30.039999999920838</c:v>
                </c:pt>
                <c:pt idx="1320">
                  <c:v>30.039999999920838</c:v>
                </c:pt>
                <c:pt idx="1321">
                  <c:v>30.057222222152632</c:v>
                </c:pt>
                <c:pt idx="1322">
                  <c:v>30.057222222152632</c:v>
                </c:pt>
                <c:pt idx="1323">
                  <c:v>30.074166666716337</c:v>
                </c:pt>
                <c:pt idx="1324">
                  <c:v>30.074166666716337</c:v>
                </c:pt>
                <c:pt idx="1325">
                  <c:v>30.091388888948131</c:v>
                </c:pt>
                <c:pt idx="1326">
                  <c:v>30.091388888948131</c:v>
                </c:pt>
                <c:pt idx="1327">
                  <c:v>30.108611111179926</c:v>
                </c:pt>
                <c:pt idx="1328">
                  <c:v>30.108611111179926</c:v>
                </c:pt>
                <c:pt idx="1329">
                  <c:v>30.125833333237097</c:v>
                </c:pt>
                <c:pt idx="1330">
                  <c:v>30.125833333237097</c:v>
                </c:pt>
                <c:pt idx="1331">
                  <c:v>30.143055555468891</c:v>
                </c:pt>
                <c:pt idx="1332">
                  <c:v>30.143055555468891</c:v>
                </c:pt>
                <c:pt idx="1333">
                  <c:v>30.160277777700685</c:v>
                </c:pt>
                <c:pt idx="1334">
                  <c:v>30.160277777700685</c:v>
                </c:pt>
                <c:pt idx="1335">
                  <c:v>30.177499999932479</c:v>
                </c:pt>
                <c:pt idx="1336">
                  <c:v>30.177499999932479</c:v>
                </c:pt>
                <c:pt idx="1337">
                  <c:v>30.194722222164273</c:v>
                </c:pt>
                <c:pt idx="1338">
                  <c:v>30.194722222164273</c:v>
                </c:pt>
                <c:pt idx="1339">
                  <c:v>30.211944444396067</c:v>
                </c:pt>
                <c:pt idx="1340">
                  <c:v>30.211944444396067</c:v>
                </c:pt>
                <c:pt idx="1341">
                  <c:v>30.229166666627862</c:v>
                </c:pt>
                <c:pt idx="1342">
                  <c:v>30.229166666627862</c:v>
                </c:pt>
                <c:pt idx="1343">
                  <c:v>30.246388888859656</c:v>
                </c:pt>
                <c:pt idx="1344">
                  <c:v>30.246388888859656</c:v>
                </c:pt>
                <c:pt idx="1345">
                  <c:v>30.26361111109145</c:v>
                </c:pt>
                <c:pt idx="1346">
                  <c:v>30.26361111109145</c:v>
                </c:pt>
                <c:pt idx="1347">
                  <c:v>30.280833333323244</c:v>
                </c:pt>
                <c:pt idx="1348">
                  <c:v>30.280833333323244</c:v>
                </c:pt>
                <c:pt idx="1349">
                  <c:v>30.298055555555038</c:v>
                </c:pt>
                <c:pt idx="1350">
                  <c:v>30.298055555555038</c:v>
                </c:pt>
                <c:pt idx="1351">
                  <c:v>30.315277777786832</c:v>
                </c:pt>
                <c:pt idx="1352">
                  <c:v>30.315277777786832</c:v>
                </c:pt>
                <c:pt idx="1353">
                  <c:v>30.332500000018626</c:v>
                </c:pt>
                <c:pt idx="1354">
                  <c:v>30.332500000018626</c:v>
                </c:pt>
                <c:pt idx="1355">
                  <c:v>30.349722222250421</c:v>
                </c:pt>
                <c:pt idx="1356">
                  <c:v>30.349722222250421</c:v>
                </c:pt>
                <c:pt idx="1357">
                  <c:v>30.366944444482215</c:v>
                </c:pt>
                <c:pt idx="1358">
                  <c:v>30.366944444482215</c:v>
                </c:pt>
                <c:pt idx="1359">
                  <c:v>30.383888888871297</c:v>
                </c:pt>
                <c:pt idx="1360">
                  <c:v>30.383888888871297</c:v>
                </c:pt>
                <c:pt idx="1361">
                  <c:v>30.401111111103091</c:v>
                </c:pt>
                <c:pt idx="1362">
                  <c:v>30.401111111103091</c:v>
                </c:pt>
                <c:pt idx="1363">
                  <c:v>30.418333333334886</c:v>
                </c:pt>
                <c:pt idx="1364">
                  <c:v>30.418333333334886</c:v>
                </c:pt>
                <c:pt idx="1365">
                  <c:v>30.43555555556668</c:v>
                </c:pt>
                <c:pt idx="1366">
                  <c:v>30.43555555556668</c:v>
                </c:pt>
                <c:pt idx="1367">
                  <c:v>30.452777777798474</c:v>
                </c:pt>
                <c:pt idx="1368">
                  <c:v>30.452777777798474</c:v>
                </c:pt>
                <c:pt idx="1369">
                  <c:v>30.470000000030268</c:v>
                </c:pt>
                <c:pt idx="1370">
                  <c:v>30.470000000030268</c:v>
                </c:pt>
                <c:pt idx="1371">
                  <c:v>30.487222222262062</c:v>
                </c:pt>
                <c:pt idx="1372">
                  <c:v>30.487222222262062</c:v>
                </c:pt>
                <c:pt idx="1373">
                  <c:v>30.504444444493856</c:v>
                </c:pt>
                <c:pt idx="1374">
                  <c:v>30.504444444493856</c:v>
                </c:pt>
                <c:pt idx="1375">
                  <c:v>30.52166666672565</c:v>
                </c:pt>
                <c:pt idx="1376">
                  <c:v>30.52166666672565</c:v>
                </c:pt>
                <c:pt idx="1377">
                  <c:v>30.538888888957445</c:v>
                </c:pt>
                <c:pt idx="1378">
                  <c:v>30.538888888957445</c:v>
                </c:pt>
                <c:pt idx="1379">
                  <c:v>30.556111111189239</c:v>
                </c:pt>
                <c:pt idx="1380">
                  <c:v>30.556111111189239</c:v>
                </c:pt>
                <c:pt idx="1381">
                  <c:v>30.57333333324641</c:v>
                </c:pt>
                <c:pt idx="1382">
                  <c:v>30.57333333324641</c:v>
                </c:pt>
                <c:pt idx="1383">
                  <c:v>30.590555555478204</c:v>
                </c:pt>
                <c:pt idx="1384">
                  <c:v>30.590555555478204</c:v>
                </c:pt>
                <c:pt idx="1385">
                  <c:v>30.607777777709998</c:v>
                </c:pt>
                <c:pt idx="1386">
                  <c:v>30.607777777709998</c:v>
                </c:pt>
                <c:pt idx="1387">
                  <c:v>30.624999999941792</c:v>
                </c:pt>
                <c:pt idx="1388">
                  <c:v>30.624999999941792</c:v>
                </c:pt>
                <c:pt idx="1389">
                  <c:v>30.642222222173586</c:v>
                </c:pt>
                <c:pt idx="1390">
                  <c:v>30.642222222173586</c:v>
                </c:pt>
                <c:pt idx="1391">
                  <c:v>30.659444444405381</c:v>
                </c:pt>
                <c:pt idx="1392">
                  <c:v>30.659444444405381</c:v>
                </c:pt>
                <c:pt idx="1393">
                  <c:v>30.676666666637175</c:v>
                </c:pt>
                <c:pt idx="1394">
                  <c:v>30.676666666637175</c:v>
                </c:pt>
                <c:pt idx="1395">
                  <c:v>30.693888888868969</c:v>
                </c:pt>
                <c:pt idx="1396">
                  <c:v>30.693888888868969</c:v>
                </c:pt>
                <c:pt idx="1397">
                  <c:v>30.710833333258051</c:v>
                </c:pt>
                <c:pt idx="1398">
                  <c:v>30.710833333258051</c:v>
                </c:pt>
                <c:pt idx="1399">
                  <c:v>30.728055555489846</c:v>
                </c:pt>
                <c:pt idx="1400">
                  <c:v>30.728055555489846</c:v>
                </c:pt>
                <c:pt idx="1401">
                  <c:v>30.74527777772164</c:v>
                </c:pt>
                <c:pt idx="1402">
                  <c:v>30.74527777772164</c:v>
                </c:pt>
                <c:pt idx="1403">
                  <c:v>30.762499999953434</c:v>
                </c:pt>
                <c:pt idx="1404">
                  <c:v>30.762499999953434</c:v>
                </c:pt>
                <c:pt idx="1405">
                  <c:v>30.779722222185228</c:v>
                </c:pt>
                <c:pt idx="1406">
                  <c:v>30.779722222185228</c:v>
                </c:pt>
                <c:pt idx="1407">
                  <c:v>30.796944444417022</c:v>
                </c:pt>
                <c:pt idx="1408">
                  <c:v>30.796944444417022</c:v>
                </c:pt>
                <c:pt idx="1409">
                  <c:v>30.814166666648816</c:v>
                </c:pt>
                <c:pt idx="1410">
                  <c:v>30.814166666648816</c:v>
                </c:pt>
                <c:pt idx="1411">
                  <c:v>30.83138888888061</c:v>
                </c:pt>
                <c:pt idx="1412">
                  <c:v>30.83138888888061</c:v>
                </c:pt>
                <c:pt idx="1413">
                  <c:v>30.848611111112405</c:v>
                </c:pt>
                <c:pt idx="1414">
                  <c:v>30.848611111112405</c:v>
                </c:pt>
                <c:pt idx="1415">
                  <c:v>30.865833333344199</c:v>
                </c:pt>
                <c:pt idx="1416">
                  <c:v>30.865833333344199</c:v>
                </c:pt>
                <c:pt idx="1417">
                  <c:v>30.883055555575993</c:v>
                </c:pt>
                <c:pt idx="1418">
                  <c:v>30.883055555575993</c:v>
                </c:pt>
                <c:pt idx="1419">
                  <c:v>30.900277777807787</c:v>
                </c:pt>
                <c:pt idx="1420">
                  <c:v>30.900277777807787</c:v>
                </c:pt>
                <c:pt idx="1421">
                  <c:v>30.917500000039581</c:v>
                </c:pt>
                <c:pt idx="1422">
                  <c:v>30.917500000039581</c:v>
                </c:pt>
                <c:pt idx="1423">
                  <c:v>30.934722222271375</c:v>
                </c:pt>
                <c:pt idx="1424">
                  <c:v>30.934722222271375</c:v>
                </c:pt>
                <c:pt idx="1425">
                  <c:v>30.95194444450317</c:v>
                </c:pt>
                <c:pt idx="1426">
                  <c:v>30.95194444450317</c:v>
                </c:pt>
                <c:pt idx="1427">
                  <c:v>30.969166666734964</c:v>
                </c:pt>
                <c:pt idx="1428">
                  <c:v>30.969166666734964</c:v>
                </c:pt>
                <c:pt idx="1429">
                  <c:v>30.986388888966758</c:v>
                </c:pt>
                <c:pt idx="1430">
                  <c:v>30.986388888966758</c:v>
                </c:pt>
                <c:pt idx="1431">
                  <c:v>31.00333333335584</c:v>
                </c:pt>
                <c:pt idx="1432">
                  <c:v>31.00333333335584</c:v>
                </c:pt>
                <c:pt idx="1433">
                  <c:v>31.020555555587634</c:v>
                </c:pt>
                <c:pt idx="1434">
                  <c:v>31.020555555587634</c:v>
                </c:pt>
                <c:pt idx="1435">
                  <c:v>31.037777777819429</c:v>
                </c:pt>
                <c:pt idx="1436">
                  <c:v>31.037777777819429</c:v>
                </c:pt>
                <c:pt idx="1437">
                  <c:v>31.055000000051223</c:v>
                </c:pt>
                <c:pt idx="1438">
                  <c:v>31.055000000051223</c:v>
                </c:pt>
                <c:pt idx="1439">
                  <c:v>31.072222222283017</c:v>
                </c:pt>
                <c:pt idx="1440">
                  <c:v>31.072222222283017</c:v>
                </c:pt>
                <c:pt idx="1441">
                  <c:v>31.089444444514811</c:v>
                </c:pt>
                <c:pt idx="1442">
                  <c:v>31.089444444514811</c:v>
                </c:pt>
                <c:pt idx="1443">
                  <c:v>31.106666666571982</c:v>
                </c:pt>
                <c:pt idx="1444">
                  <c:v>31.106666666571982</c:v>
                </c:pt>
                <c:pt idx="1445">
                  <c:v>31.123888888803776</c:v>
                </c:pt>
                <c:pt idx="1446">
                  <c:v>31.123888888803776</c:v>
                </c:pt>
                <c:pt idx="1447">
                  <c:v>31.141111111035571</c:v>
                </c:pt>
                <c:pt idx="1448">
                  <c:v>31.141111111035571</c:v>
                </c:pt>
                <c:pt idx="1449">
                  <c:v>31.158333333267365</c:v>
                </c:pt>
                <c:pt idx="1450">
                  <c:v>31.158333333267365</c:v>
                </c:pt>
                <c:pt idx="1451">
                  <c:v>31.175555555499159</c:v>
                </c:pt>
                <c:pt idx="1452">
                  <c:v>31.175555555499159</c:v>
                </c:pt>
                <c:pt idx="1453">
                  <c:v>31.192777777730953</c:v>
                </c:pt>
                <c:pt idx="1454">
                  <c:v>31.192777777730953</c:v>
                </c:pt>
                <c:pt idx="1455">
                  <c:v>31.209999999962747</c:v>
                </c:pt>
                <c:pt idx="1456">
                  <c:v>31.209999999962747</c:v>
                </c:pt>
                <c:pt idx="1457">
                  <c:v>31.227222222194541</c:v>
                </c:pt>
                <c:pt idx="1458">
                  <c:v>31.227222222194541</c:v>
                </c:pt>
                <c:pt idx="1459">
                  <c:v>31.244444444426335</c:v>
                </c:pt>
                <c:pt idx="1460">
                  <c:v>31.244444444426335</c:v>
                </c:pt>
                <c:pt idx="1461">
                  <c:v>31.26166666665813</c:v>
                </c:pt>
                <c:pt idx="1462">
                  <c:v>31.26166666665813</c:v>
                </c:pt>
                <c:pt idx="1463">
                  <c:v>31.278888888889924</c:v>
                </c:pt>
                <c:pt idx="1464">
                  <c:v>31.278888888889924</c:v>
                </c:pt>
                <c:pt idx="1465">
                  <c:v>31.296111111121718</c:v>
                </c:pt>
                <c:pt idx="1466">
                  <c:v>31.296111111121718</c:v>
                </c:pt>
                <c:pt idx="1467">
                  <c:v>31.313333333353512</c:v>
                </c:pt>
                <c:pt idx="1468">
                  <c:v>31.313333333353512</c:v>
                </c:pt>
                <c:pt idx="1469">
                  <c:v>31.330277777742594</c:v>
                </c:pt>
                <c:pt idx="1470">
                  <c:v>31.330277777742594</c:v>
                </c:pt>
                <c:pt idx="1471">
                  <c:v>31.347499999974389</c:v>
                </c:pt>
                <c:pt idx="1472">
                  <c:v>31.347499999974389</c:v>
                </c:pt>
                <c:pt idx="1473">
                  <c:v>31.364722222206183</c:v>
                </c:pt>
                <c:pt idx="1474">
                  <c:v>31.364722222206183</c:v>
                </c:pt>
                <c:pt idx="1475">
                  <c:v>31.381944444437977</c:v>
                </c:pt>
                <c:pt idx="1476">
                  <c:v>31.381944444437977</c:v>
                </c:pt>
                <c:pt idx="1477">
                  <c:v>31.399166666669771</c:v>
                </c:pt>
                <c:pt idx="1478">
                  <c:v>31.399166666669771</c:v>
                </c:pt>
                <c:pt idx="1479">
                  <c:v>31.416388888901565</c:v>
                </c:pt>
                <c:pt idx="1480">
                  <c:v>31.416388888901565</c:v>
                </c:pt>
                <c:pt idx="1481">
                  <c:v>31.433611111133359</c:v>
                </c:pt>
                <c:pt idx="1482">
                  <c:v>31.433611111133359</c:v>
                </c:pt>
                <c:pt idx="1483">
                  <c:v>31.450833333365154</c:v>
                </c:pt>
                <c:pt idx="1484">
                  <c:v>31.450833333365154</c:v>
                </c:pt>
                <c:pt idx="1485">
                  <c:v>31.468055555596948</c:v>
                </c:pt>
                <c:pt idx="1486">
                  <c:v>31.468055555596948</c:v>
                </c:pt>
                <c:pt idx="1487">
                  <c:v>31.485277777828742</c:v>
                </c:pt>
                <c:pt idx="1488">
                  <c:v>31.485277777828742</c:v>
                </c:pt>
                <c:pt idx="1489">
                  <c:v>31.502500000060536</c:v>
                </c:pt>
                <c:pt idx="1490">
                  <c:v>31.502500000060536</c:v>
                </c:pt>
                <c:pt idx="1491">
                  <c:v>31.51972222229233</c:v>
                </c:pt>
                <c:pt idx="1492">
                  <c:v>31.51972222229233</c:v>
                </c:pt>
                <c:pt idx="1493">
                  <c:v>31.536944444349501</c:v>
                </c:pt>
                <c:pt idx="1494">
                  <c:v>31.536944444349501</c:v>
                </c:pt>
                <c:pt idx="1495">
                  <c:v>31.554166666581295</c:v>
                </c:pt>
                <c:pt idx="1496">
                  <c:v>31.554166666581295</c:v>
                </c:pt>
                <c:pt idx="1497">
                  <c:v>31.57138888881309</c:v>
                </c:pt>
                <c:pt idx="1498">
                  <c:v>31.57138888881309</c:v>
                </c:pt>
                <c:pt idx="1499">
                  <c:v>31.588611111044884</c:v>
                </c:pt>
                <c:pt idx="1500">
                  <c:v>31.588611111044884</c:v>
                </c:pt>
                <c:pt idx="1501">
                  <c:v>31.605833333276678</c:v>
                </c:pt>
                <c:pt idx="1502">
                  <c:v>31.605833333276678</c:v>
                </c:pt>
                <c:pt idx="1503">
                  <c:v>31.623055555508472</c:v>
                </c:pt>
                <c:pt idx="1504">
                  <c:v>31.623055555508472</c:v>
                </c:pt>
                <c:pt idx="1505">
                  <c:v>31.640000000072177</c:v>
                </c:pt>
                <c:pt idx="1506">
                  <c:v>31.640000000072177</c:v>
                </c:pt>
                <c:pt idx="1507">
                  <c:v>31.657222222129349</c:v>
                </c:pt>
                <c:pt idx="1508">
                  <c:v>31.657222222129349</c:v>
                </c:pt>
                <c:pt idx="1509">
                  <c:v>31.674444444361143</c:v>
                </c:pt>
                <c:pt idx="1510">
                  <c:v>31.674444444361143</c:v>
                </c:pt>
                <c:pt idx="1511">
                  <c:v>31.691666666592937</c:v>
                </c:pt>
                <c:pt idx="1512">
                  <c:v>31.691666666592937</c:v>
                </c:pt>
                <c:pt idx="1513">
                  <c:v>31.708888888824731</c:v>
                </c:pt>
                <c:pt idx="1514">
                  <c:v>31.708888888824731</c:v>
                </c:pt>
                <c:pt idx="1515">
                  <c:v>31.726111111056525</c:v>
                </c:pt>
                <c:pt idx="1516">
                  <c:v>31.726111111056525</c:v>
                </c:pt>
                <c:pt idx="1517">
                  <c:v>31.743333333288319</c:v>
                </c:pt>
                <c:pt idx="1518">
                  <c:v>31.743333333288319</c:v>
                </c:pt>
                <c:pt idx="1519">
                  <c:v>31.760555555520114</c:v>
                </c:pt>
                <c:pt idx="1520">
                  <c:v>31.760555555520114</c:v>
                </c:pt>
                <c:pt idx="1521">
                  <c:v>31.777777777751908</c:v>
                </c:pt>
                <c:pt idx="1522">
                  <c:v>31.777777777751908</c:v>
                </c:pt>
                <c:pt idx="1523">
                  <c:v>31.794999999983702</c:v>
                </c:pt>
                <c:pt idx="1524">
                  <c:v>31.794999999983702</c:v>
                </c:pt>
                <c:pt idx="1525">
                  <c:v>31.812222222215496</c:v>
                </c:pt>
                <c:pt idx="1526">
                  <c:v>31.812222222215496</c:v>
                </c:pt>
                <c:pt idx="1527">
                  <c:v>31.82944444444729</c:v>
                </c:pt>
                <c:pt idx="1528">
                  <c:v>31.82944444444729</c:v>
                </c:pt>
                <c:pt idx="1529">
                  <c:v>31.846666666679084</c:v>
                </c:pt>
                <c:pt idx="1530">
                  <c:v>31.846666666679084</c:v>
                </c:pt>
                <c:pt idx="1531">
                  <c:v>31.863888888910878</c:v>
                </c:pt>
                <c:pt idx="1532">
                  <c:v>31.863888888910878</c:v>
                </c:pt>
                <c:pt idx="1533">
                  <c:v>31.881111111142673</c:v>
                </c:pt>
                <c:pt idx="1534">
                  <c:v>31.881111111142673</c:v>
                </c:pt>
                <c:pt idx="1535">
                  <c:v>31.898333333374467</c:v>
                </c:pt>
                <c:pt idx="1536">
                  <c:v>31.898333333374467</c:v>
                </c:pt>
                <c:pt idx="1537">
                  <c:v>31.915555555606261</c:v>
                </c:pt>
                <c:pt idx="1538">
                  <c:v>31.915555555606261</c:v>
                </c:pt>
                <c:pt idx="1539">
                  <c:v>31.932777777838055</c:v>
                </c:pt>
                <c:pt idx="1540">
                  <c:v>31.932777777838055</c:v>
                </c:pt>
                <c:pt idx="1541">
                  <c:v>31.950000000069849</c:v>
                </c:pt>
                <c:pt idx="1542">
                  <c:v>31.950000000069849</c:v>
                </c:pt>
                <c:pt idx="1543">
                  <c:v>31.966944444458932</c:v>
                </c:pt>
                <c:pt idx="1544">
                  <c:v>31.966944444458932</c:v>
                </c:pt>
                <c:pt idx="1545">
                  <c:v>31.984166666690726</c:v>
                </c:pt>
                <c:pt idx="1546">
                  <c:v>31.984166666690726</c:v>
                </c:pt>
                <c:pt idx="1547">
                  <c:v>32.00138888892252</c:v>
                </c:pt>
                <c:pt idx="1548">
                  <c:v>32.00138888892252</c:v>
                </c:pt>
                <c:pt idx="1549">
                  <c:v>32.018611111154314</c:v>
                </c:pt>
                <c:pt idx="1550">
                  <c:v>32.018611111154314</c:v>
                </c:pt>
                <c:pt idx="1551">
                  <c:v>32.035833333386108</c:v>
                </c:pt>
                <c:pt idx="1552">
                  <c:v>32.035833333386108</c:v>
                </c:pt>
                <c:pt idx="1553">
                  <c:v>32.053055555617902</c:v>
                </c:pt>
                <c:pt idx="1554">
                  <c:v>32.053055555617902</c:v>
                </c:pt>
                <c:pt idx="1555">
                  <c:v>32.070277777849697</c:v>
                </c:pt>
                <c:pt idx="1556">
                  <c:v>32.070277777849697</c:v>
                </c:pt>
                <c:pt idx="1557">
                  <c:v>32.087499999906868</c:v>
                </c:pt>
                <c:pt idx="1558">
                  <c:v>32.087499999906868</c:v>
                </c:pt>
                <c:pt idx="1559">
                  <c:v>32.104722222138662</c:v>
                </c:pt>
                <c:pt idx="1560">
                  <c:v>32.104722222138662</c:v>
                </c:pt>
                <c:pt idx="1561">
                  <c:v>32.121944444370456</c:v>
                </c:pt>
                <c:pt idx="1562">
                  <c:v>32.121944444370456</c:v>
                </c:pt>
                <c:pt idx="1563">
                  <c:v>32.13916666660225</c:v>
                </c:pt>
                <c:pt idx="1564">
                  <c:v>32.13916666660225</c:v>
                </c:pt>
                <c:pt idx="1565">
                  <c:v>32.156388888834044</c:v>
                </c:pt>
                <c:pt idx="1566">
                  <c:v>32.156388888834044</c:v>
                </c:pt>
                <c:pt idx="1567">
                  <c:v>32.173611111065838</c:v>
                </c:pt>
                <c:pt idx="1568">
                  <c:v>32.173611111065838</c:v>
                </c:pt>
                <c:pt idx="1569">
                  <c:v>32.190833333297633</c:v>
                </c:pt>
                <c:pt idx="1570">
                  <c:v>32.190833333297633</c:v>
                </c:pt>
                <c:pt idx="1571">
                  <c:v>32.208055555529427</c:v>
                </c:pt>
                <c:pt idx="1572">
                  <c:v>32.208055555529427</c:v>
                </c:pt>
                <c:pt idx="1573">
                  <c:v>32.225277777761221</c:v>
                </c:pt>
                <c:pt idx="1574">
                  <c:v>32.225277777761221</c:v>
                </c:pt>
                <c:pt idx="1575">
                  <c:v>32.242499999993015</c:v>
                </c:pt>
                <c:pt idx="1576">
                  <c:v>32.242499999993015</c:v>
                </c:pt>
                <c:pt idx="1577">
                  <c:v>32.259722222224809</c:v>
                </c:pt>
                <c:pt idx="1578">
                  <c:v>32.259722222224809</c:v>
                </c:pt>
                <c:pt idx="1579">
                  <c:v>32.276944444456603</c:v>
                </c:pt>
                <c:pt idx="1580">
                  <c:v>32.276944444456603</c:v>
                </c:pt>
                <c:pt idx="1581">
                  <c:v>32.293888888845686</c:v>
                </c:pt>
                <c:pt idx="1582">
                  <c:v>32.293888888845686</c:v>
                </c:pt>
                <c:pt idx="1583">
                  <c:v>32.31111111107748</c:v>
                </c:pt>
                <c:pt idx="1584">
                  <c:v>32.31111111107748</c:v>
                </c:pt>
                <c:pt idx="1585">
                  <c:v>32.328333333309274</c:v>
                </c:pt>
                <c:pt idx="1586">
                  <c:v>32.328333333309274</c:v>
                </c:pt>
                <c:pt idx="1587">
                  <c:v>32.345555555541068</c:v>
                </c:pt>
                <c:pt idx="1588">
                  <c:v>32.345555555541068</c:v>
                </c:pt>
                <c:pt idx="1589">
                  <c:v>32.362777777772862</c:v>
                </c:pt>
                <c:pt idx="1590">
                  <c:v>32.362777777772862</c:v>
                </c:pt>
                <c:pt idx="1591">
                  <c:v>32.380000000004657</c:v>
                </c:pt>
                <c:pt idx="1592">
                  <c:v>32.380000000004657</c:v>
                </c:pt>
                <c:pt idx="1593">
                  <c:v>32.397222222236451</c:v>
                </c:pt>
                <c:pt idx="1594">
                  <c:v>32.397222222236451</c:v>
                </c:pt>
                <c:pt idx="1595">
                  <c:v>32.414444444468245</c:v>
                </c:pt>
                <c:pt idx="1596">
                  <c:v>32.414444444468245</c:v>
                </c:pt>
                <c:pt idx="1597">
                  <c:v>32.431666666700039</c:v>
                </c:pt>
                <c:pt idx="1598">
                  <c:v>32.431666666700039</c:v>
                </c:pt>
                <c:pt idx="1599">
                  <c:v>32.448888888931833</c:v>
                </c:pt>
                <c:pt idx="1600">
                  <c:v>32.448888888931833</c:v>
                </c:pt>
                <c:pt idx="1601">
                  <c:v>32.466111111163627</c:v>
                </c:pt>
                <c:pt idx="1602">
                  <c:v>32.466111111163627</c:v>
                </c:pt>
                <c:pt idx="1603">
                  <c:v>32.483333333395422</c:v>
                </c:pt>
                <c:pt idx="1604">
                  <c:v>32.483333333395422</c:v>
                </c:pt>
                <c:pt idx="1605">
                  <c:v>32.500555555627216</c:v>
                </c:pt>
                <c:pt idx="1606">
                  <c:v>32.500555555627216</c:v>
                </c:pt>
                <c:pt idx="1607">
                  <c:v>32.517777777684387</c:v>
                </c:pt>
                <c:pt idx="1608">
                  <c:v>32.517777777684387</c:v>
                </c:pt>
                <c:pt idx="1609">
                  <c:v>32.534999999916181</c:v>
                </c:pt>
                <c:pt idx="1610">
                  <c:v>32.534999999916181</c:v>
                </c:pt>
                <c:pt idx="1611">
                  <c:v>32.552222222147975</c:v>
                </c:pt>
                <c:pt idx="1612">
                  <c:v>32.552222222147975</c:v>
                </c:pt>
                <c:pt idx="1613">
                  <c:v>32.569444444379769</c:v>
                </c:pt>
                <c:pt idx="1614">
                  <c:v>32.569444444379769</c:v>
                </c:pt>
                <c:pt idx="1615">
                  <c:v>32.586666666611563</c:v>
                </c:pt>
                <c:pt idx="1616">
                  <c:v>32.586666666611563</c:v>
                </c:pt>
                <c:pt idx="1617">
                  <c:v>32.603611111175269</c:v>
                </c:pt>
                <c:pt idx="1618">
                  <c:v>32.603611111175269</c:v>
                </c:pt>
                <c:pt idx="1619">
                  <c:v>32.620833333407063</c:v>
                </c:pt>
                <c:pt idx="1620">
                  <c:v>32.620833333407063</c:v>
                </c:pt>
                <c:pt idx="1621">
                  <c:v>32.638055555464234</c:v>
                </c:pt>
                <c:pt idx="1622">
                  <c:v>32.638055555464234</c:v>
                </c:pt>
                <c:pt idx="1623">
                  <c:v>32.655277777696028</c:v>
                </c:pt>
                <c:pt idx="1624">
                  <c:v>32.655277777696028</c:v>
                </c:pt>
                <c:pt idx="1625">
                  <c:v>32.672499999927823</c:v>
                </c:pt>
                <c:pt idx="1626">
                  <c:v>32.672499999927823</c:v>
                </c:pt>
                <c:pt idx="1627">
                  <c:v>32.689722222159617</c:v>
                </c:pt>
                <c:pt idx="1628">
                  <c:v>32.689722222159617</c:v>
                </c:pt>
                <c:pt idx="1629">
                  <c:v>32.706944444391411</c:v>
                </c:pt>
                <c:pt idx="1630">
                  <c:v>32.706944444391411</c:v>
                </c:pt>
                <c:pt idx="1631">
                  <c:v>32.724166666623205</c:v>
                </c:pt>
                <c:pt idx="1632">
                  <c:v>32.724166666623205</c:v>
                </c:pt>
                <c:pt idx="1633">
                  <c:v>32.741388888854999</c:v>
                </c:pt>
                <c:pt idx="1634">
                  <c:v>32.741388888854999</c:v>
                </c:pt>
                <c:pt idx="1635">
                  <c:v>32.758611111086793</c:v>
                </c:pt>
                <c:pt idx="1636">
                  <c:v>32.758611111086793</c:v>
                </c:pt>
                <c:pt idx="1637">
                  <c:v>32.775833333318587</c:v>
                </c:pt>
                <c:pt idx="1638">
                  <c:v>32.775833333318587</c:v>
                </c:pt>
                <c:pt idx="1639">
                  <c:v>32.793055555550382</c:v>
                </c:pt>
                <c:pt idx="1640">
                  <c:v>32.793055555550382</c:v>
                </c:pt>
                <c:pt idx="1641">
                  <c:v>32.810277777782176</c:v>
                </c:pt>
                <c:pt idx="1642">
                  <c:v>32.810277777782176</c:v>
                </c:pt>
                <c:pt idx="1643">
                  <c:v>32.82750000001397</c:v>
                </c:pt>
                <c:pt idx="1644">
                  <c:v>32.82750000001397</c:v>
                </c:pt>
                <c:pt idx="1645">
                  <c:v>32.844722222245764</c:v>
                </c:pt>
                <c:pt idx="1646">
                  <c:v>32.844722222245764</c:v>
                </c:pt>
                <c:pt idx="1647">
                  <c:v>32.861944444477558</c:v>
                </c:pt>
                <c:pt idx="1648">
                  <c:v>32.861944444477558</c:v>
                </c:pt>
                <c:pt idx="1649">
                  <c:v>32.878888888866641</c:v>
                </c:pt>
                <c:pt idx="1650">
                  <c:v>32.878888888866641</c:v>
                </c:pt>
                <c:pt idx="1651">
                  <c:v>32.896111111098435</c:v>
                </c:pt>
                <c:pt idx="1652">
                  <c:v>32.896111111098435</c:v>
                </c:pt>
                <c:pt idx="1653">
                  <c:v>32.913333333330229</c:v>
                </c:pt>
                <c:pt idx="1654">
                  <c:v>32.913333333330229</c:v>
                </c:pt>
                <c:pt idx="1655">
                  <c:v>32.930555555562023</c:v>
                </c:pt>
                <c:pt idx="1656">
                  <c:v>32.930555555562023</c:v>
                </c:pt>
                <c:pt idx="1657">
                  <c:v>32.947777777793817</c:v>
                </c:pt>
                <c:pt idx="1658">
                  <c:v>32.947777777793817</c:v>
                </c:pt>
                <c:pt idx="1659">
                  <c:v>32.965000000025611</c:v>
                </c:pt>
                <c:pt idx="1660">
                  <c:v>32.965000000025611</c:v>
                </c:pt>
                <c:pt idx="1661">
                  <c:v>32.982222222257406</c:v>
                </c:pt>
                <c:pt idx="1662">
                  <c:v>32.982222222257406</c:v>
                </c:pt>
                <c:pt idx="1663">
                  <c:v>32.9994444444892</c:v>
                </c:pt>
                <c:pt idx="1664">
                  <c:v>32.9994444444892</c:v>
                </c:pt>
                <c:pt idx="1665">
                  <c:v>33.016666666720994</c:v>
                </c:pt>
                <c:pt idx="1666">
                  <c:v>33.016666666720994</c:v>
                </c:pt>
                <c:pt idx="1667">
                  <c:v>33.033888888952788</c:v>
                </c:pt>
                <c:pt idx="1668">
                  <c:v>33.033888888952788</c:v>
                </c:pt>
                <c:pt idx="1669">
                  <c:v>33.051111111184582</c:v>
                </c:pt>
                <c:pt idx="1670">
                  <c:v>33.051111111184582</c:v>
                </c:pt>
                <c:pt idx="1671">
                  <c:v>33.068333333241753</c:v>
                </c:pt>
                <c:pt idx="1672">
                  <c:v>33.068333333241753</c:v>
                </c:pt>
                <c:pt idx="1673">
                  <c:v>33.085555555473547</c:v>
                </c:pt>
                <c:pt idx="1674">
                  <c:v>33.085555555473547</c:v>
                </c:pt>
                <c:pt idx="1675">
                  <c:v>33.102777777705342</c:v>
                </c:pt>
                <c:pt idx="1676">
                  <c:v>33.102777777705342</c:v>
                </c:pt>
                <c:pt idx="1677">
                  <c:v>33.119999999937136</c:v>
                </c:pt>
                <c:pt idx="1678">
                  <c:v>33.119999999937136</c:v>
                </c:pt>
                <c:pt idx="1679">
                  <c:v>33.13722222216893</c:v>
                </c:pt>
                <c:pt idx="1680">
                  <c:v>33.13722222216893</c:v>
                </c:pt>
                <c:pt idx="1681">
                  <c:v>33.154444444400724</c:v>
                </c:pt>
                <c:pt idx="1682">
                  <c:v>33.154444444400724</c:v>
                </c:pt>
                <c:pt idx="1683">
                  <c:v>33.171666666632518</c:v>
                </c:pt>
                <c:pt idx="1684">
                  <c:v>33.171666666632518</c:v>
                </c:pt>
                <c:pt idx="1685">
                  <c:v>33.188888888864312</c:v>
                </c:pt>
                <c:pt idx="1686">
                  <c:v>33.188888888864312</c:v>
                </c:pt>
                <c:pt idx="1687">
                  <c:v>33.206111111096106</c:v>
                </c:pt>
                <c:pt idx="1688">
                  <c:v>33.206111111096106</c:v>
                </c:pt>
                <c:pt idx="1689">
                  <c:v>33.223333333327901</c:v>
                </c:pt>
                <c:pt idx="1690">
                  <c:v>33.223333333327901</c:v>
                </c:pt>
                <c:pt idx="1691">
                  <c:v>33.240277777716983</c:v>
                </c:pt>
                <c:pt idx="1692">
                  <c:v>33.240277777716983</c:v>
                </c:pt>
                <c:pt idx="1693">
                  <c:v>33.257499999948777</c:v>
                </c:pt>
                <c:pt idx="1694">
                  <c:v>33.257499999948777</c:v>
                </c:pt>
                <c:pt idx="1695">
                  <c:v>33.274722222180571</c:v>
                </c:pt>
                <c:pt idx="1696">
                  <c:v>33.274722222180571</c:v>
                </c:pt>
                <c:pt idx="1697">
                  <c:v>33.291944444412366</c:v>
                </c:pt>
                <c:pt idx="1698">
                  <c:v>33.291944444412366</c:v>
                </c:pt>
                <c:pt idx="1699">
                  <c:v>33.30916666664416</c:v>
                </c:pt>
                <c:pt idx="1700">
                  <c:v>33.30916666664416</c:v>
                </c:pt>
                <c:pt idx="1701">
                  <c:v>33.326388888875954</c:v>
                </c:pt>
                <c:pt idx="1702">
                  <c:v>33.326388888875954</c:v>
                </c:pt>
                <c:pt idx="1703">
                  <c:v>33.343611111107748</c:v>
                </c:pt>
                <c:pt idx="1704">
                  <c:v>33.343611111107748</c:v>
                </c:pt>
                <c:pt idx="1705">
                  <c:v>33.360833333339542</c:v>
                </c:pt>
                <c:pt idx="1706">
                  <c:v>33.360833333339542</c:v>
                </c:pt>
                <c:pt idx="1707">
                  <c:v>33.378055555571336</c:v>
                </c:pt>
                <c:pt idx="1708">
                  <c:v>33.378055555571336</c:v>
                </c:pt>
                <c:pt idx="1709">
                  <c:v>33.39527777780313</c:v>
                </c:pt>
                <c:pt idx="1710">
                  <c:v>33.39527777780313</c:v>
                </c:pt>
                <c:pt idx="1711">
                  <c:v>33.412500000034925</c:v>
                </c:pt>
                <c:pt idx="1712">
                  <c:v>33.412500000034925</c:v>
                </c:pt>
                <c:pt idx="1713">
                  <c:v>33.429722222266719</c:v>
                </c:pt>
                <c:pt idx="1714">
                  <c:v>33.429722222266719</c:v>
                </c:pt>
                <c:pt idx="1715">
                  <c:v>33.446944444498513</c:v>
                </c:pt>
                <c:pt idx="1716">
                  <c:v>33.446944444498513</c:v>
                </c:pt>
                <c:pt idx="1717">
                  <c:v>33.464166666730307</c:v>
                </c:pt>
                <c:pt idx="1718">
                  <c:v>33.464166666730307</c:v>
                </c:pt>
                <c:pt idx="1719">
                  <c:v>33.481388888962101</c:v>
                </c:pt>
                <c:pt idx="1720">
                  <c:v>33.481388888962101</c:v>
                </c:pt>
                <c:pt idx="1721">
                  <c:v>33.498611111019272</c:v>
                </c:pt>
                <c:pt idx="1722">
                  <c:v>33.498611111019272</c:v>
                </c:pt>
                <c:pt idx="1723">
                  <c:v>33.515833333251067</c:v>
                </c:pt>
                <c:pt idx="1724">
                  <c:v>33.515833333251067</c:v>
                </c:pt>
                <c:pt idx="1725">
                  <c:v>33.533055555482861</c:v>
                </c:pt>
                <c:pt idx="1726">
                  <c:v>33.533055555482861</c:v>
                </c:pt>
                <c:pt idx="1727">
                  <c:v>33.550000000046566</c:v>
                </c:pt>
                <c:pt idx="1728">
                  <c:v>33.550000000046566</c:v>
                </c:pt>
                <c:pt idx="1729">
                  <c:v>33.56722222227836</c:v>
                </c:pt>
                <c:pt idx="1730">
                  <c:v>33.56722222227836</c:v>
                </c:pt>
                <c:pt idx="1731">
                  <c:v>33.584444444510154</c:v>
                </c:pt>
                <c:pt idx="1732">
                  <c:v>33.584444444510154</c:v>
                </c:pt>
                <c:pt idx="1733">
                  <c:v>33.601666666741949</c:v>
                </c:pt>
                <c:pt idx="1734">
                  <c:v>33.601666666741949</c:v>
                </c:pt>
                <c:pt idx="1735">
                  <c:v>33.61888888879912</c:v>
                </c:pt>
                <c:pt idx="1736">
                  <c:v>33.61888888879912</c:v>
                </c:pt>
                <c:pt idx="1737">
                  <c:v>33.636111111030914</c:v>
                </c:pt>
                <c:pt idx="1738">
                  <c:v>33.636111111030914</c:v>
                </c:pt>
                <c:pt idx="1739">
                  <c:v>33.653333333262708</c:v>
                </c:pt>
                <c:pt idx="1740">
                  <c:v>33.653333333262708</c:v>
                </c:pt>
                <c:pt idx="1741">
                  <c:v>33.670555555494502</c:v>
                </c:pt>
                <c:pt idx="1742">
                  <c:v>33.670555555494502</c:v>
                </c:pt>
                <c:pt idx="1743">
                  <c:v>33.687777777726296</c:v>
                </c:pt>
                <c:pt idx="1744">
                  <c:v>33.687777777726296</c:v>
                </c:pt>
                <c:pt idx="1745">
                  <c:v>33.70499999995809</c:v>
                </c:pt>
                <c:pt idx="1746">
                  <c:v>33.70499999995809</c:v>
                </c:pt>
                <c:pt idx="1747">
                  <c:v>33.722222222189885</c:v>
                </c:pt>
                <c:pt idx="1748">
                  <c:v>33.722222222189885</c:v>
                </c:pt>
                <c:pt idx="1749">
                  <c:v>33.739444444421679</c:v>
                </c:pt>
                <c:pt idx="1750">
                  <c:v>33.739444444421679</c:v>
                </c:pt>
                <c:pt idx="1751">
                  <c:v>33.756666666653473</c:v>
                </c:pt>
                <c:pt idx="1752">
                  <c:v>33.756666666653473</c:v>
                </c:pt>
                <c:pt idx="1753">
                  <c:v>33.773888888885267</c:v>
                </c:pt>
                <c:pt idx="1754">
                  <c:v>33.773888888885267</c:v>
                </c:pt>
                <c:pt idx="1755">
                  <c:v>33.791111111117061</c:v>
                </c:pt>
                <c:pt idx="1756">
                  <c:v>33.791111111117061</c:v>
                </c:pt>
                <c:pt idx="1757">
                  <c:v>33.808333333348855</c:v>
                </c:pt>
                <c:pt idx="1758">
                  <c:v>33.808333333348855</c:v>
                </c:pt>
                <c:pt idx="1759">
                  <c:v>33.82555555558065</c:v>
                </c:pt>
                <c:pt idx="1760">
                  <c:v>33.82555555558065</c:v>
                </c:pt>
                <c:pt idx="1761">
                  <c:v>33.842777777812444</c:v>
                </c:pt>
                <c:pt idx="1762">
                  <c:v>33.842777777812444</c:v>
                </c:pt>
                <c:pt idx="1763">
                  <c:v>33.860000000044238</c:v>
                </c:pt>
                <c:pt idx="1764">
                  <c:v>33.860000000044238</c:v>
                </c:pt>
                <c:pt idx="1765">
                  <c:v>33.877222222276032</c:v>
                </c:pt>
                <c:pt idx="1766">
                  <c:v>33.877222222276032</c:v>
                </c:pt>
                <c:pt idx="1767">
                  <c:v>33.894444444507826</c:v>
                </c:pt>
                <c:pt idx="1768">
                  <c:v>33.894444444507826</c:v>
                </c:pt>
                <c:pt idx="1769">
                  <c:v>33.911388888896909</c:v>
                </c:pt>
                <c:pt idx="1770">
                  <c:v>33.911388888896909</c:v>
                </c:pt>
                <c:pt idx="1771">
                  <c:v>33.928611111128703</c:v>
                </c:pt>
                <c:pt idx="1772">
                  <c:v>33.928611111128703</c:v>
                </c:pt>
                <c:pt idx="1773">
                  <c:v>33.945833333360497</c:v>
                </c:pt>
                <c:pt idx="1774">
                  <c:v>33.945833333360497</c:v>
                </c:pt>
                <c:pt idx="1775">
                  <c:v>33.963055555592291</c:v>
                </c:pt>
                <c:pt idx="1776">
                  <c:v>33.963055555592291</c:v>
                </c:pt>
                <c:pt idx="1777">
                  <c:v>33.980277777824085</c:v>
                </c:pt>
                <c:pt idx="1778">
                  <c:v>33.980277777824085</c:v>
                </c:pt>
                <c:pt idx="1779">
                  <c:v>33.997500000055879</c:v>
                </c:pt>
                <c:pt idx="1780">
                  <c:v>33.997500000055879</c:v>
                </c:pt>
                <c:pt idx="1781">
                  <c:v>34.014722222287674</c:v>
                </c:pt>
                <c:pt idx="1782">
                  <c:v>34.014722222287674</c:v>
                </c:pt>
                <c:pt idx="1783">
                  <c:v>34.031944444519468</c:v>
                </c:pt>
                <c:pt idx="1784">
                  <c:v>34.031944444519468</c:v>
                </c:pt>
                <c:pt idx="1785">
                  <c:v>34.049166666576639</c:v>
                </c:pt>
                <c:pt idx="1786">
                  <c:v>34.049166666576639</c:v>
                </c:pt>
                <c:pt idx="1787">
                  <c:v>34.066388888808433</c:v>
                </c:pt>
                <c:pt idx="1788">
                  <c:v>34.066388888808433</c:v>
                </c:pt>
                <c:pt idx="1789">
                  <c:v>34.083611111040227</c:v>
                </c:pt>
                <c:pt idx="1790">
                  <c:v>34.083611111040227</c:v>
                </c:pt>
                <c:pt idx="1791">
                  <c:v>34.100833333272021</c:v>
                </c:pt>
                <c:pt idx="1792">
                  <c:v>34.100833333272021</c:v>
                </c:pt>
                <c:pt idx="1793">
                  <c:v>34.118055555503815</c:v>
                </c:pt>
                <c:pt idx="1794">
                  <c:v>34.118055555503815</c:v>
                </c:pt>
                <c:pt idx="1795">
                  <c:v>34.13527777773561</c:v>
                </c:pt>
                <c:pt idx="1796">
                  <c:v>34.13527777773561</c:v>
                </c:pt>
                <c:pt idx="1797">
                  <c:v>34.152499999967404</c:v>
                </c:pt>
                <c:pt idx="1798">
                  <c:v>34.152499999967404</c:v>
                </c:pt>
                <c:pt idx="1799">
                  <c:v>34.169722222199198</c:v>
                </c:pt>
                <c:pt idx="1800">
                  <c:v>34.169722222199198</c:v>
                </c:pt>
                <c:pt idx="1801">
                  <c:v>34.186944444430992</c:v>
                </c:pt>
                <c:pt idx="1802">
                  <c:v>34.186944444430992</c:v>
                </c:pt>
                <c:pt idx="1803">
                  <c:v>34.204166666662786</c:v>
                </c:pt>
                <c:pt idx="1804">
                  <c:v>34.204166666662786</c:v>
                </c:pt>
                <c:pt idx="1805">
                  <c:v>34.22138888889458</c:v>
                </c:pt>
                <c:pt idx="1806">
                  <c:v>34.22138888889458</c:v>
                </c:pt>
                <c:pt idx="1807">
                  <c:v>34.238333333283663</c:v>
                </c:pt>
                <c:pt idx="1808">
                  <c:v>34.238333333283663</c:v>
                </c:pt>
                <c:pt idx="1809">
                  <c:v>34.255555555515457</c:v>
                </c:pt>
                <c:pt idx="1810">
                  <c:v>34.255555555515457</c:v>
                </c:pt>
                <c:pt idx="1811">
                  <c:v>34.272777777747251</c:v>
                </c:pt>
                <c:pt idx="1812">
                  <c:v>34.272777777747251</c:v>
                </c:pt>
                <c:pt idx="1813">
                  <c:v>34.289999999979045</c:v>
                </c:pt>
                <c:pt idx="1814">
                  <c:v>34.289999999979045</c:v>
                </c:pt>
                <c:pt idx="1815">
                  <c:v>34.307222222210839</c:v>
                </c:pt>
                <c:pt idx="1816">
                  <c:v>34.307222222210839</c:v>
                </c:pt>
                <c:pt idx="1817">
                  <c:v>34.324444444442634</c:v>
                </c:pt>
                <c:pt idx="1818">
                  <c:v>34.324444444442634</c:v>
                </c:pt>
                <c:pt idx="1819">
                  <c:v>34.341666666674428</c:v>
                </c:pt>
                <c:pt idx="1820">
                  <c:v>34.341666666674428</c:v>
                </c:pt>
                <c:pt idx="1821">
                  <c:v>34.358888888906222</c:v>
                </c:pt>
                <c:pt idx="1822">
                  <c:v>34.358888888906222</c:v>
                </c:pt>
                <c:pt idx="1823">
                  <c:v>34.376111111138016</c:v>
                </c:pt>
                <c:pt idx="1824">
                  <c:v>34.376111111138016</c:v>
                </c:pt>
                <c:pt idx="1825">
                  <c:v>34.39333333336981</c:v>
                </c:pt>
                <c:pt idx="1826">
                  <c:v>34.39333333336981</c:v>
                </c:pt>
                <c:pt idx="1827">
                  <c:v>34.410555555601604</c:v>
                </c:pt>
                <c:pt idx="1828">
                  <c:v>34.410555555601604</c:v>
                </c:pt>
                <c:pt idx="1829">
                  <c:v>34.427777777833398</c:v>
                </c:pt>
                <c:pt idx="1830">
                  <c:v>34.427777777833398</c:v>
                </c:pt>
                <c:pt idx="1831">
                  <c:v>34.445000000065193</c:v>
                </c:pt>
                <c:pt idx="1832">
                  <c:v>34.445000000065193</c:v>
                </c:pt>
                <c:pt idx="1833">
                  <c:v>34.462222222296987</c:v>
                </c:pt>
                <c:pt idx="1834">
                  <c:v>34.462222222296987</c:v>
                </c:pt>
                <c:pt idx="1835">
                  <c:v>34.479444444354158</c:v>
                </c:pt>
                <c:pt idx="1836">
                  <c:v>34.479444444354158</c:v>
                </c:pt>
                <c:pt idx="1837">
                  <c:v>34.496666666585952</c:v>
                </c:pt>
                <c:pt idx="1838">
                  <c:v>34.496666666585952</c:v>
                </c:pt>
                <c:pt idx="1839">
                  <c:v>34.513888888817746</c:v>
                </c:pt>
                <c:pt idx="1840">
                  <c:v>34.513888888817746</c:v>
                </c:pt>
                <c:pt idx="1841">
                  <c:v>34.53111111104954</c:v>
                </c:pt>
                <c:pt idx="1842">
                  <c:v>34.53111111104954</c:v>
                </c:pt>
                <c:pt idx="1843">
                  <c:v>34.548333333281334</c:v>
                </c:pt>
                <c:pt idx="1844">
                  <c:v>34.548333333281334</c:v>
                </c:pt>
                <c:pt idx="1845">
                  <c:v>34.565555555513129</c:v>
                </c:pt>
                <c:pt idx="1846">
                  <c:v>34.565555555513129</c:v>
                </c:pt>
                <c:pt idx="1847">
                  <c:v>34.582777777744923</c:v>
                </c:pt>
                <c:pt idx="1848">
                  <c:v>34.582777777744923</c:v>
                </c:pt>
                <c:pt idx="1849">
                  <c:v>34.599722222134005</c:v>
                </c:pt>
                <c:pt idx="1850">
                  <c:v>34.599722222134005</c:v>
                </c:pt>
                <c:pt idx="1851">
                  <c:v>34.616944444365799</c:v>
                </c:pt>
                <c:pt idx="1852">
                  <c:v>34.616944444365799</c:v>
                </c:pt>
                <c:pt idx="1853">
                  <c:v>34.634166666597594</c:v>
                </c:pt>
                <c:pt idx="1854">
                  <c:v>34.634166666597594</c:v>
                </c:pt>
                <c:pt idx="1855">
                  <c:v>34.651388888829388</c:v>
                </c:pt>
                <c:pt idx="1856">
                  <c:v>34.651388888829388</c:v>
                </c:pt>
                <c:pt idx="1857">
                  <c:v>34.668611111061182</c:v>
                </c:pt>
                <c:pt idx="1858">
                  <c:v>34.668611111061182</c:v>
                </c:pt>
                <c:pt idx="1859">
                  <c:v>34.685833333292976</c:v>
                </c:pt>
                <c:pt idx="1860">
                  <c:v>34.685833333292976</c:v>
                </c:pt>
                <c:pt idx="1861">
                  <c:v>34.70305555552477</c:v>
                </c:pt>
                <c:pt idx="1862">
                  <c:v>34.70305555552477</c:v>
                </c:pt>
                <c:pt idx="1863">
                  <c:v>34.720277777756564</c:v>
                </c:pt>
                <c:pt idx="1864">
                  <c:v>34.720277777756564</c:v>
                </c:pt>
                <c:pt idx="1865">
                  <c:v>34.737499999988358</c:v>
                </c:pt>
                <c:pt idx="1866">
                  <c:v>34.737499999988358</c:v>
                </c:pt>
                <c:pt idx="1867">
                  <c:v>34.754722222220153</c:v>
                </c:pt>
                <c:pt idx="1868">
                  <c:v>34.754722222220153</c:v>
                </c:pt>
                <c:pt idx="1869">
                  <c:v>34.771944444451947</c:v>
                </c:pt>
                <c:pt idx="1870">
                  <c:v>34.771944444451947</c:v>
                </c:pt>
                <c:pt idx="1871">
                  <c:v>34.789166666683741</c:v>
                </c:pt>
                <c:pt idx="1872">
                  <c:v>34.789166666683741</c:v>
                </c:pt>
                <c:pt idx="1873">
                  <c:v>34.806388888915535</c:v>
                </c:pt>
                <c:pt idx="1874">
                  <c:v>34.806388888915535</c:v>
                </c:pt>
                <c:pt idx="1875">
                  <c:v>34.823611111147329</c:v>
                </c:pt>
                <c:pt idx="1876">
                  <c:v>34.823611111147329</c:v>
                </c:pt>
                <c:pt idx="1877">
                  <c:v>34.840833333379123</c:v>
                </c:pt>
                <c:pt idx="1878">
                  <c:v>34.840833333379123</c:v>
                </c:pt>
                <c:pt idx="1879">
                  <c:v>34.858055555610918</c:v>
                </c:pt>
                <c:pt idx="1880">
                  <c:v>34.858055555610918</c:v>
                </c:pt>
                <c:pt idx="1881">
                  <c:v>34.875277777842712</c:v>
                </c:pt>
                <c:pt idx="1882">
                  <c:v>34.875277777842712</c:v>
                </c:pt>
                <c:pt idx="1883">
                  <c:v>34.892500000074506</c:v>
                </c:pt>
                <c:pt idx="1884">
                  <c:v>34.892500000074506</c:v>
                </c:pt>
                <c:pt idx="1885">
                  <c:v>34.909444444463588</c:v>
                </c:pt>
                <c:pt idx="1886">
                  <c:v>34.909444444463588</c:v>
                </c:pt>
                <c:pt idx="1887">
                  <c:v>34.926666666695382</c:v>
                </c:pt>
                <c:pt idx="1888">
                  <c:v>34.926666666695382</c:v>
                </c:pt>
                <c:pt idx="1889">
                  <c:v>34.943888888927177</c:v>
                </c:pt>
                <c:pt idx="1890">
                  <c:v>34.943888888927177</c:v>
                </c:pt>
                <c:pt idx="1891">
                  <c:v>34.961111111158971</c:v>
                </c:pt>
                <c:pt idx="1892">
                  <c:v>34.961111111158971</c:v>
                </c:pt>
                <c:pt idx="1893">
                  <c:v>34.978333333390765</c:v>
                </c:pt>
                <c:pt idx="1894">
                  <c:v>34.978333333390765</c:v>
                </c:pt>
                <c:pt idx="1895">
                  <c:v>34.995555555622559</c:v>
                </c:pt>
                <c:pt idx="1896">
                  <c:v>34.995555555622559</c:v>
                </c:pt>
                <c:pt idx="1897">
                  <c:v>35.012777777854353</c:v>
                </c:pt>
                <c:pt idx="1898">
                  <c:v>35.012777777854353</c:v>
                </c:pt>
                <c:pt idx="1899">
                  <c:v>35.029999999911524</c:v>
                </c:pt>
                <c:pt idx="1900">
                  <c:v>35.029999999911524</c:v>
                </c:pt>
                <c:pt idx="1901">
                  <c:v>35.047222222143319</c:v>
                </c:pt>
                <c:pt idx="1902">
                  <c:v>35.047222222143319</c:v>
                </c:pt>
                <c:pt idx="1903">
                  <c:v>35.064444444375113</c:v>
                </c:pt>
                <c:pt idx="1904">
                  <c:v>35.064444444375113</c:v>
                </c:pt>
                <c:pt idx="1905">
                  <c:v>35.081666666606907</c:v>
                </c:pt>
                <c:pt idx="1906">
                  <c:v>35.081666666606907</c:v>
                </c:pt>
                <c:pt idx="1907">
                  <c:v>35.098888888838701</c:v>
                </c:pt>
                <c:pt idx="1908">
                  <c:v>35.098888888838701</c:v>
                </c:pt>
                <c:pt idx="1909">
                  <c:v>35.116111111070495</c:v>
                </c:pt>
                <c:pt idx="1910">
                  <c:v>35.116111111070495</c:v>
                </c:pt>
                <c:pt idx="1911">
                  <c:v>35.133333333302289</c:v>
                </c:pt>
                <c:pt idx="1912">
                  <c:v>35.133333333302289</c:v>
                </c:pt>
                <c:pt idx="1913">
                  <c:v>35.150555555534083</c:v>
                </c:pt>
                <c:pt idx="1914">
                  <c:v>35.150555555534083</c:v>
                </c:pt>
                <c:pt idx="1915">
                  <c:v>35.167777777765878</c:v>
                </c:pt>
                <c:pt idx="1916">
                  <c:v>35.167777777765878</c:v>
                </c:pt>
                <c:pt idx="1917">
                  <c:v>35.184999999997672</c:v>
                </c:pt>
                <c:pt idx="1918">
                  <c:v>35.184999999997672</c:v>
                </c:pt>
                <c:pt idx="1919">
                  <c:v>35.202222222229466</c:v>
                </c:pt>
                <c:pt idx="1920">
                  <c:v>35.202222222229466</c:v>
                </c:pt>
                <c:pt idx="1921">
                  <c:v>35.21944444446126</c:v>
                </c:pt>
                <c:pt idx="1922">
                  <c:v>35.21944444446126</c:v>
                </c:pt>
                <c:pt idx="1923">
                  <c:v>35.236388888850342</c:v>
                </c:pt>
                <c:pt idx="1924">
                  <c:v>35.236388888850342</c:v>
                </c:pt>
                <c:pt idx="1925">
                  <c:v>35.253611111082137</c:v>
                </c:pt>
                <c:pt idx="1926">
                  <c:v>35.253611111082137</c:v>
                </c:pt>
                <c:pt idx="1927">
                  <c:v>35.270833333313931</c:v>
                </c:pt>
                <c:pt idx="1928">
                  <c:v>35.270833333313931</c:v>
                </c:pt>
                <c:pt idx="1929">
                  <c:v>35.288055555545725</c:v>
                </c:pt>
                <c:pt idx="1930">
                  <c:v>35.288055555545725</c:v>
                </c:pt>
                <c:pt idx="1931">
                  <c:v>35.305277777777519</c:v>
                </c:pt>
                <c:pt idx="1932">
                  <c:v>35.305277777777519</c:v>
                </c:pt>
                <c:pt idx="1933">
                  <c:v>35.322500000009313</c:v>
                </c:pt>
                <c:pt idx="1934">
                  <c:v>35.322500000009313</c:v>
                </c:pt>
                <c:pt idx="1935">
                  <c:v>35.339722222241107</c:v>
                </c:pt>
                <c:pt idx="1936">
                  <c:v>35.339722222241107</c:v>
                </c:pt>
                <c:pt idx="1937">
                  <c:v>35.356944444472902</c:v>
                </c:pt>
                <c:pt idx="1938">
                  <c:v>35.356944444472902</c:v>
                </c:pt>
                <c:pt idx="1939">
                  <c:v>35.374166666704696</c:v>
                </c:pt>
                <c:pt idx="1940">
                  <c:v>35.374166666704696</c:v>
                </c:pt>
                <c:pt idx="1941">
                  <c:v>35.39138888893649</c:v>
                </c:pt>
                <c:pt idx="1942">
                  <c:v>35.39138888893649</c:v>
                </c:pt>
                <c:pt idx="1943">
                  <c:v>35.408611111168284</c:v>
                </c:pt>
                <c:pt idx="1944">
                  <c:v>35.408611111168284</c:v>
                </c:pt>
                <c:pt idx="1945">
                  <c:v>35.425833333400078</c:v>
                </c:pt>
                <c:pt idx="1946">
                  <c:v>35.425833333400078</c:v>
                </c:pt>
                <c:pt idx="1947">
                  <c:v>35.443055555631872</c:v>
                </c:pt>
                <c:pt idx="1948">
                  <c:v>35.443055555631872</c:v>
                </c:pt>
                <c:pt idx="1949">
                  <c:v>35.460277777689043</c:v>
                </c:pt>
                <c:pt idx="1950">
                  <c:v>35.460277777689043</c:v>
                </c:pt>
                <c:pt idx="1951">
                  <c:v>35.477499999920838</c:v>
                </c:pt>
                <c:pt idx="1952">
                  <c:v>35.477499999920838</c:v>
                </c:pt>
                <c:pt idx="1953">
                  <c:v>35.494722222152632</c:v>
                </c:pt>
                <c:pt idx="1954">
                  <c:v>35.494722222152632</c:v>
                </c:pt>
                <c:pt idx="1955">
                  <c:v>35.511944444384426</c:v>
                </c:pt>
                <c:pt idx="1956">
                  <c:v>35.511944444384426</c:v>
                </c:pt>
                <c:pt idx="1957">
                  <c:v>35.52916666661622</c:v>
                </c:pt>
                <c:pt idx="1958">
                  <c:v>35.52916666661622</c:v>
                </c:pt>
                <c:pt idx="1959">
                  <c:v>35.546111111179926</c:v>
                </c:pt>
                <c:pt idx="1960">
                  <c:v>35.546111111179926</c:v>
                </c:pt>
                <c:pt idx="1961">
                  <c:v>35.563333333237097</c:v>
                </c:pt>
                <c:pt idx="1962">
                  <c:v>35.563333333237097</c:v>
                </c:pt>
                <c:pt idx="1963">
                  <c:v>35.580555555468891</c:v>
                </c:pt>
                <c:pt idx="1964">
                  <c:v>35.580555555468891</c:v>
                </c:pt>
                <c:pt idx="1965">
                  <c:v>35.597777777700685</c:v>
                </c:pt>
                <c:pt idx="1966">
                  <c:v>35.597777777700685</c:v>
                </c:pt>
                <c:pt idx="1967">
                  <c:v>35.614999999932479</c:v>
                </c:pt>
                <c:pt idx="1968">
                  <c:v>35.614999999932479</c:v>
                </c:pt>
                <c:pt idx="1969">
                  <c:v>35.632222222164273</c:v>
                </c:pt>
                <c:pt idx="1970">
                  <c:v>35.632222222164273</c:v>
                </c:pt>
                <c:pt idx="1971">
                  <c:v>35.649444444396067</c:v>
                </c:pt>
                <c:pt idx="1972">
                  <c:v>35.649444444396067</c:v>
                </c:pt>
                <c:pt idx="1973">
                  <c:v>35.666666666627862</c:v>
                </c:pt>
                <c:pt idx="1974">
                  <c:v>35.666666666627862</c:v>
                </c:pt>
                <c:pt idx="1975">
                  <c:v>35.683888888859656</c:v>
                </c:pt>
                <c:pt idx="1976">
                  <c:v>35.683888888859656</c:v>
                </c:pt>
                <c:pt idx="1977">
                  <c:v>35.70111111109145</c:v>
                </c:pt>
                <c:pt idx="1978">
                  <c:v>35.70111111109145</c:v>
                </c:pt>
                <c:pt idx="1979">
                  <c:v>35.718333333323244</c:v>
                </c:pt>
                <c:pt idx="1980">
                  <c:v>35.718333333323244</c:v>
                </c:pt>
                <c:pt idx="1981">
                  <c:v>35.735555555555038</c:v>
                </c:pt>
                <c:pt idx="1982">
                  <c:v>35.735555555555038</c:v>
                </c:pt>
                <c:pt idx="1983">
                  <c:v>35.752777777786832</c:v>
                </c:pt>
                <c:pt idx="1984">
                  <c:v>35.752777777786832</c:v>
                </c:pt>
                <c:pt idx="1985">
                  <c:v>35.770000000018626</c:v>
                </c:pt>
                <c:pt idx="1986">
                  <c:v>35.770000000018626</c:v>
                </c:pt>
                <c:pt idx="1987">
                  <c:v>35.787222222250421</c:v>
                </c:pt>
                <c:pt idx="1988">
                  <c:v>35.787222222250421</c:v>
                </c:pt>
                <c:pt idx="1989">
                  <c:v>35.804444444482215</c:v>
                </c:pt>
                <c:pt idx="1990">
                  <c:v>35.804444444482215</c:v>
                </c:pt>
                <c:pt idx="1991">
                  <c:v>35.821666666714009</c:v>
                </c:pt>
                <c:pt idx="1992">
                  <c:v>35.821666666714009</c:v>
                </c:pt>
                <c:pt idx="1993">
                  <c:v>35.838888888945803</c:v>
                </c:pt>
                <c:pt idx="1994">
                  <c:v>35.838888888945803</c:v>
                </c:pt>
                <c:pt idx="1995">
                  <c:v>35.855833333334886</c:v>
                </c:pt>
                <c:pt idx="1996">
                  <c:v>35.855833333334886</c:v>
                </c:pt>
                <c:pt idx="1997">
                  <c:v>35.87305555556668</c:v>
                </c:pt>
                <c:pt idx="1998">
                  <c:v>35.87305555556668</c:v>
                </c:pt>
                <c:pt idx="1999">
                  <c:v>35.890277777798474</c:v>
                </c:pt>
                <c:pt idx="2000">
                  <c:v>35.890277777798474</c:v>
                </c:pt>
                <c:pt idx="2001">
                  <c:v>35.907500000030268</c:v>
                </c:pt>
                <c:pt idx="2002">
                  <c:v>35.907500000030268</c:v>
                </c:pt>
                <c:pt idx="2003">
                  <c:v>35.924722222262062</c:v>
                </c:pt>
                <c:pt idx="2004">
                  <c:v>35.924722222262062</c:v>
                </c:pt>
                <c:pt idx="2005">
                  <c:v>35.941944444493856</c:v>
                </c:pt>
                <c:pt idx="2006">
                  <c:v>35.941944444493856</c:v>
                </c:pt>
                <c:pt idx="2007">
                  <c:v>35.95916666672565</c:v>
                </c:pt>
                <c:pt idx="2008">
                  <c:v>35.95916666672565</c:v>
                </c:pt>
                <c:pt idx="2009">
                  <c:v>35.976388888957445</c:v>
                </c:pt>
                <c:pt idx="2010">
                  <c:v>35.976388888957445</c:v>
                </c:pt>
                <c:pt idx="2011">
                  <c:v>35.993611111189239</c:v>
                </c:pt>
                <c:pt idx="2012">
                  <c:v>35.993611111189239</c:v>
                </c:pt>
                <c:pt idx="2013">
                  <c:v>36.01083333324641</c:v>
                </c:pt>
                <c:pt idx="2014">
                  <c:v>36.01083333324641</c:v>
                </c:pt>
                <c:pt idx="2015">
                  <c:v>36.028055555478204</c:v>
                </c:pt>
                <c:pt idx="2016">
                  <c:v>36.028055555478204</c:v>
                </c:pt>
                <c:pt idx="2017">
                  <c:v>36.045277777709998</c:v>
                </c:pt>
                <c:pt idx="2018">
                  <c:v>36.045277777709998</c:v>
                </c:pt>
                <c:pt idx="2019">
                  <c:v>36.062499999941792</c:v>
                </c:pt>
                <c:pt idx="2020">
                  <c:v>36.062499999941792</c:v>
                </c:pt>
                <c:pt idx="2021">
                  <c:v>36.079722222173586</c:v>
                </c:pt>
                <c:pt idx="2022">
                  <c:v>36.079722222173586</c:v>
                </c:pt>
                <c:pt idx="2023">
                  <c:v>36.096944444405381</c:v>
                </c:pt>
                <c:pt idx="2024">
                  <c:v>36.096944444405381</c:v>
                </c:pt>
                <c:pt idx="2025">
                  <c:v>36.114166666637175</c:v>
                </c:pt>
                <c:pt idx="2026">
                  <c:v>36.114166666637175</c:v>
                </c:pt>
                <c:pt idx="2027">
                  <c:v>36.131388888868969</c:v>
                </c:pt>
                <c:pt idx="2028">
                  <c:v>36.131388888868969</c:v>
                </c:pt>
                <c:pt idx="2029">
                  <c:v>36.148611111100763</c:v>
                </c:pt>
                <c:pt idx="2030">
                  <c:v>36.148611111100763</c:v>
                </c:pt>
                <c:pt idx="2031">
                  <c:v>36.165833333332557</c:v>
                </c:pt>
                <c:pt idx="2032">
                  <c:v>36.165833333332557</c:v>
                </c:pt>
                <c:pt idx="2033">
                  <c:v>36.18277777772164</c:v>
                </c:pt>
                <c:pt idx="2034">
                  <c:v>36.18277777772164</c:v>
                </c:pt>
                <c:pt idx="2035">
                  <c:v>36.199999999953434</c:v>
                </c:pt>
                <c:pt idx="2036">
                  <c:v>36.199999999953434</c:v>
                </c:pt>
                <c:pt idx="2037">
                  <c:v>36.217222222185228</c:v>
                </c:pt>
                <c:pt idx="2038">
                  <c:v>36.217222222185228</c:v>
                </c:pt>
                <c:pt idx="2039">
                  <c:v>36.234444444417022</c:v>
                </c:pt>
                <c:pt idx="2040">
                  <c:v>36.234444444417022</c:v>
                </c:pt>
                <c:pt idx="2041">
                  <c:v>36.251666666648816</c:v>
                </c:pt>
                <c:pt idx="2042">
                  <c:v>36.251666666648816</c:v>
                </c:pt>
                <c:pt idx="2043">
                  <c:v>36.26888888888061</c:v>
                </c:pt>
                <c:pt idx="2044">
                  <c:v>36.26888888888061</c:v>
                </c:pt>
                <c:pt idx="2045">
                  <c:v>36.286111111112405</c:v>
                </c:pt>
                <c:pt idx="2046">
                  <c:v>36.286111111112405</c:v>
                </c:pt>
                <c:pt idx="2047">
                  <c:v>36.303333333344199</c:v>
                </c:pt>
                <c:pt idx="2048">
                  <c:v>36.303333333344199</c:v>
                </c:pt>
                <c:pt idx="2049">
                  <c:v>36.320555555575993</c:v>
                </c:pt>
                <c:pt idx="2050">
                  <c:v>36.320555555575993</c:v>
                </c:pt>
                <c:pt idx="2051">
                  <c:v>36.337777777807787</c:v>
                </c:pt>
                <c:pt idx="2052">
                  <c:v>36.337777777807787</c:v>
                </c:pt>
                <c:pt idx="2053">
                  <c:v>36.355000000039581</c:v>
                </c:pt>
                <c:pt idx="2054">
                  <c:v>36.355000000039581</c:v>
                </c:pt>
                <c:pt idx="2055">
                  <c:v>36.372222222271375</c:v>
                </c:pt>
                <c:pt idx="2056">
                  <c:v>36.372222222271375</c:v>
                </c:pt>
                <c:pt idx="2057">
                  <c:v>36.38944444450317</c:v>
                </c:pt>
                <c:pt idx="2058">
                  <c:v>36.38944444450317</c:v>
                </c:pt>
                <c:pt idx="2059">
                  <c:v>36.406666666734964</c:v>
                </c:pt>
                <c:pt idx="2060">
                  <c:v>36.406666666734964</c:v>
                </c:pt>
                <c:pt idx="2061">
                  <c:v>36.423888888966758</c:v>
                </c:pt>
                <c:pt idx="2062">
                  <c:v>36.423888888966758</c:v>
                </c:pt>
                <c:pt idx="2063">
                  <c:v>36.441111111023929</c:v>
                </c:pt>
                <c:pt idx="2064">
                  <c:v>36.441111111023929</c:v>
                </c:pt>
                <c:pt idx="2065">
                  <c:v>36.458333333255723</c:v>
                </c:pt>
                <c:pt idx="2066">
                  <c:v>36.458333333255723</c:v>
                </c:pt>
                <c:pt idx="2067">
                  <c:v>36.475277777819429</c:v>
                </c:pt>
                <c:pt idx="2068">
                  <c:v>36.475277777819429</c:v>
                </c:pt>
                <c:pt idx="2069">
                  <c:v>36.492500000051223</c:v>
                </c:pt>
                <c:pt idx="2070">
                  <c:v>36.492500000051223</c:v>
                </c:pt>
                <c:pt idx="2071">
                  <c:v>36.509722222283017</c:v>
                </c:pt>
                <c:pt idx="2072">
                  <c:v>36.509722222283017</c:v>
                </c:pt>
                <c:pt idx="2073">
                  <c:v>36.526944444514811</c:v>
                </c:pt>
                <c:pt idx="2074">
                  <c:v>36.526944444514811</c:v>
                </c:pt>
                <c:pt idx="2075">
                  <c:v>36.544166666571982</c:v>
                </c:pt>
                <c:pt idx="2076">
                  <c:v>36.544166666571982</c:v>
                </c:pt>
                <c:pt idx="2077">
                  <c:v>36.561388888803776</c:v>
                </c:pt>
                <c:pt idx="2078">
                  <c:v>36.561388888803776</c:v>
                </c:pt>
                <c:pt idx="2079">
                  <c:v>36.578611111035571</c:v>
                </c:pt>
                <c:pt idx="2080">
                  <c:v>36.578611111035571</c:v>
                </c:pt>
                <c:pt idx="2081">
                  <c:v>36.595833333267365</c:v>
                </c:pt>
                <c:pt idx="2082">
                  <c:v>36.595833333267365</c:v>
                </c:pt>
                <c:pt idx="2083">
                  <c:v>36.613055555499159</c:v>
                </c:pt>
                <c:pt idx="2084">
                  <c:v>36.613055555499159</c:v>
                </c:pt>
                <c:pt idx="2085">
                  <c:v>36.630277777730953</c:v>
                </c:pt>
                <c:pt idx="2086">
                  <c:v>36.630277777730953</c:v>
                </c:pt>
                <c:pt idx="2087">
                  <c:v>36.647499999962747</c:v>
                </c:pt>
                <c:pt idx="2088">
                  <c:v>36.647499999962747</c:v>
                </c:pt>
                <c:pt idx="2089">
                  <c:v>36.664722222194541</c:v>
                </c:pt>
                <c:pt idx="2090">
                  <c:v>36.664722222194541</c:v>
                </c:pt>
                <c:pt idx="2091">
                  <c:v>36.681944444426335</c:v>
                </c:pt>
                <c:pt idx="2092">
                  <c:v>36.681944444426335</c:v>
                </c:pt>
                <c:pt idx="2093">
                  <c:v>36.69916666665813</c:v>
                </c:pt>
                <c:pt idx="2094">
                  <c:v>36.69916666665813</c:v>
                </c:pt>
                <c:pt idx="2095">
                  <c:v>36.716388888889924</c:v>
                </c:pt>
                <c:pt idx="2096">
                  <c:v>36.716388888889924</c:v>
                </c:pt>
                <c:pt idx="2097">
                  <c:v>36.733611111121718</c:v>
                </c:pt>
                <c:pt idx="2098">
                  <c:v>36.733611111121718</c:v>
                </c:pt>
                <c:pt idx="2099">
                  <c:v>36.750833333353512</c:v>
                </c:pt>
                <c:pt idx="2100">
                  <c:v>36.750833333353512</c:v>
                </c:pt>
                <c:pt idx="2101">
                  <c:v>36.767777777742594</c:v>
                </c:pt>
                <c:pt idx="2102">
                  <c:v>36.767777777742594</c:v>
                </c:pt>
                <c:pt idx="2103">
                  <c:v>36.784999999974389</c:v>
                </c:pt>
                <c:pt idx="2104">
                  <c:v>36.784999999974389</c:v>
                </c:pt>
                <c:pt idx="2105">
                  <c:v>36.802222222206183</c:v>
                </c:pt>
                <c:pt idx="2106">
                  <c:v>36.802222222206183</c:v>
                </c:pt>
                <c:pt idx="2107">
                  <c:v>36.819444444437977</c:v>
                </c:pt>
                <c:pt idx="2108">
                  <c:v>36.819444444437977</c:v>
                </c:pt>
                <c:pt idx="2109">
                  <c:v>36.836666666669771</c:v>
                </c:pt>
                <c:pt idx="2110">
                  <c:v>36.836666666669771</c:v>
                </c:pt>
                <c:pt idx="2111">
                  <c:v>36.853888888901565</c:v>
                </c:pt>
                <c:pt idx="2112">
                  <c:v>36.853888888901565</c:v>
                </c:pt>
                <c:pt idx="2113">
                  <c:v>36.871111111133359</c:v>
                </c:pt>
                <c:pt idx="2114">
                  <c:v>36.871111111133359</c:v>
                </c:pt>
                <c:pt idx="2115">
                  <c:v>36.888333333365154</c:v>
                </c:pt>
                <c:pt idx="2116">
                  <c:v>36.888333333365154</c:v>
                </c:pt>
                <c:pt idx="2117">
                  <c:v>36.905555555596948</c:v>
                </c:pt>
                <c:pt idx="2118">
                  <c:v>36.905555555596948</c:v>
                </c:pt>
                <c:pt idx="2119">
                  <c:v>36.922777777828742</c:v>
                </c:pt>
                <c:pt idx="2120">
                  <c:v>36.922777777828742</c:v>
                </c:pt>
                <c:pt idx="2121">
                  <c:v>36.940000000060536</c:v>
                </c:pt>
                <c:pt idx="2122">
                  <c:v>36.940000000060536</c:v>
                </c:pt>
                <c:pt idx="2123">
                  <c:v>36.95722222229233</c:v>
                </c:pt>
                <c:pt idx="2124">
                  <c:v>36.95722222229233</c:v>
                </c:pt>
                <c:pt idx="2125">
                  <c:v>36.974444444349501</c:v>
                </c:pt>
                <c:pt idx="2126">
                  <c:v>36.974444444349501</c:v>
                </c:pt>
                <c:pt idx="2127">
                  <c:v>36.991666666581295</c:v>
                </c:pt>
                <c:pt idx="2128">
                  <c:v>36.991666666581295</c:v>
                </c:pt>
                <c:pt idx="2129">
                  <c:v>37.00888888881309</c:v>
                </c:pt>
                <c:pt idx="2130">
                  <c:v>37.00888888881309</c:v>
                </c:pt>
                <c:pt idx="2131">
                  <c:v>37.026111111044884</c:v>
                </c:pt>
                <c:pt idx="2132">
                  <c:v>37.026111111044884</c:v>
                </c:pt>
                <c:pt idx="2133">
                  <c:v>37.043333333276678</c:v>
                </c:pt>
                <c:pt idx="2134">
                  <c:v>37.043333333276678</c:v>
                </c:pt>
                <c:pt idx="2135">
                  <c:v>37.060555555508472</c:v>
                </c:pt>
                <c:pt idx="2136">
                  <c:v>37.060555555508472</c:v>
                </c:pt>
                <c:pt idx="2137">
                  <c:v>37.077777777740266</c:v>
                </c:pt>
                <c:pt idx="2138">
                  <c:v>37.077777777740266</c:v>
                </c:pt>
                <c:pt idx="2139">
                  <c:v>37.09499999997206</c:v>
                </c:pt>
                <c:pt idx="2140">
                  <c:v>37.09499999997206</c:v>
                </c:pt>
                <c:pt idx="2141">
                  <c:v>37.111944444361143</c:v>
                </c:pt>
                <c:pt idx="2142">
                  <c:v>37.111944444361143</c:v>
                </c:pt>
                <c:pt idx="2143">
                  <c:v>37.129166666592937</c:v>
                </c:pt>
                <c:pt idx="2144">
                  <c:v>37.129166666592937</c:v>
                </c:pt>
                <c:pt idx="2145">
                  <c:v>37.146388888824731</c:v>
                </c:pt>
                <c:pt idx="2146">
                  <c:v>37.146388888824731</c:v>
                </c:pt>
                <c:pt idx="2147">
                  <c:v>37.163611111056525</c:v>
                </c:pt>
                <c:pt idx="2148">
                  <c:v>37.163611111056525</c:v>
                </c:pt>
                <c:pt idx="2149">
                  <c:v>37.180833333288319</c:v>
                </c:pt>
                <c:pt idx="2150">
                  <c:v>37.180833333288319</c:v>
                </c:pt>
                <c:pt idx="2151">
                  <c:v>37.198055555520114</c:v>
                </c:pt>
                <c:pt idx="2152">
                  <c:v>37.198055555520114</c:v>
                </c:pt>
                <c:pt idx="2153">
                  <c:v>37.215277777751908</c:v>
                </c:pt>
                <c:pt idx="2154">
                  <c:v>37.215277777751908</c:v>
                </c:pt>
                <c:pt idx="2155">
                  <c:v>37.232499999983702</c:v>
                </c:pt>
                <c:pt idx="2156">
                  <c:v>37.232499999983702</c:v>
                </c:pt>
                <c:pt idx="2157">
                  <c:v>37.249722222215496</c:v>
                </c:pt>
                <c:pt idx="2158">
                  <c:v>37.249722222215496</c:v>
                </c:pt>
                <c:pt idx="2159">
                  <c:v>37.26694444444729</c:v>
                </c:pt>
                <c:pt idx="2160">
                  <c:v>37.26694444444729</c:v>
                </c:pt>
                <c:pt idx="2161">
                  <c:v>37.284166666679084</c:v>
                </c:pt>
                <c:pt idx="2162">
                  <c:v>37.284166666679084</c:v>
                </c:pt>
                <c:pt idx="2163">
                  <c:v>37.301388888910878</c:v>
                </c:pt>
                <c:pt idx="2164">
                  <c:v>37.301388888910878</c:v>
                </c:pt>
                <c:pt idx="2165">
                  <c:v>37.318611111142673</c:v>
                </c:pt>
                <c:pt idx="2166">
                  <c:v>37.318611111142673</c:v>
                </c:pt>
                <c:pt idx="2167">
                  <c:v>37.335833333374467</c:v>
                </c:pt>
                <c:pt idx="2168">
                  <c:v>37.335833333374467</c:v>
                </c:pt>
                <c:pt idx="2169">
                  <c:v>37.353055555606261</c:v>
                </c:pt>
                <c:pt idx="2170">
                  <c:v>37.353055555606261</c:v>
                </c:pt>
                <c:pt idx="2171">
                  <c:v>37.370277777838055</c:v>
                </c:pt>
                <c:pt idx="2172">
                  <c:v>37.370277777838055</c:v>
                </c:pt>
                <c:pt idx="2173">
                  <c:v>37.387500000069849</c:v>
                </c:pt>
                <c:pt idx="2174">
                  <c:v>37.387500000069849</c:v>
                </c:pt>
                <c:pt idx="2175">
                  <c:v>37.40472222212702</c:v>
                </c:pt>
                <c:pt idx="2176">
                  <c:v>37.40472222212702</c:v>
                </c:pt>
                <c:pt idx="2177">
                  <c:v>37.421944444358815</c:v>
                </c:pt>
                <c:pt idx="2178">
                  <c:v>37.421944444358815</c:v>
                </c:pt>
                <c:pt idx="2179">
                  <c:v>37.43888888892252</c:v>
                </c:pt>
                <c:pt idx="2180">
                  <c:v>37.43888888892252</c:v>
                </c:pt>
                <c:pt idx="2181">
                  <c:v>37.456111111154314</c:v>
                </c:pt>
                <c:pt idx="2182">
                  <c:v>37.456111111154314</c:v>
                </c:pt>
                <c:pt idx="2183">
                  <c:v>37.473333333386108</c:v>
                </c:pt>
                <c:pt idx="2184">
                  <c:v>37.473333333386108</c:v>
                </c:pt>
                <c:pt idx="2185">
                  <c:v>37.490555555617902</c:v>
                </c:pt>
                <c:pt idx="2186">
                  <c:v>37.490555555617902</c:v>
                </c:pt>
                <c:pt idx="2187">
                  <c:v>37.507777777849697</c:v>
                </c:pt>
                <c:pt idx="2188">
                  <c:v>37.507777777849697</c:v>
                </c:pt>
                <c:pt idx="2189">
                  <c:v>37.524999999906868</c:v>
                </c:pt>
                <c:pt idx="2190">
                  <c:v>37.524999999906868</c:v>
                </c:pt>
                <c:pt idx="2191">
                  <c:v>37.542222222138662</c:v>
                </c:pt>
                <c:pt idx="2192">
                  <c:v>37.542222222138662</c:v>
                </c:pt>
                <c:pt idx="2193">
                  <c:v>37.559444444370456</c:v>
                </c:pt>
                <c:pt idx="2194">
                  <c:v>37.559444444370456</c:v>
                </c:pt>
                <c:pt idx="2195">
                  <c:v>37.57666666660225</c:v>
                </c:pt>
                <c:pt idx="2196">
                  <c:v>37.57666666660225</c:v>
                </c:pt>
                <c:pt idx="2197">
                  <c:v>37.593888888834044</c:v>
                </c:pt>
                <c:pt idx="2198">
                  <c:v>37.593888888834044</c:v>
                </c:pt>
                <c:pt idx="2199">
                  <c:v>37.611111111065838</c:v>
                </c:pt>
                <c:pt idx="2200">
                  <c:v>37.611111111065838</c:v>
                </c:pt>
                <c:pt idx="2201">
                  <c:v>37.628333333297633</c:v>
                </c:pt>
                <c:pt idx="2202">
                  <c:v>37.628333333297633</c:v>
                </c:pt>
                <c:pt idx="2203">
                  <c:v>37.645555555529427</c:v>
                </c:pt>
                <c:pt idx="2204">
                  <c:v>37.645555555529427</c:v>
                </c:pt>
                <c:pt idx="2205">
                  <c:v>37.662777777761221</c:v>
                </c:pt>
                <c:pt idx="2206">
                  <c:v>37.662777777761221</c:v>
                </c:pt>
                <c:pt idx="2207">
                  <c:v>37.679999999993015</c:v>
                </c:pt>
                <c:pt idx="2208">
                  <c:v>37.679999999993015</c:v>
                </c:pt>
                <c:pt idx="2209">
                  <c:v>37.697222222224809</c:v>
                </c:pt>
                <c:pt idx="2210">
                  <c:v>37.697222222224809</c:v>
                </c:pt>
                <c:pt idx="2211">
                  <c:v>37.714444444456603</c:v>
                </c:pt>
                <c:pt idx="2212">
                  <c:v>37.714444444456603</c:v>
                </c:pt>
                <c:pt idx="2213">
                  <c:v>37.731666666688398</c:v>
                </c:pt>
                <c:pt idx="2214">
                  <c:v>37.731666666688398</c:v>
                </c:pt>
                <c:pt idx="2215">
                  <c:v>37.748888888920192</c:v>
                </c:pt>
                <c:pt idx="2216">
                  <c:v>37.748888888920192</c:v>
                </c:pt>
                <c:pt idx="2217">
                  <c:v>37.765833333309274</c:v>
                </c:pt>
                <c:pt idx="2218">
                  <c:v>37.765833333309274</c:v>
                </c:pt>
                <c:pt idx="2219">
                  <c:v>37.783055555541068</c:v>
                </c:pt>
                <c:pt idx="2220">
                  <c:v>37.783055555541068</c:v>
                </c:pt>
                <c:pt idx="2221">
                  <c:v>37.800277777772862</c:v>
                </c:pt>
                <c:pt idx="2222">
                  <c:v>37.800277777772862</c:v>
                </c:pt>
                <c:pt idx="2223">
                  <c:v>37.817500000004657</c:v>
                </c:pt>
                <c:pt idx="2224">
                  <c:v>37.817500000004657</c:v>
                </c:pt>
                <c:pt idx="2225">
                  <c:v>37.834722222236451</c:v>
                </c:pt>
                <c:pt idx="2226">
                  <c:v>37.834722222236451</c:v>
                </c:pt>
                <c:pt idx="2227">
                  <c:v>37.851944444468245</c:v>
                </c:pt>
                <c:pt idx="2228">
                  <c:v>37.851944444468245</c:v>
                </c:pt>
                <c:pt idx="2229">
                  <c:v>37.869166666700039</c:v>
                </c:pt>
                <c:pt idx="2230">
                  <c:v>37.869166666700039</c:v>
                </c:pt>
                <c:pt idx="2231">
                  <c:v>37.886388888931833</c:v>
                </c:pt>
                <c:pt idx="2232">
                  <c:v>37.886388888931833</c:v>
                </c:pt>
                <c:pt idx="2233">
                  <c:v>37.903611111163627</c:v>
                </c:pt>
                <c:pt idx="2234">
                  <c:v>37.903611111163627</c:v>
                </c:pt>
                <c:pt idx="2235">
                  <c:v>37.920833333395422</c:v>
                </c:pt>
                <c:pt idx="2236">
                  <c:v>37.920833333395422</c:v>
                </c:pt>
                <c:pt idx="2237">
                  <c:v>37.938055555627216</c:v>
                </c:pt>
                <c:pt idx="2238">
                  <c:v>37.938055555627216</c:v>
                </c:pt>
                <c:pt idx="2239">
                  <c:v>37.955277777684387</c:v>
                </c:pt>
                <c:pt idx="2240">
                  <c:v>37.955277777684387</c:v>
                </c:pt>
                <c:pt idx="2241">
                  <c:v>37.972499999916181</c:v>
                </c:pt>
                <c:pt idx="2242">
                  <c:v>37.972499999916181</c:v>
                </c:pt>
                <c:pt idx="2243">
                  <c:v>37.989722222147975</c:v>
                </c:pt>
                <c:pt idx="2244">
                  <c:v>37.989722222147975</c:v>
                </c:pt>
                <c:pt idx="2245">
                  <c:v>38.006944444379769</c:v>
                </c:pt>
                <c:pt idx="2246">
                  <c:v>38.006944444379769</c:v>
                </c:pt>
                <c:pt idx="2247">
                  <c:v>38.024166666611563</c:v>
                </c:pt>
                <c:pt idx="2248">
                  <c:v>38.024166666611563</c:v>
                </c:pt>
                <c:pt idx="2249">
                  <c:v>38.041388888843358</c:v>
                </c:pt>
                <c:pt idx="2250">
                  <c:v>38.041388888843358</c:v>
                </c:pt>
                <c:pt idx="2251">
                  <c:v>38.058611111075152</c:v>
                </c:pt>
                <c:pt idx="2252">
                  <c:v>38.058611111075152</c:v>
                </c:pt>
                <c:pt idx="2253">
                  <c:v>38.075555555464234</c:v>
                </c:pt>
                <c:pt idx="2254">
                  <c:v>38.075555555464234</c:v>
                </c:pt>
                <c:pt idx="2255">
                  <c:v>38.092777777696028</c:v>
                </c:pt>
                <c:pt idx="2256">
                  <c:v>38.092777777696028</c:v>
                </c:pt>
                <c:pt idx="2257">
                  <c:v>38.109999999927823</c:v>
                </c:pt>
                <c:pt idx="2258">
                  <c:v>38.109999999927823</c:v>
                </c:pt>
                <c:pt idx="2259">
                  <c:v>38.127222222159617</c:v>
                </c:pt>
                <c:pt idx="2260">
                  <c:v>38.127222222159617</c:v>
                </c:pt>
                <c:pt idx="2261">
                  <c:v>38.144444444391411</c:v>
                </c:pt>
                <c:pt idx="2262">
                  <c:v>38.144444444391411</c:v>
                </c:pt>
                <c:pt idx="2263">
                  <c:v>38.161666666623205</c:v>
                </c:pt>
                <c:pt idx="2264">
                  <c:v>38.161666666623205</c:v>
                </c:pt>
                <c:pt idx="2265">
                  <c:v>38.178888888854999</c:v>
                </c:pt>
                <c:pt idx="2266">
                  <c:v>38.178888888854999</c:v>
                </c:pt>
                <c:pt idx="2267">
                  <c:v>38.196111111086793</c:v>
                </c:pt>
                <c:pt idx="2268">
                  <c:v>38.196111111086793</c:v>
                </c:pt>
                <c:pt idx="2269">
                  <c:v>38.213333333318587</c:v>
                </c:pt>
                <c:pt idx="2270">
                  <c:v>38.213333333318587</c:v>
                </c:pt>
                <c:pt idx="2271">
                  <c:v>38.230555555550382</c:v>
                </c:pt>
                <c:pt idx="2272">
                  <c:v>38.230555555550382</c:v>
                </c:pt>
                <c:pt idx="2273">
                  <c:v>38.247777777782176</c:v>
                </c:pt>
                <c:pt idx="2274">
                  <c:v>38.247777777782176</c:v>
                </c:pt>
                <c:pt idx="2275">
                  <c:v>38.26500000001397</c:v>
                </c:pt>
                <c:pt idx="2276">
                  <c:v>38.26500000001397</c:v>
                </c:pt>
                <c:pt idx="2277">
                  <c:v>38.282222222245764</c:v>
                </c:pt>
                <c:pt idx="2278">
                  <c:v>38.282222222245764</c:v>
                </c:pt>
                <c:pt idx="2279">
                  <c:v>38.299444444477558</c:v>
                </c:pt>
                <c:pt idx="2280">
                  <c:v>38.299444444477558</c:v>
                </c:pt>
                <c:pt idx="2281">
                  <c:v>38.316666666709352</c:v>
                </c:pt>
                <c:pt idx="2282">
                  <c:v>38.316666666709352</c:v>
                </c:pt>
                <c:pt idx="2283">
                  <c:v>38.333888888941146</c:v>
                </c:pt>
                <c:pt idx="2284">
                  <c:v>38.333888888941146</c:v>
                </c:pt>
                <c:pt idx="2285">
                  <c:v>38.351111111172941</c:v>
                </c:pt>
                <c:pt idx="2286">
                  <c:v>38.351111111172941</c:v>
                </c:pt>
                <c:pt idx="2287">
                  <c:v>38.368333333404735</c:v>
                </c:pt>
                <c:pt idx="2288">
                  <c:v>38.368333333404735</c:v>
                </c:pt>
                <c:pt idx="2289">
                  <c:v>38.385555555461906</c:v>
                </c:pt>
                <c:pt idx="2290">
                  <c:v>38.385555555461906</c:v>
                </c:pt>
                <c:pt idx="2291">
                  <c:v>38.402500000025611</c:v>
                </c:pt>
                <c:pt idx="2292">
                  <c:v>38.402500000025611</c:v>
                </c:pt>
                <c:pt idx="2293">
                  <c:v>38.419722222257406</c:v>
                </c:pt>
                <c:pt idx="2294">
                  <c:v>38.419722222257406</c:v>
                </c:pt>
                <c:pt idx="2295">
                  <c:v>38.4369444444892</c:v>
                </c:pt>
                <c:pt idx="2296">
                  <c:v>38.4369444444892</c:v>
                </c:pt>
                <c:pt idx="2297">
                  <c:v>38.454166666720994</c:v>
                </c:pt>
                <c:pt idx="2298">
                  <c:v>38.454166666720994</c:v>
                </c:pt>
                <c:pt idx="2299">
                  <c:v>38.471388888952788</c:v>
                </c:pt>
                <c:pt idx="2300">
                  <c:v>38.471388888952788</c:v>
                </c:pt>
                <c:pt idx="2301">
                  <c:v>38.488611111184582</c:v>
                </c:pt>
                <c:pt idx="2302">
                  <c:v>38.488611111184582</c:v>
                </c:pt>
                <c:pt idx="2303">
                  <c:v>38.505833333241753</c:v>
                </c:pt>
                <c:pt idx="2304">
                  <c:v>38.505833333241753</c:v>
                </c:pt>
                <c:pt idx="2305">
                  <c:v>38.523055555473547</c:v>
                </c:pt>
                <c:pt idx="2306">
                  <c:v>38.523055555473547</c:v>
                </c:pt>
                <c:pt idx="2307">
                  <c:v>38.540277777705342</c:v>
                </c:pt>
                <c:pt idx="2308">
                  <c:v>38.540277777705342</c:v>
                </c:pt>
                <c:pt idx="2309">
                  <c:v>38.557499999937136</c:v>
                </c:pt>
                <c:pt idx="2310">
                  <c:v>38.557499999937136</c:v>
                </c:pt>
                <c:pt idx="2311">
                  <c:v>38.57472222216893</c:v>
                </c:pt>
                <c:pt idx="2312">
                  <c:v>38.57472222216893</c:v>
                </c:pt>
                <c:pt idx="2313">
                  <c:v>38.591944444400724</c:v>
                </c:pt>
                <c:pt idx="2314">
                  <c:v>38.591944444400724</c:v>
                </c:pt>
                <c:pt idx="2315">
                  <c:v>38.609166666632518</c:v>
                </c:pt>
                <c:pt idx="2316">
                  <c:v>38.609166666632518</c:v>
                </c:pt>
                <c:pt idx="2317">
                  <c:v>38.626388888864312</c:v>
                </c:pt>
                <c:pt idx="2318">
                  <c:v>38.626388888864312</c:v>
                </c:pt>
                <c:pt idx="2319">
                  <c:v>38.643611111096106</c:v>
                </c:pt>
                <c:pt idx="2320">
                  <c:v>38.643611111096106</c:v>
                </c:pt>
                <c:pt idx="2321">
                  <c:v>38.660833333327901</c:v>
                </c:pt>
                <c:pt idx="2322">
                  <c:v>38.660833333327901</c:v>
                </c:pt>
                <c:pt idx="2323">
                  <c:v>38.678055555559695</c:v>
                </c:pt>
                <c:pt idx="2324">
                  <c:v>38.678055555559695</c:v>
                </c:pt>
                <c:pt idx="2325">
                  <c:v>38.695277777791489</c:v>
                </c:pt>
                <c:pt idx="2326">
                  <c:v>38.695277777791489</c:v>
                </c:pt>
                <c:pt idx="2327">
                  <c:v>38.712500000023283</c:v>
                </c:pt>
                <c:pt idx="2328">
                  <c:v>38.712500000023283</c:v>
                </c:pt>
                <c:pt idx="2329">
                  <c:v>38.729722222255077</c:v>
                </c:pt>
                <c:pt idx="2330">
                  <c:v>38.729722222255077</c:v>
                </c:pt>
                <c:pt idx="2331">
                  <c:v>38.74666666664416</c:v>
                </c:pt>
                <c:pt idx="2332">
                  <c:v>38.74666666664416</c:v>
                </c:pt>
                <c:pt idx="2333">
                  <c:v>38.763888888875954</c:v>
                </c:pt>
                <c:pt idx="2334">
                  <c:v>38.763888888875954</c:v>
                </c:pt>
                <c:pt idx="2335">
                  <c:v>38.781111111107748</c:v>
                </c:pt>
                <c:pt idx="2336">
                  <c:v>38.781111111107748</c:v>
                </c:pt>
                <c:pt idx="2337">
                  <c:v>38.798333333339542</c:v>
                </c:pt>
                <c:pt idx="2338">
                  <c:v>38.798333333339542</c:v>
                </c:pt>
                <c:pt idx="2339">
                  <c:v>38.815555555571336</c:v>
                </c:pt>
                <c:pt idx="2340">
                  <c:v>38.815555555571336</c:v>
                </c:pt>
                <c:pt idx="2341">
                  <c:v>38.83277777780313</c:v>
                </c:pt>
                <c:pt idx="2342">
                  <c:v>38.83277777780313</c:v>
                </c:pt>
                <c:pt idx="2343">
                  <c:v>38.850000000034925</c:v>
                </c:pt>
                <c:pt idx="2344">
                  <c:v>38.850000000034925</c:v>
                </c:pt>
                <c:pt idx="2345">
                  <c:v>38.867222222266719</c:v>
                </c:pt>
                <c:pt idx="2346">
                  <c:v>38.867222222266719</c:v>
                </c:pt>
                <c:pt idx="2347">
                  <c:v>38.884444444498513</c:v>
                </c:pt>
                <c:pt idx="2348">
                  <c:v>38.884444444498513</c:v>
                </c:pt>
                <c:pt idx="2349">
                  <c:v>38.901666666730307</c:v>
                </c:pt>
                <c:pt idx="2350">
                  <c:v>38.901666666730307</c:v>
                </c:pt>
                <c:pt idx="2351">
                  <c:v>38.918888888962101</c:v>
                </c:pt>
                <c:pt idx="2352">
                  <c:v>38.918888888962101</c:v>
                </c:pt>
                <c:pt idx="2353">
                  <c:v>38.936111111019272</c:v>
                </c:pt>
                <c:pt idx="2354">
                  <c:v>38.936111111019272</c:v>
                </c:pt>
                <c:pt idx="2355">
                  <c:v>38.953333333251067</c:v>
                </c:pt>
                <c:pt idx="2356">
                  <c:v>38.953333333251067</c:v>
                </c:pt>
                <c:pt idx="2357">
                  <c:v>38.970555555482861</c:v>
                </c:pt>
                <c:pt idx="2358">
                  <c:v>38.970555555482861</c:v>
                </c:pt>
                <c:pt idx="2359">
                  <c:v>38.987777777714655</c:v>
                </c:pt>
                <c:pt idx="2360">
                  <c:v>38.987777777714655</c:v>
                </c:pt>
                <c:pt idx="2361">
                  <c:v>39.004999999946449</c:v>
                </c:pt>
                <c:pt idx="2362">
                  <c:v>39.004999999946449</c:v>
                </c:pt>
                <c:pt idx="2363">
                  <c:v>39.022222222178243</c:v>
                </c:pt>
                <c:pt idx="2364">
                  <c:v>39.022222222178243</c:v>
                </c:pt>
                <c:pt idx="2365">
                  <c:v>39.039444444410037</c:v>
                </c:pt>
                <c:pt idx="2366">
                  <c:v>39.039444444410037</c:v>
                </c:pt>
                <c:pt idx="2367">
                  <c:v>39.056666666641831</c:v>
                </c:pt>
                <c:pt idx="2368">
                  <c:v>39.056666666641831</c:v>
                </c:pt>
                <c:pt idx="2369">
                  <c:v>39.073888888873626</c:v>
                </c:pt>
                <c:pt idx="2370">
                  <c:v>39.073888888873626</c:v>
                </c:pt>
                <c:pt idx="2371">
                  <c:v>39.090833333262708</c:v>
                </c:pt>
                <c:pt idx="2372">
                  <c:v>39.090833333262708</c:v>
                </c:pt>
                <c:pt idx="2373">
                  <c:v>39.108055555494502</c:v>
                </c:pt>
                <c:pt idx="2374">
                  <c:v>39.108055555494502</c:v>
                </c:pt>
                <c:pt idx="2375">
                  <c:v>39.125277777726296</c:v>
                </c:pt>
                <c:pt idx="2376">
                  <c:v>39.125277777726296</c:v>
                </c:pt>
                <c:pt idx="2377">
                  <c:v>39.14249999995809</c:v>
                </c:pt>
                <c:pt idx="2378">
                  <c:v>39.14249999995809</c:v>
                </c:pt>
                <c:pt idx="2379">
                  <c:v>39.159722222189885</c:v>
                </c:pt>
                <c:pt idx="2380">
                  <c:v>39.159722222189885</c:v>
                </c:pt>
                <c:pt idx="2381">
                  <c:v>39.176944444421679</c:v>
                </c:pt>
                <c:pt idx="2382">
                  <c:v>39.176944444421679</c:v>
                </c:pt>
                <c:pt idx="2383">
                  <c:v>39.194166666653473</c:v>
                </c:pt>
                <c:pt idx="2384">
                  <c:v>39.194166666653473</c:v>
                </c:pt>
                <c:pt idx="2385">
                  <c:v>39.211388888885267</c:v>
                </c:pt>
                <c:pt idx="2386">
                  <c:v>39.211388888885267</c:v>
                </c:pt>
                <c:pt idx="2387">
                  <c:v>39.228611111117061</c:v>
                </c:pt>
                <c:pt idx="2388">
                  <c:v>39.228611111117061</c:v>
                </c:pt>
                <c:pt idx="2389">
                  <c:v>39.245833333348855</c:v>
                </c:pt>
                <c:pt idx="2390">
                  <c:v>39.245833333348855</c:v>
                </c:pt>
                <c:pt idx="2391">
                  <c:v>39.26305555558065</c:v>
                </c:pt>
                <c:pt idx="2392">
                  <c:v>39.26305555558065</c:v>
                </c:pt>
                <c:pt idx="2393">
                  <c:v>39.280277777812444</c:v>
                </c:pt>
                <c:pt idx="2394">
                  <c:v>39.280277777812444</c:v>
                </c:pt>
                <c:pt idx="2395">
                  <c:v>39.297500000044238</c:v>
                </c:pt>
                <c:pt idx="2396">
                  <c:v>39.297500000044238</c:v>
                </c:pt>
                <c:pt idx="2397">
                  <c:v>39.314722222276032</c:v>
                </c:pt>
                <c:pt idx="2398">
                  <c:v>39.314722222276032</c:v>
                </c:pt>
                <c:pt idx="2399">
                  <c:v>39.331944444507826</c:v>
                </c:pt>
                <c:pt idx="2400">
                  <c:v>39.331944444507826</c:v>
                </c:pt>
                <c:pt idx="2401">
                  <c:v>39.34916666673962</c:v>
                </c:pt>
                <c:pt idx="2402">
                  <c:v>39.34916666673962</c:v>
                </c:pt>
                <c:pt idx="2403">
                  <c:v>39.366388888796791</c:v>
                </c:pt>
                <c:pt idx="2404">
                  <c:v>39.366388888796791</c:v>
                </c:pt>
                <c:pt idx="2405">
                  <c:v>39.383611111028586</c:v>
                </c:pt>
                <c:pt idx="2406">
                  <c:v>39.383611111028586</c:v>
                </c:pt>
                <c:pt idx="2407">
                  <c:v>39.40083333326038</c:v>
                </c:pt>
                <c:pt idx="2408">
                  <c:v>39.40083333326038</c:v>
                </c:pt>
                <c:pt idx="2409">
                  <c:v>39.418055555492174</c:v>
                </c:pt>
                <c:pt idx="2410">
                  <c:v>39.418055555492174</c:v>
                </c:pt>
                <c:pt idx="2411">
                  <c:v>39.435000000055879</c:v>
                </c:pt>
                <c:pt idx="2412">
                  <c:v>39.435000000055879</c:v>
                </c:pt>
                <c:pt idx="2413">
                  <c:v>39.452222222287674</c:v>
                </c:pt>
                <c:pt idx="2414">
                  <c:v>39.452222222287674</c:v>
                </c:pt>
                <c:pt idx="2415">
                  <c:v>39.469444444519468</c:v>
                </c:pt>
                <c:pt idx="2416">
                  <c:v>39.469444444519468</c:v>
                </c:pt>
                <c:pt idx="2417">
                  <c:v>39.486666666576639</c:v>
                </c:pt>
                <c:pt idx="2418">
                  <c:v>39.486666666576639</c:v>
                </c:pt>
                <c:pt idx="2419">
                  <c:v>39.503888888808433</c:v>
                </c:pt>
                <c:pt idx="2420">
                  <c:v>39.503888888808433</c:v>
                </c:pt>
                <c:pt idx="2421">
                  <c:v>39.521111111040227</c:v>
                </c:pt>
                <c:pt idx="2422">
                  <c:v>39.521111111040227</c:v>
                </c:pt>
                <c:pt idx="2423">
                  <c:v>39.538333333272021</c:v>
                </c:pt>
                <c:pt idx="2424">
                  <c:v>39.538333333272021</c:v>
                </c:pt>
                <c:pt idx="2425">
                  <c:v>39.555555555503815</c:v>
                </c:pt>
                <c:pt idx="2426">
                  <c:v>39.555555555503815</c:v>
                </c:pt>
                <c:pt idx="2427">
                  <c:v>39.57277777773561</c:v>
                </c:pt>
                <c:pt idx="2428">
                  <c:v>39.57277777773561</c:v>
                </c:pt>
                <c:pt idx="2429">
                  <c:v>39.589999999967404</c:v>
                </c:pt>
                <c:pt idx="2430">
                  <c:v>39.589999999967404</c:v>
                </c:pt>
                <c:pt idx="2431">
                  <c:v>39.607222222199198</c:v>
                </c:pt>
                <c:pt idx="2432">
                  <c:v>39.607222222199198</c:v>
                </c:pt>
                <c:pt idx="2433">
                  <c:v>39.624444444430992</c:v>
                </c:pt>
                <c:pt idx="2434">
                  <c:v>39.624444444430992</c:v>
                </c:pt>
                <c:pt idx="2435">
                  <c:v>39.641666666662786</c:v>
                </c:pt>
                <c:pt idx="2436">
                  <c:v>39.641666666662786</c:v>
                </c:pt>
                <c:pt idx="2437">
                  <c:v>39.65888888889458</c:v>
                </c:pt>
                <c:pt idx="2438">
                  <c:v>39.65888888889458</c:v>
                </c:pt>
                <c:pt idx="2439">
                  <c:v>39.676111111126374</c:v>
                </c:pt>
                <c:pt idx="2440">
                  <c:v>39.676111111126374</c:v>
                </c:pt>
                <c:pt idx="2441">
                  <c:v>39.693333333358169</c:v>
                </c:pt>
                <c:pt idx="2442">
                  <c:v>39.693333333358169</c:v>
                </c:pt>
                <c:pt idx="2443">
                  <c:v>39.710555555589963</c:v>
                </c:pt>
                <c:pt idx="2444">
                  <c:v>39.710555555589963</c:v>
                </c:pt>
                <c:pt idx="2445">
                  <c:v>39.727777777821757</c:v>
                </c:pt>
                <c:pt idx="2446">
                  <c:v>39.727777777821757</c:v>
                </c:pt>
                <c:pt idx="2447">
                  <c:v>39.745000000053551</c:v>
                </c:pt>
                <c:pt idx="2448">
                  <c:v>39.745000000053551</c:v>
                </c:pt>
                <c:pt idx="2449">
                  <c:v>39.761944444442634</c:v>
                </c:pt>
                <c:pt idx="2450">
                  <c:v>39.761944444442634</c:v>
                </c:pt>
                <c:pt idx="2451">
                  <c:v>39.779166666674428</c:v>
                </c:pt>
                <c:pt idx="2452">
                  <c:v>39.779166666674428</c:v>
                </c:pt>
                <c:pt idx="2453">
                  <c:v>39.796388888906222</c:v>
                </c:pt>
                <c:pt idx="2454">
                  <c:v>39.796388888906222</c:v>
                </c:pt>
                <c:pt idx="2455">
                  <c:v>39.813611111138016</c:v>
                </c:pt>
                <c:pt idx="2456">
                  <c:v>39.813611111138016</c:v>
                </c:pt>
                <c:pt idx="2457">
                  <c:v>39.83083333336981</c:v>
                </c:pt>
                <c:pt idx="2458">
                  <c:v>39.83083333336981</c:v>
                </c:pt>
                <c:pt idx="2459">
                  <c:v>39.848055555601604</c:v>
                </c:pt>
                <c:pt idx="2460">
                  <c:v>39.848055555601604</c:v>
                </c:pt>
                <c:pt idx="2461">
                  <c:v>39.865277777833398</c:v>
                </c:pt>
                <c:pt idx="2462">
                  <c:v>39.865277777833398</c:v>
                </c:pt>
                <c:pt idx="2463">
                  <c:v>39.882500000065193</c:v>
                </c:pt>
                <c:pt idx="2464">
                  <c:v>39.882500000065193</c:v>
                </c:pt>
                <c:pt idx="2465">
                  <c:v>39.899722222296987</c:v>
                </c:pt>
                <c:pt idx="2466">
                  <c:v>39.899722222296987</c:v>
                </c:pt>
                <c:pt idx="2467">
                  <c:v>39.916944444354158</c:v>
                </c:pt>
                <c:pt idx="2468">
                  <c:v>39.916944444354158</c:v>
                </c:pt>
                <c:pt idx="2469">
                  <c:v>39.934166666585952</c:v>
                </c:pt>
                <c:pt idx="2470">
                  <c:v>39.934166666585952</c:v>
                </c:pt>
                <c:pt idx="2471">
                  <c:v>39.951388888817746</c:v>
                </c:pt>
                <c:pt idx="2472">
                  <c:v>39.951388888817746</c:v>
                </c:pt>
                <c:pt idx="2473">
                  <c:v>39.96861111104954</c:v>
                </c:pt>
                <c:pt idx="2474">
                  <c:v>39.96861111104954</c:v>
                </c:pt>
                <c:pt idx="2475">
                  <c:v>39.985833333281334</c:v>
                </c:pt>
                <c:pt idx="2476">
                  <c:v>39.985833333281334</c:v>
                </c:pt>
                <c:pt idx="2477">
                  <c:v>40.003055555513129</c:v>
                </c:pt>
                <c:pt idx="2478">
                  <c:v>40.003055555513129</c:v>
                </c:pt>
                <c:pt idx="2479">
                  <c:v>40.020277777744923</c:v>
                </c:pt>
                <c:pt idx="2480">
                  <c:v>40.020277777744923</c:v>
                </c:pt>
                <c:pt idx="2481">
                  <c:v>40.037499999976717</c:v>
                </c:pt>
                <c:pt idx="2482">
                  <c:v>40.037499999976717</c:v>
                </c:pt>
                <c:pt idx="2483">
                  <c:v>40.054722222208511</c:v>
                </c:pt>
                <c:pt idx="2484">
                  <c:v>40.054722222208511</c:v>
                </c:pt>
                <c:pt idx="2485">
                  <c:v>40.071944444440305</c:v>
                </c:pt>
                <c:pt idx="2486">
                  <c:v>40.071944444440305</c:v>
                </c:pt>
                <c:pt idx="2487">
                  <c:v>40.089166666672099</c:v>
                </c:pt>
                <c:pt idx="2488">
                  <c:v>40.089166666672099</c:v>
                </c:pt>
                <c:pt idx="2489">
                  <c:v>40.106111111061182</c:v>
                </c:pt>
                <c:pt idx="2490">
                  <c:v>40.106111111061182</c:v>
                </c:pt>
                <c:pt idx="2491">
                  <c:v>40.123333333292976</c:v>
                </c:pt>
                <c:pt idx="2492">
                  <c:v>40.123333333292976</c:v>
                </c:pt>
                <c:pt idx="2493">
                  <c:v>40.14055555552477</c:v>
                </c:pt>
                <c:pt idx="2494">
                  <c:v>40.14055555552477</c:v>
                </c:pt>
                <c:pt idx="2495">
                  <c:v>40.157777777756564</c:v>
                </c:pt>
                <c:pt idx="2496">
                  <c:v>40.157777777756564</c:v>
                </c:pt>
                <c:pt idx="2497">
                  <c:v>40.174999999988358</c:v>
                </c:pt>
                <c:pt idx="2498">
                  <c:v>40.174999999988358</c:v>
                </c:pt>
                <c:pt idx="2499">
                  <c:v>40.192222222220153</c:v>
                </c:pt>
                <c:pt idx="2500">
                  <c:v>40.192222222220153</c:v>
                </c:pt>
                <c:pt idx="2501">
                  <c:v>40.209444444451947</c:v>
                </c:pt>
                <c:pt idx="2502">
                  <c:v>40.209444444451947</c:v>
                </c:pt>
                <c:pt idx="2503">
                  <c:v>40.226666666683741</c:v>
                </c:pt>
                <c:pt idx="2504">
                  <c:v>40.226666666683741</c:v>
                </c:pt>
                <c:pt idx="2505">
                  <c:v>40.243888888915535</c:v>
                </c:pt>
                <c:pt idx="2506">
                  <c:v>40.243888888915535</c:v>
                </c:pt>
                <c:pt idx="2507">
                  <c:v>40.261111111147329</c:v>
                </c:pt>
                <c:pt idx="2508">
                  <c:v>40.261111111147329</c:v>
                </c:pt>
                <c:pt idx="2509">
                  <c:v>40.278333333379123</c:v>
                </c:pt>
                <c:pt idx="2510">
                  <c:v>40.278333333379123</c:v>
                </c:pt>
                <c:pt idx="2511">
                  <c:v>40.295555555610918</c:v>
                </c:pt>
                <c:pt idx="2512">
                  <c:v>40.295555555610918</c:v>
                </c:pt>
                <c:pt idx="2513">
                  <c:v>40.312777777842712</c:v>
                </c:pt>
                <c:pt idx="2514">
                  <c:v>40.312777777842712</c:v>
                </c:pt>
                <c:pt idx="2515">
                  <c:v>40.330000000074506</c:v>
                </c:pt>
                <c:pt idx="2516">
                  <c:v>40.330000000074506</c:v>
                </c:pt>
                <c:pt idx="2517">
                  <c:v>40.347222222131677</c:v>
                </c:pt>
                <c:pt idx="2518">
                  <c:v>40.347222222131677</c:v>
                </c:pt>
                <c:pt idx="2519">
                  <c:v>40.364444444363471</c:v>
                </c:pt>
                <c:pt idx="2520">
                  <c:v>40.364444444363471</c:v>
                </c:pt>
                <c:pt idx="2521">
                  <c:v>40.381666666595265</c:v>
                </c:pt>
                <c:pt idx="2522">
                  <c:v>40.381666666595265</c:v>
                </c:pt>
                <c:pt idx="2523">
                  <c:v>40.398611111158971</c:v>
                </c:pt>
                <c:pt idx="2524">
                  <c:v>40.398611111158971</c:v>
                </c:pt>
                <c:pt idx="2525">
                  <c:v>40.415833333390765</c:v>
                </c:pt>
                <c:pt idx="2526">
                  <c:v>40.415833333390765</c:v>
                </c:pt>
                <c:pt idx="2527">
                  <c:v>40.433055555622559</c:v>
                </c:pt>
                <c:pt idx="2528">
                  <c:v>40.433055555622559</c:v>
                </c:pt>
                <c:pt idx="2529">
                  <c:v>40.450277777854353</c:v>
                </c:pt>
                <c:pt idx="2530">
                  <c:v>40.450277777854353</c:v>
                </c:pt>
                <c:pt idx="2531">
                  <c:v>40.467499999911524</c:v>
                </c:pt>
                <c:pt idx="2532">
                  <c:v>40.467499999911524</c:v>
                </c:pt>
                <c:pt idx="2533">
                  <c:v>40.484722222143319</c:v>
                </c:pt>
                <c:pt idx="2534">
                  <c:v>40.484722222143319</c:v>
                </c:pt>
                <c:pt idx="2535">
                  <c:v>40.501944444375113</c:v>
                </c:pt>
                <c:pt idx="2536">
                  <c:v>40.501944444375113</c:v>
                </c:pt>
                <c:pt idx="2537">
                  <c:v>40.519166666606907</c:v>
                </c:pt>
                <c:pt idx="2538">
                  <c:v>40.519166666606907</c:v>
                </c:pt>
                <c:pt idx="2539">
                  <c:v>40.536388888838701</c:v>
                </c:pt>
                <c:pt idx="2540">
                  <c:v>40.536388888838701</c:v>
                </c:pt>
                <c:pt idx="2541">
                  <c:v>40.553611111070495</c:v>
                </c:pt>
                <c:pt idx="2542">
                  <c:v>40.553611111070495</c:v>
                </c:pt>
                <c:pt idx="2543">
                  <c:v>40.570833333302289</c:v>
                </c:pt>
                <c:pt idx="2544">
                  <c:v>40.570833333302289</c:v>
                </c:pt>
                <c:pt idx="2545">
                  <c:v>40.588055555534083</c:v>
                </c:pt>
                <c:pt idx="2546">
                  <c:v>40.588055555534083</c:v>
                </c:pt>
                <c:pt idx="2547">
                  <c:v>40.605277777765878</c:v>
                </c:pt>
                <c:pt idx="2548">
                  <c:v>40.605277777765878</c:v>
                </c:pt>
                <c:pt idx="2549">
                  <c:v>40.622499999997672</c:v>
                </c:pt>
                <c:pt idx="2550">
                  <c:v>40.622499999997672</c:v>
                </c:pt>
                <c:pt idx="2551">
                  <c:v>40.639722222229466</c:v>
                </c:pt>
                <c:pt idx="2552">
                  <c:v>40.639722222229466</c:v>
                </c:pt>
                <c:pt idx="2553">
                  <c:v>40.65694444446126</c:v>
                </c:pt>
                <c:pt idx="2554">
                  <c:v>40.65694444446126</c:v>
                </c:pt>
                <c:pt idx="2555">
                  <c:v>40.674166666693054</c:v>
                </c:pt>
                <c:pt idx="2556">
                  <c:v>40.674166666693054</c:v>
                </c:pt>
                <c:pt idx="2557">
                  <c:v>40.691388888924848</c:v>
                </c:pt>
                <c:pt idx="2558">
                  <c:v>40.691388888924848</c:v>
                </c:pt>
                <c:pt idx="2559">
                  <c:v>40.708333333313931</c:v>
                </c:pt>
                <c:pt idx="2560">
                  <c:v>40.708333333313931</c:v>
                </c:pt>
                <c:pt idx="2561">
                  <c:v>40.725555555545725</c:v>
                </c:pt>
                <c:pt idx="2562">
                  <c:v>40.725555555545725</c:v>
                </c:pt>
                <c:pt idx="2563">
                  <c:v>40.742777777777519</c:v>
                </c:pt>
                <c:pt idx="2564">
                  <c:v>40.742777777777519</c:v>
                </c:pt>
                <c:pt idx="2565">
                  <c:v>40.760000000009313</c:v>
                </c:pt>
                <c:pt idx="2566">
                  <c:v>40.760000000009313</c:v>
                </c:pt>
                <c:pt idx="2567">
                  <c:v>40.777222222241107</c:v>
                </c:pt>
                <c:pt idx="2568">
                  <c:v>40.777222222241107</c:v>
                </c:pt>
                <c:pt idx="2569">
                  <c:v>40.794444444472902</c:v>
                </c:pt>
                <c:pt idx="2570">
                  <c:v>40.794444444472902</c:v>
                </c:pt>
                <c:pt idx="2571">
                  <c:v>40.811666666704696</c:v>
                </c:pt>
                <c:pt idx="2572">
                  <c:v>40.811666666704696</c:v>
                </c:pt>
                <c:pt idx="2573">
                  <c:v>40.82888888893649</c:v>
                </c:pt>
                <c:pt idx="2574">
                  <c:v>40.82888888893649</c:v>
                </c:pt>
                <c:pt idx="2575">
                  <c:v>40.846111111168284</c:v>
                </c:pt>
                <c:pt idx="2576">
                  <c:v>40.846111111168284</c:v>
                </c:pt>
                <c:pt idx="2577">
                  <c:v>40.863333333400078</c:v>
                </c:pt>
                <c:pt idx="2578">
                  <c:v>40.863333333400078</c:v>
                </c:pt>
                <c:pt idx="2579">
                  <c:v>40.880555555631872</c:v>
                </c:pt>
                <c:pt idx="2580">
                  <c:v>40.880555555631872</c:v>
                </c:pt>
                <c:pt idx="2581">
                  <c:v>40.897777777689043</c:v>
                </c:pt>
                <c:pt idx="2582">
                  <c:v>40.897777777689043</c:v>
                </c:pt>
                <c:pt idx="2583">
                  <c:v>40.914999999920838</c:v>
                </c:pt>
                <c:pt idx="2584">
                  <c:v>40.914999999920838</c:v>
                </c:pt>
                <c:pt idx="2585">
                  <c:v>40.932222222152632</c:v>
                </c:pt>
                <c:pt idx="2586">
                  <c:v>40.932222222152632</c:v>
                </c:pt>
                <c:pt idx="2587">
                  <c:v>40.949444444384426</c:v>
                </c:pt>
                <c:pt idx="2588">
                  <c:v>40.949444444384426</c:v>
                </c:pt>
                <c:pt idx="2589">
                  <c:v>40.96666666661622</c:v>
                </c:pt>
                <c:pt idx="2590">
                  <c:v>40.96666666661622</c:v>
                </c:pt>
                <c:pt idx="2591">
                  <c:v>40.983888888848014</c:v>
                </c:pt>
                <c:pt idx="2592">
                  <c:v>40.983888888848014</c:v>
                </c:pt>
                <c:pt idx="2593">
                  <c:v>41.001111111079808</c:v>
                </c:pt>
                <c:pt idx="2594">
                  <c:v>41.001111111079808</c:v>
                </c:pt>
                <c:pt idx="2595">
                  <c:v>41.018333333311602</c:v>
                </c:pt>
                <c:pt idx="2596">
                  <c:v>41.018333333311602</c:v>
                </c:pt>
                <c:pt idx="2597">
                  <c:v>41.035555555543397</c:v>
                </c:pt>
                <c:pt idx="2598">
                  <c:v>41.035555555543397</c:v>
                </c:pt>
                <c:pt idx="2599">
                  <c:v>41.052499999932479</c:v>
                </c:pt>
                <c:pt idx="2600">
                  <c:v>41.052499999932479</c:v>
                </c:pt>
                <c:pt idx="2601">
                  <c:v>41.069722222164273</c:v>
                </c:pt>
                <c:pt idx="2602">
                  <c:v>41.069722222164273</c:v>
                </c:pt>
                <c:pt idx="2603">
                  <c:v>41.086944444396067</c:v>
                </c:pt>
                <c:pt idx="2604">
                  <c:v>41.086944444396067</c:v>
                </c:pt>
                <c:pt idx="2605">
                  <c:v>41.104166666627862</c:v>
                </c:pt>
                <c:pt idx="2606">
                  <c:v>41.104166666627862</c:v>
                </c:pt>
                <c:pt idx="2607">
                  <c:v>41.121388888859656</c:v>
                </c:pt>
                <c:pt idx="2608">
                  <c:v>41.121388888859656</c:v>
                </c:pt>
                <c:pt idx="2609">
                  <c:v>41.13861111109145</c:v>
                </c:pt>
                <c:pt idx="2610">
                  <c:v>41.13861111109145</c:v>
                </c:pt>
                <c:pt idx="2611">
                  <c:v>41.155833333323244</c:v>
                </c:pt>
                <c:pt idx="2612">
                  <c:v>41.155833333323244</c:v>
                </c:pt>
                <c:pt idx="2613">
                  <c:v>41.173055555555038</c:v>
                </c:pt>
                <c:pt idx="2614">
                  <c:v>41.173055555555038</c:v>
                </c:pt>
                <c:pt idx="2615">
                  <c:v>41.190277777786832</c:v>
                </c:pt>
                <c:pt idx="2616">
                  <c:v>41.190277777786832</c:v>
                </c:pt>
                <c:pt idx="2617">
                  <c:v>41.207500000018626</c:v>
                </c:pt>
                <c:pt idx="2618">
                  <c:v>41.207500000018626</c:v>
                </c:pt>
                <c:pt idx="2619">
                  <c:v>41.224722222250421</c:v>
                </c:pt>
                <c:pt idx="2620">
                  <c:v>41.224722222250421</c:v>
                </c:pt>
                <c:pt idx="2621">
                  <c:v>41.241944444482215</c:v>
                </c:pt>
                <c:pt idx="2622">
                  <c:v>41.241944444482215</c:v>
                </c:pt>
                <c:pt idx="2623">
                  <c:v>41.259166666714009</c:v>
                </c:pt>
                <c:pt idx="2624">
                  <c:v>41.259166666714009</c:v>
                </c:pt>
                <c:pt idx="2625">
                  <c:v>41.276388888945803</c:v>
                </c:pt>
                <c:pt idx="2626">
                  <c:v>41.276388888945803</c:v>
                </c:pt>
                <c:pt idx="2627">
                  <c:v>41.293611111177597</c:v>
                </c:pt>
                <c:pt idx="2628">
                  <c:v>41.293611111177597</c:v>
                </c:pt>
                <c:pt idx="2629">
                  <c:v>41.310833333409391</c:v>
                </c:pt>
                <c:pt idx="2630">
                  <c:v>41.310833333409391</c:v>
                </c:pt>
                <c:pt idx="2631">
                  <c:v>41.328055555466563</c:v>
                </c:pt>
                <c:pt idx="2632">
                  <c:v>41.328055555466563</c:v>
                </c:pt>
                <c:pt idx="2633">
                  <c:v>41.345277777698357</c:v>
                </c:pt>
                <c:pt idx="2634">
                  <c:v>41.345277777698357</c:v>
                </c:pt>
                <c:pt idx="2635">
                  <c:v>41.362499999930151</c:v>
                </c:pt>
                <c:pt idx="2636">
                  <c:v>41.362499999930151</c:v>
                </c:pt>
                <c:pt idx="2637">
                  <c:v>41.379722222161945</c:v>
                </c:pt>
                <c:pt idx="2638">
                  <c:v>41.379722222161945</c:v>
                </c:pt>
                <c:pt idx="2639">
                  <c:v>41.39666666672565</c:v>
                </c:pt>
                <c:pt idx="2640">
                  <c:v>41.39666666672565</c:v>
                </c:pt>
                <c:pt idx="2641">
                  <c:v>41.413888888957445</c:v>
                </c:pt>
                <c:pt idx="2642">
                  <c:v>41.413888888957445</c:v>
                </c:pt>
                <c:pt idx="2643">
                  <c:v>41.431111111189239</c:v>
                </c:pt>
                <c:pt idx="2644">
                  <c:v>41.431111111189239</c:v>
                </c:pt>
                <c:pt idx="2645">
                  <c:v>41.44833333324641</c:v>
                </c:pt>
                <c:pt idx="2646">
                  <c:v>41.44833333324641</c:v>
                </c:pt>
                <c:pt idx="2647">
                  <c:v>41.465555555478204</c:v>
                </c:pt>
                <c:pt idx="2648">
                  <c:v>41.465555555478204</c:v>
                </c:pt>
                <c:pt idx="2649">
                  <c:v>41.482777777709998</c:v>
                </c:pt>
                <c:pt idx="2650">
                  <c:v>41.482777777709998</c:v>
                </c:pt>
                <c:pt idx="2651">
                  <c:v>41.499999999941792</c:v>
                </c:pt>
                <c:pt idx="2652">
                  <c:v>41.499999999941792</c:v>
                </c:pt>
                <c:pt idx="2653">
                  <c:v>41.517222222173586</c:v>
                </c:pt>
                <c:pt idx="2654">
                  <c:v>41.517222222173586</c:v>
                </c:pt>
                <c:pt idx="2655">
                  <c:v>41.534444444405381</c:v>
                </c:pt>
                <c:pt idx="2656">
                  <c:v>41.534444444405381</c:v>
                </c:pt>
                <c:pt idx="2657">
                  <c:v>41.551666666637175</c:v>
                </c:pt>
                <c:pt idx="2658">
                  <c:v>41.551666666637175</c:v>
                </c:pt>
                <c:pt idx="2659">
                  <c:v>41.568888888868969</c:v>
                </c:pt>
                <c:pt idx="2660">
                  <c:v>41.568888888868969</c:v>
                </c:pt>
                <c:pt idx="2661">
                  <c:v>41.586111111100763</c:v>
                </c:pt>
                <c:pt idx="2662">
                  <c:v>41.586111111100763</c:v>
                </c:pt>
                <c:pt idx="2663">
                  <c:v>41.603333333332557</c:v>
                </c:pt>
                <c:pt idx="2664">
                  <c:v>41.603333333332557</c:v>
                </c:pt>
                <c:pt idx="2665">
                  <c:v>41.620555555564351</c:v>
                </c:pt>
                <c:pt idx="2666">
                  <c:v>41.620555555564351</c:v>
                </c:pt>
                <c:pt idx="2667">
                  <c:v>41.637777777796146</c:v>
                </c:pt>
                <c:pt idx="2668">
                  <c:v>41.637777777796146</c:v>
                </c:pt>
                <c:pt idx="2669">
                  <c:v>41.65500000002794</c:v>
                </c:pt>
                <c:pt idx="2670">
                  <c:v>41.65500000002794</c:v>
                </c:pt>
                <c:pt idx="2671">
                  <c:v>41.672222222259734</c:v>
                </c:pt>
                <c:pt idx="2672">
                  <c:v>41.672222222259734</c:v>
                </c:pt>
                <c:pt idx="2673">
                  <c:v>41.689444444491528</c:v>
                </c:pt>
                <c:pt idx="2674">
                  <c:v>41.689444444491528</c:v>
                </c:pt>
                <c:pt idx="2675">
                  <c:v>41.70638888888061</c:v>
                </c:pt>
                <c:pt idx="2676">
                  <c:v>41.70638888888061</c:v>
                </c:pt>
                <c:pt idx="2677">
                  <c:v>41.723611111112405</c:v>
                </c:pt>
                <c:pt idx="2678">
                  <c:v>41.723611111112405</c:v>
                </c:pt>
                <c:pt idx="2679">
                  <c:v>41.740833333344199</c:v>
                </c:pt>
                <c:pt idx="2680">
                  <c:v>41.740833333344199</c:v>
                </c:pt>
                <c:pt idx="2681">
                  <c:v>41.758055555575993</c:v>
                </c:pt>
                <c:pt idx="2682">
                  <c:v>41.758055555575993</c:v>
                </c:pt>
                <c:pt idx="2683">
                  <c:v>41.775277777807787</c:v>
                </c:pt>
                <c:pt idx="2684">
                  <c:v>41.775277777807787</c:v>
                </c:pt>
                <c:pt idx="2685">
                  <c:v>41.792500000039581</c:v>
                </c:pt>
                <c:pt idx="2686">
                  <c:v>41.792500000039581</c:v>
                </c:pt>
                <c:pt idx="2687">
                  <c:v>41.809722222271375</c:v>
                </c:pt>
                <c:pt idx="2688">
                  <c:v>41.809722222271375</c:v>
                </c:pt>
                <c:pt idx="2689">
                  <c:v>41.82694444450317</c:v>
                </c:pt>
                <c:pt idx="2690">
                  <c:v>41.82694444450317</c:v>
                </c:pt>
                <c:pt idx="2691">
                  <c:v>41.844166666734964</c:v>
                </c:pt>
                <c:pt idx="2692">
                  <c:v>41.844166666734964</c:v>
                </c:pt>
                <c:pt idx="2693">
                  <c:v>41.927499999990687</c:v>
                </c:pt>
                <c:pt idx="2694">
                  <c:v>42.01083333324641</c:v>
                </c:pt>
                <c:pt idx="2695">
                  <c:v>42.094166666676756</c:v>
                </c:pt>
                <c:pt idx="2696">
                  <c:v>42.177499999932479</c:v>
                </c:pt>
                <c:pt idx="2697">
                  <c:v>42.260833333362825</c:v>
                </c:pt>
                <c:pt idx="2698">
                  <c:v>42.344166666618548</c:v>
                </c:pt>
                <c:pt idx="2699">
                  <c:v>42.427777777716983</c:v>
                </c:pt>
                <c:pt idx="2700">
                  <c:v>42.511111111147329</c:v>
                </c:pt>
                <c:pt idx="2701">
                  <c:v>42.594444444403052</c:v>
                </c:pt>
                <c:pt idx="2702">
                  <c:v>42.677777777833398</c:v>
                </c:pt>
                <c:pt idx="2703">
                  <c:v>42.761111111089122</c:v>
                </c:pt>
                <c:pt idx="2704">
                  <c:v>42.844444444519468</c:v>
                </c:pt>
                <c:pt idx="2705">
                  <c:v>42.927777777775191</c:v>
                </c:pt>
                <c:pt idx="2706">
                  <c:v>43.011111111030914</c:v>
                </c:pt>
                <c:pt idx="2707">
                  <c:v>43.09444444446126</c:v>
                </c:pt>
                <c:pt idx="2708">
                  <c:v>43.177777777716983</c:v>
                </c:pt>
                <c:pt idx="2709">
                  <c:v>43.261111111147329</c:v>
                </c:pt>
                <c:pt idx="2710">
                  <c:v>43.344444444403052</c:v>
                </c:pt>
                <c:pt idx="2711">
                  <c:v>43.427777777833398</c:v>
                </c:pt>
                <c:pt idx="2712">
                  <c:v>43.511111111089122</c:v>
                </c:pt>
                <c:pt idx="2713">
                  <c:v>43.594444444519468</c:v>
                </c:pt>
                <c:pt idx="2714">
                  <c:v>43.677777777775191</c:v>
                </c:pt>
                <c:pt idx="2715">
                  <c:v>43.761111111030914</c:v>
                </c:pt>
                <c:pt idx="2716">
                  <c:v>43.84444444446126</c:v>
                </c:pt>
                <c:pt idx="2717">
                  <c:v>43.927777777716983</c:v>
                </c:pt>
                <c:pt idx="2718">
                  <c:v>44.011111111147329</c:v>
                </c:pt>
                <c:pt idx="2719">
                  <c:v>44.094444444403052</c:v>
                </c:pt>
                <c:pt idx="2720">
                  <c:v>44.177777777833398</c:v>
                </c:pt>
                <c:pt idx="2721">
                  <c:v>44.261388888931833</c:v>
                </c:pt>
                <c:pt idx="2722">
                  <c:v>44.344722222187556</c:v>
                </c:pt>
                <c:pt idx="2723">
                  <c:v>44.428055555617902</c:v>
                </c:pt>
                <c:pt idx="2724">
                  <c:v>44.511388888873626</c:v>
                </c:pt>
                <c:pt idx="2725">
                  <c:v>44.594722222129349</c:v>
                </c:pt>
                <c:pt idx="2726">
                  <c:v>44.678055555559695</c:v>
                </c:pt>
                <c:pt idx="2727">
                  <c:v>44.761388888815418</c:v>
                </c:pt>
                <c:pt idx="2728">
                  <c:v>44.844722222245764</c:v>
                </c:pt>
                <c:pt idx="2729">
                  <c:v>44.928055555501487</c:v>
                </c:pt>
                <c:pt idx="2730">
                  <c:v>45.011388888931833</c:v>
                </c:pt>
                <c:pt idx="2731">
                  <c:v>45.094722222187556</c:v>
                </c:pt>
                <c:pt idx="2732">
                  <c:v>45.178055555617902</c:v>
                </c:pt>
                <c:pt idx="2733">
                  <c:v>45.261388888873626</c:v>
                </c:pt>
                <c:pt idx="2734">
                  <c:v>45.344722222129349</c:v>
                </c:pt>
                <c:pt idx="2735">
                  <c:v>45.428055555559695</c:v>
                </c:pt>
                <c:pt idx="2736">
                  <c:v>45.511388888815418</c:v>
                </c:pt>
                <c:pt idx="2737">
                  <c:v>45.594722222245764</c:v>
                </c:pt>
                <c:pt idx="2738">
                  <c:v>45.678055555501487</c:v>
                </c:pt>
                <c:pt idx="2739">
                  <c:v>45.761388888931833</c:v>
                </c:pt>
                <c:pt idx="2740">
                  <c:v>45.844722222187556</c:v>
                </c:pt>
                <c:pt idx="2741">
                  <c:v>45.928055555617902</c:v>
                </c:pt>
                <c:pt idx="2742">
                  <c:v>46.011388888873626</c:v>
                </c:pt>
                <c:pt idx="2743">
                  <c:v>46.094722222129349</c:v>
                </c:pt>
                <c:pt idx="2744">
                  <c:v>46.178333333402406</c:v>
                </c:pt>
                <c:pt idx="2745">
                  <c:v>46.26166666665813</c:v>
                </c:pt>
                <c:pt idx="2746">
                  <c:v>46.344999999913853</c:v>
                </c:pt>
                <c:pt idx="2747">
                  <c:v>46.428333333344199</c:v>
                </c:pt>
                <c:pt idx="2748">
                  <c:v>46.511666666599922</c:v>
                </c:pt>
                <c:pt idx="2749">
                  <c:v>46.595000000030268</c:v>
                </c:pt>
                <c:pt idx="2750">
                  <c:v>46.678333333285991</c:v>
                </c:pt>
                <c:pt idx="2751">
                  <c:v>46.761666666716337</c:v>
                </c:pt>
                <c:pt idx="2752">
                  <c:v>46.84499999997206</c:v>
                </c:pt>
                <c:pt idx="2753">
                  <c:v>46.928333333402406</c:v>
                </c:pt>
                <c:pt idx="2754">
                  <c:v>47.01166666665813</c:v>
                </c:pt>
                <c:pt idx="2755">
                  <c:v>47.094999999913853</c:v>
                </c:pt>
                <c:pt idx="2756">
                  <c:v>47.178333333344199</c:v>
                </c:pt>
                <c:pt idx="2757">
                  <c:v>47.261666666599922</c:v>
                </c:pt>
                <c:pt idx="2758">
                  <c:v>47.345000000030268</c:v>
                </c:pt>
                <c:pt idx="2759">
                  <c:v>47.428333333285991</c:v>
                </c:pt>
                <c:pt idx="2760">
                  <c:v>47.511666666716337</c:v>
                </c:pt>
                <c:pt idx="2761">
                  <c:v>47.59499999997206</c:v>
                </c:pt>
                <c:pt idx="2762">
                  <c:v>47.678333333402406</c:v>
                </c:pt>
                <c:pt idx="2763">
                  <c:v>47.76166666665813</c:v>
                </c:pt>
                <c:pt idx="2764">
                  <c:v>47.845277777756564</c:v>
                </c:pt>
                <c:pt idx="2765">
                  <c:v>47.92861111118691</c:v>
                </c:pt>
                <c:pt idx="2766">
                  <c:v>48.011944444442634</c:v>
                </c:pt>
                <c:pt idx="2767">
                  <c:v>48.095277777698357</c:v>
                </c:pt>
                <c:pt idx="2768">
                  <c:v>48.178611111128703</c:v>
                </c:pt>
                <c:pt idx="2769">
                  <c:v>48.261944444384426</c:v>
                </c:pt>
                <c:pt idx="2770">
                  <c:v>48.345277777814772</c:v>
                </c:pt>
                <c:pt idx="2771">
                  <c:v>48.428611111070495</c:v>
                </c:pt>
                <c:pt idx="2772">
                  <c:v>48.511944444500841</c:v>
                </c:pt>
                <c:pt idx="2773">
                  <c:v>48.595277777756564</c:v>
                </c:pt>
                <c:pt idx="2774">
                  <c:v>48.67861111118691</c:v>
                </c:pt>
                <c:pt idx="2775">
                  <c:v>48.761944444442634</c:v>
                </c:pt>
                <c:pt idx="2776">
                  <c:v>48.845277777698357</c:v>
                </c:pt>
                <c:pt idx="2777">
                  <c:v>48.928611111128703</c:v>
                </c:pt>
                <c:pt idx="2778">
                  <c:v>49.011944444384426</c:v>
                </c:pt>
                <c:pt idx="2779">
                  <c:v>49.095277777814772</c:v>
                </c:pt>
                <c:pt idx="2780">
                  <c:v>49.178611111070495</c:v>
                </c:pt>
                <c:pt idx="2781">
                  <c:v>49.261944444500841</c:v>
                </c:pt>
                <c:pt idx="2782">
                  <c:v>49.345277777756564</c:v>
                </c:pt>
                <c:pt idx="2783">
                  <c:v>49.42861111118691</c:v>
                </c:pt>
                <c:pt idx="2784">
                  <c:v>49.512222222285345</c:v>
                </c:pt>
                <c:pt idx="2785">
                  <c:v>49.595555555541068</c:v>
                </c:pt>
                <c:pt idx="2786">
                  <c:v>49.678888888796791</c:v>
                </c:pt>
                <c:pt idx="2787">
                  <c:v>49.762222222227138</c:v>
                </c:pt>
                <c:pt idx="2788">
                  <c:v>49.845555555482861</c:v>
                </c:pt>
                <c:pt idx="2789">
                  <c:v>49.928888888913207</c:v>
                </c:pt>
                <c:pt idx="2790">
                  <c:v>50.01222222216893</c:v>
                </c:pt>
                <c:pt idx="2791">
                  <c:v>50.095555555599276</c:v>
                </c:pt>
                <c:pt idx="2792">
                  <c:v>50.178888888854999</c:v>
                </c:pt>
                <c:pt idx="2793">
                  <c:v>50.262222222285345</c:v>
                </c:pt>
                <c:pt idx="2794">
                  <c:v>50.345555555541068</c:v>
                </c:pt>
                <c:pt idx="2795">
                  <c:v>50.428888888796791</c:v>
                </c:pt>
                <c:pt idx="2796">
                  <c:v>50.512222222227138</c:v>
                </c:pt>
                <c:pt idx="2797">
                  <c:v>50.595555555482861</c:v>
                </c:pt>
                <c:pt idx="2798">
                  <c:v>50.678888888913207</c:v>
                </c:pt>
                <c:pt idx="2799">
                  <c:v>50.76222222216893</c:v>
                </c:pt>
                <c:pt idx="2800">
                  <c:v>50.845555555599276</c:v>
                </c:pt>
                <c:pt idx="2801">
                  <c:v>50.928888888854999</c:v>
                </c:pt>
                <c:pt idx="2802">
                  <c:v>51.012222222285345</c:v>
                </c:pt>
                <c:pt idx="2803">
                  <c:v>51.09583333338378</c:v>
                </c:pt>
                <c:pt idx="2804">
                  <c:v>51.179166666639503</c:v>
                </c:pt>
                <c:pt idx="2805">
                  <c:v>51.262500000069849</c:v>
                </c:pt>
                <c:pt idx="2806">
                  <c:v>51.345833333325572</c:v>
                </c:pt>
                <c:pt idx="2807">
                  <c:v>51.429166666581295</c:v>
                </c:pt>
                <c:pt idx="2808">
                  <c:v>51.512500000011642</c:v>
                </c:pt>
                <c:pt idx="2809">
                  <c:v>51.595833333267365</c:v>
                </c:pt>
                <c:pt idx="2810">
                  <c:v>51.679166666697711</c:v>
                </c:pt>
                <c:pt idx="2811">
                  <c:v>51.762499999953434</c:v>
                </c:pt>
                <c:pt idx="2812">
                  <c:v>51.84583333338378</c:v>
                </c:pt>
                <c:pt idx="2813">
                  <c:v>51.929166666639503</c:v>
                </c:pt>
                <c:pt idx="2814">
                  <c:v>52.012500000069849</c:v>
                </c:pt>
                <c:pt idx="2815">
                  <c:v>52.095833333325572</c:v>
                </c:pt>
                <c:pt idx="2816">
                  <c:v>52.179166666581295</c:v>
                </c:pt>
                <c:pt idx="2817">
                  <c:v>52.262500000011642</c:v>
                </c:pt>
                <c:pt idx="2818">
                  <c:v>52.345833333267365</c:v>
                </c:pt>
                <c:pt idx="2819">
                  <c:v>52.429166666697711</c:v>
                </c:pt>
                <c:pt idx="2820">
                  <c:v>52.512499999953434</c:v>
                </c:pt>
                <c:pt idx="2821">
                  <c:v>52.59583333338378</c:v>
                </c:pt>
                <c:pt idx="2822">
                  <c:v>52.679166666639503</c:v>
                </c:pt>
                <c:pt idx="2823">
                  <c:v>52.762777777737938</c:v>
                </c:pt>
                <c:pt idx="2824">
                  <c:v>52.846111111168284</c:v>
                </c:pt>
                <c:pt idx="2825">
                  <c:v>52.929444444424007</c:v>
                </c:pt>
                <c:pt idx="2826">
                  <c:v>53.012777777854353</c:v>
                </c:pt>
                <c:pt idx="2827">
                  <c:v>53.096111111110076</c:v>
                </c:pt>
                <c:pt idx="2828">
                  <c:v>53.179444444365799</c:v>
                </c:pt>
                <c:pt idx="2829">
                  <c:v>53.262777777796146</c:v>
                </c:pt>
                <c:pt idx="2830">
                  <c:v>53.346111111051869</c:v>
                </c:pt>
                <c:pt idx="2831">
                  <c:v>53.429444444482215</c:v>
                </c:pt>
                <c:pt idx="2832">
                  <c:v>53.512777777737938</c:v>
                </c:pt>
                <c:pt idx="2833">
                  <c:v>53.596111111168284</c:v>
                </c:pt>
                <c:pt idx="2834">
                  <c:v>53.679444444424007</c:v>
                </c:pt>
                <c:pt idx="2835">
                  <c:v>53.762777777854353</c:v>
                </c:pt>
                <c:pt idx="2836">
                  <c:v>53.846111111110076</c:v>
                </c:pt>
                <c:pt idx="2837">
                  <c:v>53.929444444365799</c:v>
                </c:pt>
                <c:pt idx="2838">
                  <c:v>54.012777777796146</c:v>
                </c:pt>
                <c:pt idx="2839">
                  <c:v>54.096111111051869</c:v>
                </c:pt>
                <c:pt idx="2840">
                  <c:v>54.179444444482215</c:v>
                </c:pt>
                <c:pt idx="2841">
                  <c:v>54.262777777737938</c:v>
                </c:pt>
                <c:pt idx="2842">
                  <c:v>54.346111111168284</c:v>
                </c:pt>
                <c:pt idx="2843">
                  <c:v>54.429444444424007</c:v>
                </c:pt>
                <c:pt idx="2844">
                  <c:v>54.512777777854353</c:v>
                </c:pt>
                <c:pt idx="2845">
                  <c:v>54.596111111110076</c:v>
                </c:pt>
                <c:pt idx="2846">
                  <c:v>54.679722222208511</c:v>
                </c:pt>
                <c:pt idx="2847">
                  <c:v>54.763055555464234</c:v>
                </c:pt>
                <c:pt idx="2848">
                  <c:v>54.84638888889458</c:v>
                </c:pt>
                <c:pt idx="2849">
                  <c:v>54.929722222150303</c:v>
                </c:pt>
                <c:pt idx="2850">
                  <c:v>55.01305555558065</c:v>
                </c:pt>
                <c:pt idx="2851">
                  <c:v>55.096388888836373</c:v>
                </c:pt>
                <c:pt idx="2852">
                  <c:v>55.179722222266719</c:v>
                </c:pt>
                <c:pt idx="2853">
                  <c:v>55.263055555522442</c:v>
                </c:pt>
                <c:pt idx="2854">
                  <c:v>55.346388888952788</c:v>
                </c:pt>
                <c:pt idx="2855">
                  <c:v>55.429722222208511</c:v>
                </c:pt>
                <c:pt idx="2856">
                  <c:v>55.513055555464234</c:v>
                </c:pt>
                <c:pt idx="2857">
                  <c:v>55.59638888889458</c:v>
                </c:pt>
                <c:pt idx="2858">
                  <c:v>55.679722222150303</c:v>
                </c:pt>
                <c:pt idx="2859">
                  <c:v>55.76305555558065</c:v>
                </c:pt>
                <c:pt idx="2860">
                  <c:v>55.846388888836373</c:v>
                </c:pt>
                <c:pt idx="2861">
                  <c:v>55.929722222266719</c:v>
                </c:pt>
                <c:pt idx="2862">
                  <c:v>56.013055555522442</c:v>
                </c:pt>
                <c:pt idx="2863">
                  <c:v>56.096388888952788</c:v>
                </c:pt>
                <c:pt idx="2864">
                  <c:v>56.179722222208511</c:v>
                </c:pt>
                <c:pt idx="2865">
                  <c:v>56.263055555464234</c:v>
                </c:pt>
                <c:pt idx="2866">
                  <c:v>56.34638888889458</c:v>
                </c:pt>
                <c:pt idx="2867">
                  <c:v>56.429722222150303</c:v>
                </c:pt>
                <c:pt idx="2868">
                  <c:v>56.51305555558065</c:v>
                </c:pt>
                <c:pt idx="2869">
                  <c:v>56.596666666679084</c:v>
                </c:pt>
                <c:pt idx="2870">
                  <c:v>56.679999999934807</c:v>
                </c:pt>
                <c:pt idx="2871">
                  <c:v>56.763333333365154</c:v>
                </c:pt>
                <c:pt idx="2872">
                  <c:v>56.846666666620877</c:v>
                </c:pt>
                <c:pt idx="2873">
                  <c:v>56.930000000051223</c:v>
                </c:pt>
                <c:pt idx="2874">
                  <c:v>57.013333333306946</c:v>
                </c:pt>
                <c:pt idx="2875">
                  <c:v>57.096666666737292</c:v>
                </c:pt>
                <c:pt idx="2876">
                  <c:v>57.179999999993015</c:v>
                </c:pt>
                <c:pt idx="2877">
                  <c:v>57.263333333248738</c:v>
                </c:pt>
                <c:pt idx="2878">
                  <c:v>57.346666666679084</c:v>
                </c:pt>
                <c:pt idx="2879">
                  <c:v>57.429999999934807</c:v>
                </c:pt>
                <c:pt idx="2880">
                  <c:v>57.513333333365154</c:v>
                </c:pt>
                <c:pt idx="2881">
                  <c:v>57.596666666620877</c:v>
                </c:pt>
                <c:pt idx="2882">
                  <c:v>57.680000000051223</c:v>
                </c:pt>
                <c:pt idx="2883">
                  <c:v>57.763333333306946</c:v>
                </c:pt>
                <c:pt idx="2884">
                  <c:v>57.846666666737292</c:v>
                </c:pt>
                <c:pt idx="2885">
                  <c:v>57.929999999993015</c:v>
                </c:pt>
                <c:pt idx="2886">
                  <c:v>58.013333333248738</c:v>
                </c:pt>
                <c:pt idx="2887">
                  <c:v>58.096666666679084</c:v>
                </c:pt>
                <c:pt idx="2888">
                  <c:v>58.179999999934807</c:v>
                </c:pt>
                <c:pt idx="2889">
                  <c:v>58.263333333365154</c:v>
                </c:pt>
                <c:pt idx="2890">
                  <c:v>58.346666666620877</c:v>
                </c:pt>
                <c:pt idx="2891">
                  <c:v>58.430000000051223</c:v>
                </c:pt>
                <c:pt idx="2892">
                  <c:v>58.513611111149658</c:v>
                </c:pt>
                <c:pt idx="2893">
                  <c:v>58.596944444405381</c:v>
                </c:pt>
                <c:pt idx="2894">
                  <c:v>58.680277777835727</c:v>
                </c:pt>
                <c:pt idx="2895">
                  <c:v>58.76361111109145</c:v>
                </c:pt>
                <c:pt idx="2896">
                  <c:v>58.846944444521796</c:v>
                </c:pt>
                <c:pt idx="2897">
                  <c:v>58.930277777777519</c:v>
                </c:pt>
                <c:pt idx="2898">
                  <c:v>59.013611111033242</c:v>
                </c:pt>
                <c:pt idx="2899">
                  <c:v>59.096944444463588</c:v>
                </c:pt>
                <c:pt idx="2900">
                  <c:v>59.180277777719311</c:v>
                </c:pt>
                <c:pt idx="2901">
                  <c:v>59.263611111149658</c:v>
                </c:pt>
                <c:pt idx="2902">
                  <c:v>59.346944444405381</c:v>
                </c:pt>
                <c:pt idx="2903">
                  <c:v>59.430277777835727</c:v>
                </c:pt>
                <c:pt idx="2904">
                  <c:v>59.51361111109145</c:v>
                </c:pt>
                <c:pt idx="2905">
                  <c:v>59.596944444521796</c:v>
                </c:pt>
                <c:pt idx="2906">
                  <c:v>59.680277777777519</c:v>
                </c:pt>
                <c:pt idx="2907">
                  <c:v>59.763611111033242</c:v>
                </c:pt>
                <c:pt idx="2908">
                  <c:v>59.846944444463588</c:v>
                </c:pt>
                <c:pt idx="2909">
                  <c:v>59.930277777719311</c:v>
                </c:pt>
                <c:pt idx="2910">
                  <c:v>60.013611111149658</c:v>
                </c:pt>
                <c:pt idx="2911">
                  <c:v>60.096944444405381</c:v>
                </c:pt>
                <c:pt idx="2912">
                  <c:v>60.180277777835727</c:v>
                </c:pt>
                <c:pt idx="2913">
                  <c:v>60.26361111109145</c:v>
                </c:pt>
                <c:pt idx="2914">
                  <c:v>60.346944444521796</c:v>
                </c:pt>
                <c:pt idx="2915">
                  <c:v>60.430277777777519</c:v>
                </c:pt>
                <c:pt idx="2916">
                  <c:v>60.513888888875954</c:v>
                </c:pt>
                <c:pt idx="2917">
                  <c:v>60.597222222131677</c:v>
                </c:pt>
                <c:pt idx="2918">
                  <c:v>60.680555555562023</c:v>
                </c:pt>
                <c:pt idx="2919">
                  <c:v>60.763888888817746</c:v>
                </c:pt>
                <c:pt idx="2920">
                  <c:v>60.847222222248092</c:v>
                </c:pt>
                <c:pt idx="2921">
                  <c:v>60.930555555503815</c:v>
                </c:pt>
                <c:pt idx="2922">
                  <c:v>61.013888888934162</c:v>
                </c:pt>
                <c:pt idx="2923">
                  <c:v>61.097222222189885</c:v>
                </c:pt>
                <c:pt idx="2924">
                  <c:v>61.180555555620231</c:v>
                </c:pt>
                <c:pt idx="2925">
                  <c:v>61.263888888875954</c:v>
                </c:pt>
                <c:pt idx="2926">
                  <c:v>61.347222222131677</c:v>
                </c:pt>
                <c:pt idx="2927">
                  <c:v>61.430555555562023</c:v>
                </c:pt>
                <c:pt idx="2928">
                  <c:v>61.513888888817746</c:v>
                </c:pt>
                <c:pt idx="2929">
                  <c:v>61.597222222248092</c:v>
                </c:pt>
                <c:pt idx="2930">
                  <c:v>61.680555555503815</c:v>
                </c:pt>
                <c:pt idx="2931">
                  <c:v>61.763888888934162</c:v>
                </c:pt>
                <c:pt idx="2932">
                  <c:v>61.847222222189885</c:v>
                </c:pt>
                <c:pt idx="2933">
                  <c:v>61.930555555620231</c:v>
                </c:pt>
                <c:pt idx="2934">
                  <c:v>62.014166666718666</c:v>
                </c:pt>
                <c:pt idx="2935">
                  <c:v>62.097499999974389</c:v>
                </c:pt>
                <c:pt idx="2936">
                  <c:v>62.180833333404735</c:v>
                </c:pt>
                <c:pt idx="2937">
                  <c:v>62.264166666660458</c:v>
                </c:pt>
                <c:pt idx="2938">
                  <c:v>62.347499999916181</c:v>
                </c:pt>
                <c:pt idx="2939">
                  <c:v>62.430833333346527</c:v>
                </c:pt>
                <c:pt idx="2940">
                  <c:v>62.51416666660225</c:v>
                </c:pt>
                <c:pt idx="2941">
                  <c:v>62.597500000032596</c:v>
                </c:pt>
                <c:pt idx="2942">
                  <c:v>62.680833333288319</c:v>
                </c:pt>
                <c:pt idx="2943">
                  <c:v>62.764166666718666</c:v>
                </c:pt>
                <c:pt idx="2944">
                  <c:v>62.847499999974389</c:v>
                </c:pt>
                <c:pt idx="2945">
                  <c:v>62.930833333404735</c:v>
                </c:pt>
                <c:pt idx="2946">
                  <c:v>63.014166666660458</c:v>
                </c:pt>
                <c:pt idx="2947">
                  <c:v>63.097499999916181</c:v>
                </c:pt>
                <c:pt idx="2948">
                  <c:v>63.180833333346527</c:v>
                </c:pt>
                <c:pt idx="2949">
                  <c:v>63.26416666660225</c:v>
                </c:pt>
                <c:pt idx="2950">
                  <c:v>63.347500000032596</c:v>
                </c:pt>
                <c:pt idx="2951">
                  <c:v>63.430833333288319</c:v>
                </c:pt>
                <c:pt idx="2952">
                  <c:v>63.514166666718666</c:v>
                </c:pt>
                <c:pt idx="2953">
                  <c:v>63.597499999974389</c:v>
                </c:pt>
                <c:pt idx="2954">
                  <c:v>63.681111111072823</c:v>
                </c:pt>
                <c:pt idx="2955">
                  <c:v>63.76444444450317</c:v>
                </c:pt>
                <c:pt idx="2956">
                  <c:v>63.847777777758893</c:v>
                </c:pt>
                <c:pt idx="2957">
                  <c:v>63.931111111189239</c:v>
                </c:pt>
                <c:pt idx="2958">
                  <c:v>64.014444444444962</c:v>
                </c:pt>
                <c:pt idx="2959">
                  <c:v>64.097777777700685</c:v>
                </c:pt>
                <c:pt idx="2960">
                  <c:v>64.181111111131031</c:v>
                </c:pt>
                <c:pt idx="2961">
                  <c:v>64.264444444386754</c:v>
                </c:pt>
                <c:pt idx="2962">
                  <c:v>64.3477777778171</c:v>
                </c:pt>
                <c:pt idx="2963">
                  <c:v>64.431111111072823</c:v>
                </c:pt>
                <c:pt idx="2964">
                  <c:v>64.51444444450317</c:v>
                </c:pt>
                <c:pt idx="2965">
                  <c:v>64.597777777758893</c:v>
                </c:pt>
                <c:pt idx="2966">
                  <c:v>64.681111111189239</c:v>
                </c:pt>
                <c:pt idx="2967">
                  <c:v>64.764444444444962</c:v>
                </c:pt>
                <c:pt idx="2968">
                  <c:v>64.847777777700685</c:v>
                </c:pt>
                <c:pt idx="2969">
                  <c:v>64.931111111131031</c:v>
                </c:pt>
                <c:pt idx="2970">
                  <c:v>65.014444444386754</c:v>
                </c:pt>
                <c:pt idx="2971">
                  <c:v>65.0977777778171</c:v>
                </c:pt>
                <c:pt idx="2972">
                  <c:v>65.181111111072823</c:v>
                </c:pt>
                <c:pt idx="2973">
                  <c:v>65.264722222171258</c:v>
                </c:pt>
                <c:pt idx="2974">
                  <c:v>65.348055555601604</c:v>
                </c:pt>
                <c:pt idx="2975">
                  <c:v>65.431388888857327</c:v>
                </c:pt>
                <c:pt idx="2976">
                  <c:v>65.514722222287674</c:v>
                </c:pt>
                <c:pt idx="2977">
                  <c:v>65.598055555543397</c:v>
                </c:pt>
                <c:pt idx="2978">
                  <c:v>65.68138888879912</c:v>
                </c:pt>
                <c:pt idx="2979">
                  <c:v>65.764722222229466</c:v>
                </c:pt>
                <c:pt idx="2980">
                  <c:v>65.848055555485189</c:v>
                </c:pt>
                <c:pt idx="2981">
                  <c:v>65.931388888915535</c:v>
                </c:pt>
                <c:pt idx="2982">
                  <c:v>66.014722222171258</c:v>
                </c:pt>
                <c:pt idx="2983">
                  <c:v>66.098055555601604</c:v>
                </c:pt>
                <c:pt idx="2984">
                  <c:v>66.181388888857327</c:v>
                </c:pt>
                <c:pt idx="2985">
                  <c:v>66.264722222287674</c:v>
                </c:pt>
                <c:pt idx="2986">
                  <c:v>66.348055555543397</c:v>
                </c:pt>
                <c:pt idx="2987">
                  <c:v>66.43138888879912</c:v>
                </c:pt>
                <c:pt idx="2988">
                  <c:v>66.514722222229466</c:v>
                </c:pt>
                <c:pt idx="2989">
                  <c:v>66.598055555485189</c:v>
                </c:pt>
                <c:pt idx="2990">
                  <c:v>66.681666666583624</c:v>
                </c:pt>
                <c:pt idx="2991">
                  <c:v>66.76500000001397</c:v>
                </c:pt>
                <c:pt idx="2992">
                  <c:v>66.848333333269693</c:v>
                </c:pt>
                <c:pt idx="2993">
                  <c:v>66.931666666700039</c:v>
                </c:pt>
                <c:pt idx="2994">
                  <c:v>67.014999999955762</c:v>
                </c:pt>
                <c:pt idx="2995">
                  <c:v>67.098333333386108</c:v>
                </c:pt>
                <c:pt idx="2996">
                  <c:v>67.181666666641831</c:v>
                </c:pt>
                <c:pt idx="2997">
                  <c:v>67.265000000072177</c:v>
                </c:pt>
                <c:pt idx="2998">
                  <c:v>67.348333333327901</c:v>
                </c:pt>
                <c:pt idx="2999">
                  <c:v>67.431666666583624</c:v>
                </c:pt>
                <c:pt idx="3000">
                  <c:v>67.51500000001397</c:v>
                </c:pt>
                <c:pt idx="3001">
                  <c:v>67.598333333269693</c:v>
                </c:pt>
                <c:pt idx="3002">
                  <c:v>67.681666666700039</c:v>
                </c:pt>
                <c:pt idx="3003">
                  <c:v>67.764999999955762</c:v>
                </c:pt>
                <c:pt idx="3004">
                  <c:v>67.848333333386108</c:v>
                </c:pt>
                <c:pt idx="3005">
                  <c:v>67.931666666641831</c:v>
                </c:pt>
                <c:pt idx="3006">
                  <c:v>68.015000000072177</c:v>
                </c:pt>
                <c:pt idx="3007">
                  <c:v>68.098333333327901</c:v>
                </c:pt>
                <c:pt idx="3008">
                  <c:v>68.181666666583624</c:v>
                </c:pt>
                <c:pt idx="3009">
                  <c:v>68.26500000001397</c:v>
                </c:pt>
                <c:pt idx="3010">
                  <c:v>68.348333333269693</c:v>
                </c:pt>
                <c:pt idx="3011">
                  <c:v>68.431944444368128</c:v>
                </c:pt>
                <c:pt idx="3012">
                  <c:v>68.515277777798474</c:v>
                </c:pt>
                <c:pt idx="3013">
                  <c:v>68.598611111054197</c:v>
                </c:pt>
                <c:pt idx="3014">
                  <c:v>68.681944444484543</c:v>
                </c:pt>
                <c:pt idx="3015">
                  <c:v>68.765277777740266</c:v>
                </c:pt>
                <c:pt idx="3016">
                  <c:v>68.848611111170612</c:v>
                </c:pt>
                <c:pt idx="3017">
                  <c:v>68.931944444426335</c:v>
                </c:pt>
                <c:pt idx="3018">
                  <c:v>69.015277777682059</c:v>
                </c:pt>
                <c:pt idx="3019">
                  <c:v>69.098611111112405</c:v>
                </c:pt>
                <c:pt idx="3020">
                  <c:v>69.181944444368128</c:v>
                </c:pt>
                <c:pt idx="3021">
                  <c:v>69.265277777798474</c:v>
                </c:pt>
                <c:pt idx="3022">
                  <c:v>69.348611111054197</c:v>
                </c:pt>
                <c:pt idx="3023">
                  <c:v>69.431944444484543</c:v>
                </c:pt>
                <c:pt idx="3024">
                  <c:v>69.515277777740266</c:v>
                </c:pt>
                <c:pt idx="3025">
                  <c:v>69.598611111170612</c:v>
                </c:pt>
                <c:pt idx="3026">
                  <c:v>69.681944444426335</c:v>
                </c:pt>
                <c:pt idx="3027">
                  <c:v>69.765277777682059</c:v>
                </c:pt>
                <c:pt idx="3028">
                  <c:v>69.848611111112405</c:v>
                </c:pt>
                <c:pt idx="3029">
                  <c:v>69.931944444368128</c:v>
                </c:pt>
                <c:pt idx="3030">
                  <c:v>70.015277777798474</c:v>
                </c:pt>
                <c:pt idx="3031">
                  <c:v>70.098611111054197</c:v>
                </c:pt>
                <c:pt idx="3032">
                  <c:v>70.181944444484543</c:v>
                </c:pt>
                <c:pt idx="3033">
                  <c:v>70.265277777740266</c:v>
                </c:pt>
                <c:pt idx="3034">
                  <c:v>70.348611111170612</c:v>
                </c:pt>
                <c:pt idx="3035">
                  <c:v>70.432222222269047</c:v>
                </c:pt>
                <c:pt idx="3036">
                  <c:v>70.51555555552477</c:v>
                </c:pt>
                <c:pt idx="3037">
                  <c:v>70.598888888955116</c:v>
                </c:pt>
                <c:pt idx="3038">
                  <c:v>70.682222222210839</c:v>
                </c:pt>
                <c:pt idx="3039">
                  <c:v>70.765555555466563</c:v>
                </c:pt>
                <c:pt idx="3040">
                  <c:v>70.848888888896909</c:v>
                </c:pt>
                <c:pt idx="3041">
                  <c:v>70.932222222152632</c:v>
                </c:pt>
                <c:pt idx="3042">
                  <c:v>71.015555555582978</c:v>
                </c:pt>
                <c:pt idx="3043">
                  <c:v>71.098888888838701</c:v>
                </c:pt>
                <c:pt idx="3044">
                  <c:v>71.182222222269047</c:v>
                </c:pt>
                <c:pt idx="3045">
                  <c:v>71.26555555552477</c:v>
                </c:pt>
                <c:pt idx="3046">
                  <c:v>71.348888888955116</c:v>
                </c:pt>
                <c:pt idx="3047">
                  <c:v>71.432222222210839</c:v>
                </c:pt>
                <c:pt idx="3048">
                  <c:v>71.515555555466563</c:v>
                </c:pt>
                <c:pt idx="3049">
                  <c:v>71.598888888896909</c:v>
                </c:pt>
                <c:pt idx="3050">
                  <c:v>71.682222222152632</c:v>
                </c:pt>
                <c:pt idx="3051">
                  <c:v>71.765555555582978</c:v>
                </c:pt>
                <c:pt idx="3052">
                  <c:v>71.848888888838701</c:v>
                </c:pt>
                <c:pt idx="3053">
                  <c:v>71.932222222269047</c:v>
                </c:pt>
                <c:pt idx="3054">
                  <c:v>72.015833333367482</c:v>
                </c:pt>
                <c:pt idx="3055">
                  <c:v>72.099166666623205</c:v>
                </c:pt>
                <c:pt idx="3056">
                  <c:v>72.182500000053551</c:v>
                </c:pt>
                <c:pt idx="3057">
                  <c:v>72.265833333309274</c:v>
                </c:pt>
                <c:pt idx="3058">
                  <c:v>72.34916666673962</c:v>
                </c:pt>
                <c:pt idx="3059">
                  <c:v>72.432499999995343</c:v>
                </c:pt>
                <c:pt idx="3060">
                  <c:v>72.515833333251067</c:v>
                </c:pt>
                <c:pt idx="3061">
                  <c:v>72.599166666681413</c:v>
                </c:pt>
                <c:pt idx="3062">
                  <c:v>72.682499999937136</c:v>
                </c:pt>
                <c:pt idx="3063">
                  <c:v>72.765833333367482</c:v>
                </c:pt>
                <c:pt idx="3064">
                  <c:v>72.849166666623205</c:v>
                </c:pt>
                <c:pt idx="3065">
                  <c:v>72.932500000053551</c:v>
                </c:pt>
                <c:pt idx="3066">
                  <c:v>73.015833333309274</c:v>
                </c:pt>
                <c:pt idx="3067">
                  <c:v>73.09916666673962</c:v>
                </c:pt>
                <c:pt idx="3068">
                  <c:v>73.182499999995343</c:v>
                </c:pt>
                <c:pt idx="3069">
                  <c:v>73.265833333251067</c:v>
                </c:pt>
                <c:pt idx="3070">
                  <c:v>73.349166666681413</c:v>
                </c:pt>
                <c:pt idx="3071">
                  <c:v>73.432499999937136</c:v>
                </c:pt>
                <c:pt idx="3072">
                  <c:v>73.516111111035571</c:v>
                </c:pt>
                <c:pt idx="3073">
                  <c:v>73.599444444465917</c:v>
                </c:pt>
                <c:pt idx="3074">
                  <c:v>73.68277777772164</c:v>
                </c:pt>
                <c:pt idx="3075">
                  <c:v>73.766111111151986</c:v>
                </c:pt>
                <c:pt idx="3076">
                  <c:v>73.849444444407709</c:v>
                </c:pt>
                <c:pt idx="3077">
                  <c:v>73.932777777838055</c:v>
                </c:pt>
                <c:pt idx="3078">
                  <c:v>74.016111111093778</c:v>
                </c:pt>
                <c:pt idx="3079">
                  <c:v>74.099444444349501</c:v>
                </c:pt>
                <c:pt idx="3080">
                  <c:v>74.182777777779847</c:v>
                </c:pt>
                <c:pt idx="3081">
                  <c:v>74.266111111035571</c:v>
                </c:pt>
                <c:pt idx="3082">
                  <c:v>74.349444444465917</c:v>
                </c:pt>
                <c:pt idx="3083">
                  <c:v>74.43277777772164</c:v>
                </c:pt>
                <c:pt idx="3084">
                  <c:v>74.516111111151986</c:v>
                </c:pt>
                <c:pt idx="3085">
                  <c:v>74.599444444407709</c:v>
                </c:pt>
                <c:pt idx="3086">
                  <c:v>74.682777777838055</c:v>
                </c:pt>
                <c:pt idx="3087">
                  <c:v>74.766111111093778</c:v>
                </c:pt>
                <c:pt idx="3088">
                  <c:v>74.849444444349501</c:v>
                </c:pt>
                <c:pt idx="3089">
                  <c:v>74.933055555622559</c:v>
                </c:pt>
                <c:pt idx="3090">
                  <c:v>75.016388888878282</c:v>
                </c:pt>
                <c:pt idx="3091">
                  <c:v>75.099722222134005</c:v>
                </c:pt>
                <c:pt idx="3092">
                  <c:v>75.183055555564351</c:v>
                </c:pt>
                <c:pt idx="3093">
                  <c:v>75.266388888820074</c:v>
                </c:pt>
                <c:pt idx="3094">
                  <c:v>75.349722222250421</c:v>
                </c:pt>
                <c:pt idx="3095">
                  <c:v>75.433055555506144</c:v>
                </c:pt>
                <c:pt idx="3096">
                  <c:v>75.51638888893649</c:v>
                </c:pt>
                <c:pt idx="3097">
                  <c:v>75.599722222192213</c:v>
                </c:pt>
                <c:pt idx="3098">
                  <c:v>75.683055555622559</c:v>
                </c:pt>
                <c:pt idx="3099">
                  <c:v>75.766388888878282</c:v>
                </c:pt>
                <c:pt idx="3100">
                  <c:v>75.849722222134005</c:v>
                </c:pt>
                <c:pt idx="3101">
                  <c:v>75.933055555564351</c:v>
                </c:pt>
                <c:pt idx="3102">
                  <c:v>76.016388888820074</c:v>
                </c:pt>
                <c:pt idx="3103">
                  <c:v>76.099722222250421</c:v>
                </c:pt>
                <c:pt idx="3104">
                  <c:v>76.183055555506144</c:v>
                </c:pt>
                <c:pt idx="3105">
                  <c:v>76.26638888893649</c:v>
                </c:pt>
                <c:pt idx="3106">
                  <c:v>76.349722222192213</c:v>
                </c:pt>
                <c:pt idx="3107">
                  <c:v>76.433055555622559</c:v>
                </c:pt>
                <c:pt idx="3108">
                  <c:v>76.516388888878282</c:v>
                </c:pt>
                <c:pt idx="3109">
                  <c:v>76.599722222134005</c:v>
                </c:pt>
                <c:pt idx="3110">
                  <c:v>76.683333333407063</c:v>
                </c:pt>
                <c:pt idx="3111">
                  <c:v>76.766666666662786</c:v>
                </c:pt>
                <c:pt idx="3112">
                  <c:v>76.849999999918509</c:v>
                </c:pt>
                <c:pt idx="3113">
                  <c:v>76.933333333348855</c:v>
                </c:pt>
                <c:pt idx="3114">
                  <c:v>77.016666666604578</c:v>
                </c:pt>
                <c:pt idx="3115">
                  <c:v>77.100000000034925</c:v>
                </c:pt>
                <c:pt idx="3116">
                  <c:v>77.183333333290648</c:v>
                </c:pt>
                <c:pt idx="3117">
                  <c:v>77.266666666720994</c:v>
                </c:pt>
                <c:pt idx="3118">
                  <c:v>77.349999999976717</c:v>
                </c:pt>
                <c:pt idx="3119">
                  <c:v>77.433333333407063</c:v>
                </c:pt>
                <c:pt idx="3120">
                  <c:v>77.516666666662786</c:v>
                </c:pt>
                <c:pt idx="3121">
                  <c:v>77.599999999918509</c:v>
                </c:pt>
                <c:pt idx="3122">
                  <c:v>77.683333333348855</c:v>
                </c:pt>
                <c:pt idx="3123">
                  <c:v>77.766666666604578</c:v>
                </c:pt>
                <c:pt idx="3124">
                  <c:v>77.850000000034925</c:v>
                </c:pt>
                <c:pt idx="3125">
                  <c:v>77.933333333290648</c:v>
                </c:pt>
                <c:pt idx="3126">
                  <c:v>78.016666666720994</c:v>
                </c:pt>
                <c:pt idx="3127">
                  <c:v>78.100277777819429</c:v>
                </c:pt>
                <c:pt idx="3128">
                  <c:v>78.183611111075152</c:v>
                </c:pt>
                <c:pt idx="3129">
                  <c:v>78.266944444505498</c:v>
                </c:pt>
                <c:pt idx="3130">
                  <c:v>78.350277777761221</c:v>
                </c:pt>
                <c:pt idx="3131">
                  <c:v>78.433611111016944</c:v>
                </c:pt>
                <c:pt idx="3132">
                  <c:v>78.51694444444729</c:v>
                </c:pt>
                <c:pt idx="3133">
                  <c:v>78.600277777703013</c:v>
                </c:pt>
                <c:pt idx="3134">
                  <c:v>78.683611111133359</c:v>
                </c:pt>
                <c:pt idx="3135">
                  <c:v>78.766944444389082</c:v>
                </c:pt>
                <c:pt idx="3136">
                  <c:v>78.850277777819429</c:v>
                </c:pt>
                <c:pt idx="3137">
                  <c:v>78.933611111075152</c:v>
                </c:pt>
                <c:pt idx="3138">
                  <c:v>79.016944444505498</c:v>
                </c:pt>
                <c:pt idx="3139">
                  <c:v>79.100277777761221</c:v>
                </c:pt>
                <c:pt idx="3140">
                  <c:v>79.183611111016944</c:v>
                </c:pt>
                <c:pt idx="3141">
                  <c:v>79.26694444444729</c:v>
                </c:pt>
                <c:pt idx="3142">
                  <c:v>79.350277777703013</c:v>
                </c:pt>
                <c:pt idx="3143">
                  <c:v>79.433611111133359</c:v>
                </c:pt>
                <c:pt idx="3144">
                  <c:v>79.516944444389082</c:v>
                </c:pt>
                <c:pt idx="3145">
                  <c:v>79.600277777819429</c:v>
                </c:pt>
                <c:pt idx="3146">
                  <c:v>79.683888888917863</c:v>
                </c:pt>
                <c:pt idx="3147">
                  <c:v>79.767222222173586</c:v>
                </c:pt>
                <c:pt idx="3148">
                  <c:v>79.850555555603933</c:v>
                </c:pt>
                <c:pt idx="3149">
                  <c:v>79.933888888859656</c:v>
                </c:pt>
                <c:pt idx="3150">
                  <c:v>80.017222222290002</c:v>
                </c:pt>
                <c:pt idx="3151">
                  <c:v>80.100555555545725</c:v>
                </c:pt>
                <c:pt idx="3152">
                  <c:v>80.183888888801448</c:v>
                </c:pt>
                <c:pt idx="3153">
                  <c:v>80.267222222231794</c:v>
                </c:pt>
                <c:pt idx="3154">
                  <c:v>80.350555555487517</c:v>
                </c:pt>
                <c:pt idx="3155">
                  <c:v>80.433888888917863</c:v>
                </c:pt>
                <c:pt idx="3156">
                  <c:v>80.517222222173586</c:v>
                </c:pt>
                <c:pt idx="3157">
                  <c:v>80.600555555603933</c:v>
                </c:pt>
                <c:pt idx="3158">
                  <c:v>80.683888888859656</c:v>
                </c:pt>
                <c:pt idx="3159">
                  <c:v>80.767222222290002</c:v>
                </c:pt>
                <c:pt idx="3160">
                  <c:v>80.850555555545725</c:v>
                </c:pt>
                <c:pt idx="3161">
                  <c:v>80.933888888801448</c:v>
                </c:pt>
                <c:pt idx="3162">
                  <c:v>81.017222222231794</c:v>
                </c:pt>
                <c:pt idx="3163">
                  <c:v>81.100555555487517</c:v>
                </c:pt>
                <c:pt idx="3164">
                  <c:v>81.183888888917863</c:v>
                </c:pt>
                <c:pt idx="3165">
                  <c:v>81.267222222173586</c:v>
                </c:pt>
                <c:pt idx="3166">
                  <c:v>81.350555555603933</c:v>
                </c:pt>
                <c:pt idx="3167">
                  <c:v>81.433888888859656</c:v>
                </c:pt>
                <c:pt idx="3168">
                  <c:v>81.517222222290002</c:v>
                </c:pt>
                <c:pt idx="3169">
                  <c:v>81.600555555545725</c:v>
                </c:pt>
                <c:pt idx="3170">
                  <c:v>81.683888888801448</c:v>
                </c:pt>
                <c:pt idx="3171">
                  <c:v>81.767500000074506</c:v>
                </c:pt>
                <c:pt idx="3172">
                  <c:v>81.850833333330229</c:v>
                </c:pt>
                <c:pt idx="3173">
                  <c:v>81.934166666585952</c:v>
                </c:pt>
                <c:pt idx="3174">
                  <c:v>82.017500000016298</c:v>
                </c:pt>
                <c:pt idx="3175">
                  <c:v>82.100833333272021</c:v>
                </c:pt>
                <c:pt idx="3176">
                  <c:v>82.184166666702367</c:v>
                </c:pt>
                <c:pt idx="3177">
                  <c:v>82.26749999995809</c:v>
                </c:pt>
                <c:pt idx="3178">
                  <c:v>82.350833333388437</c:v>
                </c:pt>
                <c:pt idx="3179">
                  <c:v>82.43416666664416</c:v>
                </c:pt>
                <c:pt idx="3180">
                  <c:v>82.517500000074506</c:v>
                </c:pt>
                <c:pt idx="3181">
                  <c:v>82.600833333330229</c:v>
                </c:pt>
                <c:pt idx="3182">
                  <c:v>82.684166666585952</c:v>
                </c:pt>
                <c:pt idx="3183">
                  <c:v>82.767500000016298</c:v>
                </c:pt>
                <c:pt idx="3184">
                  <c:v>82.850833333272021</c:v>
                </c:pt>
                <c:pt idx="3185">
                  <c:v>82.934166666702367</c:v>
                </c:pt>
                <c:pt idx="3186">
                  <c:v>83.01749999995809</c:v>
                </c:pt>
                <c:pt idx="3187">
                  <c:v>83.101111111056525</c:v>
                </c:pt>
                <c:pt idx="3188">
                  <c:v>83.184444444486871</c:v>
                </c:pt>
                <c:pt idx="3189">
                  <c:v>83.267777777742594</c:v>
                </c:pt>
                <c:pt idx="3190">
                  <c:v>83.351111111172941</c:v>
                </c:pt>
                <c:pt idx="3191">
                  <c:v>83.434444444428664</c:v>
                </c:pt>
                <c:pt idx="3192">
                  <c:v>83.517777777684387</c:v>
                </c:pt>
                <c:pt idx="3193">
                  <c:v>83.601111111114733</c:v>
                </c:pt>
                <c:pt idx="3194">
                  <c:v>83.684444444370456</c:v>
                </c:pt>
                <c:pt idx="3195">
                  <c:v>83.767777777800802</c:v>
                </c:pt>
                <c:pt idx="3196">
                  <c:v>83.851111111056525</c:v>
                </c:pt>
                <c:pt idx="3197">
                  <c:v>83.934444444486871</c:v>
                </c:pt>
                <c:pt idx="3198">
                  <c:v>84.017777777742594</c:v>
                </c:pt>
                <c:pt idx="3199">
                  <c:v>84.101111111172941</c:v>
                </c:pt>
                <c:pt idx="3200">
                  <c:v>84.184444444428664</c:v>
                </c:pt>
                <c:pt idx="3201">
                  <c:v>84.267777777684387</c:v>
                </c:pt>
                <c:pt idx="3202">
                  <c:v>84.351388888957445</c:v>
                </c:pt>
                <c:pt idx="3203">
                  <c:v>84.434722222213168</c:v>
                </c:pt>
                <c:pt idx="3204">
                  <c:v>84.518055555468891</c:v>
                </c:pt>
                <c:pt idx="3205">
                  <c:v>84.601388888899237</c:v>
                </c:pt>
                <c:pt idx="3206">
                  <c:v>84.68472222215496</c:v>
                </c:pt>
                <c:pt idx="3207">
                  <c:v>84.768055555585306</c:v>
                </c:pt>
                <c:pt idx="3208">
                  <c:v>84.851388888841029</c:v>
                </c:pt>
                <c:pt idx="3209">
                  <c:v>84.934722222271375</c:v>
                </c:pt>
                <c:pt idx="3210">
                  <c:v>85.018055555527098</c:v>
                </c:pt>
                <c:pt idx="3211">
                  <c:v>85.101388888957445</c:v>
                </c:pt>
                <c:pt idx="3212">
                  <c:v>85.184722222213168</c:v>
                </c:pt>
                <c:pt idx="3213">
                  <c:v>85.268055555468891</c:v>
                </c:pt>
                <c:pt idx="3214">
                  <c:v>85.351388888899237</c:v>
                </c:pt>
                <c:pt idx="3215">
                  <c:v>85.43472222215496</c:v>
                </c:pt>
                <c:pt idx="3216">
                  <c:v>85.518055555585306</c:v>
                </c:pt>
                <c:pt idx="3217">
                  <c:v>85.601388888841029</c:v>
                </c:pt>
                <c:pt idx="3218">
                  <c:v>85.684722222271375</c:v>
                </c:pt>
                <c:pt idx="3219">
                  <c:v>85.768055555527098</c:v>
                </c:pt>
                <c:pt idx="3220">
                  <c:v>85.851388888957445</c:v>
                </c:pt>
                <c:pt idx="3221">
                  <c:v>85.935000000055879</c:v>
                </c:pt>
                <c:pt idx="3222">
                  <c:v>86.018333333311602</c:v>
                </c:pt>
                <c:pt idx="3223">
                  <c:v>86.101666666741949</c:v>
                </c:pt>
                <c:pt idx="3224">
                  <c:v>86.184999999997672</c:v>
                </c:pt>
                <c:pt idx="3225">
                  <c:v>86.268333333253395</c:v>
                </c:pt>
                <c:pt idx="3226">
                  <c:v>86.351666666683741</c:v>
                </c:pt>
                <c:pt idx="3227">
                  <c:v>86.434999999939464</c:v>
                </c:pt>
                <c:pt idx="3228">
                  <c:v>86.51833333336981</c:v>
                </c:pt>
                <c:pt idx="3229">
                  <c:v>86.601666666625533</c:v>
                </c:pt>
                <c:pt idx="3230">
                  <c:v>86.685000000055879</c:v>
                </c:pt>
                <c:pt idx="3231">
                  <c:v>86.768333333311602</c:v>
                </c:pt>
                <c:pt idx="3232">
                  <c:v>86.851666666741949</c:v>
                </c:pt>
                <c:pt idx="3233">
                  <c:v>86.934999999997672</c:v>
                </c:pt>
                <c:pt idx="3234">
                  <c:v>87.018333333253395</c:v>
                </c:pt>
                <c:pt idx="3235">
                  <c:v>87.101666666683741</c:v>
                </c:pt>
                <c:pt idx="3236">
                  <c:v>87.185277777782176</c:v>
                </c:pt>
                <c:pt idx="3237">
                  <c:v>87.268611111037899</c:v>
                </c:pt>
                <c:pt idx="3238">
                  <c:v>87.351944444468245</c:v>
                </c:pt>
                <c:pt idx="3239">
                  <c:v>87.435277777723968</c:v>
                </c:pt>
                <c:pt idx="3240">
                  <c:v>87.518611111154314</c:v>
                </c:pt>
                <c:pt idx="3241">
                  <c:v>87.601944444410037</c:v>
                </c:pt>
                <c:pt idx="3242">
                  <c:v>87.685277777840383</c:v>
                </c:pt>
                <c:pt idx="3243">
                  <c:v>87.768611111096106</c:v>
                </c:pt>
                <c:pt idx="3244">
                  <c:v>87.85194444435183</c:v>
                </c:pt>
                <c:pt idx="3245">
                  <c:v>87.935277777782176</c:v>
                </c:pt>
                <c:pt idx="3246">
                  <c:v>88.018611111037899</c:v>
                </c:pt>
                <c:pt idx="3247">
                  <c:v>88.101944444468245</c:v>
                </c:pt>
                <c:pt idx="3248">
                  <c:v>88.185277777723968</c:v>
                </c:pt>
                <c:pt idx="3249">
                  <c:v>88.268611111154314</c:v>
                </c:pt>
                <c:pt idx="3250">
                  <c:v>88.351944444410037</c:v>
                </c:pt>
                <c:pt idx="3251">
                  <c:v>88.435277777840383</c:v>
                </c:pt>
                <c:pt idx="3252">
                  <c:v>88.518611111096106</c:v>
                </c:pt>
                <c:pt idx="3253">
                  <c:v>88.60194444435183</c:v>
                </c:pt>
                <c:pt idx="3254">
                  <c:v>88.685555555624887</c:v>
                </c:pt>
                <c:pt idx="3255">
                  <c:v>88.76888888888061</c:v>
                </c:pt>
                <c:pt idx="3256">
                  <c:v>88.852222222136334</c:v>
                </c:pt>
                <c:pt idx="3257">
                  <c:v>88.93555555556668</c:v>
                </c:pt>
                <c:pt idx="3258">
                  <c:v>89.018888888822403</c:v>
                </c:pt>
                <c:pt idx="3259">
                  <c:v>89.102222222252749</c:v>
                </c:pt>
                <c:pt idx="3260">
                  <c:v>89.185555555508472</c:v>
                </c:pt>
                <c:pt idx="3261">
                  <c:v>89.268888888938818</c:v>
                </c:pt>
                <c:pt idx="3262">
                  <c:v>89.352222222194541</c:v>
                </c:pt>
                <c:pt idx="3263">
                  <c:v>89.435555555624887</c:v>
                </c:pt>
                <c:pt idx="3264">
                  <c:v>89.51888888888061</c:v>
                </c:pt>
                <c:pt idx="3265">
                  <c:v>89.602222222136334</c:v>
                </c:pt>
                <c:pt idx="3266">
                  <c:v>89.68555555556668</c:v>
                </c:pt>
                <c:pt idx="3267">
                  <c:v>89.768888888822403</c:v>
                </c:pt>
                <c:pt idx="3268">
                  <c:v>89.852222222252749</c:v>
                </c:pt>
                <c:pt idx="3269">
                  <c:v>89.935555555508472</c:v>
                </c:pt>
                <c:pt idx="3270">
                  <c:v>90.018888888938818</c:v>
                </c:pt>
                <c:pt idx="3271">
                  <c:v>90.102222222194541</c:v>
                </c:pt>
                <c:pt idx="3272">
                  <c:v>90.185555555624887</c:v>
                </c:pt>
                <c:pt idx="3273">
                  <c:v>90.26888888888061</c:v>
                </c:pt>
                <c:pt idx="3274">
                  <c:v>90.352222222136334</c:v>
                </c:pt>
                <c:pt idx="3275">
                  <c:v>90.435833333409391</c:v>
                </c:pt>
                <c:pt idx="3276">
                  <c:v>90.519166666665114</c:v>
                </c:pt>
                <c:pt idx="3277">
                  <c:v>90.602499999920838</c:v>
                </c:pt>
                <c:pt idx="3278">
                  <c:v>90.685833333351184</c:v>
                </c:pt>
                <c:pt idx="3279">
                  <c:v>90.769166666606907</c:v>
                </c:pt>
                <c:pt idx="3280">
                  <c:v>90.852500000037253</c:v>
                </c:pt>
                <c:pt idx="3281">
                  <c:v>90.935833333292976</c:v>
                </c:pt>
                <c:pt idx="3282">
                  <c:v>91.019166666723322</c:v>
                </c:pt>
                <c:pt idx="3283">
                  <c:v>91.102499999979045</c:v>
                </c:pt>
                <c:pt idx="3284">
                  <c:v>91.185833333409391</c:v>
                </c:pt>
                <c:pt idx="3285">
                  <c:v>91.269166666665114</c:v>
                </c:pt>
                <c:pt idx="3286">
                  <c:v>91.352499999920838</c:v>
                </c:pt>
                <c:pt idx="3287">
                  <c:v>91.435833333351184</c:v>
                </c:pt>
                <c:pt idx="3288">
                  <c:v>91.519166666606907</c:v>
                </c:pt>
                <c:pt idx="3289">
                  <c:v>91.602500000037253</c:v>
                </c:pt>
                <c:pt idx="3290">
                  <c:v>91.685833333292976</c:v>
                </c:pt>
                <c:pt idx="3291">
                  <c:v>91.769166666723322</c:v>
                </c:pt>
                <c:pt idx="3292">
                  <c:v>91.852499999979045</c:v>
                </c:pt>
                <c:pt idx="3293">
                  <c:v>91.935833333409391</c:v>
                </c:pt>
                <c:pt idx="3294">
                  <c:v>92.019166666665114</c:v>
                </c:pt>
                <c:pt idx="3295">
                  <c:v>92.102777777763549</c:v>
                </c:pt>
                <c:pt idx="3296">
                  <c:v>92.186111111019272</c:v>
                </c:pt>
                <c:pt idx="3297">
                  <c:v>92.269444444449618</c:v>
                </c:pt>
                <c:pt idx="3298">
                  <c:v>92.352777777705342</c:v>
                </c:pt>
                <c:pt idx="3299">
                  <c:v>92.436111111135688</c:v>
                </c:pt>
                <c:pt idx="3300">
                  <c:v>92.519444444391411</c:v>
                </c:pt>
                <c:pt idx="3301">
                  <c:v>92.602777777821757</c:v>
                </c:pt>
                <c:pt idx="3302">
                  <c:v>92.68611111107748</c:v>
                </c:pt>
                <c:pt idx="3303">
                  <c:v>92.769444444507826</c:v>
                </c:pt>
                <c:pt idx="3304">
                  <c:v>92.852777777763549</c:v>
                </c:pt>
                <c:pt idx="3305">
                  <c:v>92.936111111019272</c:v>
                </c:pt>
                <c:pt idx="3306">
                  <c:v>93.019444444449618</c:v>
                </c:pt>
                <c:pt idx="3307">
                  <c:v>93.102777777705342</c:v>
                </c:pt>
                <c:pt idx="3308">
                  <c:v>93.186111111135688</c:v>
                </c:pt>
                <c:pt idx="3309">
                  <c:v>93.269444444391411</c:v>
                </c:pt>
                <c:pt idx="3310">
                  <c:v>93.353055555489846</c:v>
                </c:pt>
                <c:pt idx="3311">
                  <c:v>93.436388888920192</c:v>
                </c:pt>
                <c:pt idx="3312">
                  <c:v>93.519722222175915</c:v>
                </c:pt>
                <c:pt idx="3313">
                  <c:v>93.603055555606261</c:v>
                </c:pt>
                <c:pt idx="3314">
                  <c:v>93.686388888861984</c:v>
                </c:pt>
                <c:pt idx="3315">
                  <c:v>93.76972222229233</c:v>
                </c:pt>
                <c:pt idx="3316">
                  <c:v>93.853055555548053</c:v>
                </c:pt>
                <c:pt idx="3317">
                  <c:v>93.936388888803776</c:v>
                </c:pt>
                <c:pt idx="3318">
                  <c:v>94.019722222234122</c:v>
                </c:pt>
                <c:pt idx="3319">
                  <c:v>94.103055555489846</c:v>
                </c:pt>
                <c:pt idx="3320">
                  <c:v>94.186388888920192</c:v>
                </c:pt>
                <c:pt idx="3321">
                  <c:v>94.269722222175915</c:v>
                </c:pt>
                <c:pt idx="3322">
                  <c:v>94.353055555606261</c:v>
                </c:pt>
                <c:pt idx="3323">
                  <c:v>94.436388888861984</c:v>
                </c:pt>
                <c:pt idx="3324">
                  <c:v>94.51972222229233</c:v>
                </c:pt>
                <c:pt idx="3325">
                  <c:v>94.603055555548053</c:v>
                </c:pt>
                <c:pt idx="3326">
                  <c:v>94.686388888803776</c:v>
                </c:pt>
                <c:pt idx="3327">
                  <c:v>94.769722222234122</c:v>
                </c:pt>
                <c:pt idx="3328">
                  <c:v>94.853055555489846</c:v>
                </c:pt>
                <c:pt idx="3329">
                  <c:v>94.93666666658828</c:v>
                </c:pt>
                <c:pt idx="3330">
                  <c:v>95.020000000018626</c:v>
                </c:pt>
                <c:pt idx="3331">
                  <c:v>95.10333333327435</c:v>
                </c:pt>
                <c:pt idx="3332">
                  <c:v>95.186666666704696</c:v>
                </c:pt>
                <c:pt idx="3333">
                  <c:v>95.269999999960419</c:v>
                </c:pt>
                <c:pt idx="3334">
                  <c:v>95.353333333390765</c:v>
                </c:pt>
                <c:pt idx="3335">
                  <c:v>95.436666666646488</c:v>
                </c:pt>
                <c:pt idx="3336">
                  <c:v>95.520000000076834</c:v>
                </c:pt>
                <c:pt idx="3337">
                  <c:v>95.603333333332557</c:v>
                </c:pt>
                <c:pt idx="3338">
                  <c:v>95.68666666658828</c:v>
                </c:pt>
                <c:pt idx="3339">
                  <c:v>95.770000000018626</c:v>
                </c:pt>
                <c:pt idx="3340">
                  <c:v>95.85333333327435</c:v>
                </c:pt>
                <c:pt idx="3341">
                  <c:v>95.936666666704696</c:v>
                </c:pt>
                <c:pt idx="3342">
                  <c:v>96.019999999960419</c:v>
                </c:pt>
                <c:pt idx="3343">
                  <c:v>96.103333333390765</c:v>
                </c:pt>
                <c:pt idx="3344">
                  <c:v>96.186666666646488</c:v>
                </c:pt>
                <c:pt idx="3345">
                  <c:v>96.270000000076834</c:v>
                </c:pt>
                <c:pt idx="3346">
                  <c:v>96.353333333332557</c:v>
                </c:pt>
                <c:pt idx="3347">
                  <c:v>96.43666666658828</c:v>
                </c:pt>
                <c:pt idx="3348">
                  <c:v>96.520000000018626</c:v>
                </c:pt>
                <c:pt idx="3349">
                  <c:v>96.60333333327435</c:v>
                </c:pt>
                <c:pt idx="3350">
                  <c:v>96.686944444372784</c:v>
                </c:pt>
                <c:pt idx="3351">
                  <c:v>96.77027777780313</c:v>
                </c:pt>
                <c:pt idx="3352">
                  <c:v>96.853611111058854</c:v>
                </c:pt>
                <c:pt idx="3353">
                  <c:v>96.9369444444892</c:v>
                </c:pt>
                <c:pt idx="3354">
                  <c:v>97.020277777744923</c:v>
                </c:pt>
                <c:pt idx="3355">
                  <c:v>97.103611111175269</c:v>
                </c:pt>
                <c:pt idx="3356">
                  <c:v>97.186944444430992</c:v>
                </c:pt>
                <c:pt idx="3357">
                  <c:v>97.270277777686715</c:v>
                </c:pt>
                <c:pt idx="3358">
                  <c:v>97.353611111117061</c:v>
                </c:pt>
                <c:pt idx="3359">
                  <c:v>97.436944444372784</c:v>
                </c:pt>
                <c:pt idx="3360">
                  <c:v>97.52027777780313</c:v>
                </c:pt>
                <c:pt idx="3361">
                  <c:v>97.603611111058854</c:v>
                </c:pt>
                <c:pt idx="3362">
                  <c:v>97.6869444444892</c:v>
                </c:pt>
                <c:pt idx="3363">
                  <c:v>97.770277777744923</c:v>
                </c:pt>
                <c:pt idx="3364">
                  <c:v>97.853611111175269</c:v>
                </c:pt>
                <c:pt idx="3365">
                  <c:v>97.936944444430992</c:v>
                </c:pt>
                <c:pt idx="3366">
                  <c:v>98.020277777686715</c:v>
                </c:pt>
                <c:pt idx="3367">
                  <c:v>98.103611111117061</c:v>
                </c:pt>
                <c:pt idx="3368">
                  <c:v>98.186944444372784</c:v>
                </c:pt>
                <c:pt idx="3369">
                  <c:v>98.27027777780313</c:v>
                </c:pt>
                <c:pt idx="3370">
                  <c:v>98.353611111058854</c:v>
                </c:pt>
                <c:pt idx="3371">
                  <c:v>98.437222222157288</c:v>
                </c:pt>
                <c:pt idx="3372">
                  <c:v>98.520555555587634</c:v>
                </c:pt>
                <c:pt idx="3373">
                  <c:v>98.603888888843358</c:v>
                </c:pt>
                <c:pt idx="3374">
                  <c:v>98.687222222273704</c:v>
                </c:pt>
                <c:pt idx="3375">
                  <c:v>98.770555555529427</c:v>
                </c:pt>
                <c:pt idx="3376">
                  <c:v>98.853888888959773</c:v>
                </c:pt>
                <c:pt idx="3377">
                  <c:v>98.937222222215496</c:v>
                </c:pt>
                <c:pt idx="3378">
                  <c:v>99.020555555471219</c:v>
                </c:pt>
                <c:pt idx="3379">
                  <c:v>99.103888888901565</c:v>
                </c:pt>
                <c:pt idx="3380">
                  <c:v>99.187222222157288</c:v>
                </c:pt>
                <c:pt idx="3381">
                  <c:v>99.270555555587634</c:v>
                </c:pt>
                <c:pt idx="3382">
                  <c:v>99.353888888843358</c:v>
                </c:pt>
                <c:pt idx="3383">
                  <c:v>99.437222222273704</c:v>
                </c:pt>
                <c:pt idx="3384">
                  <c:v>99.520555555529427</c:v>
                </c:pt>
                <c:pt idx="3385">
                  <c:v>99.603888888959773</c:v>
                </c:pt>
                <c:pt idx="3386">
                  <c:v>99.687222222215496</c:v>
                </c:pt>
                <c:pt idx="3387">
                  <c:v>99.770555555471219</c:v>
                </c:pt>
                <c:pt idx="3388">
                  <c:v>99.853888888901565</c:v>
                </c:pt>
                <c:pt idx="3389">
                  <c:v>99.937222222157288</c:v>
                </c:pt>
                <c:pt idx="3390">
                  <c:v>100.02055555558763</c:v>
                </c:pt>
                <c:pt idx="3391">
                  <c:v>100.10388888884336</c:v>
                </c:pt>
                <c:pt idx="3392">
                  <c:v>100.18749999994179</c:v>
                </c:pt>
                <c:pt idx="3393">
                  <c:v>100.27083333337214</c:v>
                </c:pt>
                <c:pt idx="3394">
                  <c:v>100.35416666662786</c:v>
                </c:pt>
                <c:pt idx="3395">
                  <c:v>100.43750000005821</c:v>
                </c:pt>
                <c:pt idx="3396">
                  <c:v>100.52083333331393</c:v>
                </c:pt>
                <c:pt idx="3397">
                  <c:v>100.60416666674428</c:v>
                </c:pt>
                <c:pt idx="3398">
                  <c:v>100.6875</c:v>
                </c:pt>
                <c:pt idx="3399">
                  <c:v>100.77083333325572</c:v>
                </c:pt>
                <c:pt idx="3400">
                  <c:v>100.85416666668607</c:v>
                </c:pt>
                <c:pt idx="3401">
                  <c:v>100.93749999994179</c:v>
                </c:pt>
                <c:pt idx="3402">
                  <c:v>101.02083333337214</c:v>
                </c:pt>
                <c:pt idx="3403">
                  <c:v>101.10416666662786</c:v>
                </c:pt>
                <c:pt idx="3404">
                  <c:v>101.18750000005821</c:v>
                </c:pt>
                <c:pt idx="3405">
                  <c:v>101.27083333331393</c:v>
                </c:pt>
                <c:pt idx="3406">
                  <c:v>101.35416666674428</c:v>
                </c:pt>
                <c:pt idx="3407">
                  <c:v>101.4375</c:v>
                </c:pt>
                <c:pt idx="3408">
                  <c:v>101.52083333325572</c:v>
                </c:pt>
                <c:pt idx="3409">
                  <c:v>101.60416666668607</c:v>
                </c:pt>
                <c:pt idx="3410">
                  <c:v>101.68749999994179</c:v>
                </c:pt>
                <c:pt idx="3411">
                  <c:v>101.77083333337214</c:v>
                </c:pt>
                <c:pt idx="3412">
                  <c:v>101.85416666662786</c:v>
                </c:pt>
                <c:pt idx="3413">
                  <c:v>101.93750000005821</c:v>
                </c:pt>
                <c:pt idx="3414">
                  <c:v>102.02083333331393</c:v>
                </c:pt>
                <c:pt idx="3415">
                  <c:v>102.10416666674428</c:v>
                </c:pt>
                <c:pt idx="3416">
                  <c:v>102.18777777784271</c:v>
                </c:pt>
                <c:pt idx="3417">
                  <c:v>102.27111111109843</c:v>
                </c:pt>
                <c:pt idx="3418">
                  <c:v>102.35444444435416</c:v>
                </c:pt>
                <c:pt idx="3419">
                  <c:v>102.4377777777845</c:v>
                </c:pt>
                <c:pt idx="3420">
                  <c:v>102.52111111104023</c:v>
                </c:pt>
                <c:pt idx="3421">
                  <c:v>102.60444444447057</c:v>
                </c:pt>
                <c:pt idx="3422">
                  <c:v>102.6877777777263</c:v>
                </c:pt>
                <c:pt idx="3423">
                  <c:v>102.77111111115664</c:v>
                </c:pt>
                <c:pt idx="3424">
                  <c:v>102.85444444441237</c:v>
                </c:pt>
                <c:pt idx="3425">
                  <c:v>102.93777777784271</c:v>
                </c:pt>
                <c:pt idx="3426">
                  <c:v>103.02111111109843</c:v>
                </c:pt>
                <c:pt idx="3427">
                  <c:v>103.10444444435416</c:v>
                </c:pt>
                <c:pt idx="3428">
                  <c:v>103.1877777777845</c:v>
                </c:pt>
                <c:pt idx="3429">
                  <c:v>103.27111111104023</c:v>
                </c:pt>
                <c:pt idx="3430">
                  <c:v>103.35444444447057</c:v>
                </c:pt>
                <c:pt idx="3431">
                  <c:v>103.4377777777263</c:v>
                </c:pt>
                <c:pt idx="3432">
                  <c:v>103.52138888882473</c:v>
                </c:pt>
                <c:pt idx="3433">
                  <c:v>103.60472222225508</c:v>
                </c:pt>
                <c:pt idx="3434">
                  <c:v>103.6880555555108</c:v>
                </c:pt>
                <c:pt idx="3435">
                  <c:v>103.77138888894115</c:v>
                </c:pt>
                <c:pt idx="3436">
                  <c:v>103.85472222219687</c:v>
                </c:pt>
                <c:pt idx="3437">
                  <c:v>103.93805555562722</c:v>
                </c:pt>
                <c:pt idx="3438">
                  <c:v>104.02138888888294</c:v>
                </c:pt>
                <c:pt idx="3439">
                  <c:v>104.10472222213866</c:v>
                </c:pt>
                <c:pt idx="3440">
                  <c:v>104.18805555556901</c:v>
                </c:pt>
                <c:pt idx="3441">
                  <c:v>104.27138888882473</c:v>
                </c:pt>
                <c:pt idx="3442">
                  <c:v>104.35472222225508</c:v>
                </c:pt>
                <c:pt idx="3443">
                  <c:v>104.4380555555108</c:v>
                </c:pt>
                <c:pt idx="3444">
                  <c:v>104.52138888894115</c:v>
                </c:pt>
                <c:pt idx="3445">
                  <c:v>104.60472222219687</c:v>
                </c:pt>
                <c:pt idx="3446">
                  <c:v>104.6883333332953</c:v>
                </c:pt>
                <c:pt idx="3447">
                  <c:v>104.77166666672565</c:v>
                </c:pt>
                <c:pt idx="3448">
                  <c:v>104.85499999998137</c:v>
                </c:pt>
                <c:pt idx="3449">
                  <c:v>104.9383333332371</c:v>
                </c:pt>
                <c:pt idx="3450">
                  <c:v>105.02166666666744</c:v>
                </c:pt>
                <c:pt idx="3451">
                  <c:v>105.10499999992317</c:v>
                </c:pt>
                <c:pt idx="3452">
                  <c:v>105.18833333335351</c:v>
                </c:pt>
                <c:pt idx="3453">
                  <c:v>105.27166666660924</c:v>
                </c:pt>
                <c:pt idx="3454">
                  <c:v>105.35500000003958</c:v>
                </c:pt>
                <c:pt idx="3455">
                  <c:v>105.4383333332953</c:v>
                </c:pt>
                <c:pt idx="3456">
                  <c:v>105.52166666672565</c:v>
                </c:pt>
                <c:pt idx="3457">
                  <c:v>105.60499999998137</c:v>
                </c:pt>
                <c:pt idx="3458">
                  <c:v>105.6883333332371</c:v>
                </c:pt>
                <c:pt idx="3459">
                  <c:v>105.77166666666744</c:v>
                </c:pt>
                <c:pt idx="3460">
                  <c:v>105.85499999992317</c:v>
                </c:pt>
                <c:pt idx="3461">
                  <c:v>105.93833333335351</c:v>
                </c:pt>
                <c:pt idx="3462">
                  <c:v>106.02166666660924</c:v>
                </c:pt>
                <c:pt idx="3463">
                  <c:v>106.10527777770767</c:v>
                </c:pt>
                <c:pt idx="3464">
                  <c:v>106.18861111113802</c:v>
                </c:pt>
                <c:pt idx="3465">
                  <c:v>106.27194444439374</c:v>
                </c:pt>
                <c:pt idx="3466">
                  <c:v>106.35527777782409</c:v>
                </c:pt>
                <c:pt idx="3467">
                  <c:v>106.43861111107981</c:v>
                </c:pt>
                <c:pt idx="3468">
                  <c:v>106.52194444451015</c:v>
                </c:pt>
                <c:pt idx="3469">
                  <c:v>106.60527777776588</c:v>
                </c:pt>
                <c:pt idx="3470">
                  <c:v>106.6886111110216</c:v>
                </c:pt>
                <c:pt idx="3471">
                  <c:v>106.77194444445195</c:v>
                </c:pt>
                <c:pt idx="3472">
                  <c:v>106.85527777770767</c:v>
                </c:pt>
                <c:pt idx="3473">
                  <c:v>106.93861111113802</c:v>
                </c:pt>
                <c:pt idx="3474">
                  <c:v>107.02194444439374</c:v>
                </c:pt>
                <c:pt idx="3475">
                  <c:v>107.10527777782409</c:v>
                </c:pt>
                <c:pt idx="3476">
                  <c:v>107.18861111107981</c:v>
                </c:pt>
                <c:pt idx="3477">
                  <c:v>107.27194444451015</c:v>
                </c:pt>
                <c:pt idx="3478">
                  <c:v>107.35527777776588</c:v>
                </c:pt>
                <c:pt idx="3479">
                  <c:v>107.4386111110216</c:v>
                </c:pt>
                <c:pt idx="3480">
                  <c:v>107.52222222229466</c:v>
                </c:pt>
                <c:pt idx="3481">
                  <c:v>107.60555555555038</c:v>
                </c:pt>
                <c:pt idx="3482">
                  <c:v>107.6888888888061</c:v>
                </c:pt>
                <c:pt idx="3483">
                  <c:v>107.77222222223645</c:v>
                </c:pt>
                <c:pt idx="3484">
                  <c:v>107.85555555549217</c:v>
                </c:pt>
                <c:pt idx="3485">
                  <c:v>107.93888888892252</c:v>
                </c:pt>
                <c:pt idx="3486">
                  <c:v>108.02222222217824</c:v>
                </c:pt>
                <c:pt idx="3487">
                  <c:v>108.10555555560859</c:v>
                </c:pt>
                <c:pt idx="3488">
                  <c:v>108.18888888886431</c:v>
                </c:pt>
                <c:pt idx="3489">
                  <c:v>108.27222222229466</c:v>
                </c:pt>
                <c:pt idx="3490">
                  <c:v>108.35555555555038</c:v>
                </c:pt>
                <c:pt idx="3491">
                  <c:v>108.4388888888061</c:v>
                </c:pt>
                <c:pt idx="3492">
                  <c:v>108.52222222223645</c:v>
                </c:pt>
                <c:pt idx="3493">
                  <c:v>108.60555555549217</c:v>
                </c:pt>
                <c:pt idx="3494">
                  <c:v>108.68888888892252</c:v>
                </c:pt>
                <c:pt idx="3495">
                  <c:v>108.77222222217824</c:v>
                </c:pt>
                <c:pt idx="3496">
                  <c:v>108.85555555560859</c:v>
                </c:pt>
                <c:pt idx="3497">
                  <c:v>108.93888888886431</c:v>
                </c:pt>
                <c:pt idx="3498">
                  <c:v>109.02222222229466</c:v>
                </c:pt>
                <c:pt idx="3499">
                  <c:v>109.10583333339309</c:v>
                </c:pt>
                <c:pt idx="3500">
                  <c:v>109.18916666664882</c:v>
                </c:pt>
                <c:pt idx="3501">
                  <c:v>109.27249999990454</c:v>
                </c:pt>
                <c:pt idx="3502">
                  <c:v>109.35583333333489</c:v>
                </c:pt>
                <c:pt idx="3503">
                  <c:v>109.43916666659061</c:v>
                </c:pt>
                <c:pt idx="3504">
                  <c:v>109.52250000002095</c:v>
                </c:pt>
                <c:pt idx="3505">
                  <c:v>109.60583333327668</c:v>
                </c:pt>
                <c:pt idx="3506">
                  <c:v>109.68916666670702</c:v>
                </c:pt>
                <c:pt idx="3507">
                  <c:v>109.77249999996275</c:v>
                </c:pt>
                <c:pt idx="3508">
                  <c:v>109.85583333339309</c:v>
                </c:pt>
                <c:pt idx="3509">
                  <c:v>109.93916666664882</c:v>
                </c:pt>
                <c:pt idx="3510">
                  <c:v>110.02249999990454</c:v>
                </c:pt>
                <c:pt idx="3511">
                  <c:v>110.10583333333489</c:v>
                </c:pt>
                <c:pt idx="3512">
                  <c:v>110.18916666659061</c:v>
                </c:pt>
                <c:pt idx="3513">
                  <c:v>110.27250000002095</c:v>
                </c:pt>
                <c:pt idx="3514">
                  <c:v>110.35583333327668</c:v>
                </c:pt>
                <c:pt idx="3515">
                  <c:v>110.43916666670702</c:v>
                </c:pt>
                <c:pt idx="3516">
                  <c:v>110.52249999996275</c:v>
                </c:pt>
                <c:pt idx="3517">
                  <c:v>110.60583333339309</c:v>
                </c:pt>
                <c:pt idx="3518">
                  <c:v>110.68944444449153</c:v>
                </c:pt>
                <c:pt idx="3519">
                  <c:v>110.77277777774725</c:v>
                </c:pt>
                <c:pt idx="3520">
                  <c:v>110.8561111111776</c:v>
                </c:pt>
                <c:pt idx="3521">
                  <c:v>110.93944444443332</c:v>
                </c:pt>
                <c:pt idx="3522">
                  <c:v>111.02277777768904</c:v>
                </c:pt>
                <c:pt idx="3523">
                  <c:v>111.10611111111939</c:v>
                </c:pt>
                <c:pt idx="3524">
                  <c:v>111.18944444437511</c:v>
                </c:pt>
                <c:pt idx="3525">
                  <c:v>111.27277777780546</c:v>
                </c:pt>
                <c:pt idx="3526">
                  <c:v>111.35611111106118</c:v>
                </c:pt>
                <c:pt idx="3527">
                  <c:v>111.43944444449153</c:v>
                </c:pt>
                <c:pt idx="3528">
                  <c:v>111.52277777774725</c:v>
                </c:pt>
                <c:pt idx="3529">
                  <c:v>111.6061111111776</c:v>
                </c:pt>
                <c:pt idx="3530">
                  <c:v>111.68944444443332</c:v>
                </c:pt>
                <c:pt idx="3531">
                  <c:v>111.77277777768904</c:v>
                </c:pt>
                <c:pt idx="3532">
                  <c:v>111.85611111111939</c:v>
                </c:pt>
                <c:pt idx="3533">
                  <c:v>111.93944444437511</c:v>
                </c:pt>
                <c:pt idx="3534">
                  <c:v>112.02277777780546</c:v>
                </c:pt>
                <c:pt idx="3535">
                  <c:v>112.10611111106118</c:v>
                </c:pt>
                <c:pt idx="3536">
                  <c:v>112.18972222215962</c:v>
                </c:pt>
                <c:pt idx="3537">
                  <c:v>112.27305555558996</c:v>
                </c:pt>
                <c:pt idx="3538">
                  <c:v>112.35638888884569</c:v>
                </c:pt>
                <c:pt idx="3539">
                  <c:v>112.43972222227603</c:v>
                </c:pt>
                <c:pt idx="3540">
                  <c:v>112.52305555553176</c:v>
                </c:pt>
                <c:pt idx="3541">
                  <c:v>112.6063888889621</c:v>
                </c:pt>
                <c:pt idx="3542">
                  <c:v>112.68972222221782</c:v>
                </c:pt>
                <c:pt idx="3543">
                  <c:v>112.77305555547355</c:v>
                </c:pt>
                <c:pt idx="3544">
                  <c:v>112.85638888890389</c:v>
                </c:pt>
                <c:pt idx="3545">
                  <c:v>112.93972222215962</c:v>
                </c:pt>
              </c:numCache>
            </c:numRef>
          </c:xVal>
          <c:yVal>
            <c:numRef>
              <c:f>'2020.01.17 Kapton 0.125mm TB1'!$N$50:$N$15000</c:f>
              <c:numCache>
                <c:formatCode>0.00E+00</c:formatCode>
                <c:ptCount val="14951"/>
                <c:pt idx="0">
                  <c:v>5.1251740852708769E-4</c:v>
                </c:pt>
                <c:pt idx="1">
                  <c:v>4.9919255897267736E-4</c:v>
                </c:pt>
                <c:pt idx="2">
                  <c:v>4.8651922240616752E-4</c:v>
                </c:pt>
                <c:pt idx="3">
                  <c:v>4.7445130807882897E-4</c:v>
                </c:pt>
                <c:pt idx="4">
                  <c:v>4.6294695815878039E-4</c:v>
                </c:pt>
                <c:pt idx="5">
                  <c:v>4.5196805407624892E-4</c:v>
                </c:pt>
                <c:pt idx="6">
                  <c:v>4.4147982247439165E-4</c:v>
                </c:pt>
                <c:pt idx="7">
                  <c:v>4.3145047120115931E-4</c:v>
                </c:pt>
                <c:pt idx="8">
                  <c:v>4.218508894559756E-4</c:v>
                </c:pt>
                <c:pt idx="9">
                  <c:v>4.1265435490063848E-4</c:v>
                </c:pt>
                <c:pt idx="10">
                  <c:v>4.0383630537429614E-4</c:v>
                </c:pt>
                <c:pt idx="11">
                  <c:v>3.9537412046923857E-4</c:v>
                </c:pt>
                <c:pt idx="12">
                  <c:v>3.8724694406391509E-4</c:v>
                </c:pt>
                <c:pt idx="13">
                  <c:v>3.7564255515293939E-4</c:v>
                </c:pt>
                <c:pt idx="14">
                  <c:v>3.6827169665546133E-4</c:v>
                </c:pt>
                <c:pt idx="15">
                  <c:v>3.6117441564413594E-4</c:v>
                </c:pt>
                <c:pt idx="16">
                  <c:v>3.543359377199342E-4</c:v>
                </c:pt>
                <c:pt idx="17">
                  <c:v>3.4774253331664953E-4</c:v>
                </c:pt>
                <c:pt idx="18">
                  <c:v>3.4138141546181846E-4</c:v>
                </c:pt>
                <c:pt idx="19">
                  <c:v>3.3524066814992102E-4</c:v>
                </c:pt>
                <c:pt idx="20">
                  <c:v>3.2930917001794239E-4</c:v>
                </c:pt>
                <c:pt idx="21">
                  <c:v>3.235765365200079E-4</c:v>
                </c:pt>
                <c:pt idx="22">
                  <c:v>3.1803304981897784E-4</c:v>
                </c:pt>
                <c:pt idx="23">
                  <c:v>3.1266961297342556E-4</c:v>
                </c:pt>
                <c:pt idx="24">
                  <c:v>3.0747769808818005E-4</c:v>
                </c:pt>
                <c:pt idx="25">
                  <c:v>3.0244930889193101E-4</c:v>
                </c:pt>
                <c:pt idx="26">
                  <c:v>2.9757693103449421E-4</c:v>
                </c:pt>
                <c:pt idx="27">
                  <c:v>2.905455511931738E-4</c:v>
                </c:pt>
                <c:pt idx="28">
                  <c:v>2.8603320917950026E-4</c:v>
                </c:pt>
                <c:pt idx="29">
                  <c:v>2.8165391984058438E-4</c:v>
                </c:pt>
                <c:pt idx="30">
                  <c:v>2.7740195760596022E-4</c:v>
                </c:pt>
                <c:pt idx="31">
                  <c:v>2.7327191494293772E-4</c:v>
                </c:pt>
                <c:pt idx="32">
                  <c:v>2.6925868564643712E-4</c:v>
                </c:pt>
                <c:pt idx="33">
                  <c:v>2.6535744179224881E-4</c:v>
                </c:pt>
                <c:pt idx="34">
                  <c:v>2.6156361981129932E-4</c:v>
                </c:pt>
                <c:pt idx="35">
                  <c:v>2.5787289583201965E-4</c:v>
                </c:pt>
                <c:pt idx="36">
                  <c:v>2.5428117467315872E-4</c:v>
                </c:pt>
                <c:pt idx="37">
                  <c:v>2.507845728044395E-4</c:v>
                </c:pt>
                <c:pt idx="38">
                  <c:v>2.473794091259981E-4</c:v>
                </c:pt>
                <c:pt idx="39">
                  <c:v>2.4406218581470327E-4</c:v>
                </c:pt>
                <c:pt idx="40">
                  <c:v>2.4082958112441974E-4</c:v>
                </c:pt>
                <c:pt idx="41">
                  <c:v>2.3767843652600917E-4</c:v>
                </c:pt>
                <c:pt idx="42">
                  <c:v>2.3309793117339816E-4</c:v>
                </c:pt>
                <c:pt idx="43">
                  <c:v>2.3013761439906528E-4</c:v>
                </c:pt>
                <c:pt idx="44">
                  <c:v>2.2724886341039596E-4</c:v>
                </c:pt>
                <c:pt idx="45">
                  <c:v>2.2442914487917341E-4</c:v>
                </c:pt>
                <c:pt idx="46">
                  <c:v>2.2167604292081455E-4</c:v>
                </c:pt>
                <c:pt idx="47">
                  <c:v>2.1898725489723447E-4</c:v>
                </c:pt>
                <c:pt idx="48">
                  <c:v>2.1636057998237459E-4</c:v>
                </c:pt>
                <c:pt idx="49">
                  <c:v>2.1379391681726148E-4</c:v>
                </c:pt>
                <c:pt idx="50">
                  <c:v>2.1128525641312201E-4</c:v>
                </c:pt>
                <c:pt idx="51">
                  <c:v>2.0883268020120073E-4</c:v>
                </c:pt>
                <c:pt idx="52">
                  <c:v>2.0643435054536292E-4</c:v>
                </c:pt>
                <c:pt idx="53">
                  <c:v>2.0408850946088621E-4</c:v>
                </c:pt>
                <c:pt idx="54">
                  <c:v>2.017934729324299E-4</c:v>
                </c:pt>
                <c:pt idx="55">
                  <c:v>1.9954762987391001E-4</c:v>
                </c:pt>
                <c:pt idx="56">
                  <c:v>1.9626773822351145E-4</c:v>
                </c:pt>
                <c:pt idx="57">
                  <c:v>1.9413825417749392E-4</c:v>
                </c:pt>
                <c:pt idx="58">
                  <c:v>1.9205282540669854E-4</c:v>
                </c:pt>
                <c:pt idx="59">
                  <c:v>1.900101155917095E-4</c:v>
                </c:pt>
                <c:pt idx="60">
                  <c:v>1.8800884096155214E-4</c:v>
                </c:pt>
                <c:pt idx="61">
                  <c:v>1.8604777018805559E-4</c:v>
                </c:pt>
                <c:pt idx="62">
                  <c:v>1.841257181551625E-4</c:v>
                </c:pt>
                <c:pt idx="63">
                  <c:v>1.8224154617219916E-4</c:v>
                </c:pt>
                <c:pt idx="64">
                  <c:v>1.8039415858005288E-4</c:v>
                </c:pt>
                <c:pt idx="65">
                  <c:v>1.7858250300236718E-4</c:v>
                </c:pt>
                <c:pt idx="66">
                  <c:v>1.7680556491749523E-4</c:v>
                </c:pt>
                <c:pt idx="67">
                  <c:v>1.7506236761306526E-4</c:v>
                </c:pt>
                <c:pt idx="68">
                  <c:v>1.7335197204507367E-4</c:v>
                </c:pt>
                <c:pt idx="69">
                  <c:v>1.7167347190982961E-4</c:v>
                </c:pt>
                <c:pt idx="70">
                  <c:v>1.7002599429360359E-4</c:v>
                </c:pt>
                <c:pt idx="71">
                  <c:v>1.6761111219392341E-4</c:v>
                </c:pt>
                <c:pt idx="72">
                  <c:v>1.6603757432657134E-4</c:v>
                </c:pt>
                <c:pt idx="73">
                  <c:v>1.6449224136797332E-4</c:v>
                </c:pt>
                <c:pt idx="74">
                  <c:v>1.6297437204384368E-4</c:v>
                </c:pt>
                <c:pt idx="75">
                  <c:v>1.6148324927383039E-4</c:v>
                </c:pt>
                <c:pt idx="76">
                  <c:v>1.6001818102819593E-4</c:v>
                </c:pt>
                <c:pt idx="77">
                  <c:v>1.585784983497138E-4</c:v>
                </c:pt>
                <c:pt idx="78">
                  <c:v>1.5716355616858329E-4</c:v>
                </c:pt>
                <c:pt idx="79">
                  <c:v>1.5577272964960708E-4</c:v>
                </c:pt>
                <c:pt idx="80">
                  <c:v>1.5440541511838347E-4</c:v>
                </c:pt>
                <c:pt idx="81">
                  <c:v>1.5306102833786883E-4</c:v>
                </c:pt>
                <c:pt idx="82">
                  <c:v>1.5173900538471946E-4</c:v>
                </c:pt>
                <c:pt idx="83">
                  <c:v>1.5043879934635324E-4</c:v>
                </c:pt>
                <c:pt idx="84">
                  <c:v>1.4915988128717813E-4</c:v>
                </c:pt>
                <c:pt idx="85">
                  <c:v>1.4790173873387264E-4</c:v>
                </c:pt>
                <c:pt idx="86">
                  <c:v>1.4666387658715521E-4</c:v>
                </c:pt>
                <c:pt idx="87">
                  <c:v>1.4484406157343473E-4</c:v>
                </c:pt>
                <c:pt idx="88">
                  <c:v>1.4365483055554147E-4</c:v>
                </c:pt>
                <c:pt idx="89">
                  <c:v>1.4248426256319884E-4</c:v>
                </c:pt>
                <c:pt idx="90">
                  <c:v>1.4133192678902784E-4</c:v>
                </c:pt>
                <c:pt idx="91">
                  <c:v>1.4019740656288004E-4</c:v>
                </c:pt>
                <c:pt idx="92">
                  <c:v>1.3908029668956983E-4</c:v>
                </c:pt>
                <c:pt idx="93">
                  <c:v>1.3798020443580764E-4</c:v>
                </c:pt>
                <c:pt idx="94">
                  <c:v>1.368967483803828E-4</c:v>
                </c:pt>
                <c:pt idx="95">
                  <c:v>1.3582955934394585E-4</c:v>
                </c:pt>
                <c:pt idx="96">
                  <c:v>1.3477827793729151E-4</c:v>
                </c:pt>
                <c:pt idx="97">
                  <c:v>1.3374255553776689E-4</c:v>
                </c:pt>
                <c:pt idx="98">
                  <c:v>1.327220532536108E-4</c:v>
                </c:pt>
                <c:pt idx="99">
                  <c:v>1.3171644284406872E-4</c:v>
                </c:pt>
                <c:pt idx="100">
                  <c:v>1.3072540445197749E-4</c:v>
                </c:pt>
                <c:pt idx="101">
                  <c:v>1.2974862756293896E-4</c:v>
                </c:pt>
                <c:pt idx="102">
                  <c:v>1.2830954449564048E-4</c:v>
                </c:pt>
                <c:pt idx="103">
                  <c:v>1.2736711895741881E-4</c:v>
                </c:pt>
                <c:pt idx="104">
                  <c:v>1.264379350204986E-4</c:v>
                </c:pt>
                <c:pt idx="105">
                  <c:v>1.2552171874752598E-4</c:v>
                </c:pt>
                <c:pt idx="106">
                  <c:v>1.2461820394046717E-4</c:v>
                </c:pt>
                <c:pt idx="107">
                  <c:v>1.2372713131385315E-4</c:v>
                </c:pt>
                <c:pt idx="108">
                  <c:v>1.2284824937093235E-4</c:v>
                </c:pt>
                <c:pt idx="109">
                  <c:v>1.2198131249257763E-4</c:v>
                </c:pt>
                <c:pt idx="110">
                  <c:v>1.2112608183982942E-4</c:v>
                </c:pt>
                <c:pt idx="111">
                  <c:v>1.2028232459552281E-4</c:v>
                </c:pt>
                <c:pt idx="112">
                  <c:v>1.1944981481689434E-4</c:v>
                </c:pt>
                <c:pt idx="113">
                  <c:v>1.186283316477254E-4</c:v>
                </c:pt>
                <c:pt idx="114">
                  <c:v>1.1781766019357738E-4</c:v>
                </c:pt>
                <c:pt idx="115">
                  <c:v>9.7649397940136355E-5</c:v>
                </c:pt>
                <c:pt idx="116">
                  <c:v>8.3014219833713369E-5</c:v>
                </c:pt>
                <c:pt idx="117">
                  <c:v>7.2244957951585483E-5</c:v>
                </c:pt>
                <c:pt idx="118">
                  <c:v>6.3877635444379297E-5</c:v>
                </c:pt>
                <c:pt idx="119">
                  <c:v>5.7195842950353667E-5</c:v>
                </c:pt>
                <c:pt idx="120">
                  <c:v>3.7283232558454883E-5</c:v>
                </c:pt>
                <c:pt idx="121">
                  <c:v>2.746367290620492E-5</c:v>
                </c:pt>
                <c:pt idx="122">
                  <c:v>2.1647513297301464E-5</c:v>
                </c:pt>
                <c:pt idx="123">
                  <c:v>1.7814314733351485E-5</c:v>
                </c:pt>
                <c:pt idx="124">
                  <c:v>1.5104067425149566E-5</c:v>
                </c:pt>
                <c:pt idx="125">
                  <c:v>1.3089819559908699E-5</c:v>
                </c:pt>
                <c:pt idx="126">
                  <c:v>1.1536010238689993E-5</c:v>
                </c:pt>
                <c:pt idx="127">
                  <c:v>1.0302226820991753E-5</c:v>
                </c:pt>
                <c:pt idx="128">
                  <c:v>9.2996656155360892E-6</c:v>
                </c:pt>
                <c:pt idx="129">
                  <c:v>8.469466467580672E-6</c:v>
                </c:pt>
                <c:pt idx="130">
                  <c:v>7.7711015663775454E-6</c:v>
                </c:pt>
                <c:pt idx="131">
                  <c:v>7.1739334069272473E-6</c:v>
                </c:pt>
                <c:pt idx="132">
                  <c:v>6.6608632518745613E-6</c:v>
                </c:pt>
                <c:pt idx="133">
                  <c:v>6.2140723164962583E-6</c:v>
                </c:pt>
                <c:pt idx="134">
                  <c:v>5.8216238116684051E-6</c:v>
                </c:pt>
                <c:pt idx="135">
                  <c:v>5.4742713600699375E-6</c:v>
                </c:pt>
                <c:pt idx="136">
                  <c:v>5.164743517795923E-6</c:v>
                </c:pt>
                <c:pt idx="137">
                  <c:v>4.8872446997521153E-6</c:v>
                </c:pt>
                <c:pt idx="138">
                  <c:v>4.6370998868155265E-6</c:v>
                </c:pt>
                <c:pt idx="139">
                  <c:v>4.410497076180664E-6</c:v>
                </c:pt>
                <c:pt idx="140">
                  <c:v>4.2042975054335024E-6</c:v>
                </c:pt>
                <c:pt idx="141">
                  <c:v>4.0158937538466836E-6</c:v>
                </c:pt>
                <c:pt idx="142">
                  <c:v>3.8431022126557929E-6</c:v>
                </c:pt>
                <c:pt idx="143">
                  <c:v>3.6840805989890259E-6</c:v>
                </c:pt>
                <c:pt idx="144">
                  <c:v>3.537263979545368E-6</c:v>
                </c:pt>
                <c:pt idx="145">
                  <c:v>3.4013146309390562E-6</c:v>
                </c:pt>
                <c:pt idx="146">
                  <c:v>3.2750823798989983E-6</c:v>
                </c:pt>
                <c:pt idx="147">
                  <c:v>3.1575729497534799E-6</c:v>
                </c:pt>
                <c:pt idx="148">
                  <c:v>3.0479224987588252E-6</c:v>
                </c:pt>
                <c:pt idx="149">
                  <c:v>2.9453769773362878E-6</c:v>
                </c:pt>
                <c:pt idx="150">
                  <c:v>2.8492752791622426E-6</c:v>
                </c:pt>
                <c:pt idx="151">
                  <c:v>2.758743807216041E-6</c:v>
                </c:pt>
                <c:pt idx="152">
                  <c:v>2.6738684129674939E-6</c:v>
                </c:pt>
                <c:pt idx="153">
                  <c:v>2.5938828151290733E-6</c:v>
                </c:pt>
                <c:pt idx="154">
                  <c:v>2.5183811135016852E-6</c:v>
                </c:pt>
                <c:pt idx="155">
                  <c:v>2.4470008688727576E-6</c:v>
                </c:pt>
                <c:pt idx="156">
                  <c:v>2.3794174582486919E-6</c:v>
                </c:pt>
                <c:pt idx="157">
                  <c:v>2.3153392835773376E-6</c:v>
                </c:pt>
                <c:pt idx="158">
                  <c:v>2.2545036913323581E-6</c:v>
                </c:pt>
                <c:pt idx="159">
                  <c:v>2.1966734792711146E-6</c:v>
                </c:pt>
                <c:pt idx="160">
                  <c:v>2.1416338978701726E-6</c:v>
                </c:pt>
                <c:pt idx="161">
                  <c:v>2.0891900633808073E-6</c:v>
                </c:pt>
                <c:pt idx="162">
                  <c:v>2.0391647207358123E-6</c:v>
                </c:pt>
                <c:pt idx="163">
                  <c:v>1.9913963014249756E-6</c:v>
                </c:pt>
                <c:pt idx="164">
                  <c:v>1.9457372310756929E-6</c:v>
                </c:pt>
                <c:pt idx="165">
                  <c:v>1.902052452374499E-6</c:v>
                </c:pt>
                <c:pt idx="166">
                  <c:v>1.860218129407771E-6</c:v>
                </c:pt>
                <c:pt idx="167">
                  <c:v>1.8201205106337397E-6</c:v>
                </c:pt>
                <c:pt idx="168">
                  <c:v>1.7816549257806991E-6</c:v>
                </c:pt>
                <c:pt idx="169">
                  <c:v>1.7447249010898658E-6</c:v>
                </c:pt>
                <c:pt idx="170">
                  <c:v>1.7092413746865842E-6</c:v>
                </c:pt>
                <c:pt idx="171">
                  <c:v>1.6751220008886587E-6</c:v>
                </c:pt>
                <c:pt idx="172">
                  <c:v>1.6421831662426356E-6</c:v>
                </c:pt>
                <c:pt idx="173">
                  <c:v>1.6105728419298719E-6</c:v>
                </c:pt>
                <c:pt idx="174">
                  <c:v>1.5801138551591292E-6</c:v>
                </c:pt>
                <c:pt idx="175">
                  <c:v>1.5507451788011729E-6</c:v>
                </c:pt>
                <c:pt idx="176">
                  <c:v>1.52240999800758E-6</c:v>
                </c:pt>
                <c:pt idx="177">
                  <c:v>1.4950553546797144E-6</c:v>
                </c:pt>
                <c:pt idx="178">
                  <c:v>1.4686318263925488E-6</c:v>
                </c:pt>
                <c:pt idx="179">
                  <c:v>1.4430932376382001E-6</c:v>
                </c:pt>
                <c:pt idx="180">
                  <c:v>1.4183963980310773E-6</c:v>
                </c:pt>
                <c:pt idx="181">
                  <c:v>1.39450086617176E-6</c:v>
                </c:pt>
                <c:pt idx="182">
                  <c:v>1.3713687348070022E-6</c:v>
                </c:pt>
                <c:pt idx="183">
                  <c:v>1.3489644362443441E-6</c:v>
                </c:pt>
                <c:pt idx="184">
                  <c:v>1.3272545653822577E-6</c:v>
                </c:pt>
                <c:pt idx="185">
                  <c:v>1.3062077180918134E-6</c:v>
                </c:pt>
                <c:pt idx="186">
                  <c:v>1.2857943444780282E-6</c:v>
                </c:pt>
                <c:pt idx="187">
                  <c:v>1.2659866141812246E-6</c:v>
                </c:pt>
                <c:pt idx="188">
                  <c:v>1.246758293861131E-6</c:v>
                </c:pt>
                <c:pt idx="189">
                  <c:v>1.2280232899120264E-6</c:v>
                </c:pt>
                <c:pt idx="190">
                  <c:v>1.2098826567798525E-6</c:v>
                </c:pt>
                <c:pt idx="191">
                  <c:v>1.1922511637984753E-6</c:v>
                </c:pt>
                <c:pt idx="192">
                  <c:v>1.1751079329660224E-6</c:v>
                </c:pt>
                <c:pt idx="193">
                  <c:v>1.1584332054750805E-6</c:v>
                </c:pt>
                <c:pt idx="194">
                  <c:v>1.1422082680812702E-6</c:v>
                </c:pt>
                <c:pt idx="195">
                  <c:v>1.1264153848685082E-6</c:v>
                </c:pt>
                <c:pt idx="196">
                  <c:v>1.1110377347541993E-6</c:v>
                </c:pt>
                <c:pt idx="197">
                  <c:v>1.0960593532210549E-6</c:v>
                </c:pt>
                <c:pt idx="198">
                  <c:v>1.0814650789196538E-6</c:v>
                </c:pt>
                <c:pt idx="199">
                  <c:v>1.0672405037348146E-6</c:v>
                </c:pt>
                <c:pt idx="200">
                  <c:v>1.0533719269825415E-6</c:v>
                </c:pt>
                <c:pt idx="201">
                  <c:v>1.0398463124801832E-6</c:v>
                </c:pt>
                <c:pt idx="202">
                  <c:v>1.0266512489715619E-6</c:v>
                </c:pt>
                <c:pt idx="203">
                  <c:v>1.013774913339958E-6</c:v>
                </c:pt>
                <c:pt idx="204">
                  <c:v>1.00120603612266E-6</c:v>
                </c:pt>
                <c:pt idx="205">
                  <c:v>9.888934471515141E-7</c:v>
                </c:pt>
                <c:pt idx="206">
                  <c:v>9.7690867443913834E-7</c:v>
                </c:pt>
                <c:pt idx="207">
                  <c:v>9.6520053405562118E-7</c:v>
                </c:pt>
                <c:pt idx="208">
                  <c:v>9.5375967478631203E-7</c:v>
                </c:pt>
                <c:pt idx="209">
                  <c:v>9.425771595158E-7</c:v>
                </c:pt>
                <c:pt idx="210">
                  <c:v>9.3164444282252729E-7</c:v>
                </c:pt>
                <c:pt idx="211">
                  <c:v>9.2095334965381671E-7</c:v>
                </c:pt>
                <c:pt idx="212">
                  <c:v>9.1049605572297639E-7</c:v>
                </c:pt>
                <c:pt idx="213">
                  <c:v>9.0026506881659959E-7</c:v>
                </c:pt>
                <c:pt idx="214">
                  <c:v>8.9025321148970021E-7</c:v>
                </c:pt>
                <c:pt idx="215">
                  <c:v>8.8045360482896544E-7</c:v>
                </c:pt>
                <c:pt idx="216">
                  <c:v>8.7085965300920562E-7</c:v>
                </c:pt>
                <c:pt idx="217">
                  <c:v>8.6146502908894843E-7</c:v>
                </c:pt>
                <c:pt idx="218">
                  <c:v>8.5226366134478834E-7</c:v>
                </c:pt>
                <c:pt idx="219">
                  <c:v>8.4324972072827805E-7</c:v>
                </c:pt>
                <c:pt idx="220">
                  <c:v>8.3441760875983465E-7</c:v>
                </c:pt>
                <c:pt idx="221">
                  <c:v>8.2576194642608173E-7</c:v>
                </c:pt>
                <c:pt idx="222">
                  <c:v>8.172775634464586E-7</c:v>
                </c:pt>
                <c:pt idx="223">
                  <c:v>8.0893203412408921E-7</c:v>
                </c:pt>
                <c:pt idx="224">
                  <c:v>8.0077601543862008E-7</c:v>
                </c:pt>
                <c:pt idx="225">
                  <c:v>7.9277690585220973E-7</c:v>
                </c:pt>
                <c:pt idx="226">
                  <c:v>7.849302763376839E-7</c:v>
                </c:pt>
                <c:pt idx="227">
                  <c:v>7.772318620185584E-7</c:v>
                </c:pt>
                <c:pt idx="228">
                  <c:v>7.6967755455239255E-7</c:v>
                </c:pt>
                <c:pt idx="229">
                  <c:v>7.6226339516440569E-7</c:v>
                </c:pt>
                <c:pt idx="230">
                  <c:v>7.5498556780670552E-7</c:v>
                </c:pt>
                <c:pt idx="231">
                  <c:v>7.4784039292622835E-7</c:v>
                </c:pt>
                <c:pt idx="232">
                  <c:v>7.4082432132203758E-7</c:v>
                </c:pt>
                <c:pt idx="233">
                  <c:v>7.3393392855972436E-7</c:v>
                </c:pt>
                <c:pt idx="234">
                  <c:v>7.2716590945858629E-7</c:v>
                </c:pt>
                <c:pt idx="235">
                  <c:v>7.2051707300609887E-7</c:v>
                </c:pt>
                <c:pt idx="236">
                  <c:v>7.1398433752965616E-7</c:v>
                </c:pt>
                <c:pt idx="237">
                  <c:v>7.0756472597719878E-7</c:v>
                </c:pt>
                <c:pt idx="238">
                  <c:v>7.0125536163634835E-7</c:v>
                </c:pt>
                <c:pt idx="239">
                  <c:v>6.9503296755130014E-7</c:v>
                </c:pt>
                <c:pt idx="240">
                  <c:v>6.8895634418104707E-7</c:v>
                </c:pt>
                <c:pt idx="241">
                  <c:v>6.8294158738879642E-7</c:v>
                </c:pt>
                <c:pt idx="242">
                  <c:v>6.770466364690353E-7</c:v>
                </c:pt>
                <c:pt idx="243">
                  <c:v>6.7124890631906925E-7</c:v>
                </c:pt>
                <c:pt idx="244">
                  <c:v>6.6554604136144681E-7</c:v>
                </c:pt>
                <c:pt idx="245">
                  <c:v>6.5993576103266545E-7</c:v>
                </c:pt>
                <c:pt idx="246">
                  <c:v>6.5441585686628903E-7</c:v>
                </c:pt>
                <c:pt idx="247">
                  <c:v>6.4898418959777442E-7</c:v>
                </c:pt>
                <c:pt idx="248">
                  <c:v>6.4363868657412879E-7</c:v>
                </c:pt>
                <c:pt idx="249">
                  <c:v>6.3837733910339589E-7</c:v>
                </c:pt>
                <c:pt idx="250">
                  <c:v>6.3319820010174842E-7</c:v>
                </c:pt>
                <c:pt idx="251">
                  <c:v>6.2809938167345657E-7</c:v>
                </c:pt>
                <c:pt idx="252">
                  <c:v>6.2307905297083988E-7</c:v>
                </c:pt>
                <c:pt idx="253">
                  <c:v>6.1813543799163213E-7</c:v>
                </c:pt>
                <c:pt idx="254">
                  <c:v>6.1326681357866868E-7</c:v>
                </c:pt>
                <c:pt idx="255">
                  <c:v>6.0847150750617319E-7</c:v>
                </c:pt>
                <c:pt idx="256">
                  <c:v>6.0374789655007541E-7</c:v>
                </c:pt>
                <c:pt idx="257">
                  <c:v>5.990944047904082E-7</c:v>
                </c:pt>
                <c:pt idx="258">
                  <c:v>5.9450950183070717E-7</c:v>
                </c:pt>
                <c:pt idx="259">
                  <c:v>5.8999170124742217E-7</c:v>
                </c:pt>
                <c:pt idx="260">
                  <c:v>5.8553955895361486E-7</c:v>
                </c:pt>
                <c:pt idx="261">
                  <c:v>5.8115167178106746E-7</c:v>
                </c:pt>
                <c:pt idx="262">
                  <c:v>5.7682667598357097E-7</c:v>
                </c:pt>
                <c:pt idx="263">
                  <c:v>5.7256324589399182E-7</c:v>
                </c:pt>
                <c:pt idx="264">
                  <c:v>5.683461815084555E-7</c:v>
                </c:pt>
                <c:pt idx="265">
                  <c:v>5.64202246368116E-7</c:v>
                </c:pt>
                <c:pt idx="266">
                  <c:v>5.6011611154385449E-7</c:v>
                </c:pt>
                <c:pt idx="267">
                  <c:v>5.5608659119594923E-7</c:v>
                </c:pt>
                <c:pt idx="268">
                  <c:v>5.5211253146615856E-7</c:v>
                </c:pt>
                <c:pt idx="269">
                  <c:v>5.4819280947616334E-7</c:v>
                </c:pt>
                <c:pt idx="270">
                  <c:v>5.4432633223426172E-7</c:v>
                </c:pt>
                <c:pt idx="271">
                  <c:v>5.4051203571492036E-7</c:v>
                </c:pt>
                <c:pt idx="272">
                  <c:v>5.3674888384643056E-7</c:v>
                </c:pt>
                <c:pt idx="273">
                  <c:v>5.3303586766423964E-7</c:v>
                </c:pt>
                <c:pt idx="274">
                  <c:v>5.2937200438010397E-7</c:v>
                </c:pt>
                <c:pt idx="275">
                  <c:v>5.2575633656448797E-7</c:v>
                </c:pt>
                <c:pt idx="276">
                  <c:v>5.2218793135926776E-7</c:v>
                </c:pt>
                <c:pt idx="277">
                  <c:v>5.1866587964612383E-7</c:v>
                </c:pt>
                <c:pt idx="278">
                  <c:v>5.151892953569367E-7</c:v>
                </c:pt>
                <c:pt idx="279">
                  <c:v>5.1175731469340909E-7</c:v>
                </c:pt>
                <c:pt idx="280">
                  <c:v>5.0836909549091424E-7</c:v>
                </c:pt>
                <c:pt idx="281">
                  <c:v>5.0501273647226552E-7</c:v>
                </c:pt>
                <c:pt idx="282">
                  <c:v>5.0170973588035994E-7</c:v>
                </c:pt>
                <c:pt idx="283">
                  <c:v>4.9844809070333976E-7</c:v>
                </c:pt>
                <c:pt idx="284">
                  <c:v>4.95227038783863E-7</c:v>
                </c:pt>
                <c:pt idx="285">
                  <c:v>4.9204583648699296E-7</c:v>
                </c:pt>
                <c:pt idx="286">
                  <c:v>4.889037580972061E-7</c:v>
                </c:pt>
                <c:pt idx="287">
                  <c:v>4.8580009530332811E-7</c:v>
                </c:pt>
                <c:pt idx="288">
                  <c:v>4.8273415670102678E-7</c:v>
                </c:pt>
                <c:pt idx="289">
                  <c:v>4.7970526724908654E-7</c:v>
                </c:pt>
                <c:pt idx="290">
                  <c:v>4.7671276783991434E-7</c:v>
                </c:pt>
                <c:pt idx="291">
                  <c:v>4.7375601478465455E-7</c:v>
                </c:pt>
                <c:pt idx="292">
                  <c:v>4.7083437941536917E-7</c:v>
                </c:pt>
                <c:pt idx="293">
                  <c:v>4.6794724760293719E-7</c:v>
                </c:pt>
                <c:pt idx="294">
                  <c:v>4.6509401938836017E-7</c:v>
                </c:pt>
                <c:pt idx="295">
                  <c:v>4.6227410853680723E-7</c:v>
                </c:pt>
                <c:pt idx="296">
                  <c:v>4.594869421663493E-7</c:v>
                </c:pt>
                <c:pt idx="297">
                  <c:v>4.5673196038859066E-7</c:v>
                </c:pt>
                <c:pt idx="298">
                  <c:v>4.5400861590401966E-7</c:v>
                </c:pt>
                <c:pt idx="299">
                  <c:v>4.5131637369641357E-7</c:v>
                </c:pt>
                <c:pt idx="300">
                  <c:v>4.4865471064707343E-7</c:v>
                </c:pt>
                <c:pt idx="301">
                  <c:v>4.4602311525108681E-7</c:v>
                </c:pt>
                <c:pt idx="302">
                  <c:v>4.4342108725462934E-7</c:v>
                </c:pt>
                <c:pt idx="303">
                  <c:v>4.4084813739140101E-7</c:v>
                </c:pt>
                <c:pt idx="304">
                  <c:v>4.3830378704661744E-7</c:v>
                </c:pt>
                <c:pt idx="305">
                  <c:v>4.3578756798556966E-7</c:v>
                </c:pt>
                <c:pt idx="306">
                  <c:v>4.3329902209036862E-7</c:v>
                </c:pt>
                <c:pt idx="307">
                  <c:v>4.3083770105329159E-7</c:v>
                </c:pt>
                <c:pt idx="308">
                  <c:v>4.2840316615719952E-7</c:v>
                </c:pt>
                <c:pt idx="309">
                  <c:v>4.2599498798123653E-7</c:v>
                </c:pt>
                <c:pt idx="310">
                  <c:v>4.2360484829824286E-7</c:v>
                </c:pt>
                <c:pt idx="311">
                  <c:v>4.2124821579974455E-7</c:v>
                </c:pt>
                <c:pt idx="312">
                  <c:v>4.1891670394895017E-7</c:v>
                </c:pt>
                <c:pt idx="313">
                  <c:v>4.1660991826445289E-7</c:v>
                </c:pt>
                <c:pt idx="314">
                  <c:v>4.143274724149406E-7</c:v>
                </c:pt>
                <c:pt idx="315">
                  <c:v>4.1206898802474008E-7</c:v>
                </c:pt>
                <c:pt idx="316">
                  <c:v>4.0983409448483513E-7</c:v>
                </c:pt>
                <c:pt idx="317">
                  <c:v>4.0762242872307646E-7</c:v>
                </c:pt>
                <c:pt idx="318">
                  <c:v>4.0543363505081388E-7</c:v>
                </c:pt>
                <c:pt idx="319">
                  <c:v>4.0326736494072094E-7</c:v>
                </c:pt>
                <c:pt idx="320">
                  <c:v>4.0112327688393569E-7</c:v>
                </c:pt>
                <c:pt idx="321">
                  <c:v>3.990010361795333E-7</c:v>
                </c:pt>
                <c:pt idx="322">
                  <c:v>3.9690031480142953E-7</c:v>
                </c:pt>
                <c:pt idx="323">
                  <c:v>3.9482079120307657E-7</c:v>
                </c:pt>
                <c:pt idx="324">
                  <c:v>3.927621501717634E-7</c:v>
                </c:pt>
                <c:pt idx="325">
                  <c:v>3.9072408268676566E-7</c:v>
                </c:pt>
                <c:pt idx="326">
                  <c:v>3.8870628573916009E-7</c:v>
                </c:pt>
                <c:pt idx="327">
                  <c:v>3.8670846222024025E-7</c:v>
                </c:pt>
                <c:pt idx="328">
                  <c:v>3.8472375953592621E-7</c:v>
                </c:pt>
                <c:pt idx="329">
                  <c:v>3.8276507852200265E-7</c:v>
                </c:pt>
                <c:pt idx="330">
                  <c:v>3.8082551256371792E-7</c:v>
                </c:pt>
                <c:pt idx="331">
                  <c:v>3.7890478671058439E-7</c:v>
                </c:pt>
                <c:pt idx="332">
                  <c:v>3.7700263124256754E-7</c:v>
                </c:pt>
                <c:pt idx="333">
                  <c:v>3.7511878151532718E-7</c:v>
                </c:pt>
                <c:pt idx="334">
                  <c:v>3.7325297787298411E-7</c:v>
                </c:pt>
                <c:pt idx="335">
                  <c:v>3.7140496550458516E-7</c:v>
                </c:pt>
                <c:pt idx="336">
                  <c:v>3.695744943435241E-7</c:v>
                </c:pt>
                <c:pt idx="337">
                  <c:v>3.6776131896939953E-7</c:v>
                </c:pt>
                <c:pt idx="338">
                  <c:v>3.6596519847478276E-7</c:v>
                </c:pt>
                <c:pt idx="339">
                  <c:v>3.6418589639206066E-7</c:v>
                </c:pt>
                <c:pt idx="340">
                  <c:v>3.6242318056258661E-7</c:v>
                </c:pt>
                <c:pt idx="341">
                  <c:v>3.6067682306850997E-7</c:v>
                </c:pt>
                <c:pt idx="342">
                  <c:v>3.589466001078657E-7</c:v>
                </c:pt>
                <c:pt idx="343">
                  <c:v>3.5723229193106198E-7</c:v>
                </c:pt>
                <c:pt idx="344">
                  <c:v>3.5553368272510644E-7</c:v>
                </c:pt>
                <c:pt idx="345">
                  <c:v>3.5385056053673077E-7</c:v>
                </c:pt>
                <c:pt idx="346">
                  <c:v>3.5218271719725346E-7</c:v>
                </c:pt>
                <c:pt idx="347">
                  <c:v>3.5052446396927106E-7</c:v>
                </c:pt>
                <c:pt idx="348">
                  <c:v>3.4888661771797563E-7</c:v>
                </c:pt>
                <c:pt idx="349">
                  <c:v>3.4726344695822408E-7</c:v>
                </c:pt>
                <c:pt idx="350">
                  <c:v>3.4565475780345503E-7</c:v>
                </c:pt>
                <c:pt idx="351">
                  <c:v>3.4406035975914418E-7</c:v>
                </c:pt>
                <c:pt idx="352">
                  <c:v>3.4248006562284498E-7</c:v>
                </c:pt>
                <c:pt idx="353">
                  <c:v>3.4091369143980661E-7</c:v>
                </c:pt>
                <c:pt idx="354">
                  <c:v>3.3936105641043247E-7</c:v>
                </c:pt>
                <c:pt idx="355">
                  <c:v>3.3782198283282564E-7</c:v>
                </c:pt>
                <c:pt idx="356">
                  <c:v>3.3629629604653141E-7</c:v>
                </c:pt>
                <c:pt idx="357">
                  <c:v>3.3478382434589616E-7</c:v>
                </c:pt>
                <c:pt idx="358">
                  <c:v>3.332843989431264E-7</c:v>
                </c:pt>
                <c:pt idx="359">
                  <c:v>3.3179785388198289E-7</c:v>
                </c:pt>
                <c:pt idx="360">
                  <c:v>3.3032402600349295E-7</c:v>
                </c:pt>
                <c:pt idx="361">
                  <c:v>3.2886275486308457E-7</c:v>
                </c:pt>
                <c:pt idx="362">
                  <c:v>3.2741388269878613E-7</c:v>
                </c:pt>
                <c:pt idx="363">
                  <c:v>3.2597725435461416E-7</c:v>
                </c:pt>
                <c:pt idx="364">
                  <c:v>3.2454798882889621E-7</c:v>
                </c:pt>
                <c:pt idx="365">
                  <c:v>3.2313543241517925E-7</c:v>
                </c:pt>
                <c:pt idx="366">
                  <c:v>3.2173466903494477E-7</c:v>
                </c:pt>
                <c:pt idx="367">
                  <c:v>3.2034555347650177E-7</c:v>
                </c:pt>
                <c:pt idx="368">
                  <c:v>3.1896794289592909E-7</c:v>
                </c:pt>
                <c:pt idx="369">
                  <c:v>3.1760169674922928E-7</c:v>
                </c:pt>
                <c:pt idx="370">
                  <c:v>3.1624667676903773E-7</c:v>
                </c:pt>
                <c:pt idx="371">
                  <c:v>3.1490274689643922E-7</c:v>
                </c:pt>
                <c:pt idx="372">
                  <c:v>3.1356977325948642E-7</c:v>
                </c:pt>
                <c:pt idx="373">
                  <c:v>3.1224762410751947E-7</c:v>
                </c:pt>
                <c:pt idx="374">
                  <c:v>3.1093616979138334E-7</c:v>
                </c:pt>
                <c:pt idx="375">
                  <c:v>3.0963528270284104E-7</c:v>
                </c:pt>
                <c:pt idx="376">
                  <c:v>3.0834483724281268E-7</c:v>
                </c:pt>
                <c:pt idx="377">
                  <c:v>3.070647097901544E-7</c:v>
                </c:pt>
                <c:pt idx="378">
                  <c:v>3.0579477864446545E-7</c:v>
                </c:pt>
                <c:pt idx="379">
                  <c:v>3.0453492401011771E-7</c:v>
                </c:pt>
                <c:pt idx="380">
                  <c:v>3.0328502793839961E-7</c:v>
                </c:pt>
                <c:pt idx="381">
                  <c:v>3.0120320621726004E-7</c:v>
                </c:pt>
                <c:pt idx="382">
                  <c:v>3.0119501610159853E-7</c:v>
                </c:pt>
                <c:pt idx="383">
                  <c:v>3.0118682641483003E-7</c:v>
                </c:pt>
                <c:pt idx="384">
                  <c:v>3.0117454268749265E-7</c:v>
                </c:pt>
                <c:pt idx="385">
                  <c:v>3.0116635407023793E-7</c:v>
                </c:pt>
                <c:pt idx="386">
                  <c:v>3.0115816588433389E-7</c:v>
                </c:pt>
                <c:pt idx="387">
                  <c:v>3.0114997812717352E-7</c:v>
                </c:pt>
                <c:pt idx="388">
                  <c:v>3.0114179079872342E-7</c:v>
                </c:pt>
                <c:pt idx="389">
                  <c:v>3.0113360389637711E-7</c:v>
                </c:pt>
                <c:pt idx="390">
                  <c:v>3.0112541742524802E-7</c:v>
                </c:pt>
                <c:pt idx="391">
                  <c:v>3.0111723138272935E-7</c:v>
                </c:pt>
                <c:pt idx="392">
                  <c:v>3.0110904576878823E-7</c:v>
                </c:pt>
                <c:pt idx="393">
                  <c:v>3.0110086058081855E-7</c:v>
                </c:pt>
                <c:pt idx="394">
                  <c:v>3.0109267582393253E-7</c:v>
                </c:pt>
                <c:pt idx="395">
                  <c:v>3.0083916070023606E-7</c:v>
                </c:pt>
                <c:pt idx="396">
                  <c:v>3.0083916070023606E-7</c:v>
                </c:pt>
                <c:pt idx="397">
                  <c:v>3.0058605635596317E-7</c:v>
                </c:pt>
                <c:pt idx="398">
                  <c:v>3.0058605635596317E-7</c:v>
                </c:pt>
                <c:pt idx="399">
                  <c:v>3.0033336180628109E-7</c:v>
                </c:pt>
                <c:pt idx="400">
                  <c:v>3.0033336180628109E-7</c:v>
                </c:pt>
                <c:pt idx="401">
                  <c:v>3.0008107606948175E-7</c:v>
                </c:pt>
                <c:pt idx="402">
                  <c:v>3.0008107606948175E-7</c:v>
                </c:pt>
                <c:pt idx="403">
                  <c:v>2.9982919816697011E-7</c:v>
                </c:pt>
                <c:pt idx="404">
                  <c:v>2.9982919816697011E-7</c:v>
                </c:pt>
                <c:pt idx="405">
                  <c:v>2.9957772712325198E-7</c:v>
                </c:pt>
                <c:pt idx="406">
                  <c:v>2.9957772712325198E-7</c:v>
                </c:pt>
                <c:pt idx="407">
                  <c:v>2.99326661968465E-7</c:v>
                </c:pt>
                <c:pt idx="408">
                  <c:v>2.99326661968465E-7</c:v>
                </c:pt>
                <c:pt idx="409">
                  <c:v>2.9907600172818808E-7</c:v>
                </c:pt>
                <c:pt idx="410">
                  <c:v>2.9907600172818808E-7</c:v>
                </c:pt>
                <c:pt idx="411">
                  <c:v>2.9882574543870346E-7</c:v>
                </c:pt>
                <c:pt idx="412">
                  <c:v>2.9882574543870346E-7</c:v>
                </c:pt>
                <c:pt idx="413">
                  <c:v>2.9857589213679793E-7</c:v>
                </c:pt>
                <c:pt idx="414">
                  <c:v>2.9857589213679793E-7</c:v>
                </c:pt>
                <c:pt idx="415">
                  <c:v>2.9832644086229823E-7</c:v>
                </c:pt>
                <c:pt idx="416">
                  <c:v>2.9832644086229823E-7</c:v>
                </c:pt>
                <c:pt idx="417">
                  <c:v>2.9807739065805914E-7</c:v>
                </c:pt>
                <c:pt idx="418">
                  <c:v>2.9807739065805914E-7</c:v>
                </c:pt>
                <c:pt idx="419">
                  <c:v>2.9782874056995206E-7</c:v>
                </c:pt>
                <c:pt idx="420">
                  <c:v>2.9782874056995206E-7</c:v>
                </c:pt>
                <c:pt idx="421">
                  <c:v>2.9758048964685261E-7</c:v>
                </c:pt>
                <c:pt idx="422">
                  <c:v>2.9758048964685261E-7</c:v>
                </c:pt>
                <c:pt idx="423">
                  <c:v>2.9733263694062904E-7</c:v>
                </c:pt>
                <c:pt idx="424">
                  <c:v>2.9733263694062904E-7</c:v>
                </c:pt>
                <c:pt idx="425">
                  <c:v>2.9708518150613057E-7</c:v>
                </c:pt>
                <c:pt idx="426">
                  <c:v>2.9708518150613057E-7</c:v>
                </c:pt>
                <c:pt idx="427">
                  <c:v>2.9684210408665604E-7</c:v>
                </c:pt>
                <c:pt idx="428">
                  <c:v>2.9684210408665604E-7</c:v>
                </c:pt>
                <c:pt idx="429">
                  <c:v>2.9659543400219424E-7</c:v>
                </c:pt>
                <c:pt idx="430">
                  <c:v>2.9659543400219424E-7</c:v>
                </c:pt>
                <c:pt idx="431">
                  <c:v>2.9634915838685317E-7</c:v>
                </c:pt>
                <c:pt idx="432">
                  <c:v>2.9634915838685317E-7</c:v>
                </c:pt>
                <c:pt idx="433">
                  <c:v>2.9610327630724319E-7</c:v>
                </c:pt>
                <c:pt idx="434">
                  <c:v>2.9610327630724319E-7</c:v>
                </c:pt>
                <c:pt idx="435">
                  <c:v>2.9585778683289731E-7</c:v>
                </c:pt>
                <c:pt idx="436">
                  <c:v>2.9585778683289731E-7</c:v>
                </c:pt>
                <c:pt idx="437">
                  <c:v>2.9561268903626121E-7</c:v>
                </c:pt>
                <c:pt idx="438">
                  <c:v>2.9561268903626121E-7</c:v>
                </c:pt>
                <c:pt idx="439">
                  <c:v>2.9536798199268091E-7</c:v>
                </c:pt>
                <c:pt idx="440">
                  <c:v>2.9536798199268091E-7</c:v>
                </c:pt>
                <c:pt idx="441">
                  <c:v>2.951236647803918E-7</c:v>
                </c:pt>
                <c:pt idx="442">
                  <c:v>2.951236647803918E-7</c:v>
                </c:pt>
                <c:pt idx="443">
                  <c:v>2.9487973648050771E-7</c:v>
                </c:pt>
                <c:pt idx="444">
                  <c:v>2.9487973648050771E-7</c:v>
                </c:pt>
                <c:pt idx="445">
                  <c:v>2.9463619617700883E-7</c:v>
                </c:pt>
                <c:pt idx="446">
                  <c:v>2.9463619617700883E-7</c:v>
                </c:pt>
                <c:pt idx="447">
                  <c:v>2.9439304295673219E-7</c:v>
                </c:pt>
                <c:pt idx="448">
                  <c:v>2.9439304295673219E-7</c:v>
                </c:pt>
                <c:pt idx="449">
                  <c:v>2.9415027590935849E-7</c:v>
                </c:pt>
                <c:pt idx="450">
                  <c:v>2.9415027590935849E-7</c:v>
                </c:pt>
                <c:pt idx="451">
                  <c:v>2.9390789412740318E-7</c:v>
                </c:pt>
                <c:pt idx="452">
                  <c:v>2.9390789412740318E-7</c:v>
                </c:pt>
                <c:pt idx="453">
                  <c:v>2.9366589670620361E-7</c:v>
                </c:pt>
                <c:pt idx="454">
                  <c:v>2.9366589670620361E-7</c:v>
                </c:pt>
                <c:pt idx="455">
                  <c:v>2.9342428274390961E-7</c:v>
                </c:pt>
                <c:pt idx="456">
                  <c:v>2.9342428274390961E-7</c:v>
                </c:pt>
                <c:pt idx="457">
                  <c:v>2.9318305134391564E-7</c:v>
                </c:pt>
                <c:pt idx="458">
                  <c:v>2.9318305134391564E-7</c:v>
                </c:pt>
                <c:pt idx="459">
                  <c:v>2.9294220160507038E-7</c:v>
                </c:pt>
                <c:pt idx="460">
                  <c:v>2.9294220160507038E-7</c:v>
                </c:pt>
                <c:pt idx="461">
                  <c:v>2.9270560815004176E-7</c:v>
                </c:pt>
                <c:pt idx="462">
                  <c:v>2.9270560815004176E-7</c:v>
                </c:pt>
                <c:pt idx="463">
                  <c:v>2.924655129406871E-7</c:v>
                </c:pt>
                <c:pt idx="464">
                  <c:v>2.924655129406871E-7</c:v>
                </c:pt>
                <c:pt idx="465">
                  <c:v>2.9222579673708464E-7</c:v>
                </c:pt>
                <c:pt idx="466">
                  <c:v>2.9222579673708464E-7</c:v>
                </c:pt>
                <c:pt idx="467">
                  <c:v>2.9198645865398426E-7</c:v>
                </c:pt>
                <c:pt idx="468">
                  <c:v>2.9198645865398426E-7</c:v>
                </c:pt>
                <c:pt idx="469">
                  <c:v>2.9174749780887282E-7</c:v>
                </c:pt>
                <c:pt idx="470">
                  <c:v>2.9174749780887282E-7</c:v>
                </c:pt>
                <c:pt idx="471">
                  <c:v>2.9150891332438092E-7</c:v>
                </c:pt>
                <c:pt idx="472">
                  <c:v>2.9150891332438092E-7</c:v>
                </c:pt>
                <c:pt idx="473">
                  <c:v>2.9127070431859905E-7</c:v>
                </c:pt>
                <c:pt idx="474">
                  <c:v>2.9127070431859905E-7</c:v>
                </c:pt>
                <c:pt idx="475">
                  <c:v>2.9103286991958308E-7</c:v>
                </c:pt>
                <c:pt idx="476">
                  <c:v>2.9103286991958308E-7</c:v>
                </c:pt>
                <c:pt idx="477">
                  <c:v>2.9079540925566271E-7</c:v>
                </c:pt>
                <c:pt idx="478">
                  <c:v>2.9079540925566271E-7</c:v>
                </c:pt>
                <c:pt idx="479">
                  <c:v>2.9055832145785262E-7</c:v>
                </c:pt>
                <c:pt idx="480">
                  <c:v>2.9055832145785262E-7</c:v>
                </c:pt>
                <c:pt idx="481">
                  <c:v>2.9032160565984202E-7</c:v>
                </c:pt>
                <c:pt idx="482">
                  <c:v>2.9032160565984202E-7</c:v>
                </c:pt>
                <c:pt idx="483">
                  <c:v>2.9008526099798378E-7</c:v>
                </c:pt>
                <c:pt idx="484">
                  <c:v>2.9008526099798378E-7</c:v>
                </c:pt>
                <c:pt idx="485">
                  <c:v>2.8984928661128575E-7</c:v>
                </c:pt>
                <c:pt idx="486">
                  <c:v>2.8984928661128575E-7</c:v>
                </c:pt>
                <c:pt idx="487">
                  <c:v>2.896136816413991E-7</c:v>
                </c:pt>
                <c:pt idx="488">
                  <c:v>2.896136816413991E-7</c:v>
                </c:pt>
                <c:pt idx="489">
                  <c:v>2.8937844523260879E-7</c:v>
                </c:pt>
                <c:pt idx="490">
                  <c:v>2.8937844523260879E-7</c:v>
                </c:pt>
                <c:pt idx="491">
                  <c:v>2.8914357653182383E-7</c:v>
                </c:pt>
                <c:pt idx="492">
                  <c:v>2.8914357653182383E-7</c:v>
                </c:pt>
                <c:pt idx="493">
                  <c:v>2.8890907468856705E-7</c:v>
                </c:pt>
                <c:pt idx="494">
                  <c:v>2.8890907468856705E-7</c:v>
                </c:pt>
                <c:pt idx="495">
                  <c:v>2.8867493885496475E-7</c:v>
                </c:pt>
                <c:pt idx="496">
                  <c:v>2.8867493885496475E-7</c:v>
                </c:pt>
                <c:pt idx="497">
                  <c:v>2.8844116818573692E-7</c:v>
                </c:pt>
                <c:pt idx="498">
                  <c:v>2.8844116818573692E-7</c:v>
                </c:pt>
                <c:pt idx="499">
                  <c:v>2.8821152357129622E-7</c:v>
                </c:pt>
                <c:pt idx="500">
                  <c:v>2.8821152357129622E-7</c:v>
                </c:pt>
                <c:pt idx="501">
                  <c:v>2.8797847484935036E-7</c:v>
                </c:pt>
                <c:pt idx="502">
                  <c:v>2.8797847484935036E-7</c:v>
                </c:pt>
                <c:pt idx="503">
                  <c:v>2.8774578878489375E-7</c:v>
                </c:pt>
                <c:pt idx="504">
                  <c:v>2.8774578878489375E-7</c:v>
                </c:pt>
                <c:pt idx="505">
                  <c:v>2.8751346454288245E-7</c:v>
                </c:pt>
                <c:pt idx="506">
                  <c:v>2.8751346454288245E-7</c:v>
                </c:pt>
                <c:pt idx="507">
                  <c:v>2.8728150129081808E-7</c:v>
                </c:pt>
                <c:pt idx="508">
                  <c:v>2.8728150129081808E-7</c:v>
                </c:pt>
                <c:pt idx="509">
                  <c:v>2.8704989819873772E-7</c:v>
                </c:pt>
                <c:pt idx="510">
                  <c:v>2.8704989819873772E-7</c:v>
                </c:pt>
                <c:pt idx="511">
                  <c:v>2.8681865443920396E-7</c:v>
                </c:pt>
                <c:pt idx="512">
                  <c:v>2.8681865443920396E-7</c:v>
                </c:pt>
                <c:pt idx="513">
                  <c:v>2.8658776918729601E-7</c:v>
                </c:pt>
                <c:pt idx="514">
                  <c:v>2.8658776918729601E-7</c:v>
                </c:pt>
                <c:pt idx="515">
                  <c:v>2.8635724162059995E-7</c:v>
                </c:pt>
                <c:pt idx="516">
                  <c:v>2.8635724162059995E-7</c:v>
                </c:pt>
                <c:pt idx="517">
                  <c:v>2.861270709191983E-7</c:v>
                </c:pt>
                <c:pt idx="518">
                  <c:v>2.861270709191983E-7</c:v>
                </c:pt>
                <c:pt idx="519">
                  <c:v>2.8589725626566287E-7</c:v>
                </c:pt>
                <c:pt idx="520">
                  <c:v>2.8589725626566287E-7</c:v>
                </c:pt>
                <c:pt idx="521">
                  <c:v>2.856677968473672E-7</c:v>
                </c:pt>
                <c:pt idx="522">
                  <c:v>2.856677968473672E-7</c:v>
                </c:pt>
                <c:pt idx="523">
                  <c:v>2.8543869184717706E-7</c:v>
                </c:pt>
                <c:pt idx="524">
                  <c:v>2.8543869184717706E-7</c:v>
                </c:pt>
                <c:pt idx="525">
                  <c:v>2.8520994045739932E-7</c:v>
                </c:pt>
                <c:pt idx="526">
                  <c:v>2.8520994045739932E-7</c:v>
                </c:pt>
                <c:pt idx="527">
                  <c:v>2.8498154187046265E-7</c:v>
                </c:pt>
                <c:pt idx="528">
                  <c:v>2.8498154187046265E-7</c:v>
                </c:pt>
                <c:pt idx="529">
                  <c:v>2.8475349528123731E-7</c:v>
                </c:pt>
                <c:pt idx="530">
                  <c:v>2.8475349528123731E-7</c:v>
                </c:pt>
                <c:pt idx="531">
                  <c:v>2.8452579988702579E-7</c:v>
                </c:pt>
                <c:pt idx="532">
                  <c:v>2.8452579988702579E-7</c:v>
                </c:pt>
                <c:pt idx="533">
                  <c:v>2.8429845488755334E-7</c:v>
                </c:pt>
                <c:pt idx="534">
                  <c:v>2.8429845488755334E-7</c:v>
                </c:pt>
                <c:pt idx="535">
                  <c:v>2.8407511793230382E-7</c:v>
                </c:pt>
                <c:pt idx="536">
                  <c:v>2.8407511793230382E-7</c:v>
                </c:pt>
                <c:pt idx="537">
                  <c:v>2.8384846571160051E-7</c:v>
                </c:pt>
                <c:pt idx="538">
                  <c:v>2.8384846571160051E-7</c:v>
                </c:pt>
                <c:pt idx="539">
                  <c:v>2.8362216151203184E-7</c:v>
                </c:pt>
                <c:pt idx="540">
                  <c:v>2.8362216151203184E-7</c:v>
                </c:pt>
                <c:pt idx="541">
                  <c:v>2.833962045428864E-7</c:v>
                </c:pt>
                <c:pt idx="542">
                  <c:v>2.833962045428864E-7</c:v>
                </c:pt>
                <c:pt idx="543">
                  <c:v>2.831705940158303E-7</c:v>
                </c:pt>
                <c:pt idx="544">
                  <c:v>2.831705940158303E-7</c:v>
                </c:pt>
                <c:pt idx="545">
                  <c:v>2.8294532914489899E-7</c:v>
                </c:pt>
                <c:pt idx="546">
                  <c:v>2.8294532914489899E-7</c:v>
                </c:pt>
                <c:pt idx="547">
                  <c:v>2.8272040914648845E-7</c:v>
                </c:pt>
                <c:pt idx="548">
                  <c:v>2.8272040914648845E-7</c:v>
                </c:pt>
                <c:pt idx="549">
                  <c:v>2.8249583323934586E-7</c:v>
                </c:pt>
                <c:pt idx="550">
                  <c:v>2.8249583323934586E-7</c:v>
                </c:pt>
                <c:pt idx="551">
                  <c:v>2.8227160064456119E-7</c:v>
                </c:pt>
                <c:pt idx="552">
                  <c:v>2.8227160064456119E-7</c:v>
                </c:pt>
                <c:pt idx="553">
                  <c:v>2.820477105855584E-7</c:v>
                </c:pt>
                <c:pt idx="554">
                  <c:v>2.820477105855584E-7</c:v>
                </c:pt>
                <c:pt idx="555">
                  <c:v>2.8182416228808679E-7</c:v>
                </c:pt>
                <c:pt idx="556">
                  <c:v>2.8182416228808679E-7</c:v>
                </c:pt>
                <c:pt idx="557">
                  <c:v>2.8160095498021151E-7</c:v>
                </c:pt>
                <c:pt idx="558">
                  <c:v>2.8160095498021151E-7</c:v>
                </c:pt>
                <c:pt idx="559">
                  <c:v>2.8137808789230685E-7</c:v>
                </c:pt>
                <c:pt idx="560">
                  <c:v>2.8137808789230685E-7</c:v>
                </c:pt>
                <c:pt idx="561">
                  <c:v>2.8115556025704559E-7</c:v>
                </c:pt>
                <c:pt idx="562">
                  <c:v>2.8115556025704559E-7</c:v>
                </c:pt>
                <c:pt idx="563">
                  <c:v>2.8093337130939166E-7</c:v>
                </c:pt>
                <c:pt idx="564">
                  <c:v>2.8093337130939166E-7</c:v>
                </c:pt>
                <c:pt idx="565">
                  <c:v>2.8071152028659157E-7</c:v>
                </c:pt>
                <c:pt idx="566">
                  <c:v>2.8071152028659157E-7</c:v>
                </c:pt>
                <c:pt idx="567">
                  <c:v>2.80490006428165E-7</c:v>
                </c:pt>
                <c:pt idx="568">
                  <c:v>2.80490006428165E-7</c:v>
                </c:pt>
                <c:pt idx="569">
                  <c:v>2.8026882897589746E-7</c:v>
                </c:pt>
                <c:pt idx="570">
                  <c:v>2.8026882897589746E-7</c:v>
                </c:pt>
                <c:pt idx="571">
                  <c:v>2.8004798717606917E-7</c:v>
                </c:pt>
                <c:pt idx="572">
                  <c:v>2.8004798717606917E-7</c:v>
                </c:pt>
                <c:pt idx="573">
                  <c:v>2.7982748027049299E-7</c:v>
                </c:pt>
                <c:pt idx="574">
                  <c:v>2.7982748027049299E-7</c:v>
                </c:pt>
                <c:pt idx="575">
                  <c:v>2.7961085603477428E-7</c:v>
                </c:pt>
                <c:pt idx="576">
                  <c:v>2.7961085603477428E-7</c:v>
                </c:pt>
                <c:pt idx="577">
                  <c:v>2.7939101129859402E-7</c:v>
                </c:pt>
                <c:pt idx="578">
                  <c:v>2.7939101129859402E-7</c:v>
                </c:pt>
                <c:pt idx="579">
                  <c:v>2.7917149922321977E-7</c:v>
                </c:pt>
                <c:pt idx="580">
                  <c:v>2.7917149922321977E-7</c:v>
                </c:pt>
                <c:pt idx="581">
                  <c:v>2.789523190638191E-7</c:v>
                </c:pt>
                <c:pt idx="582">
                  <c:v>2.789523190638191E-7</c:v>
                </c:pt>
                <c:pt idx="583">
                  <c:v>2.7873347007776673E-7</c:v>
                </c:pt>
                <c:pt idx="584">
                  <c:v>2.7873347007776673E-7</c:v>
                </c:pt>
                <c:pt idx="585">
                  <c:v>2.7851495152685072E-7</c:v>
                </c:pt>
                <c:pt idx="586">
                  <c:v>2.7851495152685072E-7</c:v>
                </c:pt>
                <c:pt idx="587">
                  <c:v>2.7829676266840551E-7</c:v>
                </c:pt>
                <c:pt idx="588">
                  <c:v>2.7829676266840551E-7</c:v>
                </c:pt>
                <c:pt idx="589">
                  <c:v>2.780789027685969E-7</c:v>
                </c:pt>
                <c:pt idx="590">
                  <c:v>2.780789027685969E-7</c:v>
                </c:pt>
                <c:pt idx="591">
                  <c:v>2.7786137109354936E-7</c:v>
                </c:pt>
                <c:pt idx="592">
                  <c:v>2.7786137109354936E-7</c:v>
                </c:pt>
                <c:pt idx="593">
                  <c:v>2.7764416691155347E-7</c:v>
                </c:pt>
                <c:pt idx="594">
                  <c:v>2.7764416691155347E-7</c:v>
                </c:pt>
                <c:pt idx="595">
                  <c:v>2.7742728949305971E-7</c:v>
                </c:pt>
                <c:pt idx="596">
                  <c:v>2.7742728949305971E-7</c:v>
                </c:pt>
                <c:pt idx="597">
                  <c:v>2.7721073811067032E-7</c:v>
                </c:pt>
                <c:pt idx="598">
                  <c:v>2.7721073811067032E-7</c:v>
                </c:pt>
                <c:pt idx="599">
                  <c:v>2.7699451203912964E-7</c:v>
                </c:pt>
                <c:pt idx="600">
                  <c:v>2.7699451203912964E-7</c:v>
                </c:pt>
                <c:pt idx="601">
                  <c:v>2.7677861055531894E-7</c:v>
                </c:pt>
                <c:pt idx="602">
                  <c:v>2.7677861055531894E-7</c:v>
                </c:pt>
                <c:pt idx="603">
                  <c:v>2.765630329382464E-7</c:v>
                </c:pt>
                <c:pt idx="604">
                  <c:v>2.765630329382464E-7</c:v>
                </c:pt>
                <c:pt idx="605">
                  <c:v>2.7634777846904036E-7</c:v>
                </c:pt>
                <c:pt idx="606">
                  <c:v>2.7634777846904036E-7</c:v>
                </c:pt>
                <c:pt idx="607">
                  <c:v>2.7613284643094127E-7</c:v>
                </c:pt>
                <c:pt idx="608">
                  <c:v>2.7613284643094127E-7</c:v>
                </c:pt>
                <c:pt idx="609">
                  <c:v>2.7591823610929441E-7</c:v>
                </c:pt>
                <c:pt idx="610">
                  <c:v>2.7591823610929441E-7</c:v>
                </c:pt>
                <c:pt idx="611">
                  <c:v>2.7570394679154142E-7</c:v>
                </c:pt>
                <c:pt idx="612">
                  <c:v>2.7570394679154142E-7</c:v>
                </c:pt>
                <c:pt idx="613">
                  <c:v>2.7549342634368269E-7</c:v>
                </c:pt>
                <c:pt idx="614">
                  <c:v>2.7549342634368269E-7</c:v>
                </c:pt>
                <c:pt idx="615">
                  <c:v>2.7527977175540291E-7</c:v>
                </c:pt>
                <c:pt idx="616">
                  <c:v>2.7527977175540291E-7</c:v>
                </c:pt>
                <c:pt idx="617">
                  <c:v>2.750664360572224E-7</c:v>
                </c:pt>
                <c:pt idx="618">
                  <c:v>2.750664360572224E-7</c:v>
                </c:pt>
                <c:pt idx="619">
                  <c:v>2.7485341854486073E-7</c:v>
                </c:pt>
                <c:pt idx="620">
                  <c:v>2.7485341854486073E-7</c:v>
                </c:pt>
                <c:pt idx="621">
                  <c:v>2.746407185160961E-7</c:v>
                </c:pt>
                <c:pt idx="622">
                  <c:v>2.746407185160961E-7</c:v>
                </c:pt>
                <c:pt idx="623">
                  <c:v>2.7442833527075858E-7</c:v>
                </c:pt>
                <c:pt idx="624">
                  <c:v>2.7442833527075858E-7</c:v>
                </c:pt>
                <c:pt idx="625">
                  <c:v>2.7421626811072213E-7</c:v>
                </c:pt>
                <c:pt idx="626">
                  <c:v>2.7421626811072213E-7</c:v>
                </c:pt>
                <c:pt idx="627">
                  <c:v>2.7400451633989692E-7</c:v>
                </c:pt>
                <c:pt idx="628">
                  <c:v>2.7400451633989692E-7</c:v>
                </c:pt>
                <c:pt idx="629">
                  <c:v>2.7379307926422273E-7</c:v>
                </c:pt>
                <c:pt idx="630">
                  <c:v>2.7379307926422273E-7</c:v>
                </c:pt>
                <c:pt idx="631">
                  <c:v>2.7358195619166116E-7</c:v>
                </c:pt>
                <c:pt idx="632">
                  <c:v>2.7358195619166116E-7</c:v>
                </c:pt>
                <c:pt idx="633">
                  <c:v>2.7337114643218844E-7</c:v>
                </c:pt>
                <c:pt idx="634">
                  <c:v>2.7337114643218844E-7</c:v>
                </c:pt>
                <c:pt idx="635">
                  <c:v>2.7316064929992014E-7</c:v>
                </c:pt>
                <c:pt idx="636">
                  <c:v>2.7316064929992014E-7</c:v>
                </c:pt>
                <c:pt idx="637">
                  <c:v>2.729504641045712E-7</c:v>
                </c:pt>
                <c:pt idx="638">
                  <c:v>2.729504641045712E-7</c:v>
                </c:pt>
                <c:pt idx="639">
                  <c:v>2.727405901642532E-7</c:v>
                </c:pt>
                <c:pt idx="640">
                  <c:v>2.727405901642532E-7</c:v>
                </c:pt>
                <c:pt idx="641">
                  <c:v>2.7253102679692765E-7</c:v>
                </c:pt>
                <c:pt idx="642">
                  <c:v>2.7253102679692765E-7</c:v>
                </c:pt>
                <c:pt idx="643">
                  <c:v>2.7232177332253434E-7</c:v>
                </c:pt>
                <c:pt idx="644">
                  <c:v>2.7232177332253434E-7</c:v>
                </c:pt>
                <c:pt idx="645">
                  <c:v>2.7211282906298443E-7</c:v>
                </c:pt>
                <c:pt idx="646">
                  <c:v>2.7211282906298443E-7</c:v>
                </c:pt>
                <c:pt idx="647">
                  <c:v>2.7190419334215283E-7</c:v>
                </c:pt>
                <c:pt idx="648">
                  <c:v>2.7190419334215283E-7</c:v>
                </c:pt>
                <c:pt idx="649">
                  <c:v>2.7169586548587151E-7</c:v>
                </c:pt>
                <c:pt idx="650">
                  <c:v>2.7169586548587151E-7</c:v>
                </c:pt>
                <c:pt idx="651">
                  <c:v>2.7149119756082317E-7</c:v>
                </c:pt>
                <c:pt idx="652">
                  <c:v>2.7149119756082317E-7</c:v>
                </c:pt>
                <c:pt idx="653">
                  <c:v>2.7128347848033464E-7</c:v>
                </c:pt>
                <c:pt idx="654">
                  <c:v>2.7128347848033464E-7</c:v>
                </c:pt>
                <c:pt idx="655">
                  <c:v>2.7107606526432927E-7</c:v>
                </c:pt>
                <c:pt idx="656">
                  <c:v>2.7107606526432927E-7</c:v>
                </c:pt>
                <c:pt idx="657">
                  <c:v>2.7086895724636537E-7</c:v>
                </c:pt>
                <c:pt idx="658">
                  <c:v>2.7086895724636537E-7</c:v>
                </c:pt>
                <c:pt idx="659">
                  <c:v>2.7066215376192466E-7</c:v>
                </c:pt>
                <c:pt idx="660">
                  <c:v>2.7066215376192466E-7</c:v>
                </c:pt>
                <c:pt idx="661">
                  <c:v>2.7045565414840315E-7</c:v>
                </c:pt>
                <c:pt idx="662">
                  <c:v>2.7045565414840315E-7</c:v>
                </c:pt>
                <c:pt idx="663">
                  <c:v>2.7024945774510568E-7</c:v>
                </c:pt>
                <c:pt idx="664">
                  <c:v>2.7024945774510568E-7</c:v>
                </c:pt>
                <c:pt idx="665">
                  <c:v>2.7004356389323908E-7</c:v>
                </c:pt>
                <c:pt idx="666">
                  <c:v>2.7004356389323908E-7</c:v>
                </c:pt>
                <c:pt idx="667">
                  <c:v>2.6983797193590432E-7</c:v>
                </c:pt>
                <c:pt idx="668">
                  <c:v>2.6983797193590432E-7</c:v>
                </c:pt>
                <c:pt idx="669">
                  <c:v>2.6963268121809055E-7</c:v>
                </c:pt>
                <c:pt idx="670">
                  <c:v>2.6963268121809055E-7</c:v>
                </c:pt>
                <c:pt idx="671">
                  <c:v>2.6942769108666824E-7</c:v>
                </c:pt>
                <c:pt idx="672">
                  <c:v>2.6942769108666824E-7</c:v>
                </c:pt>
                <c:pt idx="673">
                  <c:v>2.6922300089038256E-7</c:v>
                </c:pt>
                <c:pt idx="674">
                  <c:v>2.6922300089038256E-7</c:v>
                </c:pt>
                <c:pt idx="675">
                  <c:v>2.6901860997984612E-7</c:v>
                </c:pt>
                <c:pt idx="676">
                  <c:v>2.6901860997984612E-7</c:v>
                </c:pt>
                <c:pt idx="677">
                  <c:v>2.6881451770753293E-7</c:v>
                </c:pt>
                <c:pt idx="678">
                  <c:v>2.6881451770753293E-7</c:v>
                </c:pt>
                <c:pt idx="679">
                  <c:v>2.6861072342777154E-7</c:v>
                </c:pt>
                <c:pt idx="680">
                  <c:v>2.6861072342777154E-7</c:v>
                </c:pt>
                <c:pt idx="681">
                  <c:v>2.6840722649673834E-7</c:v>
                </c:pt>
                <c:pt idx="682">
                  <c:v>2.6840722649673834E-7</c:v>
                </c:pt>
                <c:pt idx="683">
                  <c:v>2.6820402627245093E-7</c:v>
                </c:pt>
                <c:pt idx="684">
                  <c:v>2.6820402627245093E-7</c:v>
                </c:pt>
                <c:pt idx="685">
                  <c:v>2.6800112211681803E-7</c:v>
                </c:pt>
                <c:pt idx="686">
                  <c:v>2.6800112211681803E-7</c:v>
                </c:pt>
                <c:pt idx="687">
                  <c:v>2.6780177892812968E-7</c:v>
                </c:pt>
                <c:pt idx="688">
                  <c:v>2.6780177892812968E-7</c:v>
                </c:pt>
                <c:pt idx="689">
                  <c:v>2.6759946024083517E-7</c:v>
                </c:pt>
                <c:pt idx="690">
                  <c:v>2.6759946024083517E-7</c:v>
                </c:pt>
                <c:pt idx="691">
                  <c:v>2.6739743572086303E-7</c:v>
                </c:pt>
                <c:pt idx="692">
                  <c:v>2.6739743572086303E-7</c:v>
                </c:pt>
                <c:pt idx="693">
                  <c:v>2.671957047353104E-7</c:v>
                </c:pt>
                <c:pt idx="694">
                  <c:v>2.671957047353104E-7</c:v>
                </c:pt>
                <c:pt idx="695">
                  <c:v>2.669942666530777E-7</c:v>
                </c:pt>
                <c:pt idx="696">
                  <c:v>2.669942666530777E-7</c:v>
                </c:pt>
                <c:pt idx="697">
                  <c:v>2.6679312084689881E-7</c:v>
                </c:pt>
                <c:pt idx="698">
                  <c:v>2.6679312084689881E-7</c:v>
                </c:pt>
                <c:pt idx="699">
                  <c:v>2.6659226668518128E-7</c:v>
                </c:pt>
                <c:pt idx="700">
                  <c:v>2.6659226668518128E-7</c:v>
                </c:pt>
                <c:pt idx="701">
                  <c:v>2.6639170354423537E-7</c:v>
                </c:pt>
                <c:pt idx="702">
                  <c:v>2.6639170354423537E-7</c:v>
                </c:pt>
                <c:pt idx="703">
                  <c:v>2.6619143080010777E-7</c:v>
                </c:pt>
                <c:pt idx="704">
                  <c:v>2.6619143080010777E-7</c:v>
                </c:pt>
                <c:pt idx="705">
                  <c:v>2.659914478306161E-7</c:v>
                </c:pt>
                <c:pt idx="706">
                  <c:v>2.659914478306161E-7</c:v>
                </c:pt>
                <c:pt idx="707">
                  <c:v>2.6579175401534258E-7</c:v>
                </c:pt>
                <c:pt idx="708">
                  <c:v>2.6579175401534258E-7</c:v>
                </c:pt>
                <c:pt idx="709">
                  <c:v>2.6559234873562761E-7</c:v>
                </c:pt>
                <c:pt idx="710">
                  <c:v>2.6559234873562761E-7</c:v>
                </c:pt>
                <c:pt idx="711">
                  <c:v>2.6539323137456399E-7</c:v>
                </c:pt>
                <c:pt idx="712">
                  <c:v>2.6539323137456399E-7</c:v>
                </c:pt>
                <c:pt idx="713">
                  <c:v>2.6519440131699063E-7</c:v>
                </c:pt>
                <c:pt idx="714">
                  <c:v>2.6519440131699063E-7</c:v>
                </c:pt>
                <c:pt idx="715">
                  <c:v>2.649958579494862E-7</c:v>
                </c:pt>
                <c:pt idx="716">
                  <c:v>2.649958579494862E-7</c:v>
                </c:pt>
                <c:pt idx="717">
                  <c:v>2.6479760066036279E-7</c:v>
                </c:pt>
                <c:pt idx="718">
                  <c:v>2.6479760066036279E-7</c:v>
                </c:pt>
                <c:pt idx="719">
                  <c:v>2.6459962883966064E-7</c:v>
                </c:pt>
                <c:pt idx="720">
                  <c:v>2.6459962883966064E-7</c:v>
                </c:pt>
                <c:pt idx="721">
                  <c:v>2.6440194187914128E-7</c:v>
                </c:pt>
                <c:pt idx="722">
                  <c:v>2.6440194187914128E-7</c:v>
                </c:pt>
                <c:pt idx="723">
                  <c:v>2.6420453917228205E-7</c:v>
                </c:pt>
                <c:pt idx="724">
                  <c:v>2.6420453917228205E-7</c:v>
                </c:pt>
                <c:pt idx="725">
                  <c:v>2.6400742011426941E-7</c:v>
                </c:pt>
                <c:pt idx="726">
                  <c:v>2.6400742011426941E-7</c:v>
                </c:pt>
                <c:pt idx="727">
                  <c:v>2.6381375663447246E-7</c:v>
                </c:pt>
                <c:pt idx="728">
                  <c:v>2.6381375663447246E-7</c:v>
                </c:pt>
                <c:pt idx="729">
                  <c:v>2.6361719851572964E-7</c:v>
                </c:pt>
                <c:pt idx="730">
                  <c:v>2.6361719851572964E-7</c:v>
                </c:pt>
                <c:pt idx="731">
                  <c:v>2.6342092225125011E-7</c:v>
                </c:pt>
                <c:pt idx="732">
                  <c:v>2.6342092225125011E-7</c:v>
                </c:pt>
                <c:pt idx="733">
                  <c:v>2.6322492724297175E-7</c:v>
                </c:pt>
                <c:pt idx="734">
                  <c:v>2.6322492724297175E-7</c:v>
                </c:pt>
                <c:pt idx="735">
                  <c:v>2.6302921289451242E-7</c:v>
                </c:pt>
                <c:pt idx="736">
                  <c:v>2.6302921289451242E-7</c:v>
                </c:pt>
                <c:pt idx="737">
                  <c:v>2.6283377861116394E-7</c:v>
                </c:pt>
                <c:pt idx="738">
                  <c:v>2.6283377861116394E-7</c:v>
                </c:pt>
                <c:pt idx="739">
                  <c:v>2.6263862379988594E-7</c:v>
                </c:pt>
                <c:pt idx="740">
                  <c:v>2.6263862379988594E-7</c:v>
                </c:pt>
                <c:pt idx="741">
                  <c:v>2.6244374786930091E-7</c:v>
                </c:pt>
                <c:pt idx="742">
                  <c:v>2.6244374786930091E-7</c:v>
                </c:pt>
                <c:pt idx="743">
                  <c:v>2.6224915022968764E-7</c:v>
                </c:pt>
                <c:pt idx="744">
                  <c:v>2.6224915022968764E-7</c:v>
                </c:pt>
                <c:pt idx="745">
                  <c:v>2.6205483029297545E-7</c:v>
                </c:pt>
                <c:pt idx="746">
                  <c:v>2.6205483029297545E-7</c:v>
                </c:pt>
                <c:pt idx="747">
                  <c:v>2.6186078747273929E-7</c:v>
                </c:pt>
                <c:pt idx="748">
                  <c:v>2.6186078747273929E-7</c:v>
                </c:pt>
                <c:pt idx="749">
                  <c:v>2.6166702118615617E-7</c:v>
                </c:pt>
                <c:pt idx="750">
                  <c:v>2.6166702118615617E-7</c:v>
                </c:pt>
                <c:pt idx="751">
                  <c:v>2.61473530846144E-7</c:v>
                </c:pt>
                <c:pt idx="752">
                  <c:v>2.61473530846144E-7</c:v>
                </c:pt>
                <c:pt idx="753">
                  <c:v>2.6128031587314448E-7</c:v>
                </c:pt>
                <c:pt idx="754">
                  <c:v>2.6128031587314448E-7</c:v>
                </c:pt>
                <c:pt idx="755">
                  <c:v>2.6108737568725513E-7</c:v>
                </c:pt>
                <c:pt idx="756">
                  <c:v>2.6108737568725513E-7</c:v>
                </c:pt>
                <c:pt idx="757">
                  <c:v>2.6089470971019052E-7</c:v>
                </c:pt>
                <c:pt idx="758">
                  <c:v>2.6089470971019052E-7</c:v>
                </c:pt>
                <c:pt idx="759">
                  <c:v>2.6070231736527553E-7</c:v>
                </c:pt>
                <c:pt idx="760">
                  <c:v>2.6070231736527553E-7</c:v>
                </c:pt>
                <c:pt idx="761">
                  <c:v>2.6051019807744102E-7</c:v>
                </c:pt>
                <c:pt idx="762">
                  <c:v>2.6051019807744102E-7</c:v>
                </c:pt>
                <c:pt idx="763">
                  <c:v>2.6031835127321783E-7</c:v>
                </c:pt>
                <c:pt idx="764">
                  <c:v>2.6031835127321783E-7</c:v>
                </c:pt>
                <c:pt idx="765">
                  <c:v>2.6012677638073066E-7</c:v>
                </c:pt>
                <c:pt idx="766">
                  <c:v>2.6012677638073066E-7</c:v>
                </c:pt>
                <c:pt idx="767">
                  <c:v>2.5993855622160096E-7</c:v>
                </c:pt>
                <c:pt idx="768">
                  <c:v>2.5993855622160096E-7</c:v>
                </c:pt>
                <c:pt idx="769">
                  <c:v>2.5974751908051136E-7</c:v>
                </c:pt>
                <c:pt idx="770">
                  <c:v>2.5974751908051136E-7</c:v>
                </c:pt>
                <c:pt idx="771">
                  <c:v>2.5955675215417837E-7</c:v>
                </c:pt>
                <c:pt idx="772">
                  <c:v>2.5955675215417837E-7</c:v>
                </c:pt>
                <c:pt idx="773">
                  <c:v>2.5936625487702399E-7</c:v>
                </c:pt>
                <c:pt idx="774">
                  <c:v>2.5936625487702399E-7</c:v>
                </c:pt>
                <c:pt idx="775">
                  <c:v>2.5917602668503758E-7</c:v>
                </c:pt>
                <c:pt idx="776">
                  <c:v>2.5917602668503758E-7</c:v>
                </c:pt>
                <c:pt idx="777">
                  <c:v>2.5898606701576968E-7</c:v>
                </c:pt>
                <c:pt idx="778">
                  <c:v>2.5898606701576968E-7</c:v>
                </c:pt>
                <c:pt idx="779">
                  <c:v>2.587963753083275E-7</c:v>
                </c:pt>
                <c:pt idx="780">
                  <c:v>2.587963753083275E-7</c:v>
                </c:pt>
                <c:pt idx="781">
                  <c:v>2.586069510033693E-7</c:v>
                </c:pt>
                <c:pt idx="782">
                  <c:v>2.586069510033693E-7</c:v>
                </c:pt>
                <c:pt idx="783">
                  <c:v>2.5841779354309825E-7</c:v>
                </c:pt>
                <c:pt idx="784">
                  <c:v>2.5841779354309825E-7</c:v>
                </c:pt>
                <c:pt idx="785">
                  <c:v>2.5822890237125866E-7</c:v>
                </c:pt>
                <c:pt idx="786">
                  <c:v>2.5822890237125866E-7</c:v>
                </c:pt>
                <c:pt idx="787">
                  <c:v>2.5804027693312945E-7</c:v>
                </c:pt>
                <c:pt idx="788">
                  <c:v>2.5804027693312945E-7</c:v>
                </c:pt>
                <c:pt idx="789">
                  <c:v>2.5785191667551906E-7</c:v>
                </c:pt>
                <c:pt idx="790">
                  <c:v>2.5785191667551906E-7</c:v>
                </c:pt>
                <c:pt idx="791">
                  <c:v>2.576638210467606E-7</c:v>
                </c:pt>
                <c:pt idx="792">
                  <c:v>2.576638210467606E-7</c:v>
                </c:pt>
                <c:pt idx="793">
                  <c:v>2.5747598949670669E-7</c:v>
                </c:pt>
                <c:pt idx="794">
                  <c:v>2.5747598949670669E-7</c:v>
                </c:pt>
                <c:pt idx="795">
                  <c:v>2.5728842147672352E-7</c:v>
                </c:pt>
                <c:pt idx="796">
                  <c:v>2.5728842147672352E-7</c:v>
                </c:pt>
                <c:pt idx="797">
                  <c:v>2.5710111643968635E-7</c:v>
                </c:pt>
                <c:pt idx="798">
                  <c:v>2.5710111643968635E-7</c:v>
                </c:pt>
                <c:pt idx="799">
                  <c:v>2.5691407384186948E-7</c:v>
                </c:pt>
                <c:pt idx="800">
                  <c:v>2.5691407384186948E-7</c:v>
                </c:pt>
                <c:pt idx="801">
                  <c:v>2.5672729313535727E-7</c:v>
                </c:pt>
                <c:pt idx="802">
                  <c:v>2.5672729313535727E-7</c:v>
                </c:pt>
                <c:pt idx="803">
                  <c:v>2.5654077377941853E-7</c:v>
                </c:pt>
                <c:pt idx="804">
                  <c:v>2.5654077377941853E-7</c:v>
                </c:pt>
                <c:pt idx="805">
                  <c:v>2.5635751733528607E-7</c:v>
                </c:pt>
                <c:pt idx="806">
                  <c:v>2.5635751733528607E-7</c:v>
                </c:pt>
                <c:pt idx="807">
                  <c:v>2.5617151486493158E-7</c:v>
                </c:pt>
                <c:pt idx="808">
                  <c:v>2.5617151486493158E-7</c:v>
                </c:pt>
                <c:pt idx="809">
                  <c:v>2.5598577213484152E-7</c:v>
                </c:pt>
                <c:pt idx="810">
                  <c:v>2.5598577213484152E-7</c:v>
                </c:pt>
                <c:pt idx="811">
                  <c:v>2.5580028861016562E-7</c:v>
                </c:pt>
                <c:pt idx="812">
                  <c:v>2.5580028861016562E-7</c:v>
                </c:pt>
                <c:pt idx="813">
                  <c:v>2.5561506375188081E-7</c:v>
                </c:pt>
                <c:pt idx="814">
                  <c:v>2.5561506375188081E-7</c:v>
                </c:pt>
                <c:pt idx="815">
                  <c:v>2.5543009702807061E-7</c:v>
                </c:pt>
                <c:pt idx="816">
                  <c:v>2.5543009702807061E-7</c:v>
                </c:pt>
                <c:pt idx="817">
                  <c:v>2.5524538790639488E-7</c:v>
                </c:pt>
                <c:pt idx="818">
                  <c:v>2.5524538790639488E-7</c:v>
                </c:pt>
                <c:pt idx="819">
                  <c:v>2.5506093585596667E-7</c:v>
                </c:pt>
                <c:pt idx="820">
                  <c:v>2.5506093585596667E-7</c:v>
                </c:pt>
                <c:pt idx="821">
                  <c:v>2.5487674034734772E-7</c:v>
                </c:pt>
                <c:pt idx="822">
                  <c:v>2.5487674034734772E-7</c:v>
                </c:pt>
                <c:pt idx="823">
                  <c:v>2.5469280085254269E-7</c:v>
                </c:pt>
                <c:pt idx="824">
                  <c:v>2.5469280085254269E-7</c:v>
                </c:pt>
                <c:pt idx="825">
                  <c:v>2.5450911684499492E-7</c:v>
                </c:pt>
                <c:pt idx="826">
                  <c:v>2.5450911684499492E-7</c:v>
                </c:pt>
                <c:pt idx="827">
                  <c:v>2.5432568779958174E-7</c:v>
                </c:pt>
                <c:pt idx="828">
                  <c:v>2.5432568779958174E-7</c:v>
                </c:pt>
                <c:pt idx="829">
                  <c:v>2.5414251319260887E-7</c:v>
                </c:pt>
                <c:pt idx="830">
                  <c:v>2.5414251319260887E-7</c:v>
                </c:pt>
                <c:pt idx="831">
                  <c:v>2.5395959250180623E-7</c:v>
                </c:pt>
                <c:pt idx="832">
                  <c:v>2.5395959250180623E-7</c:v>
                </c:pt>
                <c:pt idx="833">
                  <c:v>2.5377692520632283E-7</c:v>
                </c:pt>
                <c:pt idx="834">
                  <c:v>2.5377692520632283E-7</c:v>
                </c:pt>
                <c:pt idx="835">
                  <c:v>2.5359451078672223E-7</c:v>
                </c:pt>
                <c:pt idx="836">
                  <c:v>2.5359451078672223E-7</c:v>
                </c:pt>
                <c:pt idx="837">
                  <c:v>2.5341234872497681E-7</c:v>
                </c:pt>
                <c:pt idx="838">
                  <c:v>2.5341234872497681E-7</c:v>
                </c:pt>
                <c:pt idx="839">
                  <c:v>2.5323043850446487E-7</c:v>
                </c:pt>
                <c:pt idx="840">
                  <c:v>2.5323043850446487E-7</c:v>
                </c:pt>
                <c:pt idx="841">
                  <c:v>2.5304877960996401E-7</c:v>
                </c:pt>
                <c:pt idx="842">
                  <c:v>2.5304877960996401E-7</c:v>
                </c:pt>
                <c:pt idx="843">
                  <c:v>2.5287029547777632E-7</c:v>
                </c:pt>
                <c:pt idx="844">
                  <c:v>2.5287029547777632E-7</c:v>
                </c:pt>
                <c:pt idx="845">
                  <c:v>2.5268913366217272E-7</c:v>
                </c:pt>
                <c:pt idx="846">
                  <c:v>2.5268913366217272E-7</c:v>
                </c:pt>
                <c:pt idx="847">
                  <c:v>2.525082216434988E-7</c:v>
                </c:pt>
                <c:pt idx="848">
                  <c:v>2.525082216434988E-7</c:v>
                </c:pt>
                <c:pt idx="849">
                  <c:v>2.5232755891206323E-7</c:v>
                </c:pt>
                <c:pt idx="850">
                  <c:v>2.5232755891206323E-7</c:v>
                </c:pt>
                <c:pt idx="851">
                  <c:v>2.5214714495955186E-7</c:v>
                </c:pt>
                <c:pt idx="852">
                  <c:v>2.5214714495955186E-7</c:v>
                </c:pt>
                <c:pt idx="853">
                  <c:v>2.5196697927902197E-7</c:v>
                </c:pt>
                <c:pt idx="854">
                  <c:v>2.5196697927902197E-7</c:v>
                </c:pt>
                <c:pt idx="855">
                  <c:v>2.5178706136489913E-7</c:v>
                </c:pt>
                <c:pt idx="856">
                  <c:v>2.5178706136489913E-7</c:v>
                </c:pt>
                <c:pt idx="857">
                  <c:v>2.5160739071297105E-7</c:v>
                </c:pt>
                <c:pt idx="858">
                  <c:v>2.5160739071297105E-7</c:v>
                </c:pt>
                <c:pt idx="859">
                  <c:v>2.5142796682038455E-7</c:v>
                </c:pt>
                <c:pt idx="860">
                  <c:v>2.5142796682038455E-7</c:v>
                </c:pt>
                <c:pt idx="861">
                  <c:v>2.5124878918745488E-7</c:v>
                </c:pt>
                <c:pt idx="862">
                  <c:v>2.5124878918745488E-7</c:v>
                </c:pt>
                <c:pt idx="863">
                  <c:v>2.5106985731039824E-7</c:v>
                </c:pt>
                <c:pt idx="864">
                  <c:v>2.5106985731039824E-7</c:v>
                </c:pt>
                <c:pt idx="865">
                  <c:v>2.5089117069222677E-7</c:v>
                </c:pt>
                <c:pt idx="866">
                  <c:v>2.5089117069222677E-7</c:v>
                </c:pt>
                <c:pt idx="867">
                  <c:v>2.507127288354747E-7</c:v>
                </c:pt>
                <c:pt idx="868">
                  <c:v>2.507127288354747E-7</c:v>
                </c:pt>
                <c:pt idx="869">
                  <c:v>2.5053453124401249E-7</c:v>
                </c:pt>
                <c:pt idx="870">
                  <c:v>2.5053453124401249E-7</c:v>
                </c:pt>
                <c:pt idx="871">
                  <c:v>2.5035657742304107E-7</c:v>
                </c:pt>
                <c:pt idx="872">
                  <c:v>2.5035657742304107E-7</c:v>
                </c:pt>
                <c:pt idx="873">
                  <c:v>2.5017886687908922E-7</c:v>
                </c:pt>
                <c:pt idx="874">
                  <c:v>2.5017886687908922E-7</c:v>
                </c:pt>
                <c:pt idx="875">
                  <c:v>2.5000139912000724E-7</c:v>
                </c:pt>
                <c:pt idx="876">
                  <c:v>2.5000139912000724E-7</c:v>
                </c:pt>
                <c:pt idx="877">
                  <c:v>2.4982417365496404E-7</c:v>
                </c:pt>
                <c:pt idx="878">
                  <c:v>2.4982417365496404E-7</c:v>
                </c:pt>
                <c:pt idx="879">
                  <c:v>2.4964718999444181E-7</c:v>
                </c:pt>
                <c:pt idx="880">
                  <c:v>2.4964718999444181E-7</c:v>
                </c:pt>
                <c:pt idx="881">
                  <c:v>2.494704476502322E-7</c:v>
                </c:pt>
                <c:pt idx="882">
                  <c:v>2.494704476502322E-7</c:v>
                </c:pt>
                <c:pt idx="883">
                  <c:v>2.4929394613543146E-7</c:v>
                </c:pt>
                <c:pt idx="884">
                  <c:v>2.4929394613543146E-7</c:v>
                </c:pt>
                <c:pt idx="885">
                  <c:v>2.4911768496443665E-7</c:v>
                </c:pt>
                <c:pt idx="886">
                  <c:v>2.4911768496443665E-7</c:v>
                </c:pt>
                <c:pt idx="887">
                  <c:v>2.4894450080639842E-7</c:v>
                </c:pt>
                <c:pt idx="888">
                  <c:v>2.4894450080639842E-7</c:v>
                </c:pt>
                <c:pt idx="889">
                  <c:v>2.4876871501430069E-7</c:v>
                </c:pt>
                <c:pt idx="890">
                  <c:v>2.4876871501430069E-7</c:v>
                </c:pt>
                <c:pt idx="891">
                  <c:v>2.4859316812471955E-7</c:v>
                </c:pt>
                <c:pt idx="892">
                  <c:v>2.4859316812471955E-7</c:v>
                </c:pt>
                <c:pt idx="893">
                  <c:v>2.4841785965719022E-7</c:v>
                </c:pt>
                <c:pt idx="894">
                  <c:v>2.4841785965719022E-7</c:v>
                </c:pt>
                <c:pt idx="895">
                  <c:v>2.4824278913252731E-7</c:v>
                </c:pt>
                <c:pt idx="896">
                  <c:v>2.4824278913252731E-7</c:v>
                </c:pt>
                <c:pt idx="897">
                  <c:v>2.4806795607282061E-7</c:v>
                </c:pt>
                <c:pt idx="898">
                  <c:v>2.4806795607282061E-7</c:v>
                </c:pt>
                <c:pt idx="899">
                  <c:v>2.4789336000142999E-7</c:v>
                </c:pt>
                <c:pt idx="900">
                  <c:v>2.4789336000142999E-7</c:v>
                </c:pt>
                <c:pt idx="901">
                  <c:v>2.4771900044298248E-7</c:v>
                </c:pt>
                <c:pt idx="902">
                  <c:v>2.4771900044298248E-7</c:v>
                </c:pt>
                <c:pt idx="903">
                  <c:v>2.4754487692336683E-7</c:v>
                </c:pt>
                <c:pt idx="904">
                  <c:v>2.4754487692336683E-7</c:v>
                </c:pt>
                <c:pt idx="905">
                  <c:v>2.473709889697305E-7</c:v>
                </c:pt>
                <c:pt idx="906">
                  <c:v>2.473709889697305E-7</c:v>
                </c:pt>
                <c:pt idx="907">
                  <c:v>2.4719733611047445E-7</c:v>
                </c:pt>
                <c:pt idx="908">
                  <c:v>2.4719733611047445E-7</c:v>
                </c:pt>
                <c:pt idx="909">
                  <c:v>2.4702391787524991E-7</c:v>
                </c:pt>
                <c:pt idx="910">
                  <c:v>2.4702391787524991E-7</c:v>
                </c:pt>
                <c:pt idx="911">
                  <c:v>2.4685073379670837E-7</c:v>
                </c:pt>
                <c:pt idx="912">
                  <c:v>2.4685073379670837E-7</c:v>
                </c:pt>
                <c:pt idx="913">
                  <c:v>2.4667778340347635E-7</c:v>
                </c:pt>
                <c:pt idx="914">
                  <c:v>2.4667778340347635E-7</c:v>
                </c:pt>
                <c:pt idx="915">
                  <c:v>2.4650506623068672E-7</c:v>
                </c:pt>
                <c:pt idx="916">
                  <c:v>2.4650506623068672E-7</c:v>
                </c:pt>
                <c:pt idx="917">
                  <c:v>2.4633258181294919E-7</c:v>
                </c:pt>
                <c:pt idx="918">
                  <c:v>2.4633258181294919E-7</c:v>
                </c:pt>
                <c:pt idx="919">
                  <c:v>2.4616032968610257E-7</c:v>
                </c:pt>
                <c:pt idx="920">
                  <c:v>2.4616032968610257E-7</c:v>
                </c:pt>
                <c:pt idx="921">
                  <c:v>2.4598830938721074E-7</c:v>
                </c:pt>
                <c:pt idx="922">
                  <c:v>2.4598830938721074E-7</c:v>
                </c:pt>
                <c:pt idx="923">
                  <c:v>2.4581652045455969E-7</c:v>
                </c:pt>
                <c:pt idx="924">
                  <c:v>2.4581652045455969E-7</c:v>
                </c:pt>
                <c:pt idx="925">
                  <c:v>2.4564772766355004E-7</c:v>
                </c:pt>
                <c:pt idx="926">
                  <c:v>2.4564772766355004E-7</c:v>
                </c:pt>
                <c:pt idx="927">
                  <c:v>2.4547639636986048E-7</c:v>
                </c:pt>
                <c:pt idx="928">
                  <c:v>2.4547639636986048E-7</c:v>
                </c:pt>
                <c:pt idx="929">
                  <c:v>2.4530529507193506E-7</c:v>
                </c:pt>
                <c:pt idx="930">
                  <c:v>2.4530529507193506E-7</c:v>
                </c:pt>
                <c:pt idx="931">
                  <c:v>2.45134423312885E-7</c:v>
                </c:pt>
                <c:pt idx="932">
                  <c:v>2.45134423312885E-7</c:v>
                </c:pt>
                <c:pt idx="933">
                  <c:v>2.4496378063702356E-7</c:v>
                </c:pt>
                <c:pt idx="934">
                  <c:v>2.4496378063702356E-7</c:v>
                </c:pt>
                <c:pt idx="935">
                  <c:v>2.447933665898614E-7</c:v>
                </c:pt>
                <c:pt idx="936">
                  <c:v>2.447933665898614E-7</c:v>
                </c:pt>
                <c:pt idx="937">
                  <c:v>2.4462318071810291E-7</c:v>
                </c:pt>
                <c:pt idx="938">
                  <c:v>2.4462318071810291E-7</c:v>
                </c:pt>
                <c:pt idx="939">
                  <c:v>2.4445322256964213E-7</c:v>
                </c:pt>
                <c:pt idx="940">
                  <c:v>2.4445322256964213E-7</c:v>
                </c:pt>
                <c:pt idx="941">
                  <c:v>2.4428349169355897E-7</c:v>
                </c:pt>
                <c:pt idx="942">
                  <c:v>2.4428349169355897E-7</c:v>
                </c:pt>
                <c:pt idx="943">
                  <c:v>2.4411398764011544E-7</c:v>
                </c:pt>
                <c:pt idx="944">
                  <c:v>2.4411398764011544E-7</c:v>
                </c:pt>
                <c:pt idx="945">
                  <c:v>2.4394470996075187E-7</c:v>
                </c:pt>
                <c:pt idx="946">
                  <c:v>2.4394470996075187E-7</c:v>
                </c:pt>
                <c:pt idx="947">
                  <c:v>2.4377565820808275E-7</c:v>
                </c:pt>
                <c:pt idx="948">
                  <c:v>2.4377565820808275E-7</c:v>
                </c:pt>
                <c:pt idx="949">
                  <c:v>2.4360683193589278E-7</c:v>
                </c:pt>
                <c:pt idx="950">
                  <c:v>2.4360683193589278E-7</c:v>
                </c:pt>
                <c:pt idx="951">
                  <c:v>2.4343823069913385E-7</c:v>
                </c:pt>
                <c:pt idx="952">
                  <c:v>2.4343823069913385E-7</c:v>
                </c:pt>
                <c:pt idx="953">
                  <c:v>2.4326985405392035E-7</c:v>
                </c:pt>
                <c:pt idx="954">
                  <c:v>2.4326985405392035E-7</c:v>
                </c:pt>
                <c:pt idx="955">
                  <c:v>2.431017015575259E-7</c:v>
                </c:pt>
                <c:pt idx="956">
                  <c:v>2.431017015575259E-7</c:v>
                </c:pt>
                <c:pt idx="957">
                  <c:v>2.4293377276837973E-7</c:v>
                </c:pt>
                <c:pt idx="958">
                  <c:v>2.4293377276837973E-7</c:v>
                </c:pt>
                <c:pt idx="959">
                  <c:v>2.427687704052801E-7</c:v>
                </c:pt>
                <c:pt idx="960">
                  <c:v>2.427687704052801E-7</c:v>
                </c:pt>
                <c:pt idx="961">
                  <c:v>2.4260128412000521E-7</c:v>
                </c:pt>
                <c:pt idx="962">
                  <c:v>2.4260128412000521E-7</c:v>
                </c:pt>
                <c:pt idx="963">
                  <c:v>2.4243402023121729E-7</c:v>
                </c:pt>
                <c:pt idx="964">
                  <c:v>2.4243402023121729E-7</c:v>
                </c:pt>
                <c:pt idx="965">
                  <c:v>2.4226697830191098E-7</c:v>
                </c:pt>
                <c:pt idx="966">
                  <c:v>2.4226697830191098E-7</c:v>
                </c:pt>
                <c:pt idx="967">
                  <c:v>2.4210015789621789E-7</c:v>
                </c:pt>
                <c:pt idx="968">
                  <c:v>2.4210015789621789E-7</c:v>
                </c:pt>
                <c:pt idx="969">
                  <c:v>2.4193355857940229E-7</c:v>
                </c:pt>
                <c:pt idx="970">
                  <c:v>2.4193355857940229E-7</c:v>
                </c:pt>
                <c:pt idx="971">
                  <c:v>2.4176717991785804E-7</c:v>
                </c:pt>
                <c:pt idx="972">
                  <c:v>2.4176717991785804E-7</c:v>
                </c:pt>
                <c:pt idx="973">
                  <c:v>2.4160102147910512E-7</c:v>
                </c:pt>
                <c:pt idx="974">
                  <c:v>2.4160102147910512E-7</c:v>
                </c:pt>
                <c:pt idx="975">
                  <c:v>2.4143508283346652E-7</c:v>
                </c:pt>
                <c:pt idx="976">
                  <c:v>2.4143508283346652E-7</c:v>
                </c:pt>
                <c:pt idx="977">
                  <c:v>2.4126936354733761E-7</c:v>
                </c:pt>
                <c:pt idx="978">
                  <c:v>2.4126936354733761E-7</c:v>
                </c:pt>
                <c:pt idx="979">
                  <c:v>2.4110386319327751E-7</c:v>
                </c:pt>
                <c:pt idx="980">
                  <c:v>2.4110386319327751E-7</c:v>
                </c:pt>
                <c:pt idx="981">
                  <c:v>2.4093858134327278E-7</c:v>
                </c:pt>
                <c:pt idx="982">
                  <c:v>2.4093858134327278E-7</c:v>
                </c:pt>
                <c:pt idx="983">
                  <c:v>2.4077351757041761E-7</c:v>
                </c:pt>
                <c:pt idx="984">
                  <c:v>2.4077351757041761E-7</c:v>
                </c:pt>
                <c:pt idx="985">
                  <c:v>2.4060867144891087E-7</c:v>
                </c:pt>
                <c:pt idx="986">
                  <c:v>2.4060867144891087E-7</c:v>
                </c:pt>
                <c:pt idx="987">
                  <c:v>2.404440425540515E-7</c:v>
                </c:pt>
                <c:pt idx="988">
                  <c:v>2.404440425540515E-7</c:v>
                </c:pt>
                <c:pt idx="989">
                  <c:v>2.4027963046223579E-7</c:v>
                </c:pt>
                <c:pt idx="990">
                  <c:v>2.4027963046223579E-7</c:v>
                </c:pt>
                <c:pt idx="991">
                  <c:v>2.4011543475095343E-7</c:v>
                </c:pt>
                <c:pt idx="992">
                  <c:v>2.4011543475095343E-7</c:v>
                </c:pt>
                <c:pt idx="993">
                  <c:v>2.3995145499878452E-7</c:v>
                </c:pt>
                <c:pt idx="994">
                  <c:v>2.3995145499878452E-7</c:v>
                </c:pt>
                <c:pt idx="995">
                  <c:v>2.3979033043631258E-7</c:v>
                </c:pt>
                <c:pt idx="996">
                  <c:v>2.3979033043631258E-7</c:v>
                </c:pt>
                <c:pt idx="997">
                  <c:v>2.3962677787610279E-7</c:v>
                </c:pt>
                <c:pt idx="998">
                  <c:v>2.3962677787610279E-7</c:v>
                </c:pt>
                <c:pt idx="999">
                  <c:v>2.3946344002398748E-7</c:v>
                </c:pt>
                <c:pt idx="1000">
                  <c:v>2.3946344002398748E-7</c:v>
                </c:pt>
                <c:pt idx="1001">
                  <c:v>2.3930031646285439E-7</c:v>
                </c:pt>
                <c:pt idx="1002">
                  <c:v>2.3930031646285439E-7</c:v>
                </c:pt>
                <c:pt idx="1003">
                  <c:v>2.3913740677666412E-7</c:v>
                </c:pt>
                <c:pt idx="1004">
                  <c:v>2.3913740677666412E-7</c:v>
                </c:pt>
                <c:pt idx="1005">
                  <c:v>2.3897471055044639E-7</c:v>
                </c:pt>
                <c:pt idx="1006">
                  <c:v>2.3897471055044639E-7</c:v>
                </c:pt>
                <c:pt idx="1007">
                  <c:v>2.3881222737029717E-7</c:v>
                </c:pt>
                <c:pt idx="1008">
                  <c:v>2.3881222737029717E-7</c:v>
                </c:pt>
                <c:pt idx="1009">
                  <c:v>2.3864995682337466E-7</c:v>
                </c:pt>
                <c:pt idx="1010">
                  <c:v>2.3864995682337466E-7</c:v>
                </c:pt>
                <c:pt idx="1011">
                  <c:v>2.3848789849789609E-7</c:v>
                </c:pt>
                <c:pt idx="1012">
                  <c:v>2.3848789849789609E-7</c:v>
                </c:pt>
                <c:pt idx="1013">
                  <c:v>2.3832605198313458E-7</c:v>
                </c:pt>
                <c:pt idx="1014">
                  <c:v>2.3832605198313458E-7</c:v>
                </c:pt>
                <c:pt idx="1015">
                  <c:v>2.3816441686941538E-7</c:v>
                </c:pt>
                <c:pt idx="1016">
                  <c:v>2.3816441686941538E-7</c:v>
                </c:pt>
                <c:pt idx="1017">
                  <c:v>2.3800299274811296E-7</c:v>
                </c:pt>
                <c:pt idx="1018">
                  <c:v>2.3800299274811296E-7</c:v>
                </c:pt>
                <c:pt idx="1019">
                  <c:v>2.3784177921164723E-7</c:v>
                </c:pt>
                <c:pt idx="1020">
                  <c:v>2.3784177921164723E-7</c:v>
                </c:pt>
                <c:pt idx="1021">
                  <c:v>2.3768077585348048E-7</c:v>
                </c:pt>
                <c:pt idx="1022">
                  <c:v>2.3768077585348048E-7</c:v>
                </c:pt>
                <c:pt idx="1023">
                  <c:v>2.3751998226811384E-7</c:v>
                </c:pt>
                <c:pt idx="1024">
                  <c:v>2.3751998226811384E-7</c:v>
                </c:pt>
                <c:pt idx="1025">
                  <c:v>2.3735939805271175E-7</c:v>
                </c:pt>
                <c:pt idx="1026">
                  <c:v>2.3735939805271175E-7</c:v>
                </c:pt>
                <c:pt idx="1027">
                  <c:v>2.3719902280058677E-7</c:v>
                </c:pt>
                <c:pt idx="1028">
                  <c:v>2.3719902280058677E-7</c:v>
                </c:pt>
                <c:pt idx="1029">
                  <c:v>2.3703885611096702E-7</c:v>
                </c:pt>
                <c:pt idx="1030">
                  <c:v>2.3703885611096702E-7</c:v>
                </c:pt>
                <c:pt idx="1031">
                  <c:v>2.3688147590818221E-7</c:v>
                </c:pt>
                <c:pt idx="1032">
                  <c:v>2.3688147590818221E-7</c:v>
                </c:pt>
                <c:pt idx="1033">
                  <c:v>2.3672172179266035E-7</c:v>
                </c:pt>
                <c:pt idx="1034">
                  <c:v>2.3672172179266035E-7</c:v>
                </c:pt>
                <c:pt idx="1035">
                  <c:v>2.3656217504501376E-7</c:v>
                </c:pt>
                <c:pt idx="1036">
                  <c:v>2.3656217504501376E-7</c:v>
                </c:pt>
                <c:pt idx="1037">
                  <c:v>2.3640283526690851E-7</c:v>
                </c:pt>
                <c:pt idx="1038">
                  <c:v>2.3640283526690851E-7</c:v>
                </c:pt>
                <c:pt idx="1039">
                  <c:v>2.3624370206263617E-7</c:v>
                </c:pt>
                <c:pt idx="1040">
                  <c:v>2.3624370206263617E-7</c:v>
                </c:pt>
                <c:pt idx="1041">
                  <c:v>2.360847750326584E-7</c:v>
                </c:pt>
                <c:pt idx="1042">
                  <c:v>2.360847750326584E-7</c:v>
                </c:pt>
                <c:pt idx="1043">
                  <c:v>2.3592605378328501E-7</c:v>
                </c:pt>
                <c:pt idx="1044">
                  <c:v>2.3592605378328501E-7</c:v>
                </c:pt>
                <c:pt idx="1045">
                  <c:v>2.3576753792021475E-7</c:v>
                </c:pt>
                <c:pt idx="1046">
                  <c:v>2.3576753792021475E-7</c:v>
                </c:pt>
                <c:pt idx="1047">
                  <c:v>2.3560922705014634E-7</c:v>
                </c:pt>
                <c:pt idx="1048">
                  <c:v>2.3560922705014634E-7</c:v>
                </c:pt>
                <c:pt idx="1049">
                  <c:v>2.3545112078077614E-7</c:v>
                </c:pt>
                <c:pt idx="1050">
                  <c:v>2.3545112078077614E-7</c:v>
                </c:pt>
                <c:pt idx="1051">
                  <c:v>2.3529321872079379E-7</c:v>
                </c:pt>
                <c:pt idx="1052">
                  <c:v>2.3529321872079379E-7</c:v>
                </c:pt>
                <c:pt idx="1053">
                  <c:v>2.3513552047987974E-7</c:v>
                </c:pt>
                <c:pt idx="1054">
                  <c:v>2.3513552047987974E-7</c:v>
                </c:pt>
                <c:pt idx="1055">
                  <c:v>2.349780256687024E-7</c:v>
                </c:pt>
                <c:pt idx="1056">
                  <c:v>2.349780256687024E-7</c:v>
                </c:pt>
                <c:pt idx="1057">
                  <c:v>2.3482073389891487E-7</c:v>
                </c:pt>
                <c:pt idx="1058">
                  <c:v>2.3482073389891487E-7</c:v>
                </c:pt>
                <c:pt idx="1059">
                  <c:v>2.3466364478315099E-7</c:v>
                </c:pt>
                <c:pt idx="1060">
                  <c:v>2.3466364478315099E-7</c:v>
                </c:pt>
                <c:pt idx="1061">
                  <c:v>2.3450675793502365E-7</c:v>
                </c:pt>
                <c:pt idx="1062">
                  <c:v>2.3450675793502365E-7</c:v>
                </c:pt>
                <c:pt idx="1063">
                  <c:v>2.3435007296912078E-7</c:v>
                </c:pt>
                <c:pt idx="1064">
                  <c:v>2.3435007296912078E-7</c:v>
                </c:pt>
                <c:pt idx="1065">
                  <c:v>2.3419358950100223E-7</c:v>
                </c:pt>
                <c:pt idx="1066">
                  <c:v>2.3419358950100223E-7</c:v>
                </c:pt>
                <c:pt idx="1067">
                  <c:v>2.3403982623718934E-7</c:v>
                </c:pt>
                <c:pt idx="1068">
                  <c:v>2.3403982623718934E-7</c:v>
                </c:pt>
                <c:pt idx="1069">
                  <c:v>2.3388374138061337E-7</c:v>
                </c:pt>
                <c:pt idx="1070">
                  <c:v>2.3388374138061337E-7</c:v>
                </c:pt>
                <c:pt idx="1071">
                  <c:v>2.3372785688045157E-7</c:v>
                </c:pt>
                <c:pt idx="1072">
                  <c:v>2.3372785688045157E-7</c:v>
                </c:pt>
                <c:pt idx="1073">
                  <c:v>2.3357217235610698E-7</c:v>
                </c:pt>
                <c:pt idx="1074">
                  <c:v>2.3357217235610698E-7</c:v>
                </c:pt>
                <c:pt idx="1075">
                  <c:v>2.3341668742794003E-7</c:v>
                </c:pt>
                <c:pt idx="1076">
                  <c:v>2.3341668742794003E-7</c:v>
                </c:pt>
                <c:pt idx="1077">
                  <c:v>2.33261401717265E-7</c:v>
                </c:pt>
                <c:pt idx="1078">
                  <c:v>2.33261401717265E-7</c:v>
                </c:pt>
                <c:pt idx="1079">
                  <c:v>2.3310631484634743E-7</c:v>
                </c:pt>
                <c:pt idx="1080">
                  <c:v>2.3310631484634743E-7</c:v>
                </c:pt>
                <c:pt idx="1081">
                  <c:v>2.3295142643840127E-7</c:v>
                </c:pt>
                <c:pt idx="1082">
                  <c:v>2.3295142643840127E-7</c:v>
                </c:pt>
                <c:pt idx="1083">
                  <c:v>2.327967361175852E-7</c:v>
                </c:pt>
                <c:pt idx="1084">
                  <c:v>2.327967361175852E-7</c:v>
                </c:pt>
                <c:pt idx="1085">
                  <c:v>2.3264224350900066E-7</c:v>
                </c:pt>
                <c:pt idx="1086">
                  <c:v>2.3264224350900066E-7</c:v>
                </c:pt>
                <c:pt idx="1087">
                  <c:v>2.324879482386882E-7</c:v>
                </c:pt>
                <c:pt idx="1088">
                  <c:v>2.324879482386882E-7</c:v>
                </c:pt>
                <c:pt idx="1089">
                  <c:v>2.3233384993518592E-7</c:v>
                </c:pt>
                <c:pt idx="1090">
                  <c:v>2.3233384993518592E-7</c:v>
                </c:pt>
                <c:pt idx="1091">
                  <c:v>2.3217994822327942E-7</c:v>
                </c:pt>
                <c:pt idx="1092">
                  <c:v>2.3217994822327942E-7</c:v>
                </c:pt>
                <c:pt idx="1093">
                  <c:v>2.3202624273337335E-7</c:v>
                </c:pt>
                <c:pt idx="1094">
                  <c:v>2.3202624273337335E-7</c:v>
                </c:pt>
                <c:pt idx="1095">
                  <c:v>2.31872733095236E-7</c:v>
                </c:pt>
                <c:pt idx="1096">
                  <c:v>2.31872733095236E-7</c:v>
                </c:pt>
                <c:pt idx="1097">
                  <c:v>2.3171941893956113E-7</c:v>
                </c:pt>
                <c:pt idx="1098">
                  <c:v>2.3171941893956113E-7</c:v>
                </c:pt>
                <c:pt idx="1099">
                  <c:v>2.3156629989796398E-7</c:v>
                </c:pt>
                <c:pt idx="1100">
                  <c:v>2.3156629989796398E-7</c:v>
                </c:pt>
                <c:pt idx="1101">
                  <c:v>2.3141584057960944E-7</c:v>
                </c:pt>
                <c:pt idx="1102">
                  <c:v>2.3141584057960944E-7</c:v>
                </c:pt>
                <c:pt idx="1103">
                  <c:v>2.3126310753397713E-7</c:v>
                </c:pt>
                <c:pt idx="1104">
                  <c:v>2.3126310753397713E-7</c:v>
                </c:pt>
                <c:pt idx="1105">
                  <c:v>2.3111056850711188E-7</c:v>
                </c:pt>
                <c:pt idx="1106">
                  <c:v>2.3111056850711188E-7</c:v>
                </c:pt>
                <c:pt idx="1107">
                  <c:v>2.3095822313582336E-7</c:v>
                </c:pt>
                <c:pt idx="1108">
                  <c:v>2.3095822313582336E-7</c:v>
                </c:pt>
                <c:pt idx="1109">
                  <c:v>2.3080607105627872E-7</c:v>
                </c:pt>
                <c:pt idx="1110">
                  <c:v>2.3080607105627872E-7</c:v>
                </c:pt>
                <c:pt idx="1111">
                  <c:v>2.3065411190555083E-7</c:v>
                </c:pt>
                <c:pt idx="1112">
                  <c:v>2.3065411190555083E-7</c:v>
                </c:pt>
                <c:pt idx="1113">
                  <c:v>2.3050234532161406E-7</c:v>
                </c:pt>
                <c:pt idx="1114">
                  <c:v>2.3050234532161406E-7</c:v>
                </c:pt>
                <c:pt idx="1115">
                  <c:v>2.3035077094334253E-7</c:v>
                </c:pt>
                <c:pt idx="1116">
                  <c:v>2.3035077094334253E-7</c:v>
                </c:pt>
                <c:pt idx="1117">
                  <c:v>2.3019938841050659E-7</c:v>
                </c:pt>
                <c:pt idx="1118">
                  <c:v>2.3019938841050659E-7</c:v>
                </c:pt>
                <c:pt idx="1119">
                  <c:v>2.3004819736377071E-7</c:v>
                </c:pt>
                <c:pt idx="1120">
                  <c:v>2.3004819736377071E-7</c:v>
                </c:pt>
                <c:pt idx="1121">
                  <c:v>2.2989719744469032E-7</c:v>
                </c:pt>
                <c:pt idx="1122">
                  <c:v>2.2989719744469032E-7</c:v>
                </c:pt>
                <c:pt idx="1123">
                  <c:v>2.2974638829570884E-7</c:v>
                </c:pt>
                <c:pt idx="1124">
                  <c:v>2.2974638829570884E-7</c:v>
                </c:pt>
                <c:pt idx="1125">
                  <c:v>2.2959576956015575E-7</c:v>
                </c:pt>
                <c:pt idx="1126">
                  <c:v>2.2959576956015575E-7</c:v>
                </c:pt>
                <c:pt idx="1127">
                  <c:v>2.2944534088224272E-7</c:v>
                </c:pt>
                <c:pt idx="1128">
                  <c:v>2.2944534088224272E-7</c:v>
                </c:pt>
                <c:pt idx="1129">
                  <c:v>2.2929510190706203E-7</c:v>
                </c:pt>
                <c:pt idx="1130">
                  <c:v>2.2929510190706203E-7</c:v>
                </c:pt>
                <c:pt idx="1131">
                  <c:v>2.2914505228058327E-7</c:v>
                </c:pt>
                <c:pt idx="1132">
                  <c:v>2.2914505228058327E-7</c:v>
                </c:pt>
                <c:pt idx="1133">
                  <c:v>2.2899519164965034E-7</c:v>
                </c:pt>
                <c:pt idx="1134">
                  <c:v>2.2899519164965034E-7</c:v>
                </c:pt>
                <c:pt idx="1135">
                  <c:v>2.2884551966197977E-7</c:v>
                </c:pt>
                <c:pt idx="1136">
                  <c:v>2.2884551966197977E-7</c:v>
                </c:pt>
                <c:pt idx="1137">
                  <c:v>2.2869844550192025E-7</c:v>
                </c:pt>
                <c:pt idx="1138">
                  <c:v>2.2869603596615672E-7</c:v>
                </c:pt>
                <c:pt idx="1139">
                  <c:v>2.2854914671886198E-7</c:v>
                </c:pt>
                <c:pt idx="1140">
                  <c:v>2.2854914671886198E-7</c:v>
                </c:pt>
                <c:pt idx="1141">
                  <c:v>2.28400035533053E-7</c:v>
                </c:pt>
                <c:pt idx="1142">
                  <c:v>2.28400035533053E-7</c:v>
                </c:pt>
                <c:pt idx="1143">
                  <c:v>2.2825111159565686E-7</c:v>
                </c:pt>
                <c:pt idx="1144">
                  <c:v>2.2825111159565686E-7</c:v>
                </c:pt>
                <c:pt idx="1145">
                  <c:v>2.2810237455869588E-7</c:v>
                </c:pt>
                <c:pt idx="1146">
                  <c:v>2.2810237455869588E-7</c:v>
                </c:pt>
                <c:pt idx="1147">
                  <c:v>2.2795382407504863E-7</c:v>
                </c:pt>
                <c:pt idx="1148">
                  <c:v>2.2795382407504863E-7</c:v>
                </c:pt>
                <c:pt idx="1149">
                  <c:v>2.278054597984471E-7</c:v>
                </c:pt>
                <c:pt idx="1150">
                  <c:v>2.278054597984471E-7</c:v>
                </c:pt>
                <c:pt idx="1151">
                  <c:v>2.2765728138347418E-7</c:v>
                </c:pt>
                <c:pt idx="1152">
                  <c:v>2.2765728138347418E-7</c:v>
                </c:pt>
                <c:pt idx="1153">
                  <c:v>2.275092884870604E-7</c:v>
                </c:pt>
                <c:pt idx="1154">
                  <c:v>2.275092884870604E-7</c:v>
                </c:pt>
                <c:pt idx="1155">
                  <c:v>2.2736148076248179E-7</c:v>
                </c:pt>
                <c:pt idx="1156">
                  <c:v>2.2736148076248179E-7</c:v>
                </c:pt>
                <c:pt idx="1157">
                  <c:v>2.2721385786835951E-7</c:v>
                </c:pt>
                <c:pt idx="1158">
                  <c:v>2.2721385786835951E-7</c:v>
                </c:pt>
                <c:pt idx="1159">
                  <c:v>2.270664194626541E-7</c:v>
                </c:pt>
                <c:pt idx="1160">
                  <c:v>2.270664194626541E-7</c:v>
                </c:pt>
                <c:pt idx="1161">
                  <c:v>2.2691916520416402E-7</c:v>
                </c:pt>
                <c:pt idx="1162">
                  <c:v>2.2691916520416402E-7</c:v>
                </c:pt>
                <c:pt idx="1163">
                  <c:v>2.2677209475252332E-7</c:v>
                </c:pt>
                <c:pt idx="1164">
                  <c:v>2.2677209475252332E-7</c:v>
                </c:pt>
                <c:pt idx="1165">
                  <c:v>2.2662520776819844E-7</c:v>
                </c:pt>
                <c:pt idx="1166">
                  <c:v>2.2662520776819844E-7</c:v>
                </c:pt>
                <c:pt idx="1167">
                  <c:v>2.2647850391248649E-7</c:v>
                </c:pt>
                <c:pt idx="1168">
                  <c:v>2.2647850391248649E-7</c:v>
                </c:pt>
                <c:pt idx="1169">
                  <c:v>2.2633198284751243E-7</c:v>
                </c:pt>
                <c:pt idx="1170">
                  <c:v>2.2633198284751243E-7</c:v>
                </c:pt>
                <c:pt idx="1171">
                  <c:v>2.2618564423622623E-7</c:v>
                </c:pt>
                <c:pt idx="1172">
                  <c:v>2.2618564423622623E-7</c:v>
                </c:pt>
                <c:pt idx="1173">
                  <c:v>2.2603948774240103E-7</c:v>
                </c:pt>
                <c:pt idx="1174">
                  <c:v>2.2603948774240103E-7</c:v>
                </c:pt>
                <c:pt idx="1175">
                  <c:v>2.258935130306298E-7</c:v>
                </c:pt>
                <c:pt idx="1176">
                  <c:v>2.258935130306298E-7</c:v>
                </c:pt>
                <c:pt idx="1177">
                  <c:v>2.2575006983320249E-7</c:v>
                </c:pt>
                <c:pt idx="1178">
                  <c:v>2.2575006983320249E-7</c:v>
                </c:pt>
                <c:pt idx="1179">
                  <c:v>2.2560445476404258E-7</c:v>
                </c:pt>
                <c:pt idx="1180">
                  <c:v>2.2560445476404258E-7</c:v>
                </c:pt>
                <c:pt idx="1181">
                  <c:v>2.2545902048097715E-7</c:v>
                </c:pt>
                <c:pt idx="1182">
                  <c:v>2.2545902048097715E-7</c:v>
                </c:pt>
                <c:pt idx="1183">
                  <c:v>2.2531376665184254E-7</c:v>
                </c:pt>
                <c:pt idx="1184">
                  <c:v>2.2531376665184254E-7</c:v>
                </c:pt>
                <c:pt idx="1185">
                  <c:v>2.2516869294528317E-7</c:v>
                </c:pt>
                <c:pt idx="1186">
                  <c:v>2.2516869294528317E-7</c:v>
                </c:pt>
                <c:pt idx="1187">
                  <c:v>2.2502379903074931E-7</c:v>
                </c:pt>
                <c:pt idx="1188">
                  <c:v>2.2502379903074931E-7</c:v>
                </c:pt>
                <c:pt idx="1189">
                  <c:v>2.2487908457849341E-7</c:v>
                </c:pt>
                <c:pt idx="1190">
                  <c:v>2.2487908457849341E-7</c:v>
                </c:pt>
                <c:pt idx="1191">
                  <c:v>2.2473454925956969E-7</c:v>
                </c:pt>
                <c:pt idx="1192">
                  <c:v>2.2473454925956969E-7</c:v>
                </c:pt>
                <c:pt idx="1193">
                  <c:v>2.2459019274582959E-7</c:v>
                </c:pt>
                <c:pt idx="1194">
                  <c:v>2.2459019274582959E-7</c:v>
                </c:pt>
                <c:pt idx="1195">
                  <c:v>2.2444601470992112E-7</c:v>
                </c:pt>
                <c:pt idx="1196">
                  <c:v>2.2444601470992112E-7</c:v>
                </c:pt>
                <c:pt idx="1197">
                  <c:v>2.2430201482528529E-7</c:v>
                </c:pt>
                <c:pt idx="1198">
                  <c:v>2.2430201482528529E-7</c:v>
                </c:pt>
                <c:pt idx="1199">
                  <c:v>2.2415819276615429E-7</c:v>
                </c:pt>
                <c:pt idx="1200">
                  <c:v>2.2415819276615429E-7</c:v>
                </c:pt>
                <c:pt idx="1201">
                  <c:v>2.2401454820754892E-7</c:v>
                </c:pt>
                <c:pt idx="1202">
                  <c:v>2.2401454820754892E-7</c:v>
                </c:pt>
                <c:pt idx="1203">
                  <c:v>2.2387108082672989E-7</c:v>
                </c:pt>
                <c:pt idx="1204">
                  <c:v>2.2387108082672989E-7</c:v>
                </c:pt>
                <c:pt idx="1205">
                  <c:v>2.2372779029737901E-7</c:v>
                </c:pt>
                <c:pt idx="1206">
                  <c:v>2.2372779029737901E-7</c:v>
                </c:pt>
                <c:pt idx="1207">
                  <c:v>2.2358467629832433E-7</c:v>
                </c:pt>
                <c:pt idx="1208">
                  <c:v>2.2358467629832433E-7</c:v>
                </c:pt>
                <c:pt idx="1209">
                  <c:v>2.2344173850771734E-7</c:v>
                </c:pt>
                <c:pt idx="1210">
                  <c:v>2.2344173850771734E-7</c:v>
                </c:pt>
                <c:pt idx="1211">
                  <c:v>2.2329897660448677E-7</c:v>
                </c:pt>
                <c:pt idx="1212">
                  <c:v>2.2329897660448677E-7</c:v>
                </c:pt>
                <c:pt idx="1213">
                  <c:v>2.2315868865569249E-7</c:v>
                </c:pt>
                <c:pt idx="1214">
                  <c:v>2.2315868865569249E-7</c:v>
                </c:pt>
                <c:pt idx="1215">
                  <c:v>2.2301627474305479E-7</c:v>
                </c:pt>
                <c:pt idx="1216">
                  <c:v>2.2301627474305479E-7</c:v>
                </c:pt>
                <c:pt idx="1217">
                  <c:v>2.2287403576579318E-7</c:v>
                </c:pt>
                <c:pt idx="1218">
                  <c:v>2.2287403576579318E-7</c:v>
                </c:pt>
                <c:pt idx="1219">
                  <c:v>2.2273197140302372E-7</c:v>
                </c:pt>
                <c:pt idx="1220">
                  <c:v>2.2273197140302372E-7</c:v>
                </c:pt>
                <c:pt idx="1221">
                  <c:v>2.2259008133895502E-7</c:v>
                </c:pt>
                <c:pt idx="1222">
                  <c:v>2.2259008133895502E-7</c:v>
                </c:pt>
                <c:pt idx="1223">
                  <c:v>2.2244836525711575E-7</c:v>
                </c:pt>
                <c:pt idx="1224">
                  <c:v>2.2244836525711575E-7</c:v>
                </c:pt>
                <c:pt idx="1225">
                  <c:v>2.2230682284179513E-7</c:v>
                </c:pt>
                <c:pt idx="1226">
                  <c:v>2.2230682284179513E-7</c:v>
                </c:pt>
                <c:pt idx="1227">
                  <c:v>2.2216545377804109E-7</c:v>
                </c:pt>
                <c:pt idx="1228">
                  <c:v>2.2216545377804109E-7</c:v>
                </c:pt>
                <c:pt idx="1229">
                  <c:v>2.2202425775165758E-7</c:v>
                </c:pt>
                <c:pt idx="1230">
                  <c:v>2.2202425775165758E-7</c:v>
                </c:pt>
                <c:pt idx="1231">
                  <c:v>2.2188323444920262E-7</c:v>
                </c:pt>
                <c:pt idx="1232">
                  <c:v>2.2188323444920262E-7</c:v>
                </c:pt>
                <c:pt idx="1233">
                  <c:v>2.2174238355798556E-7</c:v>
                </c:pt>
                <c:pt idx="1234">
                  <c:v>2.2174238355798556E-7</c:v>
                </c:pt>
                <c:pt idx="1235">
                  <c:v>2.2160170476606553E-7</c:v>
                </c:pt>
                <c:pt idx="1236">
                  <c:v>2.2160170476606553E-7</c:v>
                </c:pt>
                <c:pt idx="1237">
                  <c:v>2.2146119776224868E-7</c:v>
                </c:pt>
                <c:pt idx="1238">
                  <c:v>2.2146119776224868E-7</c:v>
                </c:pt>
                <c:pt idx="1239">
                  <c:v>2.213208622360864E-7</c:v>
                </c:pt>
                <c:pt idx="1240">
                  <c:v>2.213208622360864E-7</c:v>
                </c:pt>
                <c:pt idx="1241">
                  <c:v>2.2118069787787232E-7</c:v>
                </c:pt>
                <c:pt idx="1242">
                  <c:v>2.2118069787787232E-7</c:v>
                </c:pt>
                <c:pt idx="1243">
                  <c:v>2.21040704378641E-7</c:v>
                </c:pt>
                <c:pt idx="1244">
                  <c:v>2.21040704378641E-7</c:v>
                </c:pt>
                <c:pt idx="1245">
                  <c:v>2.209008814301653E-7</c:v>
                </c:pt>
                <c:pt idx="1246">
                  <c:v>2.209008814301653E-7</c:v>
                </c:pt>
                <c:pt idx="1247">
                  <c:v>2.2076122872495399E-7</c:v>
                </c:pt>
                <c:pt idx="1248">
                  <c:v>2.2076122872495399E-7</c:v>
                </c:pt>
                <c:pt idx="1249">
                  <c:v>2.2062174595625007E-7</c:v>
                </c:pt>
                <c:pt idx="1250">
                  <c:v>2.2062174595625007E-7</c:v>
                </c:pt>
                <c:pt idx="1251">
                  <c:v>2.2048243281802827E-7</c:v>
                </c:pt>
                <c:pt idx="1252">
                  <c:v>2.2048243281802827E-7</c:v>
                </c:pt>
                <c:pt idx="1253">
                  <c:v>2.2034553191866263E-7</c:v>
                </c:pt>
                <c:pt idx="1254">
                  <c:v>2.2034553191866263E-7</c:v>
                </c:pt>
                <c:pt idx="1255">
                  <c:v>2.2020655440251813E-7</c:v>
                </c:pt>
                <c:pt idx="1256">
                  <c:v>2.2020655440251813E-7</c:v>
                </c:pt>
                <c:pt idx="1257">
                  <c:v>2.2006774560804346E-7</c:v>
                </c:pt>
                <c:pt idx="1258">
                  <c:v>2.2006774560804346E-7</c:v>
                </c:pt>
                <c:pt idx="1259">
                  <c:v>2.1992910523210706E-7</c:v>
                </c:pt>
                <c:pt idx="1260">
                  <c:v>2.1992910523210706E-7</c:v>
                </c:pt>
                <c:pt idx="1261">
                  <c:v>2.1979063297229851E-7</c:v>
                </c:pt>
                <c:pt idx="1262">
                  <c:v>2.1979063297229851E-7</c:v>
                </c:pt>
                <c:pt idx="1263">
                  <c:v>2.1965232852692595E-7</c:v>
                </c:pt>
                <c:pt idx="1264">
                  <c:v>2.1965232852692595E-7</c:v>
                </c:pt>
                <c:pt idx="1265">
                  <c:v>2.1951419159501457E-7</c:v>
                </c:pt>
                <c:pt idx="1266">
                  <c:v>2.1951419159501457E-7</c:v>
                </c:pt>
                <c:pt idx="1267">
                  <c:v>2.1937622187770234E-7</c:v>
                </c:pt>
                <c:pt idx="1268">
                  <c:v>2.1937622187770234E-7</c:v>
                </c:pt>
                <c:pt idx="1269">
                  <c:v>2.1923841907264346E-7</c:v>
                </c:pt>
                <c:pt idx="1270">
                  <c:v>2.1923841907264346E-7</c:v>
                </c:pt>
                <c:pt idx="1271">
                  <c:v>2.1910078288240054E-7</c:v>
                </c:pt>
                <c:pt idx="1272">
                  <c:v>2.1910078288240054E-7</c:v>
                </c:pt>
                <c:pt idx="1273">
                  <c:v>2.1896331300884464E-7</c:v>
                </c:pt>
                <c:pt idx="1274">
                  <c:v>2.1896331300884464E-7</c:v>
                </c:pt>
                <c:pt idx="1275">
                  <c:v>2.1882600915455287E-7</c:v>
                </c:pt>
                <c:pt idx="1276">
                  <c:v>2.1882600915455287E-7</c:v>
                </c:pt>
                <c:pt idx="1277">
                  <c:v>2.1868887102280675E-7</c:v>
                </c:pt>
                <c:pt idx="1278">
                  <c:v>2.1868887102280675E-7</c:v>
                </c:pt>
                <c:pt idx="1279">
                  <c:v>2.1855189831758977E-7</c:v>
                </c:pt>
                <c:pt idx="1280">
                  <c:v>2.1855189831758977E-7</c:v>
                </c:pt>
                <c:pt idx="1281">
                  <c:v>2.1841509074358558E-7</c:v>
                </c:pt>
                <c:pt idx="1282">
                  <c:v>2.1841509074358558E-7</c:v>
                </c:pt>
                <c:pt idx="1283">
                  <c:v>2.182784480061754E-7</c:v>
                </c:pt>
                <c:pt idx="1284">
                  <c:v>2.182784480061754E-7</c:v>
                </c:pt>
                <c:pt idx="1285">
                  <c:v>2.1814196981143688E-7</c:v>
                </c:pt>
                <c:pt idx="1286">
                  <c:v>2.1814196981143688E-7</c:v>
                </c:pt>
                <c:pt idx="1287">
                  <c:v>2.1800785317698242E-7</c:v>
                </c:pt>
                <c:pt idx="1288">
                  <c:v>2.1800785317698242E-7</c:v>
                </c:pt>
                <c:pt idx="1289">
                  <c:v>2.1787170054644319E-7</c:v>
                </c:pt>
                <c:pt idx="1290">
                  <c:v>2.1787170054644319E-7</c:v>
                </c:pt>
                <c:pt idx="1291">
                  <c:v>2.1773571158566446E-7</c:v>
                </c:pt>
                <c:pt idx="1292">
                  <c:v>2.1773571158566446E-7</c:v>
                </c:pt>
                <c:pt idx="1293">
                  <c:v>2.1759988600347561E-7</c:v>
                </c:pt>
                <c:pt idx="1294">
                  <c:v>2.1759988600347561E-7</c:v>
                </c:pt>
                <c:pt idx="1295">
                  <c:v>2.1746422350939215E-7</c:v>
                </c:pt>
                <c:pt idx="1296">
                  <c:v>2.1746422350939215E-7</c:v>
                </c:pt>
                <c:pt idx="1297">
                  <c:v>2.1732872381361316E-7</c:v>
                </c:pt>
                <c:pt idx="1298">
                  <c:v>2.1732872381361316E-7</c:v>
                </c:pt>
                <c:pt idx="1299">
                  <c:v>2.1719338662701934E-7</c:v>
                </c:pt>
                <c:pt idx="1300">
                  <c:v>2.1719338662701934E-7</c:v>
                </c:pt>
                <c:pt idx="1301">
                  <c:v>2.1705821166117135E-7</c:v>
                </c:pt>
                <c:pt idx="1302">
                  <c:v>2.1705821166117135E-7</c:v>
                </c:pt>
                <c:pt idx="1303">
                  <c:v>2.169231986283077E-7</c:v>
                </c:pt>
                <c:pt idx="1304">
                  <c:v>2.169231986283077E-7</c:v>
                </c:pt>
                <c:pt idx="1305">
                  <c:v>2.1678834724134259E-7</c:v>
                </c:pt>
                <c:pt idx="1306">
                  <c:v>2.1678834724134259E-7</c:v>
                </c:pt>
                <c:pt idx="1307">
                  <c:v>2.1665365721386394E-7</c:v>
                </c:pt>
                <c:pt idx="1308">
                  <c:v>2.1665365721386394E-7</c:v>
                </c:pt>
                <c:pt idx="1309">
                  <c:v>2.1651912826013178E-7</c:v>
                </c:pt>
                <c:pt idx="1310">
                  <c:v>2.1651912826013178E-7</c:v>
                </c:pt>
                <c:pt idx="1311">
                  <c:v>2.1638476009507587E-7</c:v>
                </c:pt>
                <c:pt idx="1312">
                  <c:v>2.1638476009507587E-7</c:v>
                </c:pt>
                <c:pt idx="1313">
                  <c:v>2.1625055243429376E-7</c:v>
                </c:pt>
                <c:pt idx="1314">
                  <c:v>2.1625055243429376E-7</c:v>
                </c:pt>
                <c:pt idx="1315">
                  <c:v>2.1611650499404936E-7</c:v>
                </c:pt>
                <c:pt idx="1316">
                  <c:v>2.1611650499404936E-7</c:v>
                </c:pt>
                <c:pt idx="1317">
                  <c:v>2.1598261749262721E-7</c:v>
                </c:pt>
                <c:pt idx="1318">
                  <c:v>2.1598261749262721E-7</c:v>
                </c:pt>
                <c:pt idx="1319">
                  <c:v>2.1584888964490215E-7</c:v>
                </c:pt>
                <c:pt idx="1320">
                  <c:v>2.1584888964490215E-7</c:v>
                </c:pt>
                <c:pt idx="1321">
                  <c:v>2.157153211704824E-7</c:v>
                </c:pt>
                <c:pt idx="1322">
                  <c:v>2.157153211704824E-7</c:v>
                </c:pt>
                <c:pt idx="1323">
                  <c:v>2.1558406229081954E-7</c:v>
                </c:pt>
                <c:pt idx="1324">
                  <c:v>2.1558406229081954E-7</c:v>
                </c:pt>
                <c:pt idx="1325">
                  <c:v>2.1545080916113456E-7</c:v>
                </c:pt>
                <c:pt idx="1326">
                  <c:v>2.1545080916113456E-7</c:v>
                </c:pt>
                <c:pt idx="1327">
                  <c:v>2.1531771456795477E-7</c:v>
                </c:pt>
                <c:pt idx="1328">
                  <c:v>2.1531771456795477E-7</c:v>
                </c:pt>
                <c:pt idx="1329">
                  <c:v>2.151847782334883E-7</c:v>
                </c:pt>
                <c:pt idx="1330">
                  <c:v>2.151847782334883E-7</c:v>
                </c:pt>
                <c:pt idx="1331">
                  <c:v>2.1505199987655155E-7</c:v>
                </c:pt>
                <c:pt idx="1332">
                  <c:v>2.1505199987655155E-7</c:v>
                </c:pt>
                <c:pt idx="1333">
                  <c:v>2.1491937922065372E-7</c:v>
                </c:pt>
                <c:pt idx="1334">
                  <c:v>2.1491937922065372E-7</c:v>
                </c:pt>
                <c:pt idx="1335">
                  <c:v>2.1478691598860247E-7</c:v>
                </c:pt>
                <c:pt idx="1336">
                  <c:v>2.1478691598860247E-7</c:v>
                </c:pt>
                <c:pt idx="1337">
                  <c:v>2.1465460990385046E-7</c:v>
                </c:pt>
                <c:pt idx="1338">
                  <c:v>2.1465460990385046E-7</c:v>
                </c:pt>
                <c:pt idx="1339">
                  <c:v>2.1452246069049347E-7</c:v>
                </c:pt>
                <c:pt idx="1340">
                  <c:v>2.1452246069049347E-7</c:v>
                </c:pt>
                <c:pt idx="1341">
                  <c:v>2.1439046807326878E-7</c:v>
                </c:pt>
                <c:pt idx="1342">
                  <c:v>2.1439046807326878E-7</c:v>
                </c:pt>
                <c:pt idx="1343">
                  <c:v>2.1425863177755284E-7</c:v>
                </c:pt>
                <c:pt idx="1344">
                  <c:v>2.1425863177755284E-7</c:v>
                </c:pt>
                <c:pt idx="1345">
                  <c:v>2.1412695152936018E-7</c:v>
                </c:pt>
                <c:pt idx="1346">
                  <c:v>2.1412695152936018E-7</c:v>
                </c:pt>
                <c:pt idx="1347">
                  <c:v>2.1399542705534065E-7</c:v>
                </c:pt>
                <c:pt idx="1348">
                  <c:v>2.1399542705534065E-7</c:v>
                </c:pt>
                <c:pt idx="1349">
                  <c:v>2.1386405808277795E-7</c:v>
                </c:pt>
                <c:pt idx="1350">
                  <c:v>2.1386405808277795E-7</c:v>
                </c:pt>
                <c:pt idx="1351">
                  <c:v>2.1373284433958844E-7</c:v>
                </c:pt>
                <c:pt idx="1352">
                  <c:v>2.1373284433958844E-7</c:v>
                </c:pt>
                <c:pt idx="1353">
                  <c:v>2.136017855543184E-7</c:v>
                </c:pt>
                <c:pt idx="1354">
                  <c:v>2.136017855543184E-7</c:v>
                </c:pt>
                <c:pt idx="1355">
                  <c:v>2.1347088145614231E-7</c:v>
                </c:pt>
                <c:pt idx="1356">
                  <c:v>2.1347088145614231E-7</c:v>
                </c:pt>
                <c:pt idx="1357">
                  <c:v>2.1334013177486201E-7</c:v>
                </c:pt>
                <c:pt idx="1358">
                  <c:v>2.1334013177486201E-7</c:v>
                </c:pt>
                <c:pt idx="1359">
                  <c:v>2.1321164139931321E-7</c:v>
                </c:pt>
                <c:pt idx="1360">
                  <c:v>2.1321164139931321E-7</c:v>
                </c:pt>
                <c:pt idx="1361">
                  <c:v>2.1308119726394688E-7</c:v>
                </c:pt>
                <c:pt idx="1362">
                  <c:v>2.1308119726394688E-7</c:v>
                </c:pt>
                <c:pt idx="1363">
                  <c:v>2.1295090674294545E-7</c:v>
                </c:pt>
                <c:pt idx="1364">
                  <c:v>2.1295090674294545E-7</c:v>
                </c:pt>
                <c:pt idx="1365">
                  <c:v>2.1282076956858874E-7</c:v>
                </c:pt>
                <c:pt idx="1366">
                  <c:v>2.1282076956858874E-7</c:v>
                </c:pt>
                <c:pt idx="1367">
                  <c:v>2.1269078547377477E-7</c:v>
                </c:pt>
                <c:pt idx="1368">
                  <c:v>2.1269078547377477E-7</c:v>
                </c:pt>
                <c:pt idx="1369">
                  <c:v>2.1256095419201751E-7</c:v>
                </c:pt>
                <c:pt idx="1370">
                  <c:v>2.1256095419201751E-7</c:v>
                </c:pt>
                <c:pt idx="1371">
                  <c:v>2.1243127545744443E-7</c:v>
                </c:pt>
                <c:pt idx="1372">
                  <c:v>2.1243127545744443E-7</c:v>
                </c:pt>
                <c:pt idx="1373">
                  <c:v>2.1230174900479615E-7</c:v>
                </c:pt>
                <c:pt idx="1374">
                  <c:v>2.1230174900479615E-7</c:v>
                </c:pt>
                <c:pt idx="1375">
                  <c:v>2.1217237456942363E-7</c:v>
                </c:pt>
                <c:pt idx="1376">
                  <c:v>2.1217237456942363E-7</c:v>
                </c:pt>
                <c:pt idx="1377">
                  <c:v>2.1204315188728698E-7</c:v>
                </c:pt>
                <c:pt idx="1378">
                  <c:v>2.1204315188728698E-7</c:v>
                </c:pt>
                <c:pt idx="1379">
                  <c:v>2.1191408069495303E-7</c:v>
                </c:pt>
                <c:pt idx="1380">
                  <c:v>2.1191408069495303E-7</c:v>
                </c:pt>
                <c:pt idx="1381">
                  <c:v>2.1178516073090098E-7</c:v>
                </c:pt>
                <c:pt idx="1382">
                  <c:v>2.1178516073090098E-7</c:v>
                </c:pt>
                <c:pt idx="1383">
                  <c:v>2.1165639173029271E-7</c:v>
                </c:pt>
                <c:pt idx="1384">
                  <c:v>2.1165639173029271E-7</c:v>
                </c:pt>
                <c:pt idx="1385">
                  <c:v>2.1152777343281426E-7</c:v>
                </c:pt>
                <c:pt idx="1386">
                  <c:v>2.1152777343281426E-7</c:v>
                </c:pt>
                <c:pt idx="1387">
                  <c:v>2.1139930557744417E-7</c:v>
                </c:pt>
                <c:pt idx="1388">
                  <c:v>2.1139930557744417E-7</c:v>
                </c:pt>
                <c:pt idx="1389">
                  <c:v>2.1127098790375953E-7</c:v>
                </c:pt>
                <c:pt idx="1390">
                  <c:v>2.1127098790375953E-7</c:v>
                </c:pt>
                <c:pt idx="1391">
                  <c:v>2.1114282015193414E-7</c:v>
                </c:pt>
                <c:pt idx="1392">
                  <c:v>2.1114282015193414E-7</c:v>
                </c:pt>
                <c:pt idx="1393">
                  <c:v>2.1101480206273699E-7</c:v>
                </c:pt>
                <c:pt idx="1394">
                  <c:v>2.1101480206273699E-7</c:v>
                </c:pt>
                <c:pt idx="1395">
                  <c:v>2.1088693337753052E-7</c:v>
                </c:pt>
                <c:pt idx="1396">
                  <c:v>2.1088693337753052E-7</c:v>
                </c:pt>
                <c:pt idx="1397">
                  <c:v>2.1076127264927934E-7</c:v>
                </c:pt>
                <c:pt idx="1398">
                  <c:v>2.1076127264927934E-7</c:v>
                </c:pt>
                <c:pt idx="1399">
                  <c:v>2.1063369959911882E-7</c:v>
                </c:pt>
                <c:pt idx="1400">
                  <c:v>2.1063369959911882E-7</c:v>
                </c:pt>
                <c:pt idx="1401">
                  <c:v>2.1050627518471826E-7</c:v>
                </c:pt>
                <c:pt idx="1402">
                  <c:v>2.1050627518471826E-7</c:v>
                </c:pt>
                <c:pt idx="1403">
                  <c:v>2.1037899914978783E-7</c:v>
                </c:pt>
                <c:pt idx="1404">
                  <c:v>2.1037899914978783E-7</c:v>
                </c:pt>
                <c:pt idx="1405">
                  <c:v>2.1025187123862221E-7</c:v>
                </c:pt>
                <c:pt idx="1406">
                  <c:v>2.1025187123862221E-7</c:v>
                </c:pt>
                <c:pt idx="1407">
                  <c:v>2.1012489119609989E-7</c:v>
                </c:pt>
                <c:pt idx="1408">
                  <c:v>2.1012489119609989E-7</c:v>
                </c:pt>
                <c:pt idx="1409">
                  <c:v>2.0999805876768102E-7</c:v>
                </c:pt>
                <c:pt idx="1410">
                  <c:v>2.0999805876768102E-7</c:v>
                </c:pt>
                <c:pt idx="1411">
                  <c:v>2.0987137369940566E-7</c:v>
                </c:pt>
                <c:pt idx="1412">
                  <c:v>2.0987137369940566E-7</c:v>
                </c:pt>
                <c:pt idx="1413">
                  <c:v>2.0974483573789279E-7</c:v>
                </c:pt>
                <c:pt idx="1414">
                  <c:v>2.0974483573789279E-7</c:v>
                </c:pt>
                <c:pt idx="1415">
                  <c:v>2.096184446303375E-7</c:v>
                </c:pt>
                <c:pt idx="1416">
                  <c:v>2.096184446303375E-7</c:v>
                </c:pt>
                <c:pt idx="1417">
                  <c:v>2.0949220012451066E-7</c:v>
                </c:pt>
                <c:pt idx="1418">
                  <c:v>2.0949220012451066E-7</c:v>
                </c:pt>
                <c:pt idx="1419">
                  <c:v>2.0936610196875652E-7</c:v>
                </c:pt>
                <c:pt idx="1420">
                  <c:v>2.0936610196875652E-7</c:v>
                </c:pt>
                <c:pt idx="1421">
                  <c:v>2.0924014991199105E-7</c:v>
                </c:pt>
                <c:pt idx="1422">
                  <c:v>2.0924014991199105E-7</c:v>
                </c:pt>
                <c:pt idx="1423">
                  <c:v>2.0911434370370079E-7</c:v>
                </c:pt>
                <c:pt idx="1424">
                  <c:v>2.0911434370370079E-7</c:v>
                </c:pt>
                <c:pt idx="1425">
                  <c:v>2.0898868309394094E-7</c:v>
                </c:pt>
                <c:pt idx="1426">
                  <c:v>2.0898868309394094E-7</c:v>
                </c:pt>
                <c:pt idx="1427">
                  <c:v>2.0886316783333362E-7</c:v>
                </c:pt>
                <c:pt idx="1428">
                  <c:v>2.0886316783333362E-7</c:v>
                </c:pt>
                <c:pt idx="1429">
                  <c:v>2.0873779767306668E-7</c:v>
                </c:pt>
                <c:pt idx="1430">
                  <c:v>2.0873779767306668E-7</c:v>
                </c:pt>
                <c:pt idx="1431">
                  <c:v>2.0861459098037723E-7</c:v>
                </c:pt>
                <c:pt idx="1432">
                  <c:v>2.0861459098037723E-7</c:v>
                </c:pt>
                <c:pt idx="1433">
                  <c:v>2.084895079462408E-7</c:v>
                </c:pt>
                <c:pt idx="1434">
                  <c:v>2.084895079462408E-7</c:v>
                </c:pt>
                <c:pt idx="1435">
                  <c:v>2.0836456927336646E-7</c:v>
                </c:pt>
                <c:pt idx="1436">
                  <c:v>2.0836456927336646E-7</c:v>
                </c:pt>
                <c:pt idx="1437">
                  <c:v>2.0823977471517879E-7</c:v>
                </c:pt>
                <c:pt idx="1438">
                  <c:v>2.0823977471517879E-7</c:v>
                </c:pt>
                <c:pt idx="1439">
                  <c:v>2.0811512402566045E-7</c:v>
                </c:pt>
                <c:pt idx="1440">
                  <c:v>2.0811512402566045E-7</c:v>
                </c:pt>
                <c:pt idx="1441">
                  <c:v>2.0799061695934968E-7</c:v>
                </c:pt>
                <c:pt idx="1442">
                  <c:v>2.0799061695934968E-7</c:v>
                </c:pt>
                <c:pt idx="1443">
                  <c:v>2.0786625327259967E-7</c:v>
                </c:pt>
                <c:pt idx="1444">
                  <c:v>2.0786625327259967E-7</c:v>
                </c:pt>
                <c:pt idx="1445">
                  <c:v>2.0774203271853415E-7</c:v>
                </c:pt>
                <c:pt idx="1446">
                  <c:v>2.0774203271853415E-7</c:v>
                </c:pt>
                <c:pt idx="1447">
                  <c:v>2.0761795505461207E-7</c:v>
                </c:pt>
                <c:pt idx="1448">
                  <c:v>2.0761795505461207E-7</c:v>
                </c:pt>
                <c:pt idx="1449">
                  <c:v>2.0749402003758016E-7</c:v>
                </c:pt>
                <c:pt idx="1450">
                  <c:v>2.0749402003758016E-7</c:v>
                </c:pt>
                <c:pt idx="1451">
                  <c:v>2.0737022742473388E-7</c:v>
                </c:pt>
                <c:pt idx="1452">
                  <c:v>2.0737022742473388E-7</c:v>
                </c:pt>
                <c:pt idx="1453">
                  <c:v>2.0724657697391494E-7</c:v>
                </c:pt>
                <c:pt idx="1454">
                  <c:v>2.0724657697391494E-7</c:v>
                </c:pt>
                <c:pt idx="1455">
                  <c:v>2.0712306844351029E-7</c:v>
                </c:pt>
                <c:pt idx="1456">
                  <c:v>2.0712306844351029E-7</c:v>
                </c:pt>
                <c:pt idx="1457">
                  <c:v>2.0699970159245088E-7</c:v>
                </c:pt>
                <c:pt idx="1458">
                  <c:v>2.0699970159245088E-7</c:v>
                </c:pt>
                <c:pt idx="1459">
                  <c:v>2.068764761802095E-7</c:v>
                </c:pt>
                <c:pt idx="1460">
                  <c:v>2.068764761802095E-7</c:v>
                </c:pt>
                <c:pt idx="1461">
                  <c:v>2.0675339196679966E-7</c:v>
                </c:pt>
                <c:pt idx="1462">
                  <c:v>2.0675339196679966E-7</c:v>
                </c:pt>
                <c:pt idx="1463">
                  <c:v>2.0663044871277402E-7</c:v>
                </c:pt>
                <c:pt idx="1464">
                  <c:v>2.0663044871277402E-7</c:v>
                </c:pt>
                <c:pt idx="1465">
                  <c:v>2.0650764617922275E-7</c:v>
                </c:pt>
                <c:pt idx="1466">
                  <c:v>2.0650764617922275E-7</c:v>
                </c:pt>
                <c:pt idx="1467">
                  <c:v>2.0638498412777193E-7</c:v>
                </c:pt>
                <c:pt idx="1468">
                  <c:v>2.0638498412777193E-7</c:v>
                </c:pt>
                <c:pt idx="1469">
                  <c:v>2.062644373677096E-7</c:v>
                </c:pt>
                <c:pt idx="1470">
                  <c:v>2.062644373677096E-7</c:v>
                </c:pt>
                <c:pt idx="1471">
                  <c:v>2.0614205331117892E-7</c:v>
                </c:pt>
                <c:pt idx="1472">
                  <c:v>2.0614205331117892E-7</c:v>
                </c:pt>
                <c:pt idx="1473">
                  <c:v>2.0601980902864415E-7</c:v>
                </c:pt>
                <c:pt idx="1474">
                  <c:v>2.0601980902864415E-7</c:v>
                </c:pt>
                <c:pt idx="1475">
                  <c:v>2.0589770428385243E-7</c:v>
                </c:pt>
                <c:pt idx="1476">
                  <c:v>2.0589770428385243E-7</c:v>
                </c:pt>
                <c:pt idx="1477">
                  <c:v>2.0577573884107993E-7</c:v>
                </c:pt>
                <c:pt idx="1478">
                  <c:v>2.0577573884107993E-7</c:v>
                </c:pt>
                <c:pt idx="1479">
                  <c:v>2.0565391246512961E-7</c:v>
                </c:pt>
                <c:pt idx="1480">
                  <c:v>2.0565391246512961E-7</c:v>
                </c:pt>
                <c:pt idx="1481">
                  <c:v>2.0553222492133035E-7</c:v>
                </c:pt>
                <c:pt idx="1482">
                  <c:v>2.0553222492133035E-7</c:v>
                </c:pt>
                <c:pt idx="1483">
                  <c:v>2.0541067597553541E-7</c:v>
                </c:pt>
                <c:pt idx="1484">
                  <c:v>2.0541067597553541E-7</c:v>
                </c:pt>
                <c:pt idx="1485">
                  <c:v>2.0528926539412079E-7</c:v>
                </c:pt>
                <c:pt idx="1486">
                  <c:v>2.0528926539412079E-7</c:v>
                </c:pt>
                <c:pt idx="1487">
                  <c:v>2.0516799294398373E-7</c:v>
                </c:pt>
                <c:pt idx="1488">
                  <c:v>2.0516799294398373E-7</c:v>
                </c:pt>
                <c:pt idx="1489">
                  <c:v>2.0504685839254155E-7</c:v>
                </c:pt>
                <c:pt idx="1490">
                  <c:v>2.0504685839254155E-7</c:v>
                </c:pt>
                <c:pt idx="1491">
                  <c:v>2.0492586150773007E-7</c:v>
                </c:pt>
                <c:pt idx="1492">
                  <c:v>2.0492586150773007E-7</c:v>
                </c:pt>
                <c:pt idx="1493">
                  <c:v>2.04805002059227E-7</c:v>
                </c:pt>
                <c:pt idx="1494">
                  <c:v>2.04805002059227E-7</c:v>
                </c:pt>
                <c:pt idx="1495">
                  <c:v>2.0468427981354978E-7</c:v>
                </c:pt>
                <c:pt idx="1496">
                  <c:v>2.0468427981354978E-7</c:v>
                </c:pt>
                <c:pt idx="1497">
                  <c:v>2.0456369454140703E-7</c:v>
                </c:pt>
                <c:pt idx="1498">
                  <c:v>2.0456369454140703E-7</c:v>
                </c:pt>
                <c:pt idx="1499">
                  <c:v>2.0444324601279432E-7</c:v>
                </c:pt>
                <c:pt idx="1500">
                  <c:v>2.0444324601279432E-7</c:v>
                </c:pt>
                <c:pt idx="1501">
                  <c:v>2.0432293399821837E-7</c:v>
                </c:pt>
                <c:pt idx="1502">
                  <c:v>2.0432293399821837E-7</c:v>
                </c:pt>
                <c:pt idx="1503">
                  <c:v>2.0420275826869557E-7</c:v>
                </c:pt>
                <c:pt idx="1504">
                  <c:v>2.0420275826869557E-7</c:v>
                </c:pt>
                <c:pt idx="1505">
                  <c:v>2.0408465364040697E-7</c:v>
                </c:pt>
                <c:pt idx="1506">
                  <c:v>2.0408465364040697E-7</c:v>
                </c:pt>
                <c:pt idx="1507">
                  <c:v>2.0396474760831153E-7</c:v>
                </c:pt>
                <c:pt idx="1508">
                  <c:v>2.0396474760831153E-7</c:v>
                </c:pt>
                <c:pt idx="1509">
                  <c:v>2.0384497717981322E-7</c:v>
                </c:pt>
                <c:pt idx="1510">
                  <c:v>2.0384497717981322E-7</c:v>
                </c:pt>
                <c:pt idx="1511">
                  <c:v>2.0372534212916247E-7</c:v>
                </c:pt>
                <c:pt idx="1512">
                  <c:v>2.0372534212916247E-7</c:v>
                </c:pt>
                <c:pt idx="1513">
                  <c:v>2.0360584222989651E-7</c:v>
                </c:pt>
                <c:pt idx="1514">
                  <c:v>2.0360584222989651E-7</c:v>
                </c:pt>
                <c:pt idx="1515">
                  <c:v>2.0348647725605391E-7</c:v>
                </c:pt>
                <c:pt idx="1516">
                  <c:v>2.0348647725605391E-7</c:v>
                </c:pt>
                <c:pt idx="1517">
                  <c:v>2.033672469821735E-7</c:v>
                </c:pt>
                <c:pt idx="1518">
                  <c:v>2.033672469821735E-7</c:v>
                </c:pt>
                <c:pt idx="1519">
                  <c:v>2.0324815118329313E-7</c:v>
                </c:pt>
                <c:pt idx="1520">
                  <c:v>2.0324815118329313E-7</c:v>
                </c:pt>
                <c:pt idx="1521">
                  <c:v>2.0312918963494756E-7</c:v>
                </c:pt>
                <c:pt idx="1522">
                  <c:v>2.0312918963494756E-7</c:v>
                </c:pt>
                <c:pt idx="1523">
                  <c:v>2.0301036211316819E-7</c:v>
                </c:pt>
                <c:pt idx="1524">
                  <c:v>2.0301036211316819E-7</c:v>
                </c:pt>
                <c:pt idx="1525">
                  <c:v>2.0289166839448064E-7</c:v>
                </c:pt>
                <c:pt idx="1526">
                  <c:v>2.0289166839448064E-7</c:v>
                </c:pt>
                <c:pt idx="1527">
                  <c:v>2.0277310825590409E-7</c:v>
                </c:pt>
                <c:pt idx="1528">
                  <c:v>2.0277310825590409E-7</c:v>
                </c:pt>
                <c:pt idx="1529">
                  <c:v>2.0265468147494971E-7</c:v>
                </c:pt>
                <c:pt idx="1530">
                  <c:v>2.0265468147494971E-7</c:v>
                </c:pt>
                <c:pt idx="1531">
                  <c:v>2.0253638782961896E-7</c:v>
                </c:pt>
                <c:pt idx="1532">
                  <c:v>2.0253638782961896E-7</c:v>
                </c:pt>
                <c:pt idx="1533">
                  <c:v>2.0241822709840337E-7</c:v>
                </c:pt>
                <c:pt idx="1534">
                  <c:v>2.0241822709840337E-7</c:v>
                </c:pt>
                <c:pt idx="1535">
                  <c:v>2.0230019906028147E-7</c:v>
                </c:pt>
                <c:pt idx="1536">
                  <c:v>2.0230019906028147E-7</c:v>
                </c:pt>
                <c:pt idx="1537">
                  <c:v>2.0218230349471893E-7</c:v>
                </c:pt>
                <c:pt idx="1538">
                  <c:v>2.0218230349471893E-7</c:v>
                </c:pt>
                <c:pt idx="1539">
                  <c:v>2.0206454018166668E-7</c:v>
                </c:pt>
                <c:pt idx="1540">
                  <c:v>2.0206454018166668E-7</c:v>
                </c:pt>
                <c:pt idx="1541">
                  <c:v>2.0194690890155925E-7</c:v>
                </c:pt>
                <c:pt idx="1542">
                  <c:v>2.0194690890155925E-7</c:v>
                </c:pt>
                <c:pt idx="1543">
                  <c:v>2.0183130354371526E-7</c:v>
                </c:pt>
                <c:pt idx="1544">
                  <c:v>2.0183130354371526E-7</c:v>
                </c:pt>
                <c:pt idx="1545">
                  <c:v>2.0171393355195838E-7</c:v>
                </c:pt>
                <c:pt idx="1546">
                  <c:v>2.0171393355195838E-7</c:v>
                </c:pt>
                <c:pt idx="1547">
                  <c:v>2.0159669494085543E-7</c:v>
                </c:pt>
                <c:pt idx="1548">
                  <c:v>2.0159669494085543E-7</c:v>
                </c:pt>
                <c:pt idx="1549">
                  <c:v>2.0147958749275592E-7</c:v>
                </c:pt>
                <c:pt idx="1550">
                  <c:v>2.0147958749275592E-7</c:v>
                </c:pt>
                <c:pt idx="1551">
                  <c:v>2.0136261099048691E-7</c:v>
                </c:pt>
                <c:pt idx="1552">
                  <c:v>2.0136261099048691E-7</c:v>
                </c:pt>
                <c:pt idx="1553">
                  <c:v>2.0124576521735132E-7</c:v>
                </c:pt>
                <c:pt idx="1554">
                  <c:v>2.0124576521735132E-7</c:v>
                </c:pt>
                <c:pt idx="1555">
                  <c:v>2.0112904995712708E-7</c:v>
                </c:pt>
                <c:pt idx="1556">
                  <c:v>2.0112904995712708E-7</c:v>
                </c:pt>
                <c:pt idx="1557">
                  <c:v>2.01012464995247E-7</c:v>
                </c:pt>
                <c:pt idx="1558">
                  <c:v>2.01012464995247E-7</c:v>
                </c:pt>
                <c:pt idx="1559">
                  <c:v>2.0089601011407023E-7</c:v>
                </c:pt>
                <c:pt idx="1560">
                  <c:v>2.0089601011407023E-7</c:v>
                </c:pt>
                <c:pt idx="1561">
                  <c:v>2.00779685099974E-7</c:v>
                </c:pt>
                <c:pt idx="1562">
                  <c:v>2.00779685099974E-7</c:v>
                </c:pt>
                <c:pt idx="1563">
                  <c:v>2.0066348973862226E-7</c:v>
                </c:pt>
                <c:pt idx="1564">
                  <c:v>2.0066348973862226E-7</c:v>
                </c:pt>
                <c:pt idx="1565">
                  <c:v>2.0054742381614753E-7</c:v>
                </c:pt>
                <c:pt idx="1566">
                  <c:v>2.0054742381614753E-7</c:v>
                </c:pt>
                <c:pt idx="1567">
                  <c:v>2.0043148711914913E-7</c:v>
                </c:pt>
                <c:pt idx="1568">
                  <c:v>2.0043148711914913E-7</c:v>
                </c:pt>
                <c:pt idx="1569">
                  <c:v>2.0031567943469247E-7</c:v>
                </c:pt>
                <c:pt idx="1570">
                  <c:v>2.0031567943469247E-7</c:v>
                </c:pt>
                <c:pt idx="1571">
                  <c:v>2.0020000055030723E-7</c:v>
                </c:pt>
                <c:pt idx="1572">
                  <c:v>2.0020000055030723E-7</c:v>
                </c:pt>
                <c:pt idx="1573">
                  <c:v>2.0008445025398653E-7</c:v>
                </c:pt>
                <c:pt idx="1574">
                  <c:v>2.0008445025398653E-7</c:v>
                </c:pt>
                <c:pt idx="1575">
                  <c:v>1.9996902833418534E-7</c:v>
                </c:pt>
                <c:pt idx="1576">
                  <c:v>1.9996902833418534E-7</c:v>
                </c:pt>
                <c:pt idx="1577">
                  <c:v>1.9985373457981973E-7</c:v>
                </c:pt>
                <c:pt idx="1578">
                  <c:v>1.9985373457981973E-7</c:v>
                </c:pt>
                <c:pt idx="1579">
                  <c:v>1.99738568780265E-7</c:v>
                </c:pt>
                <c:pt idx="1580">
                  <c:v>1.99738568780265E-7</c:v>
                </c:pt>
                <c:pt idx="1581">
                  <c:v>1.9962538516580396E-7</c:v>
                </c:pt>
                <c:pt idx="1582">
                  <c:v>1.9962538516580396E-7</c:v>
                </c:pt>
                <c:pt idx="1583">
                  <c:v>1.9951047259047478E-7</c:v>
                </c:pt>
                <c:pt idx="1584">
                  <c:v>1.9951047259047478E-7</c:v>
                </c:pt>
                <c:pt idx="1585">
                  <c:v>1.9939568734419872E-7</c:v>
                </c:pt>
                <c:pt idx="1586">
                  <c:v>1.9939568734419872E-7</c:v>
                </c:pt>
                <c:pt idx="1587">
                  <c:v>1.9928102921816958E-7</c:v>
                </c:pt>
                <c:pt idx="1588">
                  <c:v>1.9928102921816958E-7</c:v>
                </c:pt>
                <c:pt idx="1589">
                  <c:v>1.991664980040344E-7</c:v>
                </c:pt>
                <c:pt idx="1590">
                  <c:v>1.991664980040344E-7</c:v>
                </c:pt>
                <c:pt idx="1591">
                  <c:v>1.9905209349389223E-7</c:v>
                </c:pt>
                <c:pt idx="1592">
                  <c:v>1.9905209349389223E-7</c:v>
                </c:pt>
                <c:pt idx="1593">
                  <c:v>1.9893781548029335E-7</c:v>
                </c:pt>
                <c:pt idx="1594">
                  <c:v>1.9893781548029335E-7</c:v>
                </c:pt>
                <c:pt idx="1595">
                  <c:v>1.988236637562375E-7</c:v>
                </c:pt>
                <c:pt idx="1596">
                  <c:v>1.988236637562375E-7</c:v>
                </c:pt>
                <c:pt idx="1597">
                  <c:v>1.9870963811517308E-7</c:v>
                </c:pt>
                <c:pt idx="1598">
                  <c:v>1.9870963811517308E-7</c:v>
                </c:pt>
                <c:pt idx="1599">
                  <c:v>1.9859573835099549E-7</c:v>
                </c:pt>
                <c:pt idx="1600">
                  <c:v>1.9859573835099549E-7</c:v>
                </c:pt>
                <c:pt idx="1601">
                  <c:v>1.9848196425804638E-7</c:v>
                </c:pt>
                <c:pt idx="1602">
                  <c:v>1.9848196425804638E-7</c:v>
                </c:pt>
                <c:pt idx="1603">
                  <c:v>1.9836831563111234E-7</c:v>
                </c:pt>
                <c:pt idx="1604">
                  <c:v>1.9836831563111234E-7</c:v>
                </c:pt>
                <c:pt idx="1605">
                  <c:v>1.9825479226542348E-7</c:v>
                </c:pt>
                <c:pt idx="1606">
                  <c:v>1.9825479226542348E-7</c:v>
                </c:pt>
                <c:pt idx="1607">
                  <c:v>1.9814139395780145E-7</c:v>
                </c:pt>
                <c:pt idx="1608">
                  <c:v>1.9814139395780145E-7</c:v>
                </c:pt>
                <c:pt idx="1609">
                  <c:v>1.9802812050206077E-7</c:v>
                </c:pt>
                <c:pt idx="1610">
                  <c:v>1.9802812050206077E-7</c:v>
                </c:pt>
                <c:pt idx="1611">
                  <c:v>1.9791497169590571E-7</c:v>
                </c:pt>
                <c:pt idx="1612">
                  <c:v>1.9791497169590571E-7</c:v>
                </c:pt>
                <c:pt idx="1613">
                  <c:v>1.9780194733632923E-7</c:v>
                </c:pt>
                <c:pt idx="1614">
                  <c:v>1.9780194733632923E-7</c:v>
                </c:pt>
                <c:pt idx="1615">
                  <c:v>1.9768904722076204E-7</c:v>
                </c:pt>
                <c:pt idx="1616">
                  <c:v>1.9768904722076204E-7</c:v>
                </c:pt>
                <c:pt idx="1617">
                  <c:v>1.9757808913213839E-7</c:v>
                </c:pt>
                <c:pt idx="1618">
                  <c:v>1.9757808913213839E-7</c:v>
                </c:pt>
                <c:pt idx="1619">
                  <c:v>1.9746543490280317E-7</c:v>
                </c:pt>
                <c:pt idx="1620">
                  <c:v>1.9746543490280317E-7</c:v>
                </c:pt>
                <c:pt idx="1621">
                  <c:v>1.9735290431676698E-7</c:v>
                </c:pt>
                <c:pt idx="1622">
                  <c:v>1.9735290431676698E-7</c:v>
                </c:pt>
                <c:pt idx="1623">
                  <c:v>1.972404971709107E-7</c:v>
                </c:pt>
                <c:pt idx="1624">
                  <c:v>1.972404971709107E-7</c:v>
                </c:pt>
                <c:pt idx="1625">
                  <c:v>1.9712821326597067E-7</c:v>
                </c:pt>
                <c:pt idx="1626">
                  <c:v>1.9712821326597067E-7</c:v>
                </c:pt>
                <c:pt idx="1627">
                  <c:v>1.9701605240197253E-7</c:v>
                </c:pt>
                <c:pt idx="1628">
                  <c:v>1.9701605240197253E-7</c:v>
                </c:pt>
                <c:pt idx="1629">
                  <c:v>1.969040143793715E-7</c:v>
                </c:pt>
                <c:pt idx="1630">
                  <c:v>1.969040143793715E-7</c:v>
                </c:pt>
                <c:pt idx="1631">
                  <c:v>1.9679209899905124E-7</c:v>
                </c:pt>
                <c:pt idx="1632">
                  <c:v>1.9679209899905124E-7</c:v>
                </c:pt>
                <c:pt idx="1633">
                  <c:v>1.9668030606232252E-7</c:v>
                </c:pt>
                <c:pt idx="1634">
                  <c:v>1.9668030606232252E-7</c:v>
                </c:pt>
                <c:pt idx="1635">
                  <c:v>1.9656863537092287E-7</c:v>
                </c:pt>
                <c:pt idx="1636">
                  <c:v>1.9656863537092287E-7</c:v>
                </c:pt>
                <c:pt idx="1637">
                  <c:v>1.9645708672701422E-7</c:v>
                </c:pt>
                <c:pt idx="1638">
                  <c:v>1.9645708672701422E-7</c:v>
                </c:pt>
                <c:pt idx="1639">
                  <c:v>1.9634565993318269E-7</c:v>
                </c:pt>
                <c:pt idx="1640">
                  <c:v>1.9634565993318269E-7</c:v>
                </c:pt>
                <c:pt idx="1641">
                  <c:v>1.9623435479243712E-7</c:v>
                </c:pt>
                <c:pt idx="1642">
                  <c:v>1.9623435479243712E-7</c:v>
                </c:pt>
                <c:pt idx="1643">
                  <c:v>1.9612317110820814E-7</c:v>
                </c:pt>
                <c:pt idx="1644">
                  <c:v>1.9612317110820814E-7</c:v>
                </c:pt>
                <c:pt idx="1645">
                  <c:v>1.9601210868434663E-7</c:v>
                </c:pt>
                <c:pt idx="1646">
                  <c:v>1.9601210868434663E-7</c:v>
                </c:pt>
                <c:pt idx="1647">
                  <c:v>1.9590116732512319E-7</c:v>
                </c:pt>
                <c:pt idx="1648">
                  <c:v>1.9590116732512319E-7</c:v>
                </c:pt>
                <c:pt idx="1649">
                  <c:v>1.9579213330489178E-7</c:v>
                </c:pt>
                <c:pt idx="1650">
                  <c:v>1.9579213330489178E-7</c:v>
                </c:pt>
                <c:pt idx="1651">
                  <c:v>1.9568143154460962E-7</c:v>
                </c:pt>
                <c:pt idx="1652">
                  <c:v>1.9568143154460962E-7</c:v>
                </c:pt>
                <c:pt idx="1653">
                  <c:v>1.9557085026741541E-7</c:v>
                </c:pt>
                <c:pt idx="1654">
                  <c:v>1.9557085026741541E-7</c:v>
                </c:pt>
                <c:pt idx="1655">
                  <c:v>1.9546038927923954E-7</c:v>
                </c:pt>
                <c:pt idx="1656">
                  <c:v>1.9546038927923954E-7</c:v>
                </c:pt>
                <c:pt idx="1657">
                  <c:v>1.9535004838642601E-7</c:v>
                </c:pt>
                <c:pt idx="1658">
                  <c:v>1.9535004838642601E-7</c:v>
                </c:pt>
                <c:pt idx="1659">
                  <c:v>1.9523982739573186E-7</c:v>
                </c:pt>
                <c:pt idx="1660">
                  <c:v>1.9523982739573186E-7</c:v>
                </c:pt>
                <c:pt idx="1661">
                  <c:v>1.9512972611432564E-7</c:v>
                </c:pt>
                <c:pt idx="1662">
                  <c:v>1.9512972611432564E-7</c:v>
                </c:pt>
                <c:pt idx="1663">
                  <c:v>1.950197443497865E-7</c:v>
                </c:pt>
                <c:pt idx="1664">
                  <c:v>1.950197443497865E-7</c:v>
                </c:pt>
                <c:pt idx="1665">
                  <c:v>1.9490988191010308E-7</c:v>
                </c:pt>
                <c:pt idx="1666">
                  <c:v>1.9490988191010308E-7</c:v>
                </c:pt>
                <c:pt idx="1667">
                  <c:v>1.9480013860367259E-7</c:v>
                </c:pt>
                <c:pt idx="1668">
                  <c:v>1.9480013860367259E-7</c:v>
                </c:pt>
                <c:pt idx="1669">
                  <c:v>1.9469051423929953E-7</c:v>
                </c:pt>
                <c:pt idx="1670">
                  <c:v>1.9469051423929953E-7</c:v>
                </c:pt>
                <c:pt idx="1671">
                  <c:v>1.9458100862730407E-7</c:v>
                </c:pt>
                <c:pt idx="1672">
                  <c:v>1.9458100862730407E-7</c:v>
                </c:pt>
                <c:pt idx="1673">
                  <c:v>1.9447162157508169E-7</c:v>
                </c:pt>
                <c:pt idx="1674">
                  <c:v>1.9447162157508169E-7</c:v>
                </c:pt>
                <c:pt idx="1675">
                  <c:v>1.9436235289376324E-7</c:v>
                </c:pt>
                <c:pt idx="1676">
                  <c:v>1.9436235289376324E-7</c:v>
                </c:pt>
                <c:pt idx="1677">
                  <c:v>1.9425320239377188E-7</c:v>
                </c:pt>
                <c:pt idx="1678">
                  <c:v>1.9425320239377188E-7</c:v>
                </c:pt>
                <c:pt idx="1679">
                  <c:v>1.9414416988593248E-7</c:v>
                </c:pt>
                <c:pt idx="1680">
                  <c:v>1.9414416988593248E-7</c:v>
                </c:pt>
                <c:pt idx="1681">
                  <c:v>1.940352551814712E-7</c:v>
                </c:pt>
                <c:pt idx="1682">
                  <c:v>1.940352551814712E-7</c:v>
                </c:pt>
                <c:pt idx="1683">
                  <c:v>1.9392645809201383E-7</c:v>
                </c:pt>
                <c:pt idx="1684">
                  <c:v>1.9392645809201383E-7</c:v>
                </c:pt>
                <c:pt idx="1685">
                  <c:v>1.9381777842958487E-7</c:v>
                </c:pt>
                <c:pt idx="1686">
                  <c:v>1.9381777842958487E-7</c:v>
                </c:pt>
                <c:pt idx="1687">
                  <c:v>1.9370921600660682E-7</c:v>
                </c:pt>
                <c:pt idx="1688">
                  <c:v>1.9370921600660682E-7</c:v>
                </c:pt>
                <c:pt idx="1689">
                  <c:v>1.9360077063589889E-7</c:v>
                </c:pt>
                <c:pt idx="1690">
                  <c:v>1.9360077063589889E-7</c:v>
                </c:pt>
                <c:pt idx="1691">
                  <c:v>1.9349418843875435E-7</c:v>
                </c:pt>
                <c:pt idx="1692">
                  <c:v>1.9349418843875435E-7</c:v>
                </c:pt>
                <c:pt idx="1693">
                  <c:v>1.9338597473218102E-7</c:v>
                </c:pt>
                <c:pt idx="1694">
                  <c:v>1.9338597473218102E-7</c:v>
                </c:pt>
                <c:pt idx="1695">
                  <c:v>1.9327787752170186E-7</c:v>
                </c:pt>
                <c:pt idx="1696">
                  <c:v>1.9327787752170186E-7</c:v>
                </c:pt>
                <c:pt idx="1697">
                  <c:v>1.9316989662170614E-7</c:v>
                </c:pt>
                <c:pt idx="1698">
                  <c:v>1.9316989662170614E-7</c:v>
                </c:pt>
                <c:pt idx="1699">
                  <c:v>1.930620318469746E-7</c:v>
                </c:pt>
                <c:pt idx="1700">
                  <c:v>1.930620318469746E-7</c:v>
                </c:pt>
                <c:pt idx="1701">
                  <c:v>1.9295428301267846E-7</c:v>
                </c:pt>
                <c:pt idx="1702">
                  <c:v>1.9295428301267846E-7</c:v>
                </c:pt>
                <c:pt idx="1703">
                  <c:v>1.9284664993437875E-7</c:v>
                </c:pt>
                <c:pt idx="1704">
                  <c:v>1.9284664993437875E-7</c:v>
                </c:pt>
                <c:pt idx="1705">
                  <c:v>1.9273913242802456E-7</c:v>
                </c:pt>
                <c:pt idx="1706">
                  <c:v>1.9273913242802456E-7</c:v>
                </c:pt>
                <c:pt idx="1707">
                  <c:v>1.9263173030995262E-7</c:v>
                </c:pt>
                <c:pt idx="1708">
                  <c:v>1.9263173030995262E-7</c:v>
                </c:pt>
                <c:pt idx="1709">
                  <c:v>1.9252444339688621E-7</c:v>
                </c:pt>
                <c:pt idx="1710">
                  <c:v>1.9252444339688621E-7</c:v>
                </c:pt>
                <c:pt idx="1711">
                  <c:v>1.924172715059337E-7</c:v>
                </c:pt>
                <c:pt idx="1712">
                  <c:v>1.924172715059337E-7</c:v>
                </c:pt>
                <c:pt idx="1713">
                  <c:v>1.923102144545883E-7</c:v>
                </c:pt>
                <c:pt idx="1714">
                  <c:v>1.923102144545883E-7</c:v>
                </c:pt>
                <c:pt idx="1715">
                  <c:v>1.9220327206072644E-7</c:v>
                </c:pt>
                <c:pt idx="1716">
                  <c:v>1.9220327206072644E-7</c:v>
                </c:pt>
                <c:pt idx="1717">
                  <c:v>1.9209644414260673E-7</c:v>
                </c:pt>
                <c:pt idx="1718">
                  <c:v>1.9209644414260673E-7</c:v>
                </c:pt>
                <c:pt idx="1719">
                  <c:v>1.9198973051886953E-7</c:v>
                </c:pt>
                <c:pt idx="1720">
                  <c:v>1.9198973051886953E-7</c:v>
                </c:pt>
                <c:pt idx="1721">
                  <c:v>1.9188313100961567E-7</c:v>
                </c:pt>
                <c:pt idx="1722">
                  <c:v>1.9188313100961567E-7</c:v>
                </c:pt>
                <c:pt idx="1723">
                  <c:v>1.9177664543208352E-7</c:v>
                </c:pt>
                <c:pt idx="1724">
                  <c:v>1.9177664543208352E-7</c:v>
                </c:pt>
                <c:pt idx="1725">
                  <c:v>1.9167027360713311E-7</c:v>
                </c:pt>
                <c:pt idx="1726">
                  <c:v>1.9167027360713311E-7</c:v>
                </c:pt>
                <c:pt idx="1727">
                  <c:v>1.9156572829682623E-7</c:v>
                </c:pt>
                <c:pt idx="1728">
                  <c:v>1.9156572829682623E-7</c:v>
                </c:pt>
                <c:pt idx="1729">
                  <c:v>1.9145958161038243E-7</c:v>
                </c:pt>
                <c:pt idx="1730">
                  <c:v>1.9145958161038243E-7</c:v>
                </c:pt>
                <c:pt idx="1731">
                  <c:v>1.9135354814100201E-7</c:v>
                </c:pt>
                <c:pt idx="1732">
                  <c:v>1.9135354814100201E-7</c:v>
                </c:pt>
                <c:pt idx="1733">
                  <c:v>1.9124762770996141E-7</c:v>
                </c:pt>
                <c:pt idx="1734">
                  <c:v>1.9124762770996141E-7</c:v>
                </c:pt>
                <c:pt idx="1735">
                  <c:v>1.9114182013998277E-7</c:v>
                </c:pt>
                <c:pt idx="1736">
                  <c:v>1.9114182013998277E-7</c:v>
                </c:pt>
                <c:pt idx="1737">
                  <c:v>1.9103612525094274E-7</c:v>
                </c:pt>
                <c:pt idx="1738">
                  <c:v>1.9103612525094274E-7</c:v>
                </c:pt>
                <c:pt idx="1739">
                  <c:v>1.9093054286630886E-7</c:v>
                </c:pt>
                <c:pt idx="1740">
                  <c:v>1.9093054286630886E-7</c:v>
                </c:pt>
                <c:pt idx="1741">
                  <c:v>1.9082507280884583E-7</c:v>
                </c:pt>
                <c:pt idx="1742">
                  <c:v>1.9082507280884583E-7</c:v>
                </c:pt>
                <c:pt idx="1743">
                  <c:v>1.9071971490168798E-7</c:v>
                </c:pt>
                <c:pt idx="1744">
                  <c:v>1.9071971490168798E-7</c:v>
                </c:pt>
                <c:pt idx="1745">
                  <c:v>1.9061446896833843E-7</c:v>
                </c:pt>
                <c:pt idx="1746">
                  <c:v>1.9061446896833843E-7</c:v>
                </c:pt>
                <c:pt idx="1747">
                  <c:v>1.9050933483266795E-7</c:v>
                </c:pt>
                <c:pt idx="1748">
                  <c:v>1.9050933483266795E-7</c:v>
                </c:pt>
                <c:pt idx="1749">
                  <c:v>1.9040431231891419E-7</c:v>
                </c:pt>
                <c:pt idx="1750">
                  <c:v>1.9040431231891419E-7</c:v>
                </c:pt>
                <c:pt idx="1751">
                  <c:v>1.9029940125168057E-7</c:v>
                </c:pt>
                <c:pt idx="1752">
                  <c:v>1.9029940125168057E-7</c:v>
                </c:pt>
                <c:pt idx="1753">
                  <c:v>1.9019460145593571E-7</c:v>
                </c:pt>
                <c:pt idx="1754">
                  <c:v>1.9019460145593571E-7</c:v>
                </c:pt>
                <c:pt idx="1755">
                  <c:v>1.9008991275701166E-7</c:v>
                </c:pt>
                <c:pt idx="1756">
                  <c:v>1.9008991275701166E-7</c:v>
                </c:pt>
                <c:pt idx="1757">
                  <c:v>1.8998533498060399E-7</c:v>
                </c:pt>
                <c:pt idx="1758">
                  <c:v>1.8998533498060399E-7</c:v>
                </c:pt>
                <c:pt idx="1759">
                  <c:v>1.8988086795277008E-7</c:v>
                </c:pt>
                <c:pt idx="1760">
                  <c:v>1.8988086795277008E-7</c:v>
                </c:pt>
                <c:pt idx="1761">
                  <c:v>1.897765114999285E-7</c:v>
                </c:pt>
                <c:pt idx="1762">
                  <c:v>1.897765114999285E-7</c:v>
                </c:pt>
                <c:pt idx="1763">
                  <c:v>1.896722654488581E-7</c:v>
                </c:pt>
                <c:pt idx="1764">
                  <c:v>1.896722654488581E-7</c:v>
                </c:pt>
                <c:pt idx="1765">
                  <c:v>1.8956812962669687E-7</c:v>
                </c:pt>
                <c:pt idx="1766">
                  <c:v>1.8956812962669687E-7</c:v>
                </c:pt>
                <c:pt idx="1767">
                  <c:v>1.8946410386094145E-7</c:v>
                </c:pt>
                <c:pt idx="1768">
                  <c:v>1.8946410386094145E-7</c:v>
                </c:pt>
                <c:pt idx="1769">
                  <c:v>1.8936186317147251E-7</c:v>
                </c:pt>
                <c:pt idx="1770">
                  <c:v>1.8936186317147251E-7</c:v>
                </c:pt>
                <c:pt idx="1771">
                  <c:v>1.8925805523425133E-7</c:v>
                </c:pt>
                <c:pt idx="1772">
                  <c:v>1.8925805523425133E-7</c:v>
                </c:pt>
                <c:pt idx="1773">
                  <c:v>1.8915435684082832E-7</c:v>
                </c:pt>
                <c:pt idx="1774">
                  <c:v>1.8915435684082832E-7</c:v>
                </c:pt>
                <c:pt idx="1775">
                  <c:v>1.8905076782011833E-7</c:v>
                </c:pt>
                <c:pt idx="1776">
                  <c:v>1.8905076782011833E-7</c:v>
                </c:pt>
                <c:pt idx="1777">
                  <c:v>1.8894728800139018E-7</c:v>
                </c:pt>
                <c:pt idx="1778">
                  <c:v>1.8894728800139018E-7</c:v>
                </c:pt>
                <c:pt idx="1779">
                  <c:v>1.8884391721426517E-7</c:v>
                </c:pt>
                <c:pt idx="1780">
                  <c:v>1.8884391721426517E-7</c:v>
                </c:pt>
                <c:pt idx="1781">
                  <c:v>1.8874065528871722E-7</c:v>
                </c:pt>
                <c:pt idx="1782">
                  <c:v>1.8874065528871722E-7</c:v>
                </c:pt>
                <c:pt idx="1783">
                  <c:v>1.8863750205507055E-7</c:v>
                </c:pt>
                <c:pt idx="1784">
                  <c:v>1.8863750205507055E-7</c:v>
                </c:pt>
                <c:pt idx="1785">
                  <c:v>1.8853445734504433E-7</c:v>
                </c:pt>
                <c:pt idx="1786">
                  <c:v>1.8853445734504433E-7</c:v>
                </c:pt>
                <c:pt idx="1787">
                  <c:v>1.8843152098757274E-7</c:v>
                </c:pt>
                <c:pt idx="1788">
                  <c:v>1.8843152098757274E-7</c:v>
                </c:pt>
                <c:pt idx="1789">
                  <c:v>1.8832869281507367E-7</c:v>
                </c:pt>
                <c:pt idx="1790">
                  <c:v>1.8832869281507367E-7</c:v>
                </c:pt>
                <c:pt idx="1791">
                  <c:v>1.8822597265926669E-7</c:v>
                </c:pt>
                <c:pt idx="1792">
                  <c:v>1.8822597265926669E-7</c:v>
                </c:pt>
                <c:pt idx="1793">
                  <c:v>1.881233603522182E-7</c:v>
                </c:pt>
                <c:pt idx="1794">
                  <c:v>1.881233603522182E-7</c:v>
                </c:pt>
                <c:pt idx="1795">
                  <c:v>1.8802085572634038E-7</c:v>
                </c:pt>
                <c:pt idx="1796">
                  <c:v>1.8802085572634038E-7</c:v>
                </c:pt>
                <c:pt idx="1797">
                  <c:v>1.8791845861438987E-7</c:v>
                </c:pt>
                <c:pt idx="1798">
                  <c:v>1.8791845861438987E-7</c:v>
                </c:pt>
                <c:pt idx="1799">
                  <c:v>1.8781616884946739E-7</c:v>
                </c:pt>
                <c:pt idx="1800">
                  <c:v>1.8781616884946739E-7</c:v>
                </c:pt>
                <c:pt idx="1801">
                  <c:v>1.8771398626501695E-7</c:v>
                </c:pt>
                <c:pt idx="1802">
                  <c:v>1.8771398626501695E-7</c:v>
                </c:pt>
                <c:pt idx="1803">
                  <c:v>1.8761191069482419E-7</c:v>
                </c:pt>
                <c:pt idx="1804">
                  <c:v>1.8761191069482419E-7</c:v>
                </c:pt>
                <c:pt idx="1805">
                  <c:v>1.8750994197301646E-7</c:v>
                </c:pt>
                <c:pt idx="1806">
                  <c:v>1.8750994197301646E-7</c:v>
                </c:pt>
                <c:pt idx="1807">
                  <c:v>1.8740972202495468E-7</c:v>
                </c:pt>
                <c:pt idx="1808">
                  <c:v>1.8740972202495468E-7</c:v>
                </c:pt>
                <c:pt idx="1809">
                  <c:v>1.8730796478694104E-7</c:v>
                </c:pt>
                <c:pt idx="1810">
                  <c:v>1.8730796478694104E-7</c:v>
                </c:pt>
                <c:pt idx="1811">
                  <c:v>1.8720631390438935E-7</c:v>
                </c:pt>
                <c:pt idx="1812">
                  <c:v>1.8720631390438935E-7</c:v>
                </c:pt>
                <c:pt idx="1813">
                  <c:v>1.871047692127776E-7</c:v>
                </c:pt>
                <c:pt idx="1814">
                  <c:v>1.871047692127776E-7</c:v>
                </c:pt>
                <c:pt idx="1815">
                  <c:v>1.8700333054792097E-7</c:v>
                </c:pt>
                <c:pt idx="1816">
                  <c:v>1.8700333054792097E-7</c:v>
                </c:pt>
                <c:pt idx="1817">
                  <c:v>1.8690199774597094E-7</c:v>
                </c:pt>
                <c:pt idx="1818">
                  <c:v>1.8690199774597094E-7</c:v>
                </c:pt>
                <c:pt idx="1819">
                  <c:v>1.8680077064341368E-7</c:v>
                </c:pt>
                <c:pt idx="1820">
                  <c:v>1.8680077064341368E-7</c:v>
                </c:pt>
                <c:pt idx="1821">
                  <c:v>1.8669964907707012E-7</c:v>
                </c:pt>
                <c:pt idx="1822">
                  <c:v>1.8669964907707012E-7</c:v>
                </c:pt>
                <c:pt idx="1823">
                  <c:v>1.865986328840949E-7</c:v>
                </c:pt>
                <c:pt idx="1824">
                  <c:v>1.865986328840949E-7</c:v>
                </c:pt>
                <c:pt idx="1825">
                  <c:v>1.8649772190197497E-7</c:v>
                </c:pt>
                <c:pt idx="1826">
                  <c:v>1.8649772190197497E-7</c:v>
                </c:pt>
                <c:pt idx="1827">
                  <c:v>1.863969159685294E-7</c:v>
                </c:pt>
                <c:pt idx="1828">
                  <c:v>1.863969159685294E-7</c:v>
                </c:pt>
                <c:pt idx="1829">
                  <c:v>1.8629621492190796E-7</c:v>
                </c:pt>
                <c:pt idx="1830">
                  <c:v>1.8629621492190796E-7</c:v>
                </c:pt>
                <c:pt idx="1831">
                  <c:v>1.8619561860059091E-7</c:v>
                </c:pt>
                <c:pt idx="1832">
                  <c:v>1.8619561860059091E-7</c:v>
                </c:pt>
                <c:pt idx="1833">
                  <c:v>1.8609512684338772E-7</c:v>
                </c:pt>
                <c:pt idx="1834">
                  <c:v>1.8609512684338772E-7</c:v>
                </c:pt>
                <c:pt idx="1835">
                  <c:v>1.8599473949045375E-7</c:v>
                </c:pt>
                <c:pt idx="1836">
                  <c:v>1.8599473949045375E-7</c:v>
                </c:pt>
                <c:pt idx="1837">
                  <c:v>1.8589445637921866E-7</c:v>
                </c:pt>
                <c:pt idx="1838">
                  <c:v>1.8589445637921866E-7</c:v>
                </c:pt>
                <c:pt idx="1839">
                  <c:v>1.8579427735049331E-7</c:v>
                </c:pt>
                <c:pt idx="1840">
                  <c:v>1.8579427735049331E-7</c:v>
                </c:pt>
                <c:pt idx="1841">
                  <c:v>1.8569420224439631E-7</c:v>
                </c:pt>
                <c:pt idx="1842">
                  <c:v>1.8569420224439631E-7</c:v>
                </c:pt>
                <c:pt idx="1843">
                  <c:v>1.8559423090137099E-7</c:v>
                </c:pt>
                <c:pt idx="1844">
                  <c:v>1.8559423090137099E-7</c:v>
                </c:pt>
                <c:pt idx="1845">
                  <c:v>1.8549436316218545E-7</c:v>
                </c:pt>
                <c:pt idx="1846">
                  <c:v>1.8549436316218545E-7</c:v>
                </c:pt>
                <c:pt idx="1847">
                  <c:v>1.8539459886793102E-7</c:v>
                </c:pt>
                <c:pt idx="1848">
                  <c:v>1.8539459886793102E-7</c:v>
                </c:pt>
                <c:pt idx="1849">
                  <c:v>1.8529654447731933E-7</c:v>
                </c:pt>
                <c:pt idx="1850">
                  <c:v>1.8529654447731933E-7</c:v>
                </c:pt>
                <c:pt idx="1851">
                  <c:v>1.8519698493538932E-7</c:v>
                </c:pt>
                <c:pt idx="1852">
                  <c:v>1.8519698493538932E-7</c:v>
                </c:pt>
                <c:pt idx="1853">
                  <c:v>1.8509752836614274E-7</c:v>
                </c:pt>
                <c:pt idx="1854">
                  <c:v>1.8509752836614274E-7</c:v>
                </c:pt>
                <c:pt idx="1855">
                  <c:v>1.8499817461195192E-7</c:v>
                </c:pt>
                <c:pt idx="1856">
                  <c:v>1.8499817461195192E-7</c:v>
                </c:pt>
                <c:pt idx="1857">
                  <c:v>1.8489892351550855E-7</c:v>
                </c:pt>
                <c:pt idx="1858">
                  <c:v>1.8489892351550855E-7</c:v>
                </c:pt>
                <c:pt idx="1859">
                  <c:v>1.8479977491982319E-7</c:v>
                </c:pt>
                <c:pt idx="1860">
                  <c:v>1.8479977491982319E-7</c:v>
                </c:pt>
                <c:pt idx="1861">
                  <c:v>1.8470072866822392E-7</c:v>
                </c:pt>
                <c:pt idx="1862">
                  <c:v>1.8470072866822392E-7</c:v>
                </c:pt>
                <c:pt idx="1863">
                  <c:v>1.8460178460435625E-7</c:v>
                </c:pt>
                <c:pt idx="1864">
                  <c:v>1.8460178460435625E-7</c:v>
                </c:pt>
                <c:pt idx="1865">
                  <c:v>1.8450294257218155E-7</c:v>
                </c:pt>
                <c:pt idx="1866">
                  <c:v>1.8450294257218155E-7</c:v>
                </c:pt>
                <c:pt idx="1867">
                  <c:v>1.8440420241597701E-7</c:v>
                </c:pt>
                <c:pt idx="1868">
                  <c:v>1.8440420241597701E-7</c:v>
                </c:pt>
                <c:pt idx="1869">
                  <c:v>1.8430556398033453E-7</c:v>
                </c:pt>
                <c:pt idx="1870">
                  <c:v>1.8430556398033453E-7</c:v>
                </c:pt>
                <c:pt idx="1871">
                  <c:v>1.8420702711015944E-7</c:v>
                </c:pt>
                <c:pt idx="1872">
                  <c:v>1.8420702711015944E-7</c:v>
                </c:pt>
                <c:pt idx="1873">
                  <c:v>1.8410859165067075E-7</c:v>
                </c:pt>
                <c:pt idx="1874">
                  <c:v>1.8410859165067075E-7</c:v>
                </c:pt>
                <c:pt idx="1875">
                  <c:v>1.8401025744739925E-7</c:v>
                </c:pt>
                <c:pt idx="1876">
                  <c:v>1.8401025744739925E-7</c:v>
                </c:pt>
                <c:pt idx="1877">
                  <c:v>1.8391202434618773E-7</c:v>
                </c:pt>
                <c:pt idx="1878">
                  <c:v>1.8391202434618773E-7</c:v>
                </c:pt>
                <c:pt idx="1879">
                  <c:v>1.8381389219318938E-7</c:v>
                </c:pt>
                <c:pt idx="1880">
                  <c:v>1.8381389219318938E-7</c:v>
                </c:pt>
                <c:pt idx="1881">
                  <c:v>1.8371586083486751E-7</c:v>
                </c:pt>
                <c:pt idx="1882">
                  <c:v>1.8371586083486751E-7</c:v>
                </c:pt>
                <c:pt idx="1883">
                  <c:v>1.8361793011799453E-7</c:v>
                </c:pt>
                <c:pt idx="1884">
                  <c:v>1.8361793011799453E-7</c:v>
                </c:pt>
                <c:pt idx="1885">
                  <c:v>1.8352167700040839E-7</c:v>
                </c:pt>
                <c:pt idx="1886">
                  <c:v>1.8352167700040839E-7</c:v>
                </c:pt>
                <c:pt idx="1887">
                  <c:v>1.8342394549087113E-7</c:v>
                </c:pt>
                <c:pt idx="1888">
                  <c:v>1.8342394549087113E-7</c:v>
                </c:pt>
                <c:pt idx="1889">
                  <c:v>1.8332631416740157E-7</c:v>
                </c:pt>
                <c:pt idx="1890">
                  <c:v>1.8332631416740157E-7</c:v>
                </c:pt>
                <c:pt idx="1891">
                  <c:v>1.8322878287799638E-7</c:v>
                </c:pt>
                <c:pt idx="1892">
                  <c:v>1.8322878287799638E-7</c:v>
                </c:pt>
                <c:pt idx="1893">
                  <c:v>1.8313135147095739E-7</c:v>
                </c:pt>
                <c:pt idx="1894">
                  <c:v>1.8313135147095739E-7</c:v>
                </c:pt>
                <c:pt idx="1895">
                  <c:v>1.8303401979489109E-7</c:v>
                </c:pt>
                <c:pt idx="1896">
                  <c:v>1.8303401979489109E-7</c:v>
                </c:pt>
                <c:pt idx="1897">
                  <c:v>1.829367876987077E-7</c:v>
                </c:pt>
                <c:pt idx="1898">
                  <c:v>1.829367876987077E-7</c:v>
                </c:pt>
                <c:pt idx="1899">
                  <c:v>1.8283965503260511E-7</c:v>
                </c:pt>
                <c:pt idx="1900">
                  <c:v>1.8283965503260511E-7</c:v>
                </c:pt>
                <c:pt idx="1901">
                  <c:v>1.8274262164412913E-7</c:v>
                </c:pt>
                <c:pt idx="1902">
                  <c:v>1.8274262164412913E-7</c:v>
                </c:pt>
                <c:pt idx="1903">
                  <c:v>1.8264568738408257E-7</c:v>
                </c:pt>
                <c:pt idx="1904">
                  <c:v>1.8264568738408257E-7</c:v>
                </c:pt>
                <c:pt idx="1905">
                  <c:v>1.825488521025831E-7</c:v>
                </c:pt>
                <c:pt idx="1906">
                  <c:v>1.825488521025831E-7</c:v>
                </c:pt>
                <c:pt idx="1907">
                  <c:v>1.8245211565004926E-7</c:v>
                </c:pt>
                <c:pt idx="1908">
                  <c:v>1.8245211565004926E-7</c:v>
                </c:pt>
                <c:pt idx="1909">
                  <c:v>1.8235547787719804E-7</c:v>
                </c:pt>
                <c:pt idx="1910">
                  <c:v>1.8235547787719804E-7</c:v>
                </c:pt>
                <c:pt idx="1911">
                  <c:v>1.8225893863504562E-7</c:v>
                </c:pt>
                <c:pt idx="1912">
                  <c:v>1.8225893863504562E-7</c:v>
                </c:pt>
                <c:pt idx="1913">
                  <c:v>1.8216249777490573E-7</c:v>
                </c:pt>
                <c:pt idx="1914">
                  <c:v>1.8216249777490573E-7</c:v>
                </c:pt>
                <c:pt idx="1915">
                  <c:v>1.8206615514838915E-7</c:v>
                </c:pt>
                <c:pt idx="1916">
                  <c:v>1.8206615514838915E-7</c:v>
                </c:pt>
                <c:pt idx="1917">
                  <c:v>1.8196991060740304E-7</c:v>
                </c:pt>
                <c:pt idx="1918">
                  <c:v>1.8196991060740304E-7</c:v>
                </c:pt>
                <c:pt idx="1919">
                  <c:v>1.8187376400415027E-7</c:v>
                </c:pt>
                <c:pt idx="1920">
                  <c:v>1.8187376400415027E-7</c:v>
                </c:pt>
                <c:pt idx="1921">
                  <c:v>1.8177771519112854E-7</c:v>
                </c:pt>
                <c:pt idx="1922">
                  <c:v>1.8177771519112854E-7</c:v>
                </c:pt>
                <c:pt idx="1923">
                  <c:v>1.816833108470345E-7</c:v>
                </c:pt>
                <c:pt idx="1924">
                  <c:v>1.816833108470345E-7</c:v>
                </c:pt>
                <c:pt idx="1925">
                  <c:v>1.8158745560178928E-7</c:v>
                </c:pt>
                <c:pt idx="1926">
                  <c:v>1.8158745560178928E-7</c:v>
                </c:pt>
                <c:pt idx="1927">
                  <c:v>1.8149169770839235E-7</c:v>
                </c:pt>
                <c:pt idx="1928">
                  <c:v>1.8149169770839235E-7</c:v>
                </c:pt>
                <c:pt idx="1929">
                  <c:v>1.8139603702050881E-7</c:v>
                </c:pt>
                <c:pt idx="1930">
                  <c:v>1.8139603702050881E-7</c:v>
                </c:pt>
                <c:pt idx="1931">
                  <c:v>1.8130047339209514E-7</c:v>
                </c:pt>
                <c:pt idx="1932">
                  <c:v>1.8130047339209514E-7</c:v>
                </c:pt>
                <c:pt idx="1933">
                  <c:v>1.8120500667739804E-7</c:v>
                </c:pt>
                <c:pt idx="1934">
                  <c:v>1.8120500667739804E-7</c:v>
                </c:pt>
                <c:pt idx="1935">
                  <c:v>1.8110963673095419E-7</c:v>
                </c:pt>
                <c:pt idx="1936">
                  <c:v>1.8110963673095419E-7</c:v>
                </c:pt>
                <c:pt idx="1937">
                  <c:v>1.8101436340758948E-7</c:v>
                </c:pt>
                <c:pt idx="1938">
                  <c:v>1.8101436340758948E-7</c:v>
                </c:pt>
                <c:pt idx="1939">
                  <c:v>1.809191865624178E-7</c:v>
                </c:pt>
                <c:pt idx="1940">
                  <c:v>1.809191865624178E-7</c:v>
                </c:pt>
                <c:pt idx="1941">
                  <c:v>1.80824106050841E-7</c:v>
                </c:pt>
                <c:pt idx="1942">
                  <c:v>1.80824106050841E-7</c:v>
                </c:pt>
                <c:pt idx="1943">
                  <c:v>1.8072912172854791E-7</c:v>
                </c:pt>
                <c:pt idx="1944">
                  <c:v>1.8072912172854791E-7</c:v>
                </c:pt>
                <c:pt idx="1945">
                  <c:v>1.806342334515134E-7</c:v>
                </c:pt>
                <c:pt idx="1946">
                  <c:v>1.806342334515134E-7</c:v>
                </c:pt>
                <c:pt idx="1947">
                  <c:v>1.8053944107599777E-7</c:v>
                </c:pt>
                <c:pt idx="1948">
                  <c:v>1.8053944107599777E-7</c:v>
                </c:pt>
                <c:pt idx="1949">
                  <c:v>1.8044474445950616E-7</c:v>
                </c:pt>
                <c:pt idx="1950">
                  <c:v>1.8044474445950616E-7</c:v>
                </c:pt>
                <c:pt idx="1951">
                  <c:v>1.8035014345694769E-7</c:v>
                </c:pt>
                <c:pt idx="1952">
                  <c:v>1.8035014345694769E-7</c:v>
                </c:pt>
                <c:pt idx="1953">
                  <c:v>1.8025563792639568E-7</c:v>
                </c:pt>
                <c:pt idx="1954">
                  <c:v>1.8025563792639568E-7</c:v>
                </c:pt>
                <c:pt idx="1955">
                  <c:v>1.8016122772524575E-7</c:v>
                </c:pt>
                <c:pt idx="1956">
                  <c:v>1.8016122772524575E-7</c:v>
                </c:pt>
                <c:pt idx="1957">
                  <c:v>1.800669127111755E-7</c:v>
                </c:pt>
                <c:pt idx="1958">
                  <c:v>1.800669127111755E-7</c:v>
                </c:pt>
                <c:pt idx="1959">
                  <c:v>1.7997421166507774E-7</c:v>
                </c:pt>
                <c:pt idx="1960">
                  <c:v>1.7997421166507774E-7</c:v>
                </c:pt>
                <c:pt idx="1961">
                  <c:v>1.7988008507070405E-7</c:v>
                </c:pt>
                <c:pt idx="1962">
                  <c:v>1.7988008507070405E-7</c:v>
                </c:pt>
                <c:pt idx="1963">
                  <c:v>1.7978605323945275E-7</c:v>
                </c:pt>
                <c:pt idx="1964">
                  <c:v>1.7978605323945275E-7</c:v>
                </c:pt>
                <c:pt idx="1965">
                  <c:v>1.7969211603107302E-7</c:v>
                </c:pt>
                <c:pt idx="1966">
                  <c:v>1.7969211603107302E-7</c:v>
                </c:pt>
                <c:pt idx="1967">
                  <c:v>1.7959827330463778E-7</c:v>
                </c:pt>
                <c:pt idx="1968">
                  <c:v>1.7959827330463778E-7</c:v>
                </c:pt>
                <c:pt idx="1969">
                  <c:v>1.7950452491949785E-7</c:v>
                </c:pt>
                <c:pt idx="1970">
                  <c:v>1.7950452491949785E-7</c:v>
                </c:pt>
                <c:pt idx="1971">
                  <c:v>1.7941087073528092E-7</c:v>
                </c:pt>
                <c:pt idx="1972">
                  <c:v>1.7941087073528092E-7</c:v>
                </c:pt>
                <c:pt idx="1973">
                  <c:v>1.7931731061189173E-7</c:v>
                </c:pt>
                <c:pt idx="1974">
                  <c:v>1.7931731061189173E-7</c:v>
                </c:pt>
                <c:pt idx="1975">
                  <c:v>1.7922384440951063E-7</c:v>
                </c:pt>
                <c:pt idx="1976">
                  <c:v>1.7922384440951063E-7</c:v>
                </c:pt>
                <c:pt idx="1977">
                  <c:v>1.791304719885932E-7</c:v>
                </c:pt>
                <c:pt idx="1978">
                  <c:v>1.791304719885932E-7</c:v>
                </c:pt>
                <c:pt idx="1979">
                  <c:v>1.7903719320986944E-7</c:v>
                </c:pt>
                <c:pt idx="1980">
                  <c:v>1.7903719320986944E-7</c:v>
                </c:pt>
                <c:pt idx="1981">
                  <c:v>1.7894400793434327E-7</c:v>
                </c:pt>
                <c:pt idx="1982">
                  <c:v>1.7894400793434327E-7</c:v>
                </c:pt>
                <c:pt idx="1983">
                  <c:v>1.7885091602329169E-7</c:v>
                </c:pt>
                <c:pt idx="1984">
                  <c:v>1.7885091602329169E-7</c:v>
                </c:pt>
                <c:pt idx="1985">
                  <c:v>1.787579173382645E-7</c:v>
                </c:pt>
                <c:pt idx="1986">
                  <c:v>1.787579173382645E-7</c:v>
                </c:pt>
                <c:pt idx="1987">
                  <c:v>1.78665011741083E-7</c:v>
                </c:pt>
                <c:pt idx="1988">
                  <c:v>1.78665011741083E-7</c:v>
                </c:pt>
                <c:pt idx="1989">
                  <c:v>1.7857219909383979E-7</c:v>
                </c:pt>
                <c:pt idx="1990">
                  <c:v>1.7857219909383979E-7</c:v>
                </c:pt>
                <c:pt idx="1991">
                  <c:v>1.7847947925889785E-7</c:v>
                </c:pt>
                <c:pt idx="1992">
                  <c:v>1.7847947925889785E-7</c:v>
                </c:pt>
                <c:pt idx="1993">
                  <c:v>1.7838685209889047E-7</c:v>
                </c:pt>
                <c:pt idx="1994">
                  <c:v>1.7838685209889047E-7</c:v>
                </c:pt>
                <c:pt idx="1995">
                  <c:v>1.7829580923745544E-7</c:v>
                </c:pt>
                <c:pt idx="1996">
                  <c:v>1.7829580923745544E-7</c:v>
                </c:pt>
                <c:pt idx="1997">
                  <c:v>1.7820336552703671E-7</c:v>
                </c:pt>
                <c:pt idx="1998">
                  <c:v>1.7820336552703671E-7</c:v>
                </c:pt>
                <c:pt idx="1999">
                  <c:v>1.7811101408326416E-7</c:v>
                </c:pt>
                <c:pt idx="2000">
                  <c:v>1.7811101408326416E-7</c:v>
                </c:pt>
                <c:pt idx="2001">
                  <c:v>1.7801875476983943E-7</c:v>
                </c:pt>
                <c:pt idx="2002">
                  <c:v>1.7801875476983943E-7</c:v>
                </c:pt>
                <c:pt idx="2003">
                  <c:v>1.7792658745073031E-7</c:v>
                </c:pt>
                <c:pt idx="2004">
                  <c:v>1.7792658745073031E-7</c:v>
                </c:pt>
                <c:pt idx="2005">
                  <c:v>1.7783451199017101E-7</c:v>
                </c:pt>
                <c:pt idx="2006">
                  <c:v>1.7783451199017101E-7</c:v>
                </c:pt>
                <c:pt idx="2007">
                  <c:v>1.7774252825266084E-7</c:v>
                </c:pt>
                <c:pt idx="2008">
                  <c:v>1.7774252825266084E-7</c:v>
                </c:pt>
                <c:pt idx="2009">
                  <c:v>1.7765063610296372E-7</c:v>
                </c:pt>
                <c:pt idx="2010">
                  <c:v>1.7765063610296372E-7</c:v>
                </c:pt>
                <c:pt idx="2011">
                  <c:v>1.7755883540610753E-7</c:v>
                </c:pt>
                <c:pt idx="2012">
                  <c:v>1.7755883540610753E-7</c:v>
                </c:pt>
                <c:pt idx="2013">
                  <c:v>1.7746712602831291E-7</c:v>
                </c:pt>
                <c:pt idx="2014">
                  <c:v>1.7746712602831291E-7</c:v>
                </c:pt>
                <c:pt idx="2015">
                  <c:v>1.773755078332743E-7</c:v>
                </c:pt>
                <c:pt idx="2016">
                  <c:v>1.773755078332743E-7</c:v>
                </c:pt>
                <c:pt idx="2017">
                  <c:v>1.7728398068773807E-7</c:v>
                </c:pt>
                <c:pt idx="2018">
                  <c:v>1.7728398068773807E-7</c:v>
                </c:pt>
                <c:pt idx="2019">
                  <c:v>1.7719254445778187E-7</c:v>
                </c:pt>
                <c:pt idx="2020">
                  <c:v>1.7719254445778187E-7</c:v>
                </c:pt>
                <c:pt idx="2021">
                  <c:v>1.7710119900974408E-7</c:v>
                </c:pt>
                <c:pt idx="2022">
                  <c:v>1.7710119900974408E-7</c:v>
                </c:pt>
                <c:pt idx="2023">
                  <c:v>1.770099442102231E-7</c:v>
                </c:pt>
                <c:pt idx="2024">
                  <c:v>1.770099442102231E-7</c:v>
                </c:pt>
                <c:pt idx="2025">
                  <c:v>1.7691877992607702E-7</c:v>
                </c:pt>
                <c:pt idx="2026">
                  <c:v>1.7691877992607702E-7</c:v>
                </c:pt>
                <c:pt idx="2027">
                  <c:v>1.7682770602442313E-7</c:v>
                </c:pt>
                <c:pt idx="2028">
                  <c:v>1.7682770602442313E-7</c:v>
                </c:pt>
                <c:pt idx="2029">
                  <c:v>1.7673672237263653E-7</c:v>
                </c:pt>
                <c:pt idx="2030">
                  <c:v>1.7673672237263653E-7</c:v>
                </c:pt>
                <c:pt idx="2031">
                  <c:v>1.7664582883835037E-7</c:v>
                </c:pt>
                <c:pt idx="2032">
                  <c:v>1.7664582883835037E-7</c:v>
                </c:pt>
                <c:pt idx="2033">
                  <c:v>1.7655648914987336E-7</c:v>
                </c:pt>
                <c:pt idx="2034">
                  <c:v>1.7655648914987336E-7</c:v>
                </c:pt>
                <c:pt idx="2035">
                  <c:v>1.7646577400630842E-7</c:v>
                </c:pt>
                <c:pt idx="2036">
                  <c:v>1.7646577400630842E-7</c:v>
                </c:pt>
                <c:pt idx="2037">
                  <c:v>1.7637514858680309E-7</c:v>
                </c:pt>
                <c:pt idx="2038">
                  <c:v>1.7637514858680309E-7</c:v>
                </c:pt>
                <c:pt idx="2039">
                  <c:v>1.7628461276001073E-7</c:v>
                </c:pt>
                <c:pt idx="2040">
                  <c:v>1.7628461276001073E-7</c:v>
                </c:pt>
                <c:pt idx="2041">
                  <c:v>1.761941663948395E-7</c:v>
                </c:pt>
                <c:pt idx="2042">
                  <c:v>1.761941663948395E-7</c:v>
                </c:pt>
                <c:pt idx="2043">
                  <c:v>1.7610380936045116E-7</c:v>
                </c:pt>
                <c:pt idx="2044">
                  <c:v>1.7610380936045116E-7</c:v>
                </c:pt>
                <c:pt idx="2045">
                  <c:v>1.760135415262611E-7</c:v>
                </c:pt>
                <c:pt idx="2046">
                  <c:v>1.760135415262611E-7</c:v>
                </c:pt>
                <c:pt idx="2047">
                  <c:v>1.7592336276193718E-7</c:v>
                </c:pt>
                <c:pt idx="2048">
                  <c:v>1.7592336276193718E-7</c:v>
                </c:pt>
                <c:pt idx="2049">
                  <c:v>1.7583327293739955E-7</c:v>
                </c:pt>
                <c:pt idx="2050">
                  <c:v>1.7583327293739955E-7</c:v>
                </c:pt>
                <c:pt idx="2051">
                  <c:v>1.7574327192282021E-7</c:v>
                </c:pt>
                <c:pt idx="2052">
                  <c:v>1.7574327192282021E-7</c:v>
                </c:pt>
                <c:pt idx="2053">
                  <c:v>1.7565335958862146E-7</c:v>
                </c:pt>
                <c:pt idx="2054">
                  <c:v>1.7565335958862146E-7</c:v>
                </c:pt>
                <c:pt idx="2055">
                  <c:v>1.755635358054763E-7</c:v>
                </c:pt>
                <c:pt idx="2056">
                  <c:v>1.755635358054763E-7</c:v>
                </c:pt>
                <c:pt idx="2057">
                  <c:v>1.754738004443076E-7</c:v>
                </c:pt>
                <c:pt idx="2058">
                  <c:v>1.754738004443076E-7</c:v>
                </c:pt>
                <c:pt idx="2059">
                  <c:v>1.753841533762869E-7</c:v>
                </c:pt>
                <c:pt idx="2060">
                  <c:v>1.753841533762869E-7</c:v>
                </c:pt>
                <c:pt idx="2061">
                  <c:v>1.7529459447283459E-7</c:v>
                </c:pt>
                <c:pt idx="2062">
                  <c:v>1.7529459447283459E-7</c:v>
                </c:pt>
                <c:pt idx="2063">
                  <c:v>1.7520512360652568E-7</c:v>
                </c:pt>
                <c:pt idx="2064">
                  <c:v>1.7520512360652568E-7</c:v>
                </c:pt>
                <c:pt idx="2065">
                  <c:v>1.751157406474614E-7</c:v>
                </c:pt>
                <c:pt idx="2066">
                  <c:v>1.751157406474614E-7</c:v>
                </c:pt>
                <c:pt idx="2067">
                  <c:v>1.7502788501714284E-7</c:v>
                </c:pt>
                <c:pt idx="2068">
                  <c:v>1.7502788501714284E-7</c:v>
                </c:pt>
                <c:pt idx="2069">
                  <c:v>1.7493867607837391E-7</c:v>
                </c:pt>
                <c:pt idx="2070">
                  <c:v>1.7493867607837391E-7</c:v>
                </c:pt>
                <c:pt idx="2071">
                  <c:v>1.7484955466703416E-7</c:v>
                </c:pt>
                <c:pt idx="2072">
                  <c:v>1.7484955466703416E-7</c:v>
                </c:pt>
                <c:pt idx="2073">
                  <c:v>1.7476052065601841E-7</c:v>
                </c:pt>
                <c:pt idx="2074">
                  <c:v>1.7476052065601841E-7</c:v>
                </c:pt>
                <c:pt idx="2075">
                  <c:v>1.7467157391936739E-7</c:v>
                </c:pt>
                <c:pt idx="2076">
                  <c:v>1.7467157391936739E-7</c:v>
                </c:pt>
                <c:pt idx="2077">
                  <c:v>1.7458271432866084E-7</c:v>
                </c:pt>
                <c:pt idx="2078">
                  <c:v>1.7458271432866084E-7</c:v>
                </c:pt>
                <c:pt idx="2079">
                  <c:v>1.7449394175842745E-7</c:v>
                </c:pt>
                <c:pt idx="2080">
                  <c:v>1.7449394175842745E-7</c:v>
                </c:pt>
                <c:pt idx="2081">
                  <c:v>1.7440525608253614E-7</c:v>
                </c:pt>
                <c:pt idx="2082">
                  <c:v>1.7440525608253614E-7</c:v>
                </c:pt>
                <c:pt idx="2083">
                  <c:v>1.7431665717509829E-7</c:v>
                </c:pt>
                <c:pt idx="2084">
                  <c:v>1.7431665717509829E-7</c:v>
                </c:pt>
                <c:pt idx="2085">
                  <c:v>1.7422814491046638E-7</c:v>
                </c:pt>
                <c:pt idx="2086">
                  <c:v>1.7422814491046638E-7</c:v>
                </c:pt>
                <c:pt idx="2087">
                  <c:v>1.7413971916323406E-7</c:v>
                </c:pt>
                <c:pt idx="2088">
                  <c:v>1.7413971916323406E-7</c:v>
                </c:pt>
                <c:pt idx="2089">
                  <c:v>1.7405137980823508E-7</c:v>
                </c:pt>
                <c:pt idx="2090">
                  <c:v>1.7405137980823508E-7</c:v>
                </c:pt>
                <c:pt idx="2091">
                  <c:v>1.7396312672054323E-7</c:v>
                </c:pt>
                <c:pt idx="2092">
                  <c:v>1.7396312672054323E-7</c:v>
                </c:pt>
                <c:pt idx="2093">
                  <c:v>1.7387495977547121E-7</c:v>
                </c:pt>
                <c:pt idx="2094">
                  <c:v>1.7387495977547121E-7</c:v>
                </c:pt>
                <c:pt idx="2095">
                  <c:v>1.7378687884857044E-7</c:v>
                </c:pt>
                <c:pt idx="2096">
                  <c:v>1.7378687884857044E-7</c:v>
                </c:pt>
                <c:pt idx="2097">
                  <c:v>1.7369888381563052E-7</c:v>
                </c:pt>
                <c:pt idx="2098">
                  <c:v>1.7369888381563052E-7</c:v>
                </c:pt>
                <c:pt idx="2099">
                  <c:v>1.7361097455267843E-7</c:v>
                </c:pt>
                <c:pt idx="2100">
                  <c:v>1.7361097455267843E-7</c:v>
                </c:pt>
                <c:pt idx="2101">
                  <c:v>1.7352456676734793E-7</c:v>
                </c:pt>
                <c:pt idx="2102">
                  <c:v>1.7352456676734793E-7</c:v>
                </c:pt>
                <c:pt idx="2103">
                  <c:v>1.7343682729497859E-7</c:v>
                </c:pt>
                <c:pt idx="2104">
                  <c:v>1.7343682729497859E-7</c:v>
                </c:pt>
                <c:pt idx="2105">
                  <c:v>1.7334917322408338E-7</c:v>
                </c:pt>
                <c:pt idx="2106">
                  <c:v>1.7334917322408338E-7</c:v>
                </c:pt>
                <c:pt idx="2107">
                  <c:v>1.7326160443162986E-7</c:v>
                </c:pt>
                <c:pt idx="2108">
                  <c:v>1.7326160443162986E-7</c:v>
                </c:pt>
                <c:pt idx="2109">
                  <c:v>1.7317412079482022E-7</c:v>
                </c:pt>
                <c:pt idx="2110">
                  <c:v>1.7317412079482022E-7</c:v>
                </c:pt>
                <c:pt idx="2111">
                  <c:v>1.7308672219109078E-7</c:v>
                </c:pt>
                <c:pt idx="2112">
                  <c:v>1.7308672219109078E-7</c:v>
                </c:pt>
                <c:pt idx="2113">
                  <c:v>1.7299940849811133E-7</c:v>
                </c:pt>
                <c:pt idx="2114">
                  <c:v>1.7299940849811133E-7</c:v>
                </c:pt>
                <c:pt idx="2115">
                  <c:v>1.7291217959378481E-7</c:v>
                </c:pt>
                <c:pt idx="2116">
                  <c:v>1.7291217959378481E-7</c:v>
                </c:pt>
                <c:pt idx="2117">
                  <c:v>1.728250353562464E-7</c:v>
                </c:pt>
                <c:pt idx="2118">
                  <c:v>1.728250353562464E-7</c:v>
                </c:pt>
                <c:pt idx="2119">
                  <c:v>1.7273797566386362E-7</c:v>
                </c:pt>
                <c:pt idx="2120">
                  <c:v>1.7273797566386362E-7</c:v>
                </c:pt>
                <c:pt idx="2121">
                  <c:v>1.7265100039523487E-7</c:v>
                </c:pt>
                <c:pt idx="2122">
                  <c:v>1.7265100039523487E-7</c:v>
                </c:pt>
                <c:pt idx="2123">
                  <c:v>1.7256410942918962E-7</c:v>
                </c:pt>
                <c:pt idx="2124">
                  <c:v>1.7256410942918962E-7</c:v>
                </c:pt>
                <c:pt idx="2125">
                  <c:v>1.7247730264566741E-7</c:v>
                </c:pt>
                <c:pt idx="2126">
                  <c:v>1.7247730264566741E-7</c:v>
                </c:pt>
                <c:pt idx="2127">
                  <c:v>1.7239057992219715E-7</c:v>
                </c:pt>
                <c:pt idx="2128">
                  <c:v>1.7239057992219715E-7</c:v>
                </c:pt>
                <c:pt idx="2129">
                  <c:v>1.7230394113917826E-7</c:v>
                </c:pt>
                <c:pt idx="2130">
                  <c:v>1.7230394113917826E-7</c:v>
                </c:pt>
                <c:pt idx="2131">
                  <c:v>1.7221738617635788E-7</c:v>
                </c:pt>
                <c:pt idx="2132">
                  <c:v>1.7221738617635788E-7</c:v>
                </c:pt>
                <c:pt idx="2133">
                  <c:v>1.7213091491371133E-7</c:v>
                </c:pt>
                <c:pt idx="2134">
                  <c:v>1.7213091491371133E-7</c:v>
                </c:pt>
                <c:pt idx="2135">
                  <c:v>1.7204452723144154E-7</c:v>
                </c:pt>
                <c:pt idx="2136">
                  <c:v>1.7204452723144154E-7</c:v>
                </c:pt>
                <c:pt idx="2137">
                  <c:v>1.719582230099785E-7</c:v>
                </c:pt>
                <c:pt idx="2138">
                  <c:v>1.719582230099785E-7</c:v>
                </c:pt>
                <c:pt idx="2139">
                  <c:v>1.7187200212997858E-7</c:v>
                </c:pt>
                <c:pt idx="2140">
                  <c:v>1.7187200212997858E-7</c:v>
                </c:pt>
                <c:pt idx="2141">
                  <c:v>1.7178725313000806E-7</c:v>
                </c:pt>
                <c:pt idx="2142">
                  <c:v>1.7178725313000806E-7</c:v>
                </c:pt>
                <c:pt idx="2143">
                  <c:v>1.7170119723637054E-7</c:v>
                </c:pt>
                <c:pt idx="2144">
                  <c:v>1.7170119723637054E-7</c:v>
                </c:pt>
                <c:pt idx="2145">
                  <c:v>1.7161522432943124E-7</c:v>
                </c:pt>
                <c:pt idx="2146">
                  <c:v>1.7161522432943124E-7</c:v>
                </c:pt>
                <c:pt idx="2147">
                  <c:v>1.7152933429074358E-7</c:v>
                </c:pt>
                <c:pt idx="2148">
                  <c:v>1.7152933429074358E-7</c:v>
                </c:pt>
                <c:pt idx="2149">
                  <c:v>1.7144352700208496E-7</c:v>
                </c:pt>
                <c:pt idx="2150">
                  <c:v>1.7144352700208496E-7</c:v>
                </c:pt>
                <c:pt idx="2151">
                  <c:v>1.7135780234545589E-7</c:v>
                </c:pt>
                <c:pt idx="2152">
                  <c:v>1.7135780234545589E-7</c:v>
                </c:pt>
                <c:pt idx="2153">
                  <c:v>1.7127216020307969E-7</c:v>
                </c:pt>
                <c:pt idx="2154">
                  <c:v>1.7127216020307969E-7</c:v>
                </c:pt>
                <c:pt idx="2155">
                  <c:v>1.7118660045740228E-7</c:v>
                </c:pt>
                <c:pt idx="2156">
                  <c:v>1.7118660045740228E-7</c:v>
                </c:pt>
                <c:pt idx="2157">
                  <c:v>1.7110112299109079E-7</c:v>
                </c:pt>
                <c:pt idx="2158">
                  <c:v>1.7110112299109079E-7</c:v>
                </c:pt>
                <c:pt idx="2159">
                  <c:v>1.7101572768703395E-7</c:v>
                </c:pt>
                <c:pt idx="2160">
                  <c:v>1.7101572768703395E-7</c:v>
                </c:pt>
                <c:pt idx="2161">
                  <c:v>1.7093041442834128E-7</c:v>
                </c:pt>
                <c:pt idx="2162">
                  <c:v>1.7093041442834128E-7</c:v>
                </c:pt>
                <c:pt idx="2163">
                  <c:v>1.7084518309834213E-7</c:v>
                </c:pt>
                <c:pt idx="2164">
                  <c:v>1.7084518309834213E-7</c:v>
                </c:pt>
                <c:pt idx="2165">
                  <c:v>1.7076003358058573E-7</c:v>
                </c:pt>
                <c:pt idx="2166">
                  <c:v>1.7076003358058573E-7</c:v>
                </c:pt>
                <c:pt idx="2167">
                  <c:v>1.706749657588405E-7</c:v>
                </c:pt>
                <c:pt idx="2168">
                  <c:v>1.706749657588405E-7</c:v>
                </c:pt>
                <c:pt idx="2169">
                  <c:v>1.7058997951709339E-7</c:v>
                </c:pt>
                <c:pt idx="2170">
                  <c:v>1.7058997951709339E-7</c:v>
                </c:pt>
                <c:pt idx="2171">
                  <c:v>1.7050507473954956E-7</c:v>
                </c:pt>
                <c:pt idx="2172">
                  <c:v>1.7050507473954956E-7</c:v>
                </c:pt>
                <c:pt idx="2173">
                  <c:v>1.7042025131063183E-7</c:v>
                </c:pt>
                <c:pt idx="2174">
                  <c:v>1.7042025131063183E-7</c:v>
                </c:pt>
                <c:pt idx="2175">
                  <c:v>1.7033550911583895E-7</c:v>
                </c:pt>
                <c:pt idx="2176">
                  <c:v>1.7033550911583895E-7</c:v>
                </c:pt>
                <c:pt idx="2177">
                  <c:v>1.7025084803830874E-7</c:v>
                </c:pt>
                <c:pt idx="2178">
                  <c:v>1.7025084803830874E-7</c:v>
                </c:pt>
                <c:pt idx="2179">
                  <c:v>1.7016763151606872E-7</c:v>
                </c:pt>
                <c:pt idx="2180">
                  <c:v>1.7016763151606872E-7</c:v>
                </c:pt>
                <c:pt idx="2181">
                  <c:v>1.7008313102647338E-7</c:v>
                </c:pt>
                <c:pt idx="2182">
                  <c:v>1.7008313102647338E-7</c:v>
                </c:pt>
                <c:pt idx="2183">
                  <c:v>1.6999871131270955E-7</c:v>
                </c:pt>
                <c:pt idx="2184">
                  <c:v>1.6999871131270955E-7</c:v>
                </c:pt>
                <c:pt idx="2185">
                  <c:v>1.6991437226049172E-7</c:v>
                </c:pt>
                <c:pt idx="2186">
                  <c:v>1.6991437226049172E-7</c:v>
                </c:pt>
                <c:pt idx="2187">
                  <c:v>1.6983011375574823E-7</c:v>
                </c:pt>
                <c:pt idx="2188">
                  <c:v>1.6983011375574823E-7</c:v>
                </c:pt>
                <c:pt idx="2189">
                  <c:v>1.6974593568547435E-7</c:v>
                </c:pt>
                <c:pt idx="2190">
                  <c:v>1.6974593568547435E-7</c:v>
                </c:pt>
                <c:pt idx="2191">
                  <c:v>1.6966183793431839E-7</c:v>
                </c:pt>
                <c:pt idx="2192">
                  <c:v>1.6966183793431839E-7</c:v>
                </c:pt>
                <c:pt idx="2193">
                  <c:v>1.6957782038970177E-7</c:v>
                </c:pt>
                <c:pt idx="2194">
                  <c:v>1.6957782038970177E-7</c:v>
                </c:pt>
                <c:pt idx="2195">
                  <c:v>1.6949388293840474E-7</c:v>
                </c:pt>
                <c:pt idx="2196">
                  <c:v>1.6949388293840474E-7</c:v>
                </c:pt>
                <c:pt idx="2197">
                  <c:v>1.6941002546741861E-7</c:v>
                </c:pt>
                <c:pt idx="2198">
                  <c:v>1.6941002546741861E-7</c:v>
                </c:pt>
                <c:pt idx="2199">
                  <c:v>1.693262478639462E-7</c:v>
                </c:pt>
                <c:pt idx="2200">
                  <c:v>1.693262478639462E-7</c:v>
                </c:pt>
                <c:pt idx="2201">
                  <c:v>1.6924255001540061E-7</c:v>
                </c:pt>
                <c:pt idx="2202">
                  <c:v>1.6924255001540061E-7</c:v>
                </c:pt>
                <c:pt idx="2203">
                  <c:v>1.6915893180940542E-7</c:v>
                </c:pt>
                <c:pt idx="2204">
                  <c:v>1.6915893180940542E-7</c:v>
                </c:pt>
                <c:pt idx="2205">
                  <c:v>1.6907539313379369E-7</c:v>
                </c:pt>
                <c:pt idx="2206">
                  <c:v>1.6907539313379369E-7</c:v>
                </c:pt>
                <c:pt idx="2207">
                  <c:v>1.6899193387660769E-7</c:v>
                </c:pt>
                <c:pt idx="2208">
                  <c:v>1.6899193387660769E-7</c:v>
                </c:pt>
                <c:pt idx="2209">
                  <c:v>1.6890855392609825E-7</c:v>
                </c:pt>
                <c:pt idx="2210">
                  <c:v>1.6890855392609825E-7</c:v>
                </c:pt>
                <c:pt idx="2211">
                  <c:v>1.688252531707246E-7</c:v>
                </c:pt>
                <c:pt idx="2212">
                  <c:v>1.688252531707246E-7</c:v>
                </c:pt>
                <c:pt idx="2213">
                  <c:v>1.6874203149915355E-7</c:v>
                </c:pt>
                <c:pt idx="2214">
                  <c:v>1.6874203149915355E-7</c:v>
                </c:pt>
                <c:pt idx="2215">
                  <c:v>1.6865888880025936E-7</c:v>
                </c:pt>
                <c:pt idx="2216">
                  <c:v>1.6865888880025936E-7</c:v>
                </c:pt>
                <c:pt idx="2217">
                  <c:v>1.6857716407760047E-7</c:v>
                </c:pt>
                <c:pt idx="2218">
                  <c:v>1.6857716407760047E-7</c:v>
                </c:pt>
                <c:pt idx="2219">
                  <c:v>1.6849417772220738E-7</c:v>
                </c:pt>
                <c:pt idx="2220">
                  <c:v>1.6849417772220738E-7</c:v>
                </c:pt>
                <c:pt idx="2221">
                  <c:v>1.6841127000913251E-7</c:v>
                </c:pt>
                <c:pt idx="2222">
                  <c:v>1.6841127000913251E-7</c:v>
                </c:pt>
                <c:pt idx="2223">
                  <c:v>1.6832844082807088E-7</c:v>
                </c:pt>
                <c:pt idx="2224">
                  <c:v>1.6832844082807088E-7</c:v>
                </c:pt>
                <c:pt idx="2225">
                  <c:v>1.6824569006892225E-7</c:v>
                </c:pt>
                <c:pt idx="2226">
                  <c:v>1.6824569006892225E-7</c:v>
                </c:pt>
                <c:pt idx="2227">
                  <c:v>1.681630176217909E-7</c:v>
                </c:pt>
                <c:pt idx="2228">
                  <c:v>1.681630176217909E-7</c:v>
                </c:pt>
                <c:pt idx="2229">
                  <c:v>1.6808042337698478E-7</c:v>
                </c:pt>
                <c:pt idx="2230">
                  <c:v>1.6808042337698478E-7</c:v>
                </c:pt>
                <c:pt idx="2231">
                  <c:v>1.6799790722501541E-7</c:v>
                </c:pt>
                <c:pt idx="2232">
                  <c:v>1.6799790722501541E-7</c:v>
                </c:pt>
                <c:pt idx="2233">
                  <c:v>1.6791546905659727E-7</c:v>
                </c:pt>
                <c:pt idx="2234">
                  <c:v>1.6791546905659727E-7</c:v>
                </c:pt>
                <c:pt idx="2235">
                  <c:v>1.6783310876264741E-7</c:v>
                </c:pt>
                <c:pt idx="2236">
                  <c:v>1.6783310876264741E-7</c:v>
                </c:pt>
                <c:pt idx="2237">
                  <c:v>1.6775082623428477E-7</c:v>
                </c:pt>
                <c:pt idx="2238">
                  <c:v>1.6775082623428477E-7</c:v>
                </c:pt>
                <c:pt idx="2239">
                  <c:v>1.6766862136366308E-7</c:v>
                </c:pt>
                <c:pt idx="2240">
                  <c:v>1.6766862136366308E-7</c:v>
                </c:pt>
                <c:pt idx="2241">
                  <c:v>1.6758649404063714E-7</c:v>
                </c:pt>
                <c:pt idx="2242">
                  <c:v>1.6758649404063714E-7</c:v>
                </c:pt>
                <c:pt idx="2243">
                  <c:v>1.6750444415776286E-7</c:v>
                </c:pt>
                <c:pt idx="2244">
                  <c:v>1.6750444415776286E-7</c:v>
                </c:pt>
                <c:pt idx="2245">
                  <c:v>1.6742247160696307E-7</c:v>
                </c:pt>
                <c:pt idx="2246">
                  <c:v>1.6742247160696307E-7</c:v>
                </c:pt>
                <c:pt idx="2247">
                  <c:v>1.6734057628035974E-7</c:v>
                </c:pt>
                <c:pt idx="2248">
                  <c:v>1.6734057628035974E-7</c:v>
                </c:pt>
                <c:pt idx="2249">
                  <c:v>1.6725875807027459E-7</c:v>
                </c:pt>
                <c:pt idx="2250">
                  <c:v>1.6725875807027459E-7</c:v>
                </c:pt>
                <c:pt idx="2251">
                  <c:v>1.6717701686922769E-7</c:v>
                </c:pt>
                <c:pt idx="2252">
                  <c:v>1.6717701686922769E-7</c:v>
                </c:pt>
                <c:pt idx="2253">
                  <c:v>1.6709666912675188E-7</c:v>
                </c:pt>
                <c:pt idx="2254">
                  <c:v>1.6709666912675188E-7</c:v>
                </c:pt>
                <c:pt idx="2255">
                  <c:v>1.6701508038435998E-7</c:v>
                </c:pt>
                <c:pt idx="2256">
                  <c:v>1.6701508038435998E-7</c:v>
                </c:pt>
                <c:pt idx="2257">
                  <c:v>1.6693356833147795E-7</c:v>
                </c:pt>
                <c:pt idx="2258">
                  <c:v>1.6693356833147795E-7</c:v>
                </c:pt>
                <c:pt idx="2259">
                  <c:v>1.6685213286141347E-7</c:v>
                </c:pt>
                <c:pt idx="2260">
                  <c:v>1.6685213286141347E-7</c:v>
                </c:pt>
                <c:pt idx="2261">
                  <c:v>1.6677077386767083E-7</c:v>
                </c:pt>
                <c:pt idx="2262">
                  <c:v>1.6677077386767083E-7</c:v>
                </c:pt>
                <c:pt idx="2263">
                  <c:v>1.6668949124395054E-7</c:v>
                </c:pt>
                <c:pt idx="2264">
                  <c:v>1.6668949124395054E-7</c:v>
                </c:pt>
                <c:pt idx="2265">
                  <c:v>1.6660828488414843E-7</c:v>
                </c:pt>
                <c:pt idx="2266">
                  <c:v>1.6660828488414843E-7</c:v>
                </c:pt>
                <c:pt idx="2267">
                  <c:v>1.6652715468235589E-7</c:v>
                </c:pt>
                <c:pt idx="2268">
                  <c:v>1.6652715468235589E-7</c:v>
                </c:pt>
                <c:pt idx="2269">
                  <c:v>1.6644610053285869E-7</c:v>
                </c:pt>
                <c:pt idx="2270">
                  <c:v>1.6644610053285869E-7</c:v>
                </c:pt>
                <c:pt idx="2271">
                  <c:v>1.6636512233013717E-7</c:v>
                </c:pt>
                <c:pt idx="2272">
                  <c:v>1.6636512233013717E-7</c:v>
                </c:pt>
                <c:pt idx="2273">
                  <c:v>1.6628421996886536E-7</c:v>
                </c:pt>
                <c:pt idx="2274">
                  <c:v>1.6628421996886536E-7</c:v>
                </c:pt>
                <c:pt idx="2275">
                  <c:v>1.6620339334391088E-7</c:v>
                </c:pt>
                <c:pt idx="2276">
                  <c:v>1.6620339334391088E-7</c:v>
                </c:pt>
                <c:pt idx="2277">
                  <c:v>1.6612264235033403E-7</c:v>
                </c:pt>
                <c:pt idx="2278">
                  <c:v>1.6612264235033403E-7</c:v>
                </c:pt>
                <c:pt idx="2279">
                  <c:v>1.6604196688338793E-7</c:v>
                </c:pt>
                <c:pt idx="2280">
                  <c:v>1.6604196688338793E-7</c:v>
                </c:pt>
                <c:pt idx="2281">
                  <c:v>1.6596136683851753E-7</c:v>
                </c:pt>
                <c:pt idx="2282">
                  <c:v>1.6596136683851753E-7</c:v>
                </c:pt>
                <c:pt idx="2283">
                  <c:v>1.6588084211135972E-7</c:v>
                </c:pt>
                <c:pt idx="2284">
                  <c:v>1.6588084211135972E-7</c:v>
                </c:pt>
                <c:pt idx="2285">
                  <c:v>1.6580039259774245E-7</c:v>
                </c:pt>
                <c:pt idx="2286">
                  <c:v>1.6580039259774245E-7</c:v>
                </c:pt>
                <c:pt idx="2287">
                  <c:v>1.6572001819368408E-7</c:v>
                </c:pt>
                <c:pt idx="2288">
                  <c:v>1.6572001819368408E-7</c:v>
                </c:pt>
                <c:pt idx="2289">
                  <c:v>1.656397187962079E-7</c:v>
                </c:pt>
                <c:pt idx="2290">
                  <c:v>1.656397187962079E-7</c:v>
                </c:pt>
                <c:pt idx="2291">
                  <c:v>1.6556078764929446E-7</c:v>
                </c:pt>
                <c:pt idx="2292">
                  <c:v>1.6556078764929446E-7</c:v>
                </c:pt>
                <c:pt idx="2293">
                  <c:v>1.6548063674631488E-7</c:v>
                </c:pt>
                <c:pt idx="2294">
                  <c:v>1.6548063674631488E-7</c:v>
                </c:pt>
                <c:pt idx="2295">
                  <c:v>1.6540056054053172E-7</c:v>
                </c:pt>
                <c:pt idx="2296">
                  <c:v>1.6540056054053172E-7</c:v>
                </c:pt>
                <c:pt idx="2297">
                  <c:v>1.6532055892890809E-7</c:v>
                </c:pt>
                <c:pt idx="2298">
                  <c:v>1.6532055892890809E-7</c:v>
                </c:pt>
                <c:pt idx="2299">
                  <c:v>1.6524063180859507E-7</c:v>
                </c:pt>
                <c:pt idx="2300">
                  <c:v>1.6524063180859507E-7</c:v>
                </c:pt>
                <c:pt idx="2301">
                  <c:v>1.6516077907693184E-7</c:v>
                </c:pt>
                <c:pt idx="2302">
                  <c:v>1.6516077907693184E-7</c:v>
                </c:pt>
                <c:pt idx="2303">
                  <c:v>1.6508100063225307E-7</c:v>
                </c:pt>
                <c:pt idx="2304">
                  <c:v>1.6508100063225307E-7</c:v>
                </c:pt>
                <c:pt idx="2305">
                  <c:v>1.6500129637065439E-7</c:v>
                </c:pt>
                <c:pt idx="2306">
                  <c:v>1.6500129637065439E-7</c:v>
                </c:pt>
                <c:pt idx="2307">
                  <c:v>1.6492166619084473E-7</c:v>
                </c:pt>
                <c:pt idx="2308">
                  <c:v>1.6492166619084473E-7</c:v>
                </c:pt>
                <c:pt idx="2309">
                  <c:v>1.6484210999090984E-7</c:v>
                </c:pt>
                <c:pt idx="2310">
                  <c:v>1.6484210999090984E-7</c:v>
                </c:pt>
                <c:pt idx="2311">
                  <c:v>1.6476262766912117E-7</c:v>
                </c:pt>
                <c:pt idx="2312">
                  <c:v>1.6476262766912117E-7</c:v>
                </c:pt>
                <c:pt idx="2313">
                  <c:v>1.6468321912393542E-7</c:v>
                </c:pt>
                <c:pt idx="2314">
                  <c:v>1.6468321912393542E-7</c:v>
                </c:pt>
                <c:pt idx="2315">
                  <c:v>1.6460388425399396E-7</c:v>
                </c:pt>
                <c:pt idx="2316">
                  <c:v>1.6460388425399396E-7</c:v>
                </c:pt>
                <c:pt idx="2317">
                  <c:v>1.6452462295812275E-7</c:v>
                </c:pt>
                <c:pt idx="2318">
                  <c:v>1.6452462295812275E-7</c:v>
                </c:pt>
                <c:pt idx="2319">
                  <c:v>1.6444543513533144E-7</c:v>
                </c:pt>
                <c:pt idx="2320">
                  <c:v>1.6444543513533144E-7</c:v>
                </c:pt>
                <c:pt idx="2321">
                  <c:v>1.6436632068481343E-7</c:v>
                </c:pt>
                <c:pt idx="2322">
                  <c:v>1.6436632068481343E-7</c:v>
                </c:pt>
                <c:pt idx="2323">
                  <c:v>1.6428727950594533E-7</c:v>
                </c:pt>
                <c:pt idx="2324">
                  <c:v>1.6428727950594533E-7</c:v>
                </c:pt>
                <c:pt idx="2325">
                  <c:v>1.6420831149828611E-7</c:v>
                </c:pt>
                <c:pt idx="2326">
                  <c:v>1.6420831149828611E-7</c:v>
                </c:pt>
                <c:pt idx="2327">
                  <c:v>1.641294165615775E-7</c:v>
                </c:pt>
                <c:pt idx="2328">
                  <c:v>1.641294165615775E-7</c:v>
                </c:pt>
                <c:pt idx="2329">
                  <c:v>1.6405059459574273E-7</c:v>
                </c:pt>
                <c:pt idx="2330">
                  <c:v>1.6405059459574273E-7</c:v>
                </c:pt>
                <c:pt idx="2331">
                  <c:v>1.639731150702068E-7</c:v>
                </c:pt>
                <c:pt idx="2332">
                  <c:v>1.639731150702068E-7</c:v>
                </c:pt>
                <c:pt idx="2333">
                  <c:v>1.6389443757367543E-7</c:v>
                </c:pt>
                <c:pt idx="2334">
                  <c:v>1.6389443757367543E-7</c:v>
                </c:pt>
                <c:pt idx="2335">
                  <c:v>1.6381583275047931E-7</c:v>
                </c:pt>
                <c:pt idx="2336">
                  <c:v>1.6381583275047931E-7</c:v>
                </c:pt>
                <c:pt idx="2337">
                  <c:v>1.6373730050126241E-7</c:v>
                </c:pt>
                <c:pt idx="2338">
                  <c:v>1.6373730050126241E-7</c:v>
                </c:pt>
                <c:pt idx="2339">
                  <c:v>1.6365884072684868E-7</c:v>
                </c:pt>
                <c:pt idx="2340">
                  <c:v>1.6365884072684868E-7</c:v>
                </c:pt>
                <c:pt idx="2341">
                  <c:v>1.635804533282414E-7</c:v>
                </c:pt>
                <c:pt idx="2342">
                  <c:v>1.635804533282414E-7</c:v>
                </c:pt>
                <c:pt idx="2343">
                  <c:v>1.6350213820662273E-7</c:v>
                </c:pt>
                <c:pt idx="2344">
                  <c:v>1.6350213820662273E-7</c:v>
                </c:pt>
                <c:pt idx="2345">
                  <c:v>1.6342389526335383E-7</c:v>
                </c:pt>
                <c:pt idx="2346">
                  <c:v>1.6342389526335383E-7</c:v>
                </c:pt>
                <c:pt idx="2347">
                  <c:v>1.6334572439997379E-7</c:v>
                </c:pt>
                <c:pt idx="2348">
                  <c:v>1.6334572439997379E-7</c:v>
                </c:pt>
                <c:pt idx="2349">
                  <c:v>1.6326762551819977E-7</c:v>
                </c:pt>
                <c:pt idx="2350">
                  <c:v>1.6326762551819977E-7</c:v>
                </c:pt>
                <c:pt idx="2351">
                  <c:v>1.6318959851992634E-7</c:v>
                </c:pt>
                <c:pt idx="2352">
                  <c:v>1.6318959851992634E-7</c:v>
                </c:pt>
                <c:pt idx="2353">
                  <c:v>1.6311164330801481E-7</c:v>
                </c:pt>
                <c:pt idx="2354">
                  <c:v>1.6311164330801481E-7</c:v>
                </c:pt>
                <c:pt idx="2355">
                  <c:v>1.6303375978313292E-7</c:v>
                </c:pt>
                <c:pt idx="2356">
                  <c:v>1.6303375978313292E-7</c:v>
                </c:pt>
                <c:pt idx="2357">
                  <c:v>1.6295594784849565E-7</c:v>
                </c:pt>
                <c:pt idx="2358">
                  <c:v>1.6295594784849565E-7</c:v>
                </c:pt>
                <c:pt idx="2359">
                  <c:v>1.6287820740670339E-7</c:v>
                </c:pt>
                <c:pt idx="2360">
                  <c:v>1.6287820740670339E-7</c:v>
                </c:pt>
                <c:pt idx="2361">
                  <c:v>1.6280053836053197E-7</c:v>
                </c:pt>
                <c:pt idx="2362">
                  <c:v>1.6280053836053197E-7</c:v>
                </c:pt>
                <c:pt idx="2363">
                  <c:v>1.6272294061293214E-7</c:v>
                </c:pt>
                <c:pt idx="2364">
                  <c:v>1.6272294061293214E-7</c:v>
                </c:pt>
                <c:pt idx="2365">
                  <c:v>1.6264541406702932E-7</c:v>
                </c:pt>
                <c:pt idx="2366">
                  <c:v>1.6264541406702932E-7</c:v>
                </c:pt>
                <c:pt idx="2367">
                  <c:v>1.6256795862612346E-7</c:v>
                </c:pt>
                <c:pt idx="2368">
                  <c:v>1.6256795862612346E-7</c:v>
                </c:pt>
                <c:pt idx="2369">
                  <c:v>1.6249057419368828E-7</c:v>
                </c:pt>
                <c:pt idx="2370">
                  <c:v>1.6249057419368828E-7</c:v>
                </c:pt>
                <c:pt idx="2371">
                  <c:v>1.6241450710378128E-7</c:v>
                </c:pt>
                <c:pt idx="2372">
                  <c:v>1.6241450710378128E-7</c:v>
                </c:pt>
                <c:pt idx="2373">
                  <c:v>1.6233726325797138E-7</c:v>
                </c:pt>
                <c:pt idx="2374">
                  <c:v>1.6233726325797138E-7</c:v>
                </c:pt>
                <c:pt idx="2375">
                  <c:v>1.622600901336397E-7</c:v>
                </c:pt>
                <c:pt idx="2376">
                  <c:v>1.622600901336397E-7</c:v>
                </c:pt>
                <c:pt idx="2377">
                  <c:v>1.6218298763494876E-7</c:v>
                </c:pt>
                <c:pt idx="2378">
                  <c:v>1.6218298763494876E-7</c:v>
                </c:pt>
                <c:pt idx="2379">
                  <c:v>1.6210595566623321E-7</c:v>
                </c:pt>
                <c:pt idx="2380">
                  <c:v>1.6210595566623321E-7</c:v>
                </c:pt>
                <c:pt idx="2381">
                  <c:v>1.6202899413199932E-7</c:v>
                </c:pt>
                <c:pt idx="2382">
                  <c:v>1.6202899413199932E-7</c:v>
                </c:pt>
                <c:pt idx="2383">
                  <c:v>1.6195210293692429E-7</c:v>
                </c:pt>
                <c:pt idx="2384">
                  <c:v>1.6195210293692429E-7</c:v>
                </c:pt>
                <c:pt idx="2385">
                  <c:v>1.6187528198585625E-7</c:v>
                </c:pt>
                <c:pt idx="2386">
                  <c:v>1.6187528198585625E-7</c:v>
                </c:pt>
                <c:pt idx="2387">
                  <c:v>1.6179853118381388E-7</c:v>
                </c:pt>
                <c:pt idx="2388">
                  <c:v>1.6179853118381388E-7</c:v>
                </c:pt>
                <c:pt idx="2389">
                  <c:v>1.6172185043598571E-7</c:v>
                </c:pt>
                <c:pt idx="2390">
                  <c:v>1.6172185043598571E-7</c:v>
                </c:pt>
                <c:pt idx="2391">
                  <c:v>1.6164523964773029E-7</c:v>
                </c:pt>
                <c:pt idx="2392">
                  <c:v>1.6164523964773029E-7</c:v>
                </c:pt>
                <c:pt idx="2393">
                  <c:v>1.6156869872457496E-7</c:v>
                </c:pt>
                <c:pt idx="2394">
                  <c:v>1.6156869872457496E-7</c:v>
                </c:pt>
                <c:pt idx="2395">
                  <c:v>1.6149222757221637E-7</c:v>
                </c:pt>
                <c:pt idx="2396">
                  <c:v>1.6149222757221637E-7</c:v>
                </c:pt>
                <c:pt idx="2397">
                  <c:v>1.6141582609651954E-7</c:v>
                </c:pt>
                <c:pt idx="2398">
                  <c:v>1.6141582609651954E-7</c:v>
                </c:pt>
                <c:pt idx="2399">
                  <c:v>1.6133949420351791E-7</c:v>
                </c:pt>
                <c:pt idx="2400">
                  <c:v>1.6133949420351791E-7</c:v>
                </c:pt>
                <c:pt idx="2401">
                  <c:v>1.6126323179941233E-7</c:v>
                </c:pt>
                <c:pt idx="2402">
                  <c:v>1.6126323179941233E-7</c:v>
                </c:pt>
                <c:pt idx="2403">
                  <c:v>1.6118703879134347E-7</c:v>
                </c:pt>
                <c:pt idx="2404">
                  <c:v>1.6118703879134347E-7</c:v>
                </c:pt>
                <c:pt idx="2405">
                  <c:v>1.611109150843018E-7</c:v>
                </c:pt>
                <c:pt idx="2406">
                  <c:v>1.611109150843018E-7</c:v>
                </c:pt>
                <c:pt idx="2407">
                  <c:v>1.6103486058576252E-7</c:v>
                </c:pt>
                <c:pt idx="2408">
                  <c:v>1.6103486058576252E-7</c:v>
                </c:pt>
                <c:pt idx="2409">
                  <c:v>1.6095887520259392E-7</c:v>
                </c:pt>
                <c:pt idx="2410">
                  <c:v>1.6095887520259392E-7</c:v>
                </c:pt>
                <c:pt idx="2411">
                  <c:v>1.6088418275161108E-7</c:v>
                </c:pt>
                <c:pt idx="2412">
                  <c:v>1.6088418275161108E-7</c:v>
                </c:pt>
                <c:pt idx="2413">
                  <c:v>1.6080833420942105E-7</c:v>
                </c:pt>
                <c:pt idx="2414">
                  <c:v>1.6080833420942105E-7</c:v>
                </c:pt>
                <c:pt idx="2415">
                  <c:v>1.6073255450569435E-7</c:v>
                </c:pt>
                <c:pt idx="2416">
                  <c:v>1.6073255450569435E-7</c:v>
                </c:pt>
                <c:pt idx="2417">
                  <c:v>1.6065684354872567E-7</c:v>
                </c:pt>
                <c:pt idx="2418">
                  <c:v>1.6065684354872567E-7</c:v>
                </c:pt>
                <c:pt idx="2419">
                  <c:v>1.605812012446716E-7</c:v>
                </c:pt>
                <c:pt idx="2420">
                  <c:v>1.605812012446716E-7</c:v>
                </c:pt>
                <c:pt idx="2421">
                  <c:v>1.6050562750215606E-7</c:v>
                </c:pt>
                <c:pt idx="2422">
                  <c:v>1.6050562750215606E-7</c:v>
                </c:pt>
                <c:pt idx="2423">
                  <c:v>1.6043012222919892E-7</c:v>
                </c:pt>
                <c:pt idx="2424">
                  <c:v>1.6043012222919892E-7</c:v>
                </c:pt>
                <c:pt idx="2425">
                  <c:v>1.6035468533398327E-7</c:v>
                </c:pt>
                <c:pt idx="2426">
                  <c:v>1.6035468533398327E-7</c:v>
                </c:pt>
                <c:pt idx="2427">
                  <c:v>1.6027931672485526E-7</c:v>
                </c:pt>
                <c:pt idx="2428">
                  <c:v>1.6027931672485526E-7</c:v>
                </c:pt>
                <c:pt idx="2429">
                  <c:v>1.6020401631032389E-7</c:v>
                </c:pt>
                <c:pt idx="2430">
                  <c:v>1.6020401631032389E-7</c:v>
                </c:pt>
                <c:pt idx="2431">
                  <c:v>1.6012878399906019E-7</c:v>
                </c:pt>
                <c:pt idx="2432">
                  <c:v>1.6012878399906019E-7</c:v>
                </c:pt>
                <c:pt idx="2433">
                  <c:v>1.6005361969989735E-7</c:v>
                </c:pt>
                <c:pt idx="2434">
                  <c:v>1.6005361969989735E-7</c:v>
                </c:pt>
                <c:pt idx="2435">
                  <c:v>1.5997852332183001E-7</c:v>
                </c:pt>
                <c:pt idx="2436">
                  <c:v>1.5997852332183001E-7</c:v>
                </c:pt>
                <c:pt idx="2437">
                  <c:v>1.5990349477401417E-7</c:v>
                </c:pt>
                <c:pt idx="2438">
                  <c:v>1.5990349477401417E-7</c:v>
                </c:pt>
                <c:pt idx="2439">
                  <c:v>1.5982853396576653E-7</c:v>
                </c:pt>
                <c:pt idx="2440">
                  <c:v>1.5982853396576653E-7</c:v>
                </c:pt>
                <c:pt idx="2441">
                  <c:v>1.5975364080656474E-7</c:v>
                </c:pt>
                <c:pt idx="2442">
                  <c:v>1.5975364080656474E-7</c:v>
                </c:pt>
                <c:pt idx="2443">
                  <c:v>1.5967881520604606E-7</c:v>
                </c:pt>
                <c:pt idx="2444">
                  <c:v>1.5967881520604606E-7</c:v>
                </c:pt>
                <c:pt idx="2445">
                  <c:v>1.5960405707400794E-7</c:v>
                </c:pt>
                <c:pt idx="2446">
                  <c:v>1.5960405707400794E-7</c:v>
                </c:pt>
                <c:pt idx="2447">
                  <c:v>1.5952936632040721E-7</c:v>
                </c:pt>
                <c:pt idx="2448">
                  <c:v>1.5952936632040721E-7</c:v>
                </c:pt>
                <c:pt idx="2449">
                  <c:v>1.5945594592648907E-7</c:v>
                </c:pt>
                <c:pt idx="2450">
                  <c:v>1.5945594592648907E-7</c:v>
                </c:pt>
                <c:pt idx="2451">
                  <c:v>1.5938138857712846E-7</c:v>
                </c:pt>
                <c:pt idx="2452">
                  <c:v>1.5938138857712846E-7</c:v>
                </c:pt>
                <c:pt idx="2453">
                  <c:v>1.5930689833847242E-7</c:v>
                </c:pt>
                <c:pt idx="2454">
                  <c:v>1.5930689833847242E-7</c:v>
                </c:pt>
                <c:pt idx="2455">
                  <c:v>1.5923247512110947E-7</c:v>
                </c:pt>
                <c:pt idx="2456">
                  <c:v>1.5923247512110947E-7</c:v>
                </c:pt>
                <c:pt idx="2457">
                  <c:v>1.5915811883578621E-7</c:v>
                </c:pt>
                <c:pt idx="2458">
                  <c:v>1.5915811883578621E-7</c:v>
                </c:pt>
                <c:pt idx="2459">
                  <c:v>1.5908382939340634E-7</c:v>
                </c:pt>
                <c:pt idx="2460">
                  <c:v>1.5908382939340634E-7</c:v>
                </c:pt>
                <c:pt idx="2461">
                  <c:v>1.5900960670503054E-7</c:v>
                </c:pt>
                <c:pt idx="2462">
                  <c:v>1.5900960670503054E-7</c:v>
                </c:pt>
                <c:pt idx="2463">
                  <c:v>1.5893545068187646E-7</c:v>
                </c:pt>
                <c:pt idx="2464">
                  <c:v>1.5893545068187646E-7</c:v>
                </c:pt>
                <c:pt idx="2465">
                  <c:v>1.5886136123531792E-7</c:v>
                </c:pt>
                <c:pt idx="2466">
                  <c:v>1.5886136123531792E-7</c:v>
                </c:pt>
                <c:pt idx="2467">
                  <c:v>1.5878733827763494E-7</c:v>
                </c:pt>
                <c:pt idx="2468">
                  <c:v>1.5878733827763494E-7</c:v>
                </c:pt>
                <c:pt idx="2469">
                  <c:v>1.5871338171901197E-7</c:v>
                </c:pt>
                <c:pt idx="2470">
                  <c:v>1.5871338171901197E-7</c:v>
                </c:pt>
                <c:pt idx="2471">
                  <c:v>1.5863949147204085E-7</c:v>
                </c:pt>
                <c:pt idx="2472">
                  <c:v>1.5863949147204085E-7</c:v>
                </c:pt>
                <c:pt idx="2473">
                  <c:v>1.5856566744871727E-7</c:v>
                </c:pt>
                <c:pt idx="2474">
                  <c:v>1.5856566744871727E-7</c:v>
                </c:pt>
                <c:pt idx="2475">
                  <c:v>1.5849190956119186E-7</c:v>
                </c:pt>
                <c:pt idx="2476">
                  <c:v>1.5849190956119186E-7</c:v>
                </c:pt>
                <c:pt idx="2477">
                  <c:v>1.5841821772176924E-7</c:v>
                </c:pt>
                <c:pt idx="2478">
                  <c:v>1.5841821772176924E-7</c:v>
                </c:pt>
                <c:pt idx="2479">
                  <c:v>1.5834459184290835E-7</c:v>
                </c:pt>
                <c:pt idx="2480">
                  <c:v>1.5834459184290835E-7</c:v>
                </c:pt>
                <c:pt idx="2481">
                  <c:v>1.5827103183722153E-7</c:v>
                </c:pt>
                <c:pt idx="2482">
                  <c:v>1.5827103183722153E-7</c:v>
                </c:pt>
                <c:pt idx="2483">
                  <c:v>1.5819753761747435E-7</c:v>
                </c:pt>
                <c:pt idx="2484">
                  <c:v>1.5819753761747435E-7</c:v>
                </c:pt>
                <c:pt idx="2485">
                  <c:v>1.5812410909658562E-7</c:v>
                </c:pt>
                <c:pt idx="2486">
                  <c:v>1.5812410909658562E-7</c:v>
                </c:pt>
                <c:pt idx="2487">
                  <c:v>1.5805074618762663E-7</c:v>
                </c:pt>
                <c:pt idx="2488">
                  <c:v>1.5805074618762663E-7</c:v>
                </c:pt>
                <c:pt idx="2489">
                  <c:v>1.5797863050051333E-7</c:v>
                </c:pt>
                <c:pt idx="2490">
                  <c:v>1.5797863050051333E-7</c:v>
                </c:pt>
                <c:pt idx="2491">
                  <c:v>1.5790539750046263E-7</c:v>
                </c:pt>
                <c:pt idx="2492">
                  <c:v>1.5790539750046263E-7</c:v>
                </c:pt>
                <c:pt idx="2493">
                  <c:v>1.578322298538614E-7</c:v>
                </c:pt>
                <c:pt idx="2494">
                  <c:v>1.578322298538614E-7</c:v>
                </c:pt>
                <c:pt idx="2495">
                  <c:v>1.5775912747438574E-7</c:v>
                </c:pt>
                <c:pt idx="2496">
                  <c:v>1.5775912747438574E-7</c:v>
                </c:pt>
                <c:pt idx="2497">
                  <c:v>1.5768609027586276E-7</c:v>
                </c:pt>
                <c:pt idx="2498">
                  <c:v>1.5768609027586276E-7</c:v>
                </c:pt>
                <c:pt idx="2499">
                  <c:v>1.5761311817227006E-7</c:v>
                </c:pt>
                <c:pt idx="2500">
                  <c:v>1.5761311817227006E-7</c:v>
                </c:pt>
                <c:pt idx="2501">
                  <c:v>1.575402110777357E-7</c:v>
                </c:pt>
                <c:pt idx="2502">
                  <c:v>1.575402110777357E-7</c:v>
                </c:pt>
                <c:pt idx="2503">
                  <c:v>1.5746736890653752E-7</c:v>
                </c:pt>
                <c:pt idx="2504">
                  <c:v>1.5746736890653752E-7</c:v>
                </c:pt>
                <c:pt idx="2505">
                  <c:v>1.5739459157310348E-7</c:v>
                </c:pt>
                <c:pt idx="2506">
                  <c:v>1.5739459157310348E-7</c:v>
                </c:pt>
                <c:pt idx="2507">
                  <c:v>1.5732187899201036E-7</c:v>
                </c:pt>
                <c:pt idx="2508">
                  <c:v>1.5732187899201036E-7</c:v>
                </c:pt>
                <c:pt idx="2509">
                  <c:v>1.5724923107798423E-7</c:v>
                </c:pt>
                <c:pt idx="2510">
                  <c:v>1.5724923107798423E-7</c:v>
                </c:pt>
                <c:pt idx="2511">
                  <c:v>1.5717664774589999E-7</c:v>
                </c:pt>
                <c:pt idx="2512">
                  <c:v>1.5717664774589999E-7</c:v>
                </c:pt>
                <c:pt idx="2513">
                  <c:v>1.5710412891078053E-7</c:v>
                </c:pt>
                <c:pt idx="2514">
                  <c:v>1.5710412891078053E-7</c:v>
                </c:pt>
                <c:pt idx="2515">
                  <c:v>1.5703167448779704E-7</c:v>
                </c:pt>
                <c:pt idx="2516">
                  <c:v>1.5703167448779704E-7</c:v>
                </c:pt>
                <c:pt idx="2517">
                  <c:v>1.5695928439300221E-7</c:v>
                </c:pt>
                <c:pt idx="2518">
                  <c:v>1.5695928439300221E-7</c:v>
                </c:pt>
                <c:pt idx="2519">
                  <c:v>1.5688695854039429E-7</c:v>
                </c:pt>
                <c:pt idx="2520">
                  <c:v>1.5688695854039429E-7</c:v>
                </c:pt>
                <c:pt idx="2521">
                  <c:v>1.5681469684632099E-7</c:v>
                </c:pt>
                <c:pt idx="2522">
                  <c:v>1.5681469684632099E-7</c:v>
                </c:pt>
                <c:pt idx="2523">
                  <c:v>1.5674366319586799E-7</c:v>
                </c:pt>
                <c:pt idx="2524">
                  <c:v>1.5674366319586799E-7</c:v>
                </c:pt>
                <c:pt idx="2525">
                  <c:v>1.5667152853485765E-7</c:v>
                </c:pt>
                <c:pt idx="2526">
                  <c:v>1.5667152853485765E-7</c:v>
                </c:pt>
                <c:pt idx="2527">
                  <c:v>1.5659945778145436E-7</c:v>
                </c:pt>
                <c:pt idx="2528">
                  <c:v>1.5659945778145436E-7</c:v>
                </c:pt>
                <c:pt idx="2529">
                  <c:v>1.5652745085185415E-7</c:v>
                </c:pt>
                <c:pt idx="2530">
                  <c:v>1.5652745085185415E-7</c:v>
                </c:pt>
                <c:pt idx="2531">
                  <c:v>1.5645550766312803E-7</c:v>
                </c:pt>
                <c:pt idx="2532">
                  <c:v>1.5645550766312803E-7</c:v>
                </c:pt>
                <c:pt idx="2533">
                  <c:v>1.5638362813030409E-7</c:v>
                </c:pt>
                <c:pt idx="2534">
                  <c:v>1.5638362813030409E-7</c:v>
                </c:pt>
                <c:pt idx="2535">
                  <c:v>1.563118121707438E-7</c:v>
                </c:pt>
                <c:pt idx="2536">
                  <c:v>1.563118121707438E-7</c:v>
                </c:pt>
                <c:pt idx="2537">
                  <c:v>1.5624005970122361E-7</c:v>
                </c:pt>
                <c:pt idx="2538">
                  <c:v>1.5624005970122361E-7</c:v>
                </c:pt>
                <c:pt idx="2539">
                  <c:v>1.5616837063866432E-7</c:v>
                </c:pt>
                <c:pt idx="2540">
                  <c:v>1.5616837063866432E-7</c:v>
                </c:pt>
                <c:pt idx="2541">
                  <c:v>1.5609674490013018E-7</c:v>
                </c:pt>
                <c:pt idx="2542">
                  <c:v>1.5609674490013018E-7</c:v>
                </c:pt>
                <c:pt idx="2543">
                  <c:v>1.5602518240282986E-7</c:v>
                </c:pt>
                <c:pt idx="2544">
                  <c:v>1.5602518240282986E-7</c:v>
                </c:pt>
                <c:pt idx="2545">
                  <c:v>1.5595368306411455E-7</c:v>
                </c:pt>
                <c:pt idx="2546">
                  <c:v>1.5595368306411455E-7</c:v>
                </c:pt>
                <c:pt idx="2547">
                  <c:v>1.558822468014791E-7</c:v>
                </c:pt>
                <c:pt idx="2548">
                  <c:v>1.558822468014791E-7</c:v>
                </c:pt>
                <c:pt idx="2549">
                  <c:v>1.5581087353256067E-7</c:v>
                </c:pt>
                <c:pt idx="2550">
                  <c:v>1.5581087353256067E-7</c:v>
                </c:pt>
                <c:pt idx="2551">
                  <c:v>1.5573956317513898E-7</c:v>
                </c:pt>
                <c:pt idx="2552">
                  <c:v>1.5573956317513898E-7</c:v>
                </c:pt>
                <c:pt idx="2553">
                  <c:v>1.5566831564713584E-7</c:v>
                </c:pt>
                <c:pt idx="2554">
                  <c:v>1.5566831564713584E-7</c:v>
                </c:pt>
                <c:pt idx="2555">
                  <c:v>1.555971308666149E-7</c:v>
                </c:pt>
                <c:pt idx="2556">
                  <c:v>1.555971308666149E-7</c:v>
                </c:pt>
                <c:pt idx="2557">
                  <c:v>1.5552600875178117E-7</c:v>
                </c:pt>
                <c:pt idx="2558">
                  <c:v>1.5552600875178117E-7</c:v>
                </c:pt>
                <c:pt idx="2559">
                  <c:v>1.5545609484657093E-7</c:v>
                </c:pt>
                <c:pt idx="2560">
                  <c:v>1.5545609484657093E-7</c:v>
                </c:pt>
                <c:pt idx="2561">
                  <c:v>1.5538509681083191E-7</c:v>
                </c:pt>
                <c:pt idx="2562">
                  <c:v>1.5538509681083191E-7</c:v>
                </c:pt>
                <c:pt idx="2563">
                  <c:v>1.5531416119755255E-7</c:v>
                </c:pt>
                <c:pt idx="2564">
                  <c:v>1.5531416119755255E-7</c:v>
                </c:pt>
                <c:pt idx="2565">
                  <c:v>1.5524328792549868E-7</c:v>
                </c:pt>
                <c:pt idx="2566">
                  <c:v>1.5524328792549868E-7</c:v>
                </c:pt>
                <c:pt idx="2567">
                  <c:v>1.5517247691357598E-7</c:v>
                </c:pt>
                <c:pt idx="2568">
                  <c:v>1.5517247691357598E-7</c:v>
                </c:pt>
                <c:pt idx="2569">
                  <c:v>1.5510172808082968E-7</c:v>
                </c:pt>
                <c:pt idx="2570">
                  <c:v>1.5510172808082968E-7</c:v>
                </c:pt>
                <c:pt idx="2571">
                  <c:v>1.5503104134644473E-7</c:v>
                </c:pt>
                <c:pt idx="2572">
                  <c:v>1.5503104134644473E-7</c:v>
                </c:pt>
                <c:pt idx="2573">
                  <c:v>1.5496041662974502E-7</c:v>
                </c:pt>
                <c:pt idx="2574">
                  <c:v>1.5496041662974502E-7</c:v>
                </c:pt>
                <c:pt idx="2575">
                  <c:v>1.5488985385019307E-7</c:v>
                </c:pt>
                <c:pt idx="2576">
                  <c:v>1.5488985385019307E-7</c:v>
                </c:pt>
                <c:pt idx="2577">
                  <c:v>1.5481935292739005E-7</c:v>
                </c:pt>
                <c:pt idx="2578">
                  <c:v>1.5481935292739005E-7</c:v>
                </c:pt>
                <c:pt idx="2579">
                  <c:v>1.5474891378107511E-7</c:v>
                </c:pt>
                <c:pt idx="2580">
                  <c:v>1.5474891378107511E-7</c:v>
                </c:pt>
                <c:pt idx="2581">
                  <c:v>1.5467853633183888E-7</c:v>
                </c:pt>
                <c:pt idx="2582">
                  <c:v>1.5467853633183888E-7</c:v>
                </c:pt>
                <c:pt idx="2583">
                  <c:v>1.5460822049826907E-7</c:v>
                </c:pt>
                <c:pt idx="2584">
                  <c:v>1.5460822049826907E-7</c:v>
                </c:pt>
                <c:pt idx="2585">
                  <c:v>1.5453796620123154E-7</c:v>
                </c:pt>
                <c:pt idx="2586">
                  <c:v>1.5453796620123154E-7</c:v>
                </c:pt>
                <c:pt idx="2587">
                  <c:v>1.5446777336101548E-7</c:v>
                </c:pt>
                <c:pt idx="2588">
                  <c:v>1.5446777336101548E-7</c:v>
                </c:pt>
                <c:pt idx="2589">
                  <c:v>1.5439764189804675E-7</c:v>
                </c:pt>
                <c:pt idx="2590">
                  <c:v>1.5439764189804675E-7</c:v>
                </c:pt>
                <c:pt idx="2591">
                  <c:v>1.5432757173288756E-7</c:v>
                </c:pt>
                <c:pt idx="2592">
                  <c:v>1.5432757173288756E-7</c:v>
                </c:pt>
                <c:pt idx="2593">
                  <c:v>1.5425756278623626E-7</c:v>
                </c:pt>
                <c:pt idx="2594">
                  <c:v>1.5425756278623626E-7</c:v>
                </c:pt>
                <c:pt idx="2595">
                  <c:v>1.5418761497892726E-7</c:v>
                </c:pt>
                <c:pt idx="2596">
                  <c:v>1.5418761497892726E-7</c:v>
                </c:pt>
                <c:pt idx="2597">
                  <c:v>1.5411772823193019E-7</c:v>
                </c:pt>
                <c:pt idx="2598">
                  <c:v>1.5411772823193019E-7</c:v>
                </c:pt>
                <c:pt idx="2599">
                  <c:v>1.5404902820519805E-7</c:v>
                </c:pt>
                <c:pt idx="2600">
                  <c:v>1.5404902820519805E-7</c:v>
                </c:pt>
                <c:pt idx="2601">
                  <c:v>1.5397926236059837E-7</c:v>
                </c:pt>
                <c:pt idx="2602">
                  <c:v>1.5397926236059837E-7</c:v>
                </c:pt>
                <c:pt idx="2603">
                  <c:v>1.5390955734129765E-7</c:v>
                </c:pt>
                <c:pt idx="2604">
                  <c:v>1.5390955734129765E-7</c:v>
                </c:pt>
                <c:pt idx="2605">
                  <c:v>1.5383991306880272E-7</c:v>
                </c:pt>
                <c:pt idx="2606">
                  <c:v>1.5383991306880272E-7</c:v>
                </c:pt>
                <c:pt idx="2607">
                  <c:v>1.53770329464755E-7</c:v>
                </c:pt>
                <c:pt idx="2608">
                  <c:v>1.53770329464755E-7</c:v>
                </c:pt>
                <c:pt idx="2609">
                  <c:v>1.5370080645092931E-7</c:v>
                </c:pt>
                <c:pt idx="2610">
                  <c:v>1.5370080645092931E-7</c:v>
                </c:pt>
                <c:pt idx="2611">
                  <c:v>1.5363134394923394E-7</c:v>
                </c:pt>
                <c:pt idx="2612">
                  <c:v>1.5363134394923394E-7</c:v>
                </c:pt>
                <c:pt idx="2613">
                  <c:v>1.535619418817108E-7</c:v>
                </c:pt>
                <c:pt idx="2614">
                  <c:v>1.535619418817108E-7</c:v>
                </c:pt>
                <c:pt idx="2615">
                  <c:v>1.5349260017053485E-7</c:v>
                </c:pt>
                <c:pt idx="2616">
                  <c:v>1.5349260017053485E-7</c:v>
                </c:pt>
                <c:pt idx="2617">
                  <c:v>1.5342331873801329E-7</c:v>
                </c:pt>
                <c:pt idx="2618">
                  <c:v>1.5342331873801329E-7</c:v>
                </c:pt>
                <c:pt idx="2619">
                  <c:v>1.5335409750658607E-7</c:v>
                </c:pt>
                <c:pt idx="2620">
                  <c:v>1.5335409750658607E-7</c:v>
                </c:pt>
                <c:pt idx="2621">
                  <c:v>1.5328493639882532E-7</c:v>
                </c:pt>
                <c:pt idx="2622">
                  <c:v>1.5328493639882532E-7</c:v>
                </c:pt>
                <c:pt idx="2623">
                  <c:v>1.5321583533743479E-7</c:v>
                </c:pt>
                <c:pt idx="2624">
                  <c:v>1.5321583533743479E-7</c:v>
                </c:pt>
                <c:pt idx="2625">
                  <c:v>1.5314679424524995E-7</c:v>
                </c:pt>
                <c:pt idx="2626">
                  <c:v>1.5314679424524995E-7</c:v>
                </c:pt>
                <c:pt idx="2627">
                  <c:v>1.5307781304523757E-7</c:v>
                </c:pt>
                <c:pt idx="2628">
                  <c:v>1.5307781304523757E-7</c:v>
                </c:pt>
                <c:pt idx="2629">
                  <c:v>1.5300889166049561E-7</c:v>
                </c:pt>
                <c:pt idx="2630">
                  <c:v>1.5300889166049561E-7</c:v>
                </c:pt>
                <c:pt idx="2631">
                  <c:v>1.5294003001495039E-7</c:v>
                </c:pt>
                <c:pt idx="2632">
                  <c:v>1.5294003001495039E-7</c:v>
                </c:pt>
                <c:pt idx="2633">
                  <c:v>1.5287122803056452E-7</c:v>
                </c:pt>
                <c:pt idx="2634">
                  <c:v>1.5287122803056452E-7</c:v>
                </c:pt>
                <c:pt idx="2635">
                  <c:v>1.5280248563152567E-7</c:v>
                </c:pt>
                <c:pt idx="2636">
                  <c:v>1.5280248563152567E-7</c:v>
                </c:pt>
                <c:pt idx="2637">
                  <c:v>1.5273380274145319E-7</c:v>
                </c:pt>
                <c:pt idx="2638">
                  <c:v>1.5273380274145319E-7</c:v>
                </c:pt>
                <c:pt idx="2639">
                  <c:v>1.5266628564244964E-7</c:v>
                </c:pt>
                <c:pt idx="2640">
                  <c:v>1.5266628564244964E-7</c:v>
                </c:pt>
                <c:pt idx="2641">
                  <c:v>1.5259772058492436E-7</c:v>
                </c:pt>
                <c:pt idx="2642">
                  <c:v>1.5259772058492436E-7</c:v>
                </c:pt>
                <c:pt idx="2643">
                  <c:v>1.5252921480922435E-7</c:v>
                </c:pt>
                <c:pt idx="2644">
                  <c:v>1.5252921480922435E-7</c:v>
                </c:pt>
                <c:pt idx="2645">
                  <c:v>1.5246076824017713E-7</c:v>
                </c:pt>
                <c:pt idx="2646">
                  <c:v>1.5246076824017713E-7</c:v>
                </c:pt>
                <c:pt idx="2647">
                  <c:v>1.5239238080065708E-7</c:v>
                </c:pt>
                <c:pt idx="2648">
                  <c:v>1.5239238080065708E-7</c:v>
                </c:pt>
                <c:pt idx="2649">
                  <c:v>1.5232405241574962E-7</c:v>
                </c:pt>
                <c:pt idx="2650">
                  <c:v>1.5232405241574962E-7</c:v>
                </c:pt>
                <c:pt idx="2651">
                  <c:v>1.5225578300997359E-7</c:v>
                </c:pt>
                <c:pt idx="2652">
                  <c:v>1.5225578300997359E-7</c:v>
                </c:pt>
                <c:pt idx="2653">
                  <c:v>1.5218757250797534E-7</c:v>
                </c:pt>
                <c:pt idx="2654">
                  <c:v>1.5218757250797534E-7</c:v>
                </c:pt>
                <c:pt idx="2655">
                  <c:v>1.5211942083452921E-7</c:v>
                </c:pt>
                <c:pt idx="2656">
                  <c:v>1.5211942083452921E-7</c:v>
                </c:pt>
                <c:pt idx="2657">
                  <c:v>1.5205132791453656E-7</c:v>
                </c:pt>
                <c:pt idx="2658">
                  <c:v>1.5205132791453656E-7</c:v>
                </c:pt>
                <c:pt idx="2659">
                  <c:v>1.5198329367302527E-7</c:v>
                </c:pt>
                <c:pt idx="2660">
                  <c:v>1.5198329367302527E-7</c:v>
                </c:pt>
                <c:pt idx="2661">
                  <c:v>1.5191531803515074E-7</c:v>
                </c:pt>
                <c:pt idx="2662">
                  <c:v>1.5191531803515074E-7</c:v>
                </c:pt>
                <c:pt idx="2663">
                  <c:v>1.5184740092619381E-7</c:v>
                </c:pt>
                <c:pt idx="2664">
                  <c:v>1.5184740092619381E-7</c:v>
                </c:pt>
                <c:pt idx="2665">
                  <c:v>1.5177954227156232E-7</c:v>
                </c:pt>
                <c:pt idx="2666">
                  <c:v>1.5177954227156232E-7</c:v>
                </c:pt>
                <c:pt idx="2667">
                  <c:v>1.5171174199678953E-7</c:v>
                </c:pt>
                <c:pt idx="2668">
                  <c:v>1.5171174199678953E-7</c:v>
                </c:pt>
                <c:pt idx="2669">
                  <c:v>1.5164400002753432E-7</c:v>
                </c:pt>
                <c:pt idx="2670">
                  <c:v>1.5164400002753432E-7</c:v>
                </c:pt>
                <c:pt idx="2671">
                  <c:v>1.5157631628958091E-7</c:v>
                </c:pt>
                <c:pt idx="2672">
                  <c:v>1.5157631628958091E-7</c:v>
                </c:pt>
                <c:pt idx="2673">
                  <c:v>1.5150869070883896E-7</c:v>
                </c:pt>
                <c:pt idx="2674">
                  <c:v>1.5150869070883896E-7</c:v>
                </c:pt>
                <c:pt idx="2675">
                  <c:v>1.5144221254947267E-7</c:v>
                </c:pt>
                <c:pt idx="2676">
                  <c:v>1.5144221254947267E-7</c:v>
                </c:pt>
                <c:pt idx="2677">
                  <c:v>1.5137470212633012E-7</c:v>
                </c:pt>
                <c:pt idx="2678">
                  <c:v>1.5137470212633012E-7</c:v>
                </c:pt>
                <c:pt idx="2679">
                  <c:v>1.5130724964006296E-7</c:v>
                </c:pt>
                <c:pt idx="2680">
                  <c:v>1.5130724964006296E-7</c:v>
                </c:pt>
                <c:pt idx="2681">
                  <c:v>1.5123985501707634E-7</c:v>
                </c:pt>
                <c:pt idx="2682">
                  <c:v>1.5123985501707634E-7</c:v>
                </c:pt>
                <c:pt idx="2683">
                  <c:v>1.5117251818389911E-7</c:v>
                </c:pt>
                <c:pt idx="2684">
                  <c:v>1.5117251818389911E-7</c:v>
                </c:pt>
                <c:pt idx="2685">
                  <c:v>1.5110523906718382E-7</c:v>
                </c:pt>
                <c:pt idx="2686">
                  <c:v>1.5110523906718382E-7</c:v>
                </c:pt>
                <c:pt idx="2687">
                  <c:v>1.5103801759370619E-7</c:v>
                </c:pt>
                <c:pt idx="2688">
                  <c:v>1.5103801759370619E-7</c:v>
                </c:pt>
                <c:pt idx="2689">
                  <c:v>1.5097085369036492E-7</c:v>
                </c:pt>
                <c:pt idx="2690">
                  <c:v>1.5097085369036492E-7</c:v>
                </c:pt>
                <c:pt idx="2691">
                  <c:v>1.5090374728418145E-7</c:v>
                </c:pt>
                <c:pt idx="2692">
                  <c:v>1.5090374728418145E-7</c:v>
                </c:pt>
                <c:pt idx="2693">
                  <c:v>1.505798487250873E-7</c:v>
                </c:pt>
                <c:pt idx="2694">
                  <c:v>1.5025728643936883E-7</c:v>
                </c:pt>
                <c:pt idx="2695">
                  <c:v>1.4993605227915295E-7</c:v>
                </c:pt>
                <c:pt idx="2696">
                  <c:v>1.4961613816425584E-7</c:v>
                </c:pt>
                <c:pt idx="2697">
                  <c:v>1.4929753607681948E-7</c:v>
                </c:pt>
                <c:pt idx="2698">
                  <c:v>1.4898023806602481E-7</c:v>
                </c:pt>
                <c:pt idx="2699">
                  <c:v>1.486631850618699E-7</c:v>
                </c:pt>
                <c:pt idx="2700">
                  <c:v>1.4834847588167506E-7</c:v>
                </c:pt>
                <c:pt idx="2701">
                  <c:v>1.4803504727567362E-7</c:v>
                </c:pt>
                <c:pt idx="2702">
                  <c:v>1.4772289154170984E-7</c:v>
                </c:pt>
                <c:pt idx="2703">
                  <c:v>1.4741200104147529E-7</c:v>
                </c:pt>
                <c:pt idx="2704">
                  <c:v>1.4710236819467149E-7</c:v>
                </c:pt>
                <c:pt idx="2705">
                  <c:v>1.4679398548362342E-7</c:v>
                </c:pt>
                <c:pt idx="2706">
                  <c:v>1.464868454481407E-7</c:v>
                </c:pt>
                <c:pt idx="2707">
                  <c:v>1.4618094068689218E-7</c:v>
                </c:pt>
                <c:pt idx="2708">
                  <c:v>1.4587626385873961E-7</c:v>
                </c:pt>
                <c:pt idx="2709">
                  <c:v>1.4557280767768797E-7</c:v>
                </c:pt>
                <c:pt idx="2710">
                  <c:v>1.4527056491742833E-7</c:v>
                </c:pt>
                <c:pt idx="2711">
                  <c:v>1.4496952840569447E-7</c:v>
                </c:pt>
                <c:pt idx="2712">
                  <c:v>1.4466969102877908E-7</c:v>
                </c:pt>
                <c:pt idx="2713">
                  <c:v>1.4437104572594331E-7</c:v>
                </c:pt>
                <c:pt idx="2714">
                  <c:v>1.440735854939051E-7</c:v>
                </c:pt>
                <c:pt idx="2715">
                  <c:v>1.4377730338192103E-7</c:v>
                </c:pt>
                <c:pt idx="2716">
                  <c:v>1.4348219249314954E-7</c:v>
                </c:pt>
                <c:pt idx="2717">
                  <c:v>1.431882459859754E-7</c:v>
                </c:pt>
                <c:pt idx="2718">
                  <c:v>1.4289545706917408E-7</c:v>
                </c:pt>
                <c:pt idx="2719">
                  <c:v>1.4260381900633181E-7</c:v>
                </c:pt>
                <c:pt idx="2720">
                  <c:v>1.4231332511043547E-7</c:v>
                </c:pt>
                <c:pt idx="2721">
                  <c:v>1.4202300612167546E-7</c:v>
                </c:pt>
                <c:pt idx="2722">
                  <c:v>1.4173478446793075E-7</c:v>
                </c:pt>
                <c:pt idx="2723">
                  <c:v>1.4144768720824375E-7</c:v>
                </c:pt>
                <c:pt idx="2724">
                  <c:v>1.4116170786069064E-7</c:v>
                </c:pt>
                <c:pt idx="2725">
                  <c:v>1.4087683999096647E-7</c:v>
                </c:pt>
                <c:pt idx="2726">
                  <c:v>1.4059307721373284E-7</c:v>
                </c:pt>
                <c:pt idx="2727">
                  <c:v>1.4031041319392748E-7</c:v>
                </c:pt>
                <c:pt idx="2728">
                  <c:v>1.4002884164215047E-7</c:v>
                </c:pt>
                <c:pt idx="2729">
                  <c:v>1.3974835631895021E-7</c:v>
                </c:pt>
                <c:pt idx="2730">
                  <c:v>1.3946895102965528E-7</c:v>
                </c:pt>
                <c:pt idx="2731">
                  <c:v>1.391906196286347E-7</c:v>
                </c:pt>
                <c:pt idx="2732">
                  <c:v>1.3891335601417567E-7</c:v>
                </c:pt>
                <c:pt idx="2733">
                  <c:v>1.3863715413271747E-7</c:v>
                </c:pt>
                <c:pt idx="2734">
                  <c:v>1.3836200797435095E-7</c:v>
                </c:pt>
                <c:pt idx="2735">
                  <c:v>1.3808791157414866E-7</c:v>
                </c:pt>
                <c:pt idx="2736">
                  <c:v>1.3781485901345923E-7</c:v>
                </c:pt>
                <c:pt idx="2737">
                  <c:v>1.3754284441547902E-7</c:v>
                </c:pt>
                <c:pt idx="2738">
                  <c:v>1.3727186194942063E-7</c:v>
                </c:pt>
                <c:pt idx="2739">
                  <c:v>1.3700190582554782E-7</c:v>
                </c:pt>
                <c:pt idx="2740">
                  <c:v>1.3673297029931874E-7</c:v>
                </c:pt>
                <c:pt idx="2741">
                  <c:v>1.3646504966646431E-7</c:v>
                </c:pt>
                <c:pt idx="2742">
                  <c:v>1.3619813826710574E-7</c:v>
                </c:pt>
                <c:pt idx="2743">
                  <c:v>1.3593223048143205E-7</c:v>
                </c:pt>
                <c:pt idx="2744">
                  <c:v>1.3566643936104811E-7</c:v>
                </c:pt>
                <c:pt idx="2745">
                  <c:v>1.3540252540922105E-7</c:v>
                </c:pt>
                <c:pt idx="2746">
                  <c:v>1.3513959844179267E-7</c:v>
                </c:pt>
                <c:pt idx="2747">
                  <c:v>1.3487765300232678E-7</c:v>
                </c:pt>
                <c:pt idx="2748">
                  <c:v>1.3461668367591306E-7</c:v>
                </c:pt>
                <c:pt idx="2749">
                  <c:v>1.3435668508496658E-7</c:v>
                </c:pt>
                <c:pt idx="2750">
                  <c:v>1.3409765189324518E-7</c:v>
                </c:pt>
                <c:pt idx="2751">
                  <c:v>1.3383957880113564E-7</c:v>
                </c:pt>
                <c:pt idx="2752">
                  <c:v>1.3358246054964578E-7</c:v>
                </c:pt>
                <c:pt idx="2753">
                  <c:v>1.3332629191573143E-7</c:v>
                </c:pt>
                <c:pt idx="2754">
                  <c:v>1.3307106771626344E-7</c:v>
                </c:pt>
                <c:pt idx="2755">
                  <c:v>1.328167828039255E-7</c:v>
                </c:pt>
                <c:pt idx="2756">
                  <c:v>1.3256343206849807E-7</c:v>
                </c:pt>
                <c:pt idx="2757">
                  <c:v>1.323110104381097E-7</c:v>
                </c:pt>
                <c:pt idx="2758">
                  <c:v>1.3205951287519712E-7</c:v>
                </c:pt>
                <c:pt idx="2759">
                  <c:v>1.3180893438041164E-7</c:v>
                </c:pt>
                <c:pt idx="2760">
                  <c:v>1.3155926998808142E-7</c:v>
                </c:pt>
                <c:pt idx="2761">
                  <c:v>1.3131051477009394E-7</c:v>
                </c:pt>
                <c:pt idx="2762">
                  <c:v>1.3106266383139575E-7</c:v>
                </c:pt>
                <c:pt idx="2763">
                  <c:v>1.3081571231385137E-7</c:v>
                </c:pt>
                <c:pt idx="2764">
                  <c:v>1.3056883669296808E-7</c:v>
                </c:pt>
                <c:pt idx="2765">
                  <c:v>1.303236725345091E-7</c:v>
                </c:pt>
                <c:pt idx="2766">
                  <c:v>1.3007939340982925E-7</c:v>
                </c:pt>
                <c:pt idx="2767">
                  <c:v>1.2983599459564728E-7</c:v>
                </c:pt>
                <c:pt idx="2768">
                  <c:v>1.2959347140201568E-7</c:v>
                </c:pt>
                <c:pt idx="2769">
                  <c:v>1.2935181917354499E-7</c:v>
                </c:pt>
                <c:pt idx="2770">
                  <c:v>1.2911103328556187E-7</c:v>
                </c:pt>
                <c:pt idx="2771">
                  <c:v>1.2887110914787354E-7</c:v>
                </c:pt>
                <c:pt idx="2772">
                  <c:v>1.2863204220044789E-7</c:v>
                </c:pt>
                <c:pt idx="2773">
                  <c:v>1.2839382791715585E-7</c:v>
                </c:pt>
                <c:pt idx="2774">
                  <c:v>1.2815646180148645E-7</c:v>
                </c:pt>
                <c:pt idx="2775">
                  <c:v>1.2791993939026465E-7</c:v>
                </c:pt>
                <c:pt idx="2776">
                  <c:v>1.2768425624989457E-7</c:v>
                </c:pt>
                <c:pt idx="2777">
                  <c:v>1.2744940797759022E-7</c:v>
                </c:pt>
                <c:pt idx="2778">
                  <c:v>1.2721539020257852E-7</c:v>
                </c:pt>
                <c:pt idx="2779">
                  <c:v>1.269821985823946E-7</c:v>
                </c:pt>
                <c:pt idx="2780">
                  <c:v>1.2674982880654515E-7</c:v>
                </c:pt>
                <c:pt idx="2781">
                  <c:v>1.2651827659234088E-7</c:v>
                </c:pt>
                <c:pt idx="2782">
                  <c:v>1.262875376885365E-7</c:v>
                </c:pt>
                <c:pt idx="2783">
                  <c:v>1.2605760787119677E-7</c:v>
                </c:pt>
                <c:pt idx="2784">
                  <c:v>1.2582772053869011E-7</c:v>
                </c:pt>
                <c:pt idx="2785">
                  <c:v>1.2559939900472144E-7</c:v>
                </c:pt>
                <c:pt idx="2786">
                  <c:v>1.2537187404804864E-7</c:v>
                </c:pt>
                <c:pt idx="2787">
                  <c:v>1.2514514155983722E-7</c:v>
                </c:pt>
                <c:pt idx="2788">
                  <c:v>1.2491919746069887E-7</c:v>
                </c:pt>
                <c:pt idx="2789">
                  <c:v>1.2469403769713206E-7</c:v>
                </c:pt>
                <c:pt idx="2790">
                  <c:v>1.2446965824507448E-7</c:v>
                </c:pt>
                <c:pt idx="2791">
                  <c:v>1.2424605510589603E-7</c:v>
                </c:pt>
                <c:pt idx="2792">
                  <c:v>1.2402322430992958E-7</c:v>
                </c:pt>
                <c:pt idx="2793">
                  <c:v>1.2380116191249445E-7</c:v>
                </c:pt>
                <c:pt idx="2794">
                  <c:v>1.235798639974061E-7</c:v>
                </c:pt>
                <c:pt idx="2795">
                  <c:v>1.2335932667349152E-7</c:v>
                </c:pt>
                <c:pt idx="2796">
                  <c:v>1.2313954607577061E-7</c:v>
                </c:pt>
                <c:pt idx="2797">
                  <c:v>1.2292051836661205E-7</c:v>
                </c:pt>
                <c:pt idx="2798">
                  <c:v>1.2270223973229606E-7</c:v>
                </c:pt>
                <c:pt idx="2799">
                  <c:v>1.2248470638647164E-7</c:v>
                </c:pt>
                <c:pt idx="2800">
                  <c:v>1.2226791456628504E-7</c:v>
                </c:pt>
                <c:pt idx="2801">
                  <c:v>1.2205186053581569E-7</c:v>
                </c:pt>
                <c:pt idx="2802">
                  <c:v>1.2183654058223328E-7</c:v>
                </c:pt>
                <c:pt idx="2803">
                  <c:v>1.2162123693778071E-7</c:v>
                </c:pt>
                <c:pt idx="2804">
                  <c:v>1.2140737651846745E-7</c:v>
                </c:pt>
                <c:pt idx="2805">
                  <c:v>1.2119423917555876E-7</c:v>
                </c:pt>
                <c:pt idx="2806">
                  <c:v>1.2098182129567882E-7</c:v>
                </c:pt>
                <c:pt idx="2807">
                  <c:v>1.2077011928800319E-7</c:v>
                </c:pt>
                <c:pt idx="2808">
                  <c:v>1.2055912958541007E-7</c:v>
                </c:pt>
                <c:pt idx="2809">
                  <c:v>1.2034884864560522E-7</c:v>
                </c:pt>
                <c:pt idx="2810">
                  <c:v>1.2013927294783746E-7</c:v>
                </c:pt>
                <c:pt idx="2811">
                  <c:v>1.1993039899623455E-7</c:v>
                </c:pt>
                <c:pt idx="2812">
                  <c:v>1.1972222331609984E-7</c:v>
                </c:pt>
                <c:pt idx="2813">
                  <c:v>1.1951474245722803E-7</c:v>
                </c:pt>
                <c:pt idx="2814">
                  <c:v>1.1930795299022922E-7</c:v>
                </c:pt>
                <c:pt idx="2815">
                  <c:v>1.1910185150982452E-7</c:v>
                </c:pt>
                <c:pt idx="2816">
                  <c:v>1.1889643463162739E-7</c:v>
                </c:pt>
                <c:pt idx="2817">
                  <c:v>1.1869169899327036E-7</c:v>
                </c:pt>
                <c:pt idx="2818">
                  <c:v>1.1848764125550744E-7</c:v>
                </c:pt>
                <c:pt idx="2819">
                  <c:v>1.1828425809903864E-7</c:v>
                </c:pt>
                <c:pt idx="2820">
                  <c:v>1.1808154622775561E-7</c:v>
                </c:pt>
                <c:pt idx="2821">
                  <c:v>1.178795023651599E-7</c:v>
                </c:pt>
                <c:pt idx="2822">
                  <c:v>1.1767812325758938E-7</c:v>
                </c:pt>
                <c:pt idx="2823">
                  <c:v>1.1747673771492026E-7</c:v>
                </c:pt>
                <c:pt idx="2824">
                  <c:v>1.1727668062533411E-7</c:v>
                </c:pt>
                <c:pt idx="2825">
                  <c:v>1.1707727864178994E-7</c:v>
                </c:pt>
                <c:pt idx="2826">
                  <c:v>1.1687852859189241E-7</c:v>
                </c:pt>
                <c:pt idx="2827">
                  <c:v>1.1668042732522255E-7</c:v>
                </c:pt>
                <c:pt idx="2828">
                  <c:v>1.164829717102572E-7</c:v>
                </c:pt>
                <c:pt idx="2829">
                  <c:v>1.162861586354647E-7</c:v>
                </c:pt>
                <c:pt idx="2830">
                  <c:v>1.1608998501037741E-7</c:v>
                </c:pt>
                <c:pt idx="2831">
                  <c:v>1.1589444776255081E-7</c:v>
                </c:pt>
                <c:pt idx="2832">
                  <c:v>1.1569954384069703E-7</c:v>
                </c:pt>
                <c:pt idx="2833">
                  <c:v>1.1550527021125211E-7</c:v>
                </c:pt>
                <c:pt idx="2834">
                  <c:v>1.1531162386149142E-7</c:v>
                </c:pt>
                <c:pt idx="2835">
                  <c:v>1.1511860179612098E-7</c:v>
                </c:pt>
                <c:pt idx="2836">
                  <c:v>1.1492620104037416E-7</c:v>
                </c:pt>
                <c:pt idx="2837">
                  <c:v>1.14734418637029E-7</c:v>
                </c:pt>
                <c:pt idx="2838">
                  <c:v>1.1454325164747989E-7</c:v>
                </c:pt>
                <c:pt idx="2839">
                  <c:v>1.1435269715278806E-7</c:v>
                </c:pt>
                <c:pt idx="2840">
                  <c:v>1.1416275225073682E-7</c:v>
                </c:pt>
                <c:pt idx="2841">
                  <c:v>1.1397341405888252E-7</c:v>
                </c:pt>
                <c:pt idx="2842">
                  <c:v>1.1378467971122901E-7</c:v>
                </c:pt>
                <c:pt idx="2843">
                  <c:v>1.1359654636126135E-7</c:v>
                </c:pt>
                <c:pt idx="2844">
                  <c:v>1.1340901117864289E-7</c:v>
                </c:pt>
                <c:pt idx="2845">
                  <c:v>1.1322207135223157E-7</c:v>
                </c:pt>
                <c:pt idx="2846">
                  <c:v>1.1303510391728208E-7</c:v>
                </c:pt>
                <c:pt idx="2847">
                  <c:v>1.1284934839783654E-7</c:v>
                </c:pt>
                <c:pt idx="2848">
                  <c:v>1.1266417989322459E-7</c:v>
                </c:pt>
                <c:pt idx="2849">
                  <c:v>1.1247959566147967E-7</c:v>
                </c:pt>
                <c:pt idx="2850">
                  <c:v>1.1229559297603567E-7</c:v>
                </c:pt>
                <c:pt idx="2851">
                  <c:v>1.1211216912869111E-7</c:v>
                </c:pt>
                <c:pt idx="2852">
                  <c:v>1.1192932142639552E-7</c:v>
                </c:pt>
                <c:pt idx="2853">
                  <c:v>1.1174704719419637E-7</c:v>
                </c:pt>
                <c:pt idx="2854">
                  <c:v>1.1156534377204706E-7</c:v>
                </c:pt>
                <c:pt idx="2855">
                  <c:v>1.1138420851773732E-7</c:v>
                </c:pt>
                <c:pt idx="2856">
                  <c:v>1.1120363880410052E-7</c:v>
                </c:pt>
                <c:pt idx="2857">
                  <c:v>1.1102363202003777E-7</c:v>
                </c:pt>
                <c:pt idx="2858">
                  <c:v>1.1084418557152238E-7</c:v>
                </c:pt>
                <c:pt idx="2859">
                  <c:v>1.1066529687884107E-7</c:v>
                </c:pt>
                <c:pt idx="2860">
                  <c:v>1.1048696337948235E-7</c:v>
                </c:pt>
                <c:pt idx="2861">
                  <c:v>1.1030918252501923E-7</c:v>
                </c:pt>
                <c:pt idx="2862">
                  <c:v>1.1013195178398041E-7</c:v>
                </c:pt>
                <c:pt idx="2863">
                  <c:v>1.099552686387539E-7</c:v>
                </c:pt>
                <c:pt idx="2864">
                  <c:v>1.097791305884416E-7</c:v>
                </c:pt>
                <c:pt idx="2865">
                  <c:v>1.0960353514615154E-7</c:v>
                </c:pt>
                <c:pt idx="2866">
                  <c:v>1.0942847983999856E-7</c:v>
                </c:pt>
                <c:pt idx="2867">
                  <c:v>1.0925396221408847E-7</c:v>
                </c:pt>
                <c:pt idx="2868">
                  <c:v>1.0907997982584068E-7</c:v>
                </c:pt>
                <c:pt idx="2869">
                  <c:v>1.089059529716913E-7</c:v>
                </c:pt>
                <c:pt idx="2870">
                  <c:v>1.0873303555685439E-7</c:v>
                </c:pt>
                <c:pt idx="2871">
                  <c:v>1.0856064613373921E-7</c:v>
                </c:pt>
                <c:pt idx="2872">
                  <c:v>1.0838878231928707E-7</c:v>
                </c:pt>
                <c:pt idx="2873">
                  <c:v>1.0821744174323236E-7</c:v>
                </c:pt>
                <c:pt idx="2874">
                  <c:v>1.0804662205087758E-7</c:v>
                </c:pt>
                <c:pt idx="2875">
                  <c:v>1.0787632090011645E-7</c:v>
                </c:pt>
                <c:pt idx="2876">
                  <c:v>1.0770653596419413E-7</c:v>
                </c:pt>
                <c:pt idx="2877">
                  <c:v>1.0753726492910258E-7</c:v>
                </c:pt>
                <c:pt idx="2878">
                  <c:v>1.0736850549455517E-7</c:v>
                </c:pt>
                <c:pt idx="2879">
                  <c:v>1.0720025537494042E-7</c:v>
                </c:pt>
                <c:pt idx="2880">
                  <c:v>1.0703251229675019E-7</c:v>
                </c:pt>
                <c:pt idx="2881">
                  <c:v>1.0686527400130002E-7</c:v>
                </c:pt>
                <c:pt idx="2882">
                  <c:v>1.0669853824181884E-7</c:v>
                </c:pt>
                <c:pt idx="2883">
                  <c:v>1.0653230278615523E-7</c:v>
                </c:pt>
                <c:pt idx="2884">
                  <c:v>1.0636656541388552E-7</c:v>
                </c:pt>
                <c:pt idx="2885">
                  <c:v>1.0620132391900422E-7</c:v>
                </c:pt>
                <c:pt idx="2886">
                  <c:v>1.0603657610739554E-7</c:v>
                </c:pt>
                <c:pt idx="2887">
                  <c:v>1.0587231979778594E-7</c:v>
                </c:pt>
                <c:pt idx="2888">
                  <c:v>1.0570855282267814E-7</c:v>
                </c:pt>
                <c:pt idx="2889">
                  <c:v>1.0554527302585234E-7</c:v>
                </c:pt>
                <c:pt idx="2890">
                  <c:v>1.0538247826501912E-7</c:v>
                </c:pt>
                <c:pt idx="2891">
                  <c:v>1.0522016640899189E-7</c:v>
                </c:pt>
                <c:pt idx="2892">
                  <c:v>1.050577967049311E-7</c:v>
                </c:pt>
                <c:pt idx="2893">
                  <c:v>1.0489644590954487E-7</c:v>
                </c:pt>
                <c:pt idx="2894">
                  <c:v>1.0473557169441211E-7</c:v>
                </c:pt>
                <c:pt idx="2895">
                  <c:v>1.0457517197872511E-7</c:v>
                </c:pt>
                <c:pt idx="2896">
                  <c:v>1.0441524469235478E-7</c:v>
                </c:pt>
                <c:pt idx="2897">
                  <c:v>1.0425578777845389E-7</c:v>
                </c:pt>
                <c:pt idx="2898">
                  <c:v>1.0409679919102284E-7</c:v>
                </c:pt>
                <c:pt idx="2899">
                  <c:v>1.0393827689583442E-7</c:v>
                </c:pt>
                <c:pt idx="2900">
                  <c:v>1.0378021887134194E-7</c:v>
                </c:pt>
                <c:pt idx="2901">
                  <c:v>1.0362262310627273E-7</c:v>
                </c:pt>
                <c:pt idx="2902">
                  <c:v>1.0346548760219543E-7</c:v>
                </c:pt>
                <c:pt idx="2903">
                  <c:v>1.0330881037079556E-7</c:v>
                </c:pt>
                <c:pt idx="2904">
                  <c:v>1.0315258943642884E-7</c:v>
                </c:pt>
                <c:pt idx="2905">
                  <c:v>1.0299682283341361E-7</c:v>
                </c:pt>
                <c:pt idx="2906">
                  <c:v>1.0284150860856995E-7</c:v>
                </c:pt>
                <c:pt idx="2907">
                  <c:v>1.0268664481885316E-7</c:v>
                </c:pt>
                <c:pt idx="2908">
                  <c:v>1.0253222953225854E-7</c:v>
                </c:pt>
                <c:pt idx="2909">
                  <c:v>1.0237826082871022E-7</c:v>
                </c:pt>
                <c:pt idx="2910">
                  <c:v>1.0222473679772058E-7</c:v>
                </c:pt>
                <c:pt idx="2911">
                  <c:v>1.0207165554089534E-7</c:v>
                </c:pt>
                <c:pt idx="2912">
                  <c:v>1.0191901516928332E-7</c:v>
                </c:pt>
                <c:pt idx="2913">
                  <c:v>1.0176681380586792E-7</c:v>
                </c:pt>
                <c:pt idx="2914">
                  <c:v>1.0161504958293316E-7</c:v>
                </c:pt>
                <c:pt idx="2915">
                  <c:v>1.0146372064454122E-7</c:v>
                </c:pt>
                <c:pt idx="2916">
                  <c:v>1.0131232288186342E-7</c:v>
                </c:pt>
                <c:pt idx="2917">
                  <c:v>1.011618604194646E-7</c:v>
                </c:pt>
                <c:pt idx="2918">
                  <c:v>1.0101182772748004E-7</c:v>
                </c:pt>
                <c:pt idx="2919">
                  <c:v>1.0086222299128657E-7</c:v>
                </c:pt>
                <c:pt idx="2920">
                  <c:v>1.0071304440514798E-7</c:v>
                </c:pt>
                <c:pt idx="2921">
                  <c:v>1.0056429017465234E-7</c:v>
                </c:pt>
                <c:pt idx="2922">
                  <c:v>1.0041595851414151E-7</c:v>
                </c:pt>
                <c:pt idx="2923">
                  <c:v>1.0026804764913535E-7</c:v>
                </c:pt>
                <c:pt idx="2924">
                  <c:v>1.0012055581377649E-7</c:v>
                </c:pt>
                <c:pt idx="2925">
                  <c:v>9.997348125324177E-8</c:v>
                </c:pt>
                <c:pt idx="2926">
                  <c:v>9.9826822221508725E-8</c:v>
                </c:pt>
                <c:pt idx="2927">
                  <c:v>9.9680576982220122E-8</c:v>
                </c:pt>
                <c:pt idx="2928">
                  <c:v>9.9534743809532329E-8</c:v>
                </c:pt>
                <c:pt idx="2929">
                  <c:v>9.9389320985906858E-8</c:v>
                </c:pt>
                <c:pt idx="2930">
                  <c:v>9.924430680448955E-8</c:v>
                </c:pt>
                <c:pt idx="2931">
                  <c:v>9.9099699566607828E-8</c:v>
                </c:pt>
                <c:pt idx="2932">
                  <c:v>9.8955497584137192E-8</c:v>
                </c:pt>
                <c:pt idx="2933">
                  <c:v>9.8811699177013612E-8</c:v>
                </c:pt>
                <c:pt idx="2934">
                  <c:v>9.8667825357355108E-8</c:v>
                </c:pt>
                <c:pt idx="2935">
                  <c:v>9.8524830431597309E-8</c:v>
                </c:pt>
                <c:pt idx="2936">
                  <c:v>9.838223409231189E-8</c:v>
                </c:pt>
                <c:pt idx="2937">
                  <c:v>9.8240034697121882E-8</c:v>
                </c:pt>
                <c:pt idx="2938">
                  <c:v>9.8098230611712474E-8</c:v>
                </c:pt>
                <c:pt idx="2939">
                  <c:v>9.7956820210670253E-8</c:v>
                </c:pt>
                <c:pt idx="2940">
                  <c:v>9.7815801878309043E-8</c:v>
                </c:pt>
                <c:pt idx="2941">
                  <c:v>9.7675174006537177E-8</c:v>
                </c:pt>
                <c:pt idx="2942">
                  <c:v>9.7534934997162409E-8</c:v>
                </c:pt>
                <c:pt idx="2943">
                  <c:v>9.7395083259475761E-8</c:v>
                </c:pt>
                <c:pt idx="2944">
                  <c:v>9.7255617212544119E-8</c:v>
                </c:pt>
                <c:pt idx="2945">
                  <c:v>9.7116535282807893E-8</c:v>
                </c:pt>
                <c:pt idx="2946">
                  <c:v>9.6977835906361392E-8</c:v>
                </c:pt>
                <c:pt idx="2947">
                  <c:v>9.683951752685413E-8</c:v>
                </c:pt>
                <c:pt idx="2948">
                  <c:v>9.6701578596312154E-8</c:v>
                </c:pt>
                <c:pt idx="2949">
                  <c:v>9.6564017575945531E-8</c:v>
                </c:pt>
                <c:pt idx="2950">
                  <c:v>9.6426832934071201E-8</c:v>
                </c:pt>
                <c:pt idx="2951">
                  <c:v>9.6290023148364387E-8</c:v>
                </c:pt>
                <c:pt idx="2952">
                  <c:v>9.6153586703503726E-8</c:v>
                </c:pt>
                <c:pt idx="2953">
                  <c:v>9.6017522093410416E-8</c:v>
                </c:pt>
                <c:pt idx="2954">
                  <c:v>9.588137612245567E-8</c:v>
                </c:pt>
                <c:pt idx="2955">
                  <c:v>9.5746051920213089E-8</c:v>
                </c:pt>
                <c:pt idx="2956">
                  <c:v>9.5611095075904934E-8</c:v>
                </c:pt>
                <c:pt idx="2957">
                  <c:v>9.5476504114198043E-8</c:v>
                </c:pt>
                <c:pt idx="2958">
                  <c:v>9.5342277568720956E-8</c:v>
                </c:pt>
                <c:pt idx="2959">
                  <c:v>9.5208413980037003E-8</c:v>
                </c:pt>
                <c:pt idx="2960">
                  <c:v>9.5074911896441746E-8</c:v>
                </c:pt>
                <c:pt idx="2961">
                  <c:v>9.4941769874748143E-8</c:v>
                </c:pt>
                <c:pt idx="2962">
                  <c:v>9.4808986478280027E-8</c:v>
                </c:pt>
                <c:pt idx="2963">
                  <c:v>9.4676560279053403E-8</c:v>
                </c:pt>
                <c:pt idx="2964">
                  <c:v>9.4544489855501123E-8</c:v>
                </c:pt>
                <c:pt idx="2965">
                  <c:v>9.4412773794643228E-8</c:v>
                </c:pt>
                <c:pt idx="2966">
                  <c:v>9.4281410689824387E-8</c:v>
                </c:pt>
                <c:pt idx="2967">
                  <c:v>9.41503991428732E-8</c:v>
                </c:pt>
                <c:pt idx="2968">
                  <c:v>9.4019737762125071E-8</c:v>
                </c:pt>
                <c:pt idx="2969">
                  <c:v>9.388942516320396E-8</c:v>
                </c:pt>
                <c:pt idx="2970">
                  <c:v>9.3759459969790438E-8</c:v>
                </c:pt>
                <c:pt idx="2971">
                  <c:v>9.3629840811665339E-8</c:v>
                </c:pt>
                <c:pt idx="2972">
                  <c:v>9.3500566326841227E-8</c:v>
                </c:pt>
                <c:pt idx="2973">
                  <c:v>9.3371205961551178E-8</c:v>
                </c:pt>
                <c:pt idx="2974">
                  <c:v>9.3242617900921035E-8</c:v>
                </c:pt>
                <c:pt idx="2975">
                  <c:v>9.3114370463942406E-8</c:v>
                </c:pt>
                <c:pt idx="2976">
                  <c:v>9.2986462315687477E-8</c:v>
                </c:pt>
                <c:pt idx="2977">
                  <c:v>9.2858892129217685E-8</c:v>
                </c:pt>
                <c:pt idx="2978">
                  <c:v>9.2731658583661568E-8</c:v>
                </c:pt>
                <c:pt idx="2979">
                  <c:v>9.2604760364977554E-8</c:v>
                </c:pt>
                <c:pt idx="2980">
                  <c:v>9.2478196166704447E-8</c:v>
                </c:pt>
                <c:pt idx="2981">
                  <c:v>9.235196468805874E-8</c:v>
                </c:pt>
                <c:pt idx="2982">
                  <c:v>9.222606463601269E-8</c:v>
                </c:pt>
                <c:pt idx="2983">
                  <c:v>9.210049472313535E-8</c:v>
                </c:pt>
                <c:pt idx="2984">
                  <c:v>9.1975253669661064E-8</c:v>
                </c:pt>
                <c:pt idx="2985">
                  <c:v>9.1850340201341195E-8</c:v>
                </c:pt>
                <c:pt idx="2986">
                  <c:v>9.1725753051502833E-8</c:v>
                </c:pt>
                <c:pt idx="2987">
                  <c:v>9.1601490959172425E-8</c:v>
                </c:pt>
                <c:pt idx="2988">
                  <c:v>9.1477552669823354E-8</c:v>
                </c:pt>
                <c:pt idx="2989">
                  <c:v>9.1353936936110801E-8</c:v>
                </c:pt>
                <c:pt idx="2990">
                  <c:v>9.1230232070704234E-8</c:v>
                </c:pt>
                <c:pt idx="2991">
                  <c:v>9.1107258794174259E-8</c:v>
                </c:pt>
                <c:pt idx="2992">
                  <c:v>9.0984604363613308E-8</c:v>
                </c:pt>
                <c:pt idx="2993">
                  <c:v>9.0862267555872465E-8</c:v>
                </c:pt>
                <c:pt idx="2994">
                  <c:v>9.0740247155032281E-8</c:v>
                </c:pt>
                <c:pt idx="2995">
                  <c:v>9.0618541950312867E-8</c:v>
                </c:pt>
                <c:pt idx="2996">
                  <c:v>9.049715073808051E-8</c:v>
                </c:pt>
                <c:pt idx="2997">
                  <c:v>9.0376072319768925E-8</c:v>
                </c:pt>
                <c:pt idx="2998">
                  <c:v>9.0255305503875897E-8</c:v>
                </c:pt>
                <c:pt idx="2999">
                  <c:v>9.0134849104147718E-8</c:v>
                </c:pt>
                <c:pt idx="3000">
                  <c:v>9.0014701940305691E-8</c:v>
                </c:pt>
                <c:pt idx="3001">
                  <c:v>8.9894862838760838E-8</c:v>
                </c:pt>
                <c:pt idx="3002">
                  <c:v>8.9775330630816247E-8</c:v>
                </c:pt>
                <c:pt idx="3003">
                  <c:v>8.9656104154639112E-8</c:v>
                </c:pt>
                <c:pt idx="3004">
                  <c:v>8.9537182253220647E-8</c:v>
                </c:pt>
                <c:pt idx="3005">
                  <c:v>8.9418563776337742E-8</c:v>
                </c:pt>
                <c:pt idx="3006">
                  <c:v>8.9300247578524252E-8</c:v>
                </c:pt>
                <c:pt idx="3007">
                  <c:v>8.9182232521022955E-8</c:v>
                </c:pt>
                <c:pt idx="3008">
                  <c:v>8.9064517470013611E-8</c:v>
                </c:pt>
                <c:pt idx="3009">
                  <c:v>8.8947101297323988E-8</c:v>
                </c:pt>
                <c:pt idx="3010">
                  <c:v>8.8829982881130242E-8</c:v>
                </c:pt>
                <c:pt idx="3011">
                  <c:v>8.8712772193237321E-8</c:v>
                </c:pt>
                <c:pt idx="3012">
                  <c:v>8.8596246927862933E-8</c:v>
                </c:pt>
                <c:pt idx="3013">
                  <c:v>8.8480016081676251E-8</c:v>
                </c:pt>
                <c:pt idx="3014">
                  <c:v>8.8364078553990373E-8</c:v>
                </c:pt>
                <c:pt idx="3015">
                  <c:v>8.8248433250531242E-8</c:v>
                </c:pt>
                <c:pt idx="3016">
                  <c:v>8.8133079081459749E-8</c:v>
                </c:pt>
                <c:pt idx="3017">
                  <c:v>8.8018014963278014E-8</c:v>
                </c:pt>
                <c:pt idx="3018">
                  <c:v>8.7903239817102863E-8</c:v>
                </c:pt>
                <c:pt idx="3019">
                  <c:v>8.7788752569360281E-8</c:v>
                </c:pt>
                <c:pt idx="3020">
                  <c:v>8.7674552152470826E-8</c:v>
                </c:pt>
                <c:pt idx="3021">
                  <c:v>8.7560637503138741E-8</c:v>
                </c:pt>
                <c:pt idx="3022">
                  <c:v>8.7447007564235077E-8</c:v>
                </c:pt>
                <c:pt idx="3023">
                  <c:v>8.7333661282855913E-8</c:v>
                </c:pt>
                <c:pt idx="3024">
                  <c:v>8.7220597612195701E-8</c:v>
                </c:pt>
                <c:pt idx="3025">
                  <c:v>8.7107815509615803E-8</c:v>
                </c:pt>
                <c:pt idx="3026">
                  <c:v>8.6995313938509147E-8</c:v>
                </c:pt>
                <c:pt idx="3027">
                  <c:v>8.688309186661317E-8</c:v>
                </c:pt>
                <c:pt idx="3028">
                  <c:v>8.6771148266690968E-8</c:v>
                </c:pt>
                <c:pt idx="3029">
                  <c:v>8.6659482117202066E-8</c:v>
                </c:pt>
                <c:pt idx="3030">
                  <c:v>8.6548092400631514E-8</c:v>
                </c:pt>
                <c:pt idx="3031">
                  <c:v>8.643697810533185E-8</c:v>
                </c:pt>
                <c:pt idx="3032">
                  <c:v>8.6326138223626346E-8</c:v>
                </c:pt>
                <c:pt idx="3033">
                  <c:v>8.6215571753641769E-8</c:v>
                </c:pt>
                <c:pt idx="3034">
                  <c:v>8.6105277697421096E-8</c:v>
                </c:pt>
                <c:pt idx="3035">
                  <c:v>8.5994888773318821E-8</c:v>
                </c:pt>
                <c:pt idx="3036">
                  <c:v>8.5885137471867852E-8</c:v>
                </c:pt>
                <c:pt idx="3037">
                  <c:v>8.5775655617207358E-8</c:v>
                </c:pt>
                <c:pt idx="3038">
                  <c:v>8.5666442231405903E-8</c:v>
                </c:pt>
                <c:pt idx="3039">
                  <c:v>8.5557496340543842E-8</c:v>
                </c:pt>
                <c:pt idx="3040">
                  <c:v>8.5448816975376393E-8</c:v>
                </c:pt>
                <c:pt idx="3041">
                  <c:v>8.5340403171986388E-8</c:v>
                </c:pt>
                <c:pt idx="3042">
                  <c:v>8.5232253970163489E-8</c:v>
                </c:pt>
                <c:pt idx="3043">
                  <c:v>8.5124368415194573E-8</c:v>
                </c:pt>
                <c:pt idx="3044">
                  <c:v>8.5016745556023066E-8</c:v>
                </c:pt>
                <c:pt idx="3045">
                  <c:v>8.4909384447030664E-8</c:v>
                </c:pt>
                <c:pt idx="3046">
                  <c:v>8.4802284146206309E-8</c:v>
                </c:pt>
                <c:pt idx="3047">
                  <c:v>8.4695443716918903E-8</c:v>
                </c:pt>
                <c:pt idx="3048">
                  <c:v>8.4588862226318845E-8</c:v>
                </c:pt>
                <c:pt idx="3049">
                  <c:v>8.4482538745987192E-8</c:v>
                </c:pt>
                <c:pt idx="3050">
                  <c:v>8.4376472352575392E-8</c:v>
                </c:pt>
                <c:pt idx="3051">
                  <c:v>8.4270662126221441E-8</c:v>
                </c:pt>
                <c:pt idx="3052">
                  <c:v>8.4165107152301637E-8</c:v>
                </c:pt>
                <c:pt idx="3053">
                  <c:v>8.4059806519631536E-8</c:v>
                </c:pt>
                <c:pt idx="3054">
                  <c:v>8.3954409587594458E-8</c:v>
                </c:pt>
                <c:pt idx="3055">
                  <c:v>8.3849615763305348E-8</c:v>
                </c:pt>
                <c:pt idx="3056">
                  <c:v>8.3745073570752359E-8</c:v>
                </c:pt>
                <c:pt idx="3057">
                  <c:v>8.3640782116693338E-8</c:v>
                </c:pt>
                <c:pt idx="3058">
                  <c:v>8.3536740511210482E-8</c:v>
                </c:pt>
                <c:pt idx="3059">
                  <c:v>8.3432947869434053E-8</c:v>
                </c:pt>
                <c:pt idx="3060">
                  <c:v>8.3329403309990935E-8</c:v>
                </c:pt>
                <c:pt idx="3061">
                  <c:v>8.3226105955636286E-8</c:v>
                </c:pt>
                <c:pt idx="3062">
                  <c:v>8.3123054933876899E-8</c:v>
                </c:pt>
                <c:pt idx="3063">
                  <c:v>8.3020249375433538E-8</c:v>
                </c:pt>
                <c:pt idx="3064">
                  <c:v>8.2917688415944298E-8</c:v>
                </c:pt>
                <c:pt idx="3065">
                  <c:v>8.2815371194218302E-8</c:v>
                </c:pt>
                <c:pt idx="3066">
                  <c:v>8.2713296853930703E-8</c:v>
                </c:pt>
                <c:pt idx="3067">
                  <c:v>8.261146454188549E-8</c:v>
                </c:pt>
                <c:pt idx="3068">
                  <c:v>8.2509873409702456E-8</c:v>
                </c:pt>
                <c:pt idx="3069">
                  <c:v>8.2408522612299994E-8</c:v>
                </c:pt>
                <c:pt idx="3070">
                  <c:v>8.2307411308514538E-8</c:v>
                </c:pt>
                <c:pt idx="3071">
                  <c:v>8.2206538661711569E-8</c:v>
                </c:pt>
                <c:pt idx="3072">
                  <c:v>8.2105568785768803E-8</c:v>
                </c:pt>
                <c:pt idx="3073">
                  <c:v>8.2005171745181613E-8</c:v>
                </c:pt>
                <c:pt idx="3074">
                  <c:v>8.1905010870792514E-8</c:v>
                </c:pt>
                <c:pt idx="3075">
                  <c:v>8.1805085340487314E-8</c:v>
                </c:pt>
                <c:pt idx="3076">
                  <c:v>8.1705394336773447E-8</c:v>
                </c:pt>
                <c:pt idx="3077">
                  <c:v>8.1605937045082752E-8</c:v>
                </c:pt>
                <c:pt idx="3078">
                  <c:v>8.1506712655421777E-8</c:v>
                </c:pt>
                <c:pt idx="3079">
                  <c:v>8.1407720360889293E-8</c:v>
                </c:pt>
                <c:pt idx="3080">
                  <c:v>8.1308959358283793E-8</c:v>
                </c:pt>
                <c:pt idx="3081">
                  <c:v>8.1210428848700121E-8</c:v>
                </c:pt>
                <c:pt idx="3082">
                  <c:v>8.1112128036061415E-8</c:v>
                </c:pt>
                <c:pt idx="3083">
                  <c:v>8.1014056128750098E-8</c:v>
                </c:pt>
                <c:pt idx="3084">
                  <c:v>8.0916212337939315E-8</c:v>
                </c:pt>
                <c:pt idx="3085">
                  <c:v>8.0818595879216444E-8</c:v>
                </c:pt>
                <c:pt idx="3086">
                  <c:v>8.0721205970922515E-8</c:v>
                </c:pt>
                <c:pt idx="3087">
                  <c:v>8.0624041835768307E-8</c:v>
                </c:pt>
                <c:pt idx="3088">
                  <c:v>8.0527102699384745E-8</c:v>
                </c:pt>
                <c:pt idx="3089">
                  <c:v>8.0430065781915685E-8</c:v>
                </c:pt>
                <c:pt idx="3090">
                  <c:v>8.0333575078200944E-8</c:v>
                </c:pt>
                <c:pt idx="3091">
                  <c:v>8.0237307069218945E-8</c:v>
                </c:pt>
                <c:pt idx="3092">
                  <c:v>8.0141260994546865E-8</c:v>
                </c:pt>
                <c:pt idx="3093">
                  <c:v>8.0045436097799622E-8</c:v>
                </c:pt>
                <c:pt idx="3094">
                  <c:v>7.9949831625202927E-8</c:v>
                </c:pt>
                <c:pt idx="3095">
                  <c:v>7.9854446827180108E-8</c:v>
                </c:pt>
                <c:pt idx="3096">
                  <c:v>7.975928095673052E-8</c:v>
                </c:pt>
                <c:pt idx="3097">
                  <c:v>7.9664333271009814E-8</c:v>
                </c:pt>
                <c:pt idx="3098">
                  <c:v>7.9569603029715616E-8</c:v>
                </c:pt>
                <c:pt idx="3099">
                  <c:v>7.9475089496660582E-8</c:v>
                </c:pt>
                <c:pt idx="3100">
                  <c:v>7.9380791938363544E-8</c:v>
                </c:pt>
                <c:pt idx="3101">
                  <c:v>7.9286709624627894E-8</c:v>
                </c:pt>
                <c:pt idx="3102">
                  <c:v>7.9192841829113693E-8</c:v>
                </c:pt>
                <c:pt idx="3103">
                  <c:v>7.9099187827939848E-8</c:v>
                </c:pt>
                <c:pt idx="3104">
                  <c:v>7.9005746901239606E-8</c:v>
                </c:pt>
                <c:pt idx="3105">
                  <c:v>7.8912518331573574E-8</c:v>
                </c:pt>
                <c:pt idx="3106">
                  <c:v>7.8819501405477097E-8</c:v>
                </c:pt>
                <c:pt idx="3107">
                  <c:v>7.8726695411880722E-8</c:v>
                </c:pt>
                <c:pt idx="3108">
                  <c:v>7.8634099643651234E-8</c:v>
                </c:pt>
                <c:pt idx="3109">
                  <c:v>7.8541713396212215E-8</c:v>
                </c:pt>
                <c:pt idx="3110">
                  <c:v>7.8449229058359154E-8</c:v>
                </c:pt>
                <c:pt idx="3111">
                  <c:v>7.8357260444405042E-8</c:v>
                </c:pt>
                <c:pt idx="3112">
                  <c:v>7.8265499254453796E-8</c:v>
                </c:pt>
                <c:pt idx="3113">
                  <c:v>7.8173944796331029E-8</c:v>
                </c:pt>
                <c:pt idx="3114">
                  <c:v>7.8082596381492736E-8</c:v>
                </c:pt>
                <c:pt idx="3115">
                  <c:v>7.7991453323666181E-8</c:v>
                </c:pt>
                <c:pt idx="3116">
                  <c:v>7.7900514940365007E-8</c:v>
                </c:pt>
                <c:pt idx="3117">
                  <c:v>7.7809780551344058E-8</c:v>
                </c:pt>
                <c:pt idx="3118">
                  <c:v>7.7719249480108081E-8</c:v>
                </c:pt>
                <c:pt idx="3119">
                  <c:v>7.7628921052374288E-8</c:v>
                </c:pt>
                <c:pt idx="3120">
                  <c:v>7.7538794597573086E-8</c:v>
                </c:pt>
                <c:pt idx="3121">
                  <c:v>7.7448869447506824E-8</c:v>
                </c:pt>
                <c:pt idx="3122">
                  <c:v>7.7359144936903081E-8</c:v>
                </c:pt>
                <c:pt idx="3123">
                  <c:v>7.7269620403960641E-8</c:v>
                </c:pt>
                <c:pt idx="3124">
                  <c:v>7.7180295189019417E-8</c:v>
                </c:pt>
                <c:pt idx="3125">
                  <c:v>7.7091168636044424E-8</c:v>
                </c:pt>
                <c:pt idx="3126">
                  <c:v>7.7002240091113654E-8</c:v>
                </c:pt>
                <c:pt idx="3127">
                  <c:v>7.6913213462504501E-8</c:v>
                </c:pt>
                <c:pt idx="3128">
                  <c:v>7.6824679639559164E-8</c:v>
                </c:pt>
                <c:pt idx="3129">
                  <c:v>7.6736341878877057E-8</c:v>
                </c:pt>
                <c:pt idx="3130">
                  <c:v>7.6648199538577211E-8</c:v>
                </c:pt>
                <c:pt idx="3131">
                  <c:v>7.6560251979007075E-8</c:v>
                </c:pt>
                <c:pt idx="3132">
                  <c:v>7.6472498563285001E-8</c:v>
                </c:pt>
                <c:pt idx="3133">
                  <c:v>7.6384938657834393E-8</c:v>
                </c:pt>
                <c:pt idx="3134">
                  <c:v>7.629757163108349E-8</c:v>
                </c:pt>
                <c:pt idx="3135">
                  <c:v>7.6210396854917923E-8</c:v>
                </c:pt>
                <c:pt idx="3136">
                  <c:v>7.6123413703201858E-8</c:v>
                </c:pt>
                <c:pt idx="3137">
                  <c:v>7.6036621553224557E-8</c:v>
                </c:pt>
                <c:pt idx="3138">
                  <c:v>7.5950019784228E-8</c:v>
                </c:pt>
                <c:pt idx="3139">
                  <c:v>7.5863607778847365E-8</c:v>
                </c:pt>
                <c:pt idx="3140">
                  <c:v>7.5777384921825421E-8</c:v>
                </c:pt>
                <c:pt idx="3141">
                  <c:v>7.5691350600544929E-8</c:v>
                </c:pt>
                <c:pt idx="3142">
                  <c:v>7.5605504205553029E-8</c:v>
                </c:pt>
                <c:pt idx="3143">
                  <c:v>7.5519845129286858E-8</c:v>
                </c:pt>
                <c:pt idx="3144">
                  <c:v>7.543437276749822E-8</c:v>
                </c:pt>
                <c:pt idx="3145">
                  <c:v>7.5349086517804545E-8</c:v>
                </c:pt>
                <c:pt idx="3146">
                  <c:v>7.5263702421469588E-8</c:v>
                </c:pt>
                <c:pt idx="3147">
                  <c:v>7.5178787216079782E-8</c:v>
                </c:pt>
                <c:pt idx="3148">
                  <c:v>7.5094056330092513E-8</c:v>
                </c:pt>
                <c:pt idx="3149">
                  <c:v>7.500950917203987E-8</c:v>
                </c:pt>
                <c:pt idx="3150">
                  <c:v>7.4925145152259083E-8</c:v>
                </c:pt>
                <c:pt idx="3151">
                  <c:v>7.4840963684296623E-8</c:v>
                </c:pt>
                <c:pt idx="3152">
                  <c:v>7.475696418365649E-8</c:v>
                </c:pt>
                <c:pt idx="3153">
                  <c:v>7.467314606831912E-8</c:v>
                </c:pt>
                <c:pt idx="3154">
                  <c:v>7.4589508759253702E-8</c:v>
                </c:pt>
                <c:pt idx="3155">
                  <c:v>7.4506051679176592E-8</c:v>
                </c:pt>
                <c:pt idx="3156">
                  <c:v>7.4422774253940588E-8</c:v>
                </c:pt>
                <c:pt idx="3157">
                  <c:v>7.4339675911123101E-8</c:v>
                </c:pt>
                <c:pt idx="3158">
                  <c:v>7.4256756081409147E-8</c:v>
                </c:pt>
                <c:pt idx="3159">
                  <c:v>7.417401419718625E-8</c:v>
                </c:pt>
                <c:pt idx="3160">
                  <c:v>7.4091449693921352E-8</c:v>
                </c:pt>
                <c:pt idx="3161">
                  <c:v>7.4009062008934263E-8</c:v>
                </c:pt>
                <c:pt idx="3162">
                  <c:v>7.3926850581906694E-8</c:v>
                </c:pt>
                <c:pt idx="3163">
                  <c:v>7.3844814855385113E-8</c:v>
                </c:pt>
                <c:pt idx="3164">
                  <c:v>7.3762954273563771E-8</c:v>
                </c:pt>
                <c:pt idx="3165">
                  <c:v>7.3681268283647527E-8</c:v>
                </c:pt>
                <c:pt idx="3166">
                  <c:v>7.3599756334467502E-8</c:v>
                </c:pt>
                <c:pt idx="3167">
                  <c:v>7.351841787783857E-8</c:v>
                </c:pt>
                <c:pt idx="3168">
                  <c:v>7.3437252367180814E-8</c:v>
                </c:pt>
                <c:pt idx="3169">
                  <c:v>7.3356259258871134E-8</c:v>
                </c:pt>
                <c:pt idx="3170">
                  <c:v>7.3275438011040426E-8</c:v>
                </c:pt>
                <c:pt idx="3171">
                  <c:v>7.3194519536807001E-8</c:v>
                </c:pt>
                <c:pt idx="3172">
                  <c:v>7.3114040962218617E-8</c:v>
                </c:pt>
                <c:pt idx="3173">
                  <c:v>7.3033732634700182E-8</c:v>
                </c:pt>
                <c:pt idx="3174">
                  <c:v>7.2953594021331998E-8</c:v>
                </c:pt>
                <c:pt idx="3175">
                  <c:v>7.2873624591904354E-8</c:v>
                </c:pt>
                <c:pt idx="3176">
                  <c:v>7.2793823817731288E-8</c:v>
                </c:pt>
                <c:pt idx="3177">
                  <c:v>7.2714191172979748E-8</c:v>
                </c:pt>
                <c:pt idx="3178">
                  <c:v>7.2634726133321252E-8</c:v>
                </c:pt>
                <c:pt idx="3179">
                  <c:v>7.2555428177254768E-8</c:v>
                </c:pt>
                <c:pt idx="3180">
                  <c:v>7.2476296784764096E-8</c:v>
                </c:pt>
                <c:pt idx="3181">
                  <c:v>7.2397331438636031E-8</c:v>
                </c:pt>
                <c:pt idx="3182">
                  <c:v>7.2318531623287891E-8</c:v>
                </c:pt>
                <c:pt idx="3183">
                  <c:v>7.2239896825255595E-8</c:v>
                </c:pt>
                <c:pt idx="3184">
                  <c:v>7.2161426533675282E-8</c:v>
                </c:pt>
                <c:pt idx="3185">
                  <c:v>7.2083120239120732E-8</c:v>
                </c:pt>
                <c:pt idx="3186">
                  <c:v>7.2004977434907397E-8</c:v>
                </c:pt>
                <c:pt idx="3187">
                  <c:v>7.1926737955127326E-8</c:v>
                </c:pt>
                <c:pt idx="3188">
                  <c:v>7.1848921159123214E-8</c:v>
                </c:pt>
                <c:pt idx="3189">
                  <c:v>7.1771266343159212E-8</c:v>
                </c:pt>
                <c:pt idx="3190">
                  <c:v>7.1693773008138151E-8</c:v>
                </c:pt>
                <c:pt idx="3191">
                  <c:v>7.1616440657645637E-8</c:v>
                </c:pt>
                <c:pt idx="3192">
                  <c:v>7.1539268796802063E-8</c:v>
                </c:pt>
                <c:pt idx="3193">
                  <c:v>7.1462256932740992E-8</c:v>
                </c:pt>
                <c:pt idx="3194">
                  <c:v>7.1385404575081833E-8</c:v>
                </c:pt>
                <c:pt idx="3195">
                  <c:v>7.1308711234790483E-8</c:v>
                </c:pt>
                <c:pt idx="3196">
                  <c:v>7.1232176425458153E-8</c:v>
                </c:pt>
                <c:pt idx="3197">
                  <c:v>7.115579966200538E-8</c:v>
                </c:pt>
                <c:pt idx="3198">
                  <c:v>7.1079580461955249E-8</c:v>
                </c:pt>
                <c:pt idx="3199">
                  <c:v>7.100351834414278E-8</c:v>
                </c:pt>
                <c:pt idx="3200">
                  <c:v>7.0927612829983478E-8</c:v>
                </c:pt>
                <c:pt idx="3201">
                  <c:v>7.0851863442346437E-8</c:v>
                </c:pt>
                <c:pt idx="3202">
                  <c:v>7.0776017986600187E-8</c:v>
                </c:pt>
                <c:pt idx="3203">
                  <c:v>7.0700579945246987E-8</c:v>
                </c:pt>
                <c:pt idx="3204">
                  <c:v>7.0625296609431233E-8</c:v>
                </c:pt>
                <c:pt idx="3205">
                  <c:v>7.0550167509663103E-8</c:v>
                </c:pt>
                <c:pt idx="3206">
                  <c:v>7.0475192178809008E-8</c:v>
                </c:pt>
                <c:pt idx="3207">
                  <c:v>7.0400370150981294E-8</c:v>
                </c:pt>
                <c:pt idx="3208">
                  <c:v>7.0325700962785572E-8</c:v>
                </c:pt>
                <c:pt idx="3209">
                  <c:v>7.0251184152056937E-8</c:v>
                </c:pt>
                <c:pt idx="3210">
                  <c:v>7.0176819259102957E-8</c:v>
                </c:pt>
                <c:pt idx="3211">
                  <c:v>7.0102605825444631E-8</c:v>
                </c:pt>
                <c:pt idx="3212">
                  <c:v>7.002854339505452E-8</c:v>
                </c:pt>
                <c:pt idx="3213">
                  <c:v>6.9954631513257991E-8</c:v>
                </c:pt>
                <c:pt idx="3214">
                  <c:v>6.9880869727192228E-8</c:v>
                </c:pt>
                <c:pt idx="3215">
                  <c:v>6.9807257586259379E-8</c:v>
                </c:pt>
                <c:pt idx="3216">
                  <c:v>6.9733794641036627E-8</c:v>
                </c:pt>
                <c:pt idx="3217">
                  <c:v>6.9660480444501487E-8</c:v>
                </c:pt>
                <c:pt idx="3218">
                  <c:v>6.9587314550791102E-8</c:v>
                </c:pt>
                <c:pt idx="3219">
                  <c:v>6.9514296516422553E-8</c:v>
                </c:pt>
                <c:pt idx="3220">
                  <c:v>6.9441425899058173E-8</c:v>
                </c:pt>
                <c:pt idx="3221">
                  <c:v>6.9368460091816827E-8</c:v>
                </c:pt>
                <c:pt idx="3222">
                  <c:v>6.9295883477539427E-8</c:v>
                </c:pt>
                <c:pt idx="3223">
                  <c:v>6.922345296317687E-8</c:v>
                </c:pt>
                <c:pt idx="3224">
                  <c:v>6.9151168113950385E-8</c:v>
                </c:pt>
                <c:pt idx="3225">
                  <c:v>6.907902849634057E-8</c:v>
                </c:pt>
                <c:pt idx="3226">
                  <c:v>6.9007033678535202E-8</c:v>
                </c:pt>
                <c:pt idx="3227">
                  <c:v>6.8935183230872677E-8</c:v>
                </c:pt>
                <c:pt idx="3228">
                  <c:v>6.8863476724778014E-8</c:v>
                </c:pt>
                <c:pt idx="3229">
                  <c:v>6.8791913733959369E-8</c:v>
                </c:pt>
                <c:pt idx="3230">
                  <c:v>6.8720493833197522E-8</c:v>
                </c:pt>
                <c:pt idx="3231">
                  <c:v>6.8649216599537276E-8</c:v>
                </c:pt>
                <c:pt idx="3232">
                  <c:v>6.8578081611082546E-8</c:v>
                </c:pt>
                <c:pt idx="3233">
                  <c:v>6.8507088448182663E-8</c:v>
                </c:pt>
                <c:pt idx="3234">
                  <c:v>6.8436236692380627E-8</c:v>
                </c:pt>
                <c:pt idx="3235">
                  <c:v>6.8365525926853126E-8</c:v>
                </c:pt>
                <c:pt idx="3236">
                  <c:v>6.8294720737435639E-8</c:v>
                </c:pt>
                <c:pt idx="3237">
                  <c:v>6.8224291175884935E-8</c:v>
                </c:pt>
                <c:pt idx="3238">
                  <c:v>6.8154001362932038E-8</c:v>
                </c:pt>
                <c:pt idx="3239">
                  <c:v>6.8083850888653924E-8</c:v>
                </c:pt>
                <c:pt idx="3240">
                  <c:v>6.8013839344132944E-8</c:v>
                </c:pt>
                <c:pt idx="3241">
                  <c:v>6.7943966322624326E-8</c:v>
                </c:pt>
                <c:pt idx="3242">
                  <c:v>6.7874231418375719E-8</c:v>
                </c:pt>
                <c:pt idx="3243">
                  <c:v>6.7804634227790122E-8</c:v>
                </c:pt>
                <c:pt idx="3244">
                  <c:v>6.7735174348395146E-8</c:v>
                </c:pt>
                <c:pt idx="3245">
                  <c:v>6.7665851379275275E-8</c:v>
                </c:pt>
                <c:pt idx="3246">
                  <c:v>6.7596664921498464E-8</c:v>
                </c:pt>
                <c:pt idx="3247">
                  <c:v>6.7527614577092875E-8</c:v>
                </c:pt>
                <c:pt idx="3248">
                  <c:v>6.7458699950199206E-8</c:v>
                </c:pt>
                <c:pt idx="3249">
                  <c:v>6.7389920645905819E-8</c:v>
                </c:pt>
                <c:pt idx="3250">
                  <c:v>6.7321276271396708E-8</c:v>
                </c:pt>
                <c:pt idx="3251">
                  <c:v>6.7252766434791195E-8</c:v>
                </c:pt>
                <c:pt idx="3252">
                  <c:v>6.7184390746287523E-8</c:v>
                </c:pt>
                <c:pt idx="3253">
                  <c:v>6.7116148817149755E-8</c:v>
                </c:pt>
                <c:pt idx="3254">
                  <c:v>6.7047813454154028E-8</c:v>
                </c:pt>
                <c:pt idx="3255">
                  <c:v>6.6979838326569929E-8</c:v>
                </c:pt>
                <c:pt idx="3256">
                  <c:v>6.6911995800207529E-8</c:v>
                </c:pt>
                <c:pt idx="3257">
                  <c:v>6.6844285492254376E-8</c:v>
                </c:pt>
                <c:pt idx="3258">
                  <c:v>6.6776707021784945E-8</c:v>
                </c:pt>
                <c:pt idx="3259">
                  <c:v>6.67092600087614E-8</c:v>
                </c:pt>
                <c:pt idx="3260">
                  <c:v>6.6641944075159329E-8</c:v>
                </c:pt>
                <c:pt idx="3261">
                  <c:v>6.6574758843830535E-8</c:v>
                </c:pt>
                <c:pt idx="3262">
                  <c:v>6.6507703939624339E-8</c:v>
                </c:pt>
                <c:pt idx="3263">
                  <c:v>6.6440778988254841E-8</c:v>
                </c:pt>
                <c:pt idx="3264">
                  <c:v>6.6373983617417774E-8</c:v>
                </c:pt>
                <c:pt idx="3265">
                  <c:v>6.6307317455802138E-8</c:v>
                </c:pt>
                <c:pt idx="3266">
                  <c:v>6.6240780133504754E-8</c:v>
                </c:pt>
                <c:pt idx="3267">
                  <c:v>6.6174371282441154E-8</c:v>
                </c:pt>
                <c:pt idx="3268">
                  <c:v>6.6108090535363754E-8</c:v>
                </c:pt>
                <c:pt idx="3269">
                  <c:v>6.6041937526967863E-8</c:v>
                </c:pt>
                <c:pt idx="3270">
                  <c:v>6.5975911892774979E-8</c:v>
                </c:pt>
                <c:pt idx="3271">
                  <c:v>6.5910013270234381E-8</c:v>
                </c:pt>
                <c:pt idx="3272">
                  <c:v>6.5844241297610748E-8</c:v>
                </c:pt>
                <c:pt idx="3273">
                  <c:v>6.5778595615081547E-8</c:v>
                </c:pt>
                <c:pt idx="3274">
                  <c:v>6.5713075863765827E-8</c:v>
                </c:pt>
                <c:pt idx="3275">
                  <c:v>6.5647463915079131E-8</c:v>
                </c:pt>
                <c:pt idx="3276">
                  <c:v>6.5582195372149078E-8</c:v>
                </c:pt>
                <c:pt idx="3277">
                  <c:v>6.5517051691090281E-8</c:v>
                </c:pt>
                <c:pt idx="3278">
                  <c:v>6.5452032518385096E-8</c:v>
                </c:pt>
                <c:pt idx="3279">
                  <c:v>6.5387137502248142E-8</c:v>
                </c:pt>
                <c:pt idx="3280">
                  <c:v>6.53223662916669E-8</c:v>
                </c:pt>
                <c:pt idx="3281">
                  <c:v>6.5257718537483788E-8</c:v>
                </c:pt>
                <c:pt idx="3282">
                  <c:v>6.5193193891303831E-8</c:v>
                </c:pt>
                <c:pt idx="3283">
                  <c:v>6.5128792006572857E-8</c:v>
                </c:pt>
                <c:pt idx="3284">
                  <c:v>6.5064512537489466E-8</c:v>
                </c:pt>
                <c:pt idx="3285">
                  <c:v>6.5000355140078355E-8</c:v>
                </c:pt>
                <c:pt idx="3286">
                  <c:v>6.4936319471241724E-8</c:v>
                </c:pt>
                <c:pt idx="3287">
                  <c:v>6.4872405189157598E-8</c:v>
                </c:pt>
                <c:pt idx="3288">
                  <c:v>6.480861195367515E-8</c:v>
                </c:pt>
                <c:pt idx="3289">
                  <c:v>6.4744939425372037E-8</c:v>
                </c:pt>
                <c:pt idx="3290">
                  <c:v>6.4681387266617381E-8</c:v>
                </c:pt>
                <c:pt idx="3291">
                  <c:v>6.4617955140499233E-8</c:v>
                </c:pt>
                <c:pt idx="3292">
                  <c:v>6.4554642711883861E-8</c:v>
                </c:pt>
                <c:pt idx="3293">
                  <c:v>6.4491449646346575E-8</c:v>
                </c:pt>
                <c:pt idx="3294">
                  <c:v>6.4428375611227667E-8</c:v>
                </c:pt>
                <c:pt idx="3295">
                  <c:v>6.4365210621648943E-8</c:v>
                </c:pt>
                <c:pt idx="3296">
                  <c:v>6.4302374047247189E-8</c:v>
                </c:pt>
                <c:pt idx="3297">
                  <c:v>6.4239655510481734E-8</c:v>
                </c:pt>
                <c:pt idx="3298">
                  <c:v>6.4177054683577059E-8</c:v>
                </c:pt>
                <c:pt idx="3299">
                  <c:v>6.4114571239438699E-8</c:v>
                </c:pt>
                <c:pt idx="3300">
                  <c:v>6.405220485269774E-8</c:v>
                </c:pt>
                <c:pt idx="3301">
                  <c:v>6.3989955198657391E-8</c:v>
                </c:pt>
                <c:pt idx="3302">
                  <c:v>6.3927821954333203E-8</c:v>
                </c:pt>
                <c:pt idx="3303">
                  <c:v>6.3865804797404309E-8</c:v>
                </c:pt>
                <c:pt idx="3304">
                  <c:v>6.3803903407249046E-8</c:v>
                </c:pt>
                <c:pt idx="3305">
                  <c:v>6.3742117464029904E-8</c:v>
                </c:pt>
                <c:pt idx="3306">
                  <c:v>6.3680446649078821E-8</c:v>
                </c:pt>
                <c:pt idx="3307">
                  <c:v>6.3618890645278507E-8</c:v>
                </c:pt>
                <c:pt idx="3308">
                  <c:v>6.355744913615318E-8</c:v>
                </c:pt>
                <c:pt idx="3309">
                  <c:v>6.349612180689521E-8</c:v>
                </c:pt>
                <c:pt idx="3310">
                  <c:v>6.3434704488591471E-8</c:v>
                </c:pt>
                <c:pt idx="3311">
                  <c:v>6.3373604956060317E-8</c:v>
                </c:pt>
                <c:pt idx="3312">
                  <c:v>6.3312618664027518E-8</c:v>
                </c:pt>
                <c:pt idx="3313">
                  <c:v>6.3251745301734845E-8</c:v>
                </c:pt>
                <c:pt idx="3314">
                  <c:v>6.3190984560061634E-8</c:v>
                </c:pt>
                <c:pt idx="3315">
                  <c:v>6.3130336130499281E-8</c:v>
                </c:pt>
                <c:pt idx="3316">
                  <c:v>6.30697997061644E-8</c:v>
                </c:pt>
                <c:pt idx="3317">
                  <c:v>6.3009374980904161E-8</c:v>
                </c:pt>
                <c:pt idx="3318">
                  <c:v>6.2949061649673106E-8</c:v>
                </c:pt>
                <c:pt idx="3319">
                  <c:v>6.2888859408906445E-8</c:v>
                </c:pt>
                <c:pt idx="3320">
                  <c:v>6.2828767955631255E-8</c:v>
                </c:pt>
                <c:pt idx="3321">
                  <c:v>6.276878698847026E-8</c:v>
                </c:pt>
                <c:pt idx="3322">
                  <c:v>6.2708916206629911E-8</c:v>
                </c:pt>
                <c:pt idx="3323">
                  <c:v>6.2649155310901154E-8</c:v>
                </c:pt>
                <c:pt idx="3324">
                  <c:v>6.2589504002650466E-8</c:v>
                </c:pt>
                <c:pt idx="3325">
                  <c:v>6.2529961984817238E-8</c:v>
                </c:pt>
                <c:pt idx="3326">
                  <c:v>6.2470528961033258E-8</c:v>
                </c:pt>
                <c:pt idx="3327">
                  <c:v>6.2411204635994134E-8</c:v>
                </c:pt>
                <c:pt idx="3328">
                  <c:v>6.2351988715826138E-8</c:v>
                </c:pt>
                <c:pt idx="3329">
                  <c:v>6.2292684061721814E-8</c:v>
                </c:pt>
                <c:pt idx="3330">
                  <c:v>6.2233684431677297E-8</c:v>
                </c:pt>
                <c:pt idx="3331">
                  <c:v>6.2174792329469478E-8</c:v>
                </c:pt>
                <c:pt idx="3332">
                  <c:v>6.2116007464917853E-8</c:v>
                </c:pt>
                <c:pt idx="3333">
                  <c:v>6.20573295493699E-8</c:v>
                </c:pt>
                <c:pt idx="3334">
                  <c:v>6.199875829471088E-8</c:v>
                </c:pt>
                <c:pt idx="3335">
                  <c:v>6.1940293414343042E-8</c:v>
                </c:pt>
                <c:pt idx="3336">
                  <c:v>6.1881934622198848E-8</c:v>
                </c:pt>
                <c:pt idx="3337">
                  <c:v>6.1823681633717142E-8</c:v>
                </c:pt>
                <c:pt idx="3338">
                  <c:v>6.1765534164981533E-8</c:v>
                </c:pt>
                <c:pt idx="3339">
                  <c:v>6.1707491933083996E-8</c:v>
                </c:pt>
                <c:pt idx="3340">
                  <c:v>6.1649554656484438E-8</c:v>
                </c:pt>
                <c:pt idx="3341">
                  <c:v>6.1591722054155194E-8</c:v>
                </c:pt>
                <c:pt idx="3342">
                  <c:v>6.1533993846548036E-8</c:v>
                </c:pt>
                <c:pt idx="3343">
                  <c:v>6.1476369754620358E-8</c:v>
                </c:pt>
                <c:pt idx="3344">
                  <c:v>6.1418849500798169E-8</c:v>
                </c:pt>
                <c:pt idx="3345">
                  <c:v>6.1361432808006349E-8</c:v>
                </c:pt>
                <c:pt idx="3346">
                  <c:v>6.1304119400628147E-8</c:v>
                </c:pt>
                <c:pt idx="3347">
                  <c:v>6.1246909003658302E-8</c:v>
                </c:pt>
                <c:pt idx="3348">
                  <c:v>6.1189801343060718E-8</c:v>
                </c:pt>
                <c:pt idx="3349">
                  <c:v>6.1132796146122286E-8</c:v>
                </c:pt>
                <c:pt idx="3350">
                  <c:v>6.1075703634585389E-8</c:v>
                </c:pt>
                <c:pt idx="3351">
                  <c:v>6.1018902888867058E-8</c:v>
                </c:pt>
                <c:pt idx="3352">
                  <c:v>6.0962203792793082E-8</c:v>
                </c:pt>
                <c:pt idx="3353">
                  <c:v>6.090560607699056E-8</c:v>
                </c:pt>
                <c:pt idx="3354">
                  <c:v>6.084910947350447E-8</c:v>
                </c:pt>
                <c:pt idx="3355">
                  <c:v>6.0792713714845156E-8</c:v>
                </c:pt>
                <c:pt idx="3356">
                  <c:v>6.0736418534930677E-8</c:v>
                </c:pt>
                <c:pt idx="3357">
                  <c:v>6.06802236682555E-8</c:v>
                </c:pt>
                <c:pt idx="3358">
                  <c:v>6.0624128850241669E-8</c:v>
                </c:pt>
                <c:pt idx="3359">
                  <c:v>6.0568133817586677E-8</c:v>
                </c:pt>
                <c:pt idx="3360">
                  <c:v>6.0512238307436851E-8</c:v>
                </c:pt>
                <c:pt idx="3361">
                  <c:v>6.0456442058322332E-8</c:v>
                </c:pt>
                <c:pt idx="3362">
                  <c:v>6.0400744809216034E-8</c:v>
                </c:pt>
                <c:pt idx="3363">
                  <c:v>6.0345146300464969E-8</c:v>
                </c:pt>
                <c:pt idx="3364">
                  <c:v>6.0289646272852691E-8</c:v>
                </c:pt>
                <c:pt idx="3365">
                  <c:v>6.0234244468527401E-8</c:v>
                </c:pt>
                <c:pt idx="3366">
                  <c:v>6.0178940630183533E-8</c:v>
                </c:pt>
                <c:pt idx="3367">
                  <c:v>6.0123734501407642E-8</c:v>
                </c:pt>
                <c:pt idx="3368">
                  <c:v>6.0068625827020678E-8</c:v>
                </c:pt>
                <c:pt idx="3369">
                  <c:v>6.0013614352264936E-8</c:v>
                </c:pt>
                <c:pt idx="3370">
                  <c:v>5.9958699823724024E-8</c:v>
                </c:pt>
                <c:pt idx="3371">
                  <c:v>5.9903699423762826E-8</c:v>
                </c:pt>
                <c:pt idx="3372">
                  <c:v>5.9848978350917407E-8</c:v>
                </c:pt>
                <c:pt idx="3373">
                  <c:v>5.9794353467751482E-8</c:v>
                </c:pt>
                <c:pt idx="3374">
                  <c:v>5.9739824523873984E-8</c:v>
                </c:pt>
                <c:pt idx="3375">
                  <c:v>5.9685391270212229E-8</c:v>
                </c:pt>
                <c:pt idx="3376">
                  <c:v>5.9631053458094245E-8</c:v>
                </c:pt>
                <c:pt idx="3377">
                  <c:v>5.9576810840157889E-8</c:v>
                </c:pt>
                <c:pt idx="3378">
                  <c:v>5.9522663169549187E-8</c:v>
                </c:pt>
                <c:pt idx="3379">
                  <c:v>5.9468610200261673E-8</c:v>
                </c:pt>
                <c:pt idx="3380">
                  <c:v>5.9414651687471208E-8</c:v>
                </c:pt>
                <c:pt idx="3381">
                  <c:v>5.9360787386740414E-8</c:v>
                </c:pt>
                <c:pt idx="3382">
                  <c:v>5.9307017054919517E-8</c:v>
                </c:pt>
                <c:pt idx="3383">
                  <c:v>5.9253340449239597E-8</c:v>
                </c:pt>
                <c:pt idx="3384">
                  <c:v>5.9199757328210688E-8</c:v>
                </c:pt>
                <c:pt idx="3385">
                  <c:v>5.9146267450718501E-8</c:v>
                </c:pt>
                <c:pt idx="3386">
                  <c:v>5.9092870576918961E-8</c:v>
                </c:pt>
                <c:pt idx="3387">
                  <c:v>5.9039566467449748E-8</c:v>
                </c:pt>
                <c:pt idx="3388">
                  <c:v>5.8986354883763813E-8</c:v>
                </c:pt>
                <c:pt idx="3389">
                  <c:v>5.8933235588459915E-8</c:v>
                </c:pt>
                <c:pt idx="3390">
                  <c:v>5.8880208344498717E-8</c:v>
                </c:pt>
                <c:pt idx="3391">
                  <c:v>5.8827272916090129E-8</c:v>
                </c:pt>
                <c:pt idx="3392">
                  <c:v>5.8774253074590077E-8</c:v>
                </c:pt>
                <c:pt idx="3393">
                  <c:v>5.8721500876212141E-8</c:v>
                </c:pt>
                <c:pt idx="3394">
                  <c:v>5.8668839789363707E-8</c:v>
                </c:pt>
                <c:pt idx="3395">
                  <c:v>5.8616269580997961E-8</c:v>
                </c:pt>
                <c:pt idx="3396">
                  <c:v>5.8563790019296436E-8</c:v>
                </c:pt>
                <c:pt idx="3397">
                  <c:v>5.8511400872784432E-8</c:v>
                </c:pt>
                <c:pt idx="3398">
                  <c:v>5.8459101911207939E-8</c:v>
                </c:pt>
                <c:pt idx="3399">
                  <c:v>5.8406892904760824E-8</c:v>
                </c:pt>
                <c:pt idx="3400">
                  <c:v>5.835477362441224E-8</c:v>
                </c:pt>
                <c:pt idx="3401">
                  <c:v>5.8302743842229731E-8</c:v>
                </c:pt>
                <c:pt idx="3402">
                  <c:v>5.8250803330612467E-8</c:v>
                </c:pt>
                <c:pt idx="3403">
                  <c:v>5.8198951863159824E-8</c:v>
                </c:pt>
                <c:pt idx="3404">
                  <c:v>5.8147189213797609E-8</c:v>
                </c:pt>
                <c:pt idx="3405">
                  <c:v>5.8095515157644326E-8</c:v>
                </c:pt>
                <c:pt idx="3406">
                  <c:v>5.8043929470139795E-8</c:v>
                </c:pt>
                <c:pt idx="3407">
                  <c:v>5.7992431927908701E-8</c:v>
                </c:pt>
                <c:pt idx="3408">
                  <c:v>5.7941022308000128E-8</c:v>
                </c:pt>
                <c:pt idx="3409">
                  <c:v>5.7889700388209481E-8</c:v>
                </c:pt>
                <c:pt idx="3410">
                  <c:v>5.7838465947397316E-8</c:v>
                </c:pt>
                <c:pt idx="3411">
                  <c:v>5.7787318764734057E-8</c:v>
                </c:pt>
                <c:pt idx="3412">
                  <c:v>5.7736258620555228E-8</c:v>
                </c:pt>
                <c:pt idx="3413">
                  <c:v>5.7685285295501696E-8</c:v>
                </c:pt>
                <c:pt idx="3414">
                  <c:v>5.7634398571372242E-8</c:v>
                </c:pt>
                <c:pt idx="3415">
                  <c:v>5.7583598230265734E-8</c:v>
                </c:pt>
                <c:pt idx="3416">
                  <c:v>5.7532715151990105E-8</c:v>
                </c:pt>
                <c:pt idx="3417">
                  <c:v>5.7482087213219146E-8</c:v>
                </c:pt>
                <c:pt idx="3418">
                  <c:v>5.7431545008131031E-8</c:v>
                </c:pt>
                <c:pt idx="3419">
                  <c:v>5.7381088321814066E-8</c:v>
                </c:pt>
                <c:pt idx="3420">
                  <c:v>5.7330716940385846E-8</c:v>
                </c:pt>
                <c:pt idx="3421">
                  <c:v>5.7280430650251E-8</c:v>
                </c:pt>
                <c:pt idx="3422">
                  <c:v>5.7230229238942397E-8</c:v>
                </c:pt>
                <c:pt idx="3423">
                  <c:v>5.7180112494275279E-8</c:v>
                </c:pt>
                <c:pt idx="3424">
                  <c:v>5.7130080205186295E-8</c:v>
                </c:pt>
                <c:pt idx="3425">
                  <c:v>5.70801321608898E-8</c:v>
                </c:pt>
                <c:pt idx="3426">
                  <c:v>5.7030268151714435E-8</c:v>
                </c:pt>
                <c:pt idx="3427">
                  <c:v>5.6980487968366583E-8</c:v>
                </c:pt>
                <c:pt idx="3428">
                  <c:v>5.693079140224271E-8</c:v>
                </c:pt>
                <c:pt idx="3429">
                  <c:v>5.6881178245738104E-8</c:v>
                </c:pt>
                <c:pt idx="3430">
                  <c:v>5.6831648291515252E-8</c:v>
                </c:pt>
                <c:pt idx="3431">
                  <c:v>5.6782201333333087E-8</c:v>
                </c:pt>
                <c:pt idx="3432">
                  <c:v>5.6732672756266244E-8</c:v>
                </c:pt>
                <c:pt idx="3433">
                  <c:v>5.6683391448159423E-8</c:v>
                </c:pt>
                <c:pt idx="3434">
                  <c:v>5.6634192520123636E-8</c:v>
                </c:pt>
                <c:pt idx="3435">
                  <c:v>5.6585075768201828E-8</c:v>
                </c:pt>
                <c:pt idx="3436">
                  <c:v>5.653604098951591E-8</c:v>
                </c:pt>
                <c:pt idx="3437">
                  <c:v>5.6487087981440955E-8</c:v>
                </c:pt>
                <c:pt idx="3438">
                  <c:v>5.6438216542424019E-8</c:v>
                </c:pt>
                <c:pt idx="3439">
                  <c:v>5.6389426471263416E-8</c:v>
                </c:pt>
                <c:pt idx="3440">
                  <c:v>5.6340717567414388E-8</c:v>
                </c:pt>
                <c:pt idx="3441">
                  <c:v>5.6292089631291833E-8</c:v>
                </c:pt>
                <c:pt idx="3442">
                  <c:v>5.624354246355358E-8</c:v>
                </c:pt>
                <c:pt idx="3443">
                  <c:v>5.6195075865913009E-8</c:v>
                </c:pt>
                <c:pt idx="3444">
                  <c:v>5.61466896403226E-8</c:v>
                </c:pt>
                <c:pt idx="3445">
                  <c:v>5.6098383589783737E-8</c:v>
                </c:pt>
                <c:pt idx="3446">
                  <c:v>5.6049996897545176E-8</c:v>
                </c:pt>
                <c:pt idx="3447">
                  <c:v>5.6001850873375466E-8</c:v>
                </c:pt>
                <c:pt idx="3448">
                  <c:v>5.5953784435835195E-8</c:v>
                </c:pt>
                <c:pt idx="3449">
                  <c:v>5.5905797390170258E-8</c:v>
                </c:pt>
                <c:pt idx="3450">
                  <c:v>5.5857889542257593E-8</c:v>
                </c:pt>
                <c:pt idx="3451">
                  <c:v>5.5810060698902741E-8</c:v>
                </c:pt>
                <c:pt idx="3452">
                  <c:v>5.5762310667135179E-8</c:v>
                </c:pt>
                <c:pt idx="3453">
                  <c:v>5.5714639255007468E-8</c:v>
                </c:pt>
                <c:pt idx="3454">
                  <c:v>5.5667046270792323E-8</c:v>
                </c:pt>
                <c:pt idx="3455">
                  <c:v>5.5619531523779264E-8</c:v>
                </c:pt>
                <c:pt idx="3456">
                  <c:v>5.5572094823474592E-8</c:v>
                </c:pt>
                <c:pt idx="3457">
                  <c:v>5.5524735980394739E-8</c:v>
                </c:pt>
                <c:pt idx="3458">
                  <c:v>5.5477454805368422E-8</c:v>
                </c:pt>
                <c:pt idx="3459">
                  <c:v>5.5430251109832596E-8</c:v>
                </c:pt>
                <c:pt idx="3460">
                  <c:v>5.5383124706126151E-8</c:v>
                </c:pt>
                <c:pt idx="3461">
                  <c:v>5.5336075406795687E-8</c:v>
                </c:pt>
                <c:pt idx="3462">
                  <c:v>5.528910302538286E-8</c:v>
                </c:pt>
                <c:pt idx="3463">
                  <c:v>5.524205118496802E-8</c:v>
                </c:pt>
                <c:pt idx="3464">
                  <c:v>5.5195232336363606E-8</c:v>
                </c:pt>
                <c:pt idx="3465">
                  <c:v>5.5148489848673629E-8</c:v>
                </c:pt>
                <c:pt idx="3466">
                  <c:v>5.5101823537426807E-8</c:v>
                </c:pt>
                <c:pt idx="3467">
                  <c:v>5.5055233219132013E-8</c:v>
                </c:pt>
                <c:pt idx="3468">
                  <c:v>5.5008718710493436E-8</c:v>
                </c:pt>
                <c:pt idx="3469">
                  <c:v>5.4962279829189489E-8</c:v>
                </c:pt>
                <c:pt idx="3470">
                  <c:v>5.4915916393187618E-8</c:v>
                </c:pt>
                <c:pt idx="3471">
                  <c:v>5.4869628221035426E-8</c:v>
                </c:pt>
                <c:pt idx="3472">
                  <c:v>5.4823415132148287E-8</c:v>
                </c:pt>
                <c:pt idx="3473">
                  <c:v>5.4777276946128705E-8</c:v>
                </c:pt>
                <c:pt idx="3474">
                  <c:v>5.4731213483538711E-8</c:v>
                </c:pt>
                <c:pt idx="3475">
                  <c:v>5.4685224565124165E-8</c:v>
                </c:pt>
                <c:pt idx="3476">
                  <c:v>5.4639310012584577E-8</c:v>
                </c:pt>
                <c:pt idx="3477">
                  <c:v>5.4593469647800103E-8</c:v>
                </c:pt>
                <c:pt idx="3478">
                  <c:v>5.4547703293598905E-8</c:v>
                </c:pt>
                <c:pt idx="3479">
                  <c:v>5.4502010773082151E-8</c:v>
                </c:pt>
                <c:pt idx="3480">
                  <c:v>5.4456239969973455E-8</c:v>
                </c:pt>
                <c:pt idx="3481">
                  <c:v>5.4410694833297784E-8</c:v>
                </c:pt>
                <c:pt idx="3482">
                  <c:v>5.4365223002661218E-8</c:v>
                </c:pt>
                <c:pt idx="3483">
                  <c:v>5.4319824303390965E-8</c:v>
                </c:pt>
                <c:pt idx="3484">
                  <c:v>5.4274498561649713E-8</c:v>
                </c:pt>
                <c:pt idx="3485">
                  <c:v>5.4229245603768318E-8</c:v>
                </c:pt>
                <c:pt idx="3486">
                  <c:v>5.4184065257003092E-8</c:v>
                </c:pt>
                <c:pt idx="3487">
                  <c:v>5.4138957348775387E-8</c:v>
                </c:pt>
                <c:pt idx="3488">
                  <c:v>5.4093921707426326E-8</c:v>
                </c:pt>
                <c:pt idx="3489">
                  <c:v>5.4048958161459326E-8</c:v>
                </c:pt>
                <c:pt idx="3490">
                  <c:v>5.4004066540292187E-8</c:v>
                </c:pt>
                <c:pt idx="3491">
                  <c:v>5.3959246673595532E-8</c:v>
                </c:pt>
                <c:pt idx="3492">
                  <c:v>5.3914498391573871E-8</c:v>
                </c:pt>
                <c:pt idx="3493">
                  <c:v>5.3869821525244308E-8</c:v>
                </c:pt>
                <c:pt idx="3494">
                  <c:v>5.382521590577809E-8</c:v>
                </c:pt>
                <c:pt idx="3495">
                  <c:v>5.3780681365248056E-8</c:v>
                </c:pt>
                <c:pt idx="3496">
                  <c:v>5.3736217735878321E-8</c:v>
                </c:pt>
                <c:pt idx="3497">
                  <c:v>5.3691824850789153E-8</c:v>
                </c:pt>
                <c:pt idx="3498">
                  <c:v>5.364750254324933E-8</c:v>
                </c:pt>
                <c:pt idx="3499">
                  <c:v>5.3603103258623422E-8</c:v>
                </c:pt>
                <c:pt idx="3500">
                  <c:v>5.3558921842777078E-8</c:v>
                </c:pt>
                <c:pt idx="3501">
                  <c:v>5.3514810507494264E-8</c:v>
                </c:pt>
                <c:pt idx="3502">
                  <c:v>5.3470769088203227E-8</c:v>
                </c:pt>
                <c:pt idx="3503">
                  <c:v>5.3426797421120003E-8</c:v>
                </c:pt>
                <c:pt idx="3504">
                  <c:v>5.3382895342600785E-8</c:v>
                </c:pt>
                <c:pt idx="3505">
                  <c:v>5.3339062689877014E-8</c:v>
                </c:pt>
                <c:pt idx="3506">
                  <c:v>5.3295299300317723E-8</c:v>
                </c:pt>
                <c:pt idx="3507">
                  <c:v>5.3251605012161794E-8</c:v>
                </c:pt>
                <c:pt idx="3508">
                  <c:v>5.3207979663783178E-8</c:v>
                </c:pt>
                <c:pt idx="3509">
                  <c:v>5.3164423094420905E-8</c:v>
                </c:pt>
                <c:pt idx="3510">
                  <c:v>5.3120935143536912E-8</c:v>
                </c:pt>
                <c:pt idx="3511">
                  <c:v>5.3077515651089287E-8</c:v>
                </c:pt>
                <c:pt idx="3512">
                  <c:v>5.3034164457802544E-8</c:v>
                </c:pt>
                <c:pt idx="3513">
                  <c:v>5.2990881404529072E-8</c:v>
                </c:pt>
                <c:pt idx="3514">
                  <c:v>5.2947666332974069E-8</c:v>
                </c:pt>
                <c:pt idx="3515">
                  <c:v>5.2904519084968322E-8</c:v>
                </c:pt>
                <c:pt idx="3516">
                  <c:v>5.2861439503190276E-8</c:v>
                </c:pt>
                <c:pt idx="3517">
                  <c:v>5.2818427430441455E-8</c:v>
                </c:pt>
                <c:pt idx="3518">
                  <c:v>5.277533967371969E-8</c:v>
                </c:pt>
                <c:pt idx="3519">
                  <c:v>5.2732462373900407E-8</c:v>
                </c:pt>
                <c:pt idx="3520">
                  <c:v>5.2689652114424932E-8</c:v>
                </c:pt>
                <c:pt idx="3521">
                  <c:v>5.2646908740374339E-8</c:v>
                </c:pt>
                <c:pt idx="3522">
                  <c:v>5.2604232097035473E-8</c:v>
                </c:pt>
                <c:pt idx="3523">
                  <c:v>5.2561622030168729E-8</c:v>
                </c:pt>
                <c:pt idx="3524">
                  <c:v>5.2519078386273904E-8</c:v>
                </c:pt>
                <c:pt idx="3525">
                  <c:v>5.247660101196333E-8</c:v>
                </c:pt>
                <c:pt idx="3526">
                  <c:v>5.2434189754673436E-8</c:v>
                </c:pt>
                <c:pt idx="3527">
                  <c:v>5.2391844461950944E-8</c:v>
                </c:pt>
                <c:pt idx="3528">
                  <c:v>5.2349564982161968E-8</c:v>
                </c:pt>
                <c:pt idx="3529">
                  <c:v>5.2307351163780467E-8</c:v>
                </c:pt>
                <c:pt idx="3530">
                  <c:v>5.2265202856095191E-8</c:v>
                </c:pt>
                <c:pt idx="3531">
                  <c:v>5.2223119908588366E-8</c:v>
                </c:pt>
                <c:pt idx="3532">
                  <c:v>5.2181102171200184E-8</c:v>
                </c:pt>
                <c:pt idx="3533">
                  <c:v>5.2139149494590213E-8</c:v>
                </c:pt>
                <c:pt idx="3534">
                  <c:v>5.2097261729519991E-8</c:v>
                </c:pt>
                <c:pt idx="3535">
                  <c:v>5.2055438727554489E-8</c:v>
                </c:pt>
                <c:pt idx="3536">
                  <c:v>5.2013541253674563E-8</c:v>
                </c:pt>
                <c:pt idx="3537">
                  <c:v>5.1971847548267464E-8</c:v>
                </c:pt>
                <c:pt idx="3538">
                  <c:v>5.1930218162338178E-8</c:v>
                </c:pt>
                <c:pt idx="3539">
                  <c:v>5.1888652948894427E-8</c:v>
                </c:pt>
                <c:pt idx="3540">
                  <c:v>5.18471517617361E-8</c:v>
                </c:pt>
                <c:pt idx="3541">
                  <c:v>5.1805714454757149E-8</c:v>
                </c:pt>
                <c:pt idx="3542">
                  <c:v>5.176434088263925E-8</c:v>
                </c:pt>
                <c:pt idx="3543">
                  <c:v>5.1723030900242064E-8</c:v>
                </c:pt>
                <c:pt idx="3544">
                  <c:v>5.1681784362862962E-8</c:v>
                </c:pt>
                <c:pt idx="3545">
                  <c:v>5.1640601126493797E-8</c:v>
                </c:pt>
              </c:numCache>
            </c:numRef>
          </c:yVal>
          <c:smooth val="0"/>
          <c:extLst>
            <c:ext xmlns:c16="http://schemas.microsoft.com/office/drawing/2014/chart" uri="{C3380CC4-5D6E-409C-BE32-E72D297353CC}">
              <c16:uniqueId val="{00000000-386D-4CEC-BA47-ABB6F41D7E3B}"/>
            </c:ext>
          </c:extLst>
        </c:ser>
        <c:dLbls>
          <c:showLegendKey val="0"/>
          <c:showVal val="0"/>
          <c:showCatName val="0"/>
          <c:showSerName val="0"/>
          <c:showPercent val="0"/>
          <c:showBubbleSize val="0"/>
        </c:dLbls>
        <c:axId val="388260552"/>
        <c:axId val="388273672"/>
        <c:extLst>
          <c:ext xmlns:c15="http://schemas.microsoft.com/office/drawing/2012/chart" uri="{02D57815-91ED-43cb-92C2-25804820EDAC}">
            <c15:filteredScatterSeries>
              <c15:ser>
                <c:idx val="0"/>
                <c:order val="0"/>
                <c:tx>
                  <c:strRef>
                    <c:extLst>
                      <c:ext uri="{02D57815-91ED-43cb-92C2-25804820EDAC}">
                        <c15:formulaRef>
                          <c15:sqref>'2020.01.17 Kapton 0.125mm TB1'!$I$1:$M$1</c15:sqref>
                        </c15:formulaRef>
                      </c:ext>
                    </c:extLst>
                    <c:strCache>
                      <c:ptCount val="1"/>
                      <c:pt idx="0">
                        <c:v>0.125 mm  Sample</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extLst>
                      <c:ext uri="{02D57815-91ED-43cb-92C2-25804820EDAC}">
                        <c15:formulaRef>
                          <c15:sqref>'2020.01.17 Kapton 0.125mm TB1'!$I$97:$I$1504</c15:sqref>
                        </c15:formulaRef>
                      </c:ext>
                    </c:extLst>
                    <c:numCache>
                      <c:formatCode>0.000</c:formatCode>
                      <c:ptCount val="1408"/>
                      <c:pt idx="0">
                        <c:v>4.9444444477558136E-2</c:v>
                      </c:pt>
                      <c:pt idx="1">
                        <c:v>4.9999999988358468E-2</c:v>
                      </c:pt>
                      <c:pt idx="2">
                        <c:v>5.05555554991588E-2</c:v>
                      </c:pt>
                      <c:pt idx="3">
                        <c:v>5.1111111184582114E-2</c:v>
                      </c:pt>
                      <c:pt idx="4">
                        <c:v>5.1666666695382446E-2</c:v>
                      </c:pt>
                      <c:pt idx="5">
                        <c:v>5.2222222206182778E-2</c:v>
                      </c:pt>
                      <c:pt idx="6">
                        <c:v>5.277777771698311E-2</c:v>
                      </c:pt>
                      <c:pt idx="7">
                        <c:v>5.3333333402406424E-2</c:v>
                      </c:pt>
                      <c:pt idx="8">
                        <c:v>5.3888888913206756E-2</c:v>
                      </c:pt>
                      <c:pt idx="9">
                        <c:v>5.4722222266718745E-2</c:v>
                      </c:pt>
                      <c:pt idx="10">
                        <c:v>5.5277777777519077E-2</c:v>
                      </c:pt>
                      <c:pt idx="11">
                        <c:v>5.5833333288319409E-2</c:v>
                      </c:pt>
                      <c:pt idx="12">
                        <c:v>5.6388888799119741E-2</c:v>
                      </c:pt>
                      <c:pt idx="13">
                        <c:v>5.6944444484543055E-2</c:v>
                      </c:pt>
                      <c:pt idx="14">
                        <c:v>5.7499999995343387E-2</c:v>
                      </c:pt>
                      <c:pt idx="15">
                        <c:v>5.8055555506143719E-2</c:v>
                      </c:pt>
                      <c:pt idx="16">
                        <c:v>5.8611111016944051E-2</c:v>
                      </c:pt>
                      <c:pt idx="17">
                        <c:v>5.9166666702367365E-2</c:v>
                      </c:pt>
                      <c:pt idx="18">
                        <c:v>5.9722222213167697E-2</c:v>
                      </c:pt>
                      <c:pt idx="19">
                        <c:v>6.0277777723968029E-2</c:v>
                      </c:pt>
                      <c:pt idx="20">
                        <c:v>6.0833333409391344E-2</c:v>
                      </c:pt>
                      <c:pt idx="21">
                        <c:v>6.1388888920191675E-2</c:v>
                      </c:pt>
                      <c:pt idx="22">
                        <c:v>6.1944444430992007E-2</c:v>
                      </c:pt>
                      <c:pt idx="23">
                        <c:v>6.2499999941792339E-2</c:v>
                      </c:pt>
                      <c:pt idx="24">
                        <c:v>6.3333333295304328E-2</c:v>
                      </c:pt>
                      <c:pt idx="25">
                        <c:v>6.388888880610466E-2</c:v>
                      </c:pt>
                      <c:pt idx="26">
                        <c:v>6.4444444491527975E-2</c:v>
                      </c:pt>
                      <c:pt idx="27">
                        <c:v>6.5000000002328306E-2</c:v>
                      </c:pt>
                      <c:pt idx="28">
                        <c:v>6.5555555513128638E-2</c:v>
                      </c:pt>
                      <c:pt idx="29">
                        <c:v>6.611111102392897E-2</c:v>
                      </c:pt>
                      <c:pt idx="30">
                        <c:v>6.6666666709352285E-2</c:v>
                      </c:pt>
                      <c:pt idx="31">
                        <c:v>6.7222222220152617E-2</c:v>
                      </c:pt>
                      <c:pt idx="32">
                        <c:v>6.7777777730952948E-2</c:v>
                      </c:pt>
                      <c:pt idx="33">
                        <c:v>6.833333324175328E-2</c:v>
                      </c:pt>
                      <c:pt idx="34">
                        <c:v>6.8888888927176595E-2</c:v>
                      </c:pt>
                      <c:pt idx="35">
                        <c:v>6.9444444437976927E-2</c:v>
                      </c:pt>
                      <c:pt idx="36">
                        <c:v>6.9999999948777258E-2</c:v>
                      </c:pt>
                      <c:pt idx="37">
                        <c:v>7.055555545957759E-2</c:v>
                      </c:pt>
                      <c:pt idx="38">
                        <c:v>7.1111111145000905E-2</c:v>
                      </c:pt>
                      <c:pt idx="39">
                        <c:v>7.1666666655801237E-2</c:v>
                      </c:pt>
                      <c:pt idx="40">
                        <c:v>7.2500000009313226E-2</c:v>
                      </c:pt>
                      <c:pt idx="41">
                        <c:v>7.3055555520113558E-2</c:v>
                      </c:pt>
                      <c:pt idx="42">
                        <c:v>7.3611111030913889E-2</c:v>
                      </c:pt>
                      <c:pt idx="43">
                        <c:v>7.4166666716337204E-2</c:v>
                      </c:pt>
                      <c:pt idx="44">
                        <c:v>7.4722222227137536E-2</c:v>
                      </c:pt>
                      <c:pt idx="45">
                        <c:v>7.5277777737937868E-2</c:v>
                      </c:pt>
                      <c:pt idx="46">
                        <c:v>7.5833333248738199E-2</c:v>
                      </c:pt>
                      <c:pt idx="47">
                        <c:v>7.6388888934161514E-2</c:v>
                      </c:pt>
                      <c:pt idx="48">
                        <c:v>7.6944444444961846E-2</c:v>
                      </c:pt>
                      <c:pt idx="49">
                        <c:v>7.7499999955762178E-2</c:v>
                      </c:pt>
                      <c:pt idx="50">
                        <c:v>7.805555546656251E-2</c:v>
                      </c:pt>
                      <c:pt idx="51">
                        <c:v>7.8611111151985824E-2</c:v>
                      </c:pt>
                      <c:pt idx="52">
                        <c:v>7.9166666662786156E-2</c:v>
                      </c:pt>
                      <c:pt idx="53">
                        <c:v>7.9722222173586488E-2</c:v>
                      </c:pt>
                      <c:pt idx="54">
                        <c:v>8.027777768438682E-2</c:v>
                      </c:pt>
                      <c:pt idx="55">
                        <c:v>8.1111111037898809E-2</c:v>
                      </c:pt>
                      <c:pt idx="56">
                        <c:v>8.1666666723322123E-2</c:v>
                      </c:pt>
                      <c:pt idx="57">
                        <c:v>8.2222222234122455E-2</c:v>
                      </c:pt>
                      <c:pt idx="58">
                        <c:v>8.2777777744922787E-2</c:v>
                      </c:pt>
                      <c:pt idx="59">
                        <c:v>8.3333333255723119E-2</c:v>
                      </c:pt>
                      <c:pt idx="60">
                        <c:v>8.3888888941146433E-2</c:v>
                      </c:pt>
                      <c:pt idx="61">
                        <c:v>8.4444444451946765E-2</c:v>
                      </c:pt>
                      <c:pt idx="62">
                        <c:v>8.4999999962747097E-2</c:v>
                      </c:pt>
                      <c:pt idx="63">
                        <c:v>8.5555555473547429E-2</c:v>
                      </c:pt>
                      <c:pt idx="64">
                        <c:v>8.6111111158970743E-2</c:v>
                      </c:pt>
                      <c:pt idx="65">
                        <c:v>8.6666666669771075E-2</c:v>
                      </c:pt>
                      <c:pt idx="66">
                        <c:v>8.7222222180571407E-2</c:v>
                      </c:pt>
                      <c:pt idx="67">
                        <c:v>8.7777777691371739E-2</c:v>
                      </c:pt>
                      <c:pt idx="68">
                        <c:v>0.10444444441236556</c:v>
                      </c:pt>
                      <c:pt idx="69">
                        <c:v>0.12138888880144805</c:v>
                      </c:pt>
                      <c:pt idx="70">
                        <c:v>0.13805555552244186</c:v>
                      </c:pt>
                      <c:pt idx="71">
                        <c:v>0.15472222224343568</c:v>
                      </c:pt>
                      <c:pt idx="72">
                        <c:v>0.1713888889644295</c:v>
                      </c:pt>
                      <c:pt idx="73">
                        <c:v>0.25472222222015262</c:v>
                      </c:pt>
                      <c:pt idx="74">
                        <c:v>0.33805555547587574</c:v>
                      </c:pt>
                      <c:pt idx="75">
                        <c:v>0.42138888890622184</c:v>
                      </c:pt>
                      <c:pt idx="76">
                        <c:v>0.50472222216194496</c:v>
                      </c:pt>
                      <c:pt idx="77">
                        <c:v>0.58805555559229106</c:v>
                      </c:pt>
                      <c:pt idx="78">
                        <c:v>0.67138888884801418</c:v>
                      </c:pt>
                      <c:pt idx="79">
                        <c:v>0.75472222227836028</c:v>
                      </c:pt>
                      <c:pt idx="80">
                        <c:v>0.8380555555340834</c:v>
                      </c:pt>
                      <c:pt idx="81">
                        <c:v>0.9213888889644295</c:v>
                      </c:pt>
                      <c:pt idx="82">
                        <c:v>1.0047222222201526</c:v>
                      </c:pt>
                      <c:pt idx="83">
                        <c:v>1.0880555554758757</c:v>
                      </c:pt>
                      <c:pt idx="84">
                        <c:v>1.1716666665743105</c:v>
                      </c:pt>
                      <c:pt idx="85">
                        <c:v>1.2550000000046566</c:v>
                      </c:pt>
                      <c:pt idx="86">
                        <c:v>1.3383333332603797</c:v>
                      </c:pt>
                      <c:pt idx="87">
                        <c:v>1.4216666666907258</c:v>
                      </c:pt>
                      <c:pt idx="88">
                        <c:v>1.504999999946449</c:v>
                      </c:pt>
                      <c:pt idx="89">
                        <c:v>1.5883333333767951</c:v>
                      </c:pt>
                      <c:pt idx="90">
                        <c:v>1.6716666666325182</c:v>
                      </c:pt>
                      <c:pt idx="91">
                        <c:v>1.7550000000628643</c:v>
                      </c:pt>
                      <c:pt idx="92">
                        <c:v>1.8383333333185874</c:v>
                      </c:pt>
                      <c:pt idx="93">
                        <c:v>1.9216666665743105</c:v>
                      </c:pt>
                      <c:pt idx="94">
                        <c:v>2.0050000000046566</c:v>
                      </c:pt>
                      <c:pt idx="95">
                        <c:v>2.0883333332603797</c:v>
                      </c:pt>
                      <c:pt idx="96">
                        <c:v>2.1716666666907258</c:v>
                      </c:pt>
                      <c:pt idx="97">
                        <c:v>2.254999999946449</c:v>
                      </c:pt>
                      <c:pt idx="98">
                        <c:v>2.3383333333767951</c:v>
                      </c:pt>
                      <c:pt idx="99">
                        <c:v>2.4216666666325182</c:v>
                      </c:pt>
                      <c:pt idx="100">
                        <c:v>2.5050000000628643</c:v>
                      </c:pt>
                      <c:pt idx="101">
                        <c:v>2.5883333333185874</c:v>
                      </c:pt>
                      <c:pt idx="102">
                        <c:v>2.6716666665743105</c:v>
                      </c:pt>
                      <c:pt idx="103">
                        <c:v>2.7550000000046566</c:v>
                      </c:pt>
                      <c:pt idx="104">
                        <c:v>2.8386111111030914</c:v>
                      </c:pt>
                      <c:pt idx="105">
                        <c:v>2.9219444443588145</c:v>
                      </c:pt>
                      <c:pt idx="106">
                        <c:v>3.0052777777891606</c:v>
                      </c:pt>
                      <c:pt idx="107">
                        <c:v>3.0886111110448837</c:v>
                      </c:pt>
                      <c:pt idx="108">
                        <c:v>3.1719444444752298</c:v>
                      </c:pt>
                      <c:pt idx="109">
                        <c:v>3.2552777777309529</c:v>
                      </c:pt>
                      <c:pt idx="110">
                        <c:v>3.338611111161299</c:v>
                      </c:pt>
                      <c:pt idx="111">
                        <c:v>3.4219444444170222</c:v>
                      </c:pt>
                      <c:pt idx="112">
                        <c:v>3.5052777778473683</c:v>
                      </c:pt>
                      <c:pt idx="113">
                        <c:v>3.5886111111030914</c:v>
                      </c:pt>
                      <c:pt idx="114">
                        <c:v>3.6719444443588145</c:v>
                      </c:pt>
                      <c:pt idx="115">
                        <c:v>3.7552777777891606</c:v>
                      </c:pt>
                      <c:pt idx="116">
                        <c:v>3.8386111110448837</c:v>
                      </c:pt>
                      <c:pt idx="117">
                        <c:v>3.9219444444752298</c:v>
                      </c:pt>
                      <c:pt idx="118">
                        <c:v>4.0052777777309529</c:v>
                      </c:pt>
                      <c:pt idx="119">
                        <c:v>4.088611111161299</c:v>
                      </c:pt>
                      <c:pt idx="120">
                        <c:v>4.1719444444170222</c:v>
                      </c:pt>
                      <c:pt idx="121">
                        <c:v>4.2552777778473683</c:v>
                      </c:pt>
                      <c:pt idx="122">
                        <c:v>4.3386111111030914</c:v>
                      </c:pt>
                      <c:pt idx="123">
                        <c:v>4.4219444443588145</c:v>
                      </c:pt>
                      <c:pt idx="124">
                        <c:v>4.5052777777891606</c:v>
                      </c:pt>
                      <c:pt idx="125">
                        <c:v>4.5888888888875954</c:v>
                      </c:pt>
                      <c:pt idx="126">
                        <c:v>4.6722222221433185</c:v>
                      </c:pt>
                      <c:pt idx="127">
                        <c:v>4.7555555555736646</c:v>
                      </c:pt>
                      <c:pt idx="128">
                        <c:v>4.8388888888293877</c:v>
                      </c:pt>
                      <c:pt idx="129">
                        <c:v>4.9222222222597338</c:v>
                      </c:pt>
                      <c:pt idx="130">
                        <c:v>5.0055555555154569</c:v>
                      </c:pt>
                      <c:pt idx="131">
                        <c:v>5.088888888945803</c:v>
                      </c:pt>
                      <c:pt idx="132">
                        <c:v>5.1722222222015262</c:v>
                      </c:pt>
                      <c:pt idx="133">
                        <c:v>5.2555555556318723</c:v>
                      </c:pt>
                      <c:pt idx="134">
                        <c:v>5.3388888888875954</c:v>
                      </c:pt>
                      <c:pt idx="135">
                        <c:v>5.4222222221433185</c:v>
                      </c:pt>
                      <c:pt idx="136">
                        <c:v>5.5055555555736646</c:v>
                      </c:pt>
                      <c:pt idx="137">
                        <c:v>5.5888888888293877</c:v>
                      </c:pt>
                      <c:pt idx="138">
                        <c:v>5.6722222222597338</c:v>
                      </c:pt>
                      <c:pt idx="139">
                        <c:v>5.7555555555154569</c:v>
                      </c:pt>
                      <c:pt idx="140">
                        <c:v>5.838888888945803</c:v>
                      </c:pt>
                      <c:pt idx="141">
                        <c:v>5.9222222222015262</c:v>
                      </c:pt>
                      <c:pt idx="142">
                        <c:v>6.0058333332999609</c:v>
                      </c:pt>
                      <c:pt idx="143">
                        <c:v>6.089166666730307</c:v>
                      </c:pt>
                      <c:pt idx="144">
                        <c:v>6.1724999999860302</c:v>
                      </c:pt>
                      <c:pt idx="145">
                        <c:v>6.2558333332417533</c:v>
                      </c:pt>
                      <c:pt idx="146">
                        <c:v>6.3391666666720994</c:v>
                      </c:pt>
                      <c:pt idx="147">
                        <c:v>6.4224999999278225</c:v>
                      </c:pt>
                      <c:pt idx="148">
                        <c:v>6.5058333333581686</c:v>
                      </c:pt>
                      <c:pt idx="149">
                        <c:v>6.5891666666138917</c:v>
                      </c:pt>
                      <c:pt idx="150">
                        <c:v>6.6725000000442378</c:v>
                      </c:pt>
                      <c:pt idx="151">
                        <c:v>6.7558333332999609</c:v>
                      </c:pt>
                      <c:pt idx="152">
                        <c:v>6.839166666730307</c:v>
                      </c:pt>
                      <c:pt idx="153">
                        <c:v>6.9224999999860302</c:v>
                      </c:pt>
                      <c:pt idx="154">
                        <c:v>7.0058333332417533</c:v>
                      </c:pt>
                      <c:pt idx="155">
                        <c:v>7.0891666666720994</c:v>
                      </c:pt>
                      <c:pt idx="156">
                        <c:v>7.1724999999278225</c:v>
                      </c:pt>
                      <c:pt idx="157">
                        <c:v>7.2558333333581686</c:v>
                      </c:pt>
                      <c:pt idx="158">
                        <c:v>7.3394444444566034</c:v>
                      </c:pt>
                      <c:pt idx="159">
                        <c:v>7.4227777777123265</c:v>
                      </c:pt>
                      <c:pt idx="160">
                        <c:v>7.5061111111426726</c:v>
                      </c:pt>
                      <c:pt idx="161">
                        <c:v>7.5894444443983957</c:v>
                      </c:pt>
                      <c:pt idx="162">
                        <c:v>7.6727777778287418</c:v>
                      </c:pt>
                      <c:pt idx="163">
                        <c:v>7.7561111110844649</c:v>
                      </c:pt>
                      <c:pt idx="164">
                        <c:v>7.839444444514811</c:v>
                      </c:pt>
                      <c:pt idx="165">
                        <c:v>7.9227777777705342</c:v>
                      </c:pt>
                      <c:pt idx="166">
                        <c:v>8.0061111110262573</c:v>
                      </c:pt>
                      <c:pt idx="167">
                        <c:v>8.0894444444566034</c:v>
                      </c:pt>
                      <c:pt idx="168">
                        <c:v>8.1727777777123265</c:v>
                      </c:pt>
                      <c:pt idx="169">
                        <c:v>8.2561111111426726</c:v>
                      </c:pt>
                      <c:pt idx="170">
                        <c:v>8.3394444443983957</c:v>
                      </c:pt>
                      <c:pt idx="171">
                        <c:v>8.4227777778287418</c:v>
                      </c:pt>
                      <c:pt idx="172">
                        <c:v>8.5061111110844649</c:v>
                      </c:pt>
                      <c:pt idx="173">
                        <c:v>8.589444444514811</c:v>
                      </c:pt>
                      <c:pt idx="174">
                        <c:v>8.6727777777705342</c:v>
                      </c:pt>
                      <c:pt idx="175">
                        <c:v>8.7561111110262573</c:v>
                      </c:pt>
                      <c:pt idx="176">
                        <c:v>8.839722222299315</c:v>
                      </c:pt>
                      <c:pt idx="177">
                        <c:v>8.9230555555550382</c:v>
                      </c:pt>
                      <c:pt idx="178">
                        <c:v>9.0063888888107613</c:v>
                      </c:pt>
                      <c:pt idx="179">
                        <c:v>9.0897222222411074</c:v>
                      </c:pt>
                      <c:pt idx="180">
                        <c:v>9.1730555554968305</c:v>
                      </c:pt>
                      <c:pt idx="181">
                        <c:v>9.2563888889271766</c:v>
                      </c:pt>
                      <c:pt idx="182">
                        <c:v>9.3397222221828997</c:v>
                      </c:pt>
                      <c:pt idx="183">
                        <c:v>9.4230555556132458</c:v>
                      </c:pt>
                      <c:pt idx="184">
                        <c:v>9.5063888888689689</c:v>
                      </c:pt>
                      <c:pt idx="185">
                        <c:v>9.589722222299315</c:v>
                      </c:pt>
                      <c:pt idx="186">
                        <c:v>9.6730555555550382</c:v>
                      </c:pt>
                      <c:pt idx="187">
                        <c:v>9.7563888888107613</c:v>
                      </c:pt>
                      <c:pt idx="188">
                        <c:v>9.8397222222411074</c:v>
                      </c:pt>
                      <c:pt idx="189">
                        <c:v>9.9230555554968305</c:v>
                      </c:pt>
                      <c:pt idx="190">
                        <c:v>10.006388888927177</c:v>
                      </c:pt>
                      <c:pt idx="191">
                        <c:v>10.0897222221829</c:v>
                      </c:pt>
                      <c:pt idx="192">
                        <c:v>10.173333333281334</c:v>
                      </c:pt>
                      <c:pt idx="193">
                        <c:v>10.256388888868969</c:v>
                      </c:pt>
                      <c:pt idx="194">
                        <c:v>10.339999999967404</c:v>
                      </c:pt>
                      <c:pt idx="195">
                        <c:v>10.42333333339775</c:v>
                      </c:pt>
                      <c:pt idx="196">
                        <c:v>10.506666666653473</c:v>
                      </c:pt>
                      <c:pt idx="197">
                        <c:v>10.589999999909196</c:v>
                      </c:pt>
                      <c:pt idx="198">
                        <c:v>10.673333333339542</c:v>
                      </c:pt>
                      <c:pt idx="199">
                        <c:v>10.756666666595265</c:v>
                      </c:pt>
                      <c:pt idx="200">
                        <c:v>10.840000000025611</c:v>
                      </c:pt>
                      <c:pt idx="201">
                        <c:v>10.923333333281334</c:v>
                      </c:pt>
                      <c:pt idx="202">
                        <c:v>11.006666666711681</c:v>
                      </c:pt>
                      <c:pt idx="203">
                        <c:v>11.089999999967404</c:v>
                      </c:pt>
                      <c:pt idx="204">
                        <c:v>11.17333333339775</c:v>
                      </c:pt>
                      <c:pt idx="205">
                        <c:v>11.256666666653473</c:v>
                      </c:pt>
                      <c:pt idx="206">
                        <c:v>11.339999999909196</c:v>
                      </c:pt>
                      <c:pt idx="207">
                        <c:v>11.423333333339542</c:v>
                      </c:pt>
                      <c:pt idx="208">
                        <c:v>11.506666666595265</c:v>
                      </c:pt>
                      <c:pt idx="209">
                        <c:v>11.590000000025611</c:v>
                      </c:pt>
                      <c:pt idx="210">
                        <c:v>11.673333333281334</c:v>
                      </c:pt>
                      <c:pt idx="211">
                        <c:v>11.756666666711681</c:v>
                      </c:pt>
                      <c:pt idx="212">
                        <c:v>11.839999999967404</c:v>
                      </c:pt>
                      <c:pt idx="213">
                        <c:v>11.92333333339775</c:v>
                      </c:pt>
                      <c:pt idx="214">
                        <c:v>12.006666666653473</c:v>
                      </c:pt>
                      <c:pt idx="215">
                        <c:v>12.089999999909196</c:v>
                      </c:pt>
                      <c:pt idx="216">
                        <c:v>12.173333333339542</c:v>
                      </c:pt>
                      <c:pt idx="217">
                        <c:v>12.256944444437977</c:v>
                      </c:pt>
                      <c:pt idx="218">
                        <c:v>12.3402777776937</c:v>
                      </c:pt>
                      <c:pt idx="219">
                        <c:v>12.423611111124046</c:v>
                      </c:pt>
                      <c:pt idx="220">
                        <c:v>12.506944444379769</c:v>
                      </c:pt>
                      <c:pt idx="221">
                        <c:v>12.590277777810115</c:v>
                      </c:pt>
                      <c:pt idx="222">
                        <c:v>12.673611111065838</c:v>
                      </c:pt>
                      <c:pt idx="223">
                        <c:v>12.756944444496185</c:v>
                      </c:pt>
                      <c:pt idx="224">
                        <c:v>12.840277777751908</c:v>
                      </c:pt>
                      <c:pt idx="225">
                        <c:v>12.923611111182254</c:v>
                      </c:pt>
                      <c:pt idx="226">
                        <c:v>13.006944444437977</c:v>
                      </c:pt>
                      <c:pt idx="227">
                        <c:v>13.0902777776937</c:v>
                      </c:pt>
                      <c:pt idx="228">
                        <c:v>13.173611111124046</c:v>
                      </c:pt>
                      <c:pt idx="229">
                        <c:v>13.256944444379769</c:v>
                      </c:pt>
                      <c:pt idx="230">
                        <c:v>13.340277777810115</c:v>
                      </c:pt>
                      <c:pt idx="231">
                        <c:v>13.423611111065838</c:v>
                      </c:pt>
                      <c:pt idx="232">
                        <c:v>13.506944444496185</c:v>
                      </c:pt>
                      <c:pt idx="233">
                        <c:v>13.590277777751908</c:v>
                      </c:pt>
                      <c:pt idx="234">
                        <c:v>13.673888888850342</c:v>
                      </c:pt>
                      <c:pt idx="235">
                        <c:v>13.757222222280689</c:v>
                      </c:pt>
                      <c:pt idx="236">
                        <c:v>13.840555555536412</c:v>
                      </c:pt>
                      <c:pt idx="237">
                        <c:v>13.923888888966758</c:v>
                      </c:pt>
                      <c:pt idx="238">
                        <c:v>14.007222222222481</c:v>
                      </c:pt>
                      <c:pt idx="239">
                        <c:v>14.090555555478204</c:v>
                      </c:pt>
                      <c:pt idx="240">
                        <c:v>14.17388888890855</c:v>
                      </c:pt>
                      <c:pt idx="241">
                        <c:v>14.257222222164273</c:v>
                      </c:pt>
                      <c:pt idx="242">
                        <c:v>14.340555555594619</c:v>
                      </c:pt>
                      <c:pt idx="243">
                        <c:v>14.423888888850342</c:v>
                      </c:pt>
                      <c:pt idx="244">
                        <c:v>14.507222222280689</c:v>
                      </c:pt>
                      <c:pt idx="245">
                        <c:v>14.590555555536412</c:v>
                      </c:pt>
                      <c:pt idx="246">
                        <c:v>14.673888888966758</c:v>
                      </c:pt>
                      <c:pt idx="247">
                        <c:v>14.757222222222481</c:v>
                      </c:pt>
                      <c:pt idx="248">
                        <c:v>14.840555555478204</c:v>
                      </c:pt>
                      <c:pt idx="249">
                        <c:v>14.92388888890855</c:v>
                      </c:pt>
                      <c:pt idx="250">
                        <c:v>15.007222222164273</c:v>
                      </c:pt>
                      <c:pt idx="251">
                        <c:v>15.090555555594619</c:v>
                      </c:pt>
                      <c:pt idx="252">
                        <c:v>15.173888888850342</c:v>
                      </c:pt>
                      <c:pt idx="253">
                        <c:v>15.257222222280689</c:v>
                      </c:pt>
                      <c:pt idx="254">
                        <c:v>15.340555555536412</c:v>
                      </c:pt>
                      <c:pt idx="255">
                        <c:v>15.423888888966758</c:v>
                      </c:pt>
                      <c:pt idx="256">
                        <c:v>15.507222222222481</c:v>
                      </c:pt>
                      <c:pt idx="257">
                        <c:v>15.590555555478204</c:v>
                      </c:pt>
                      <c:pt idx="258">
                        <c:v>15.67388888890855</c:v>
                      </c:pt>
                      <c:pt idx="259">
                        <c:v>15.757222222164273</c:v>
                      </c:pt>
                      <c:pt idx="260">
                        <c:v>15.840555555594619</c:v>
                      </c:pt>
                      <c:pt idx="261">
                        <c:v>15.923888888850342</c:v>
                      </c:pt>
                      <c:pt idx="262">
                        <c:v>16.007222222280689</c:v>
                      </c:pt>
                      <c:pt idx="263">
                        <c:v>16.090833333379123</c:v>
                      </c:pt>
                      <c:pt idx="264">
                        <c:v>16.174166666634846</c:v>
                      </c:pt>
                      <c:pt idx="265">
                        <c:v>16.257500000065193</c:v>
                      </c:pt>
                      <c:pt idx="266">
                        <c:v>16.340833333320916</c:v>
                      </c:pt>
                      <c:pt idx="267">
                        <c:v>16.424166666576639</c:v>
                      </c:pt>
                      <c:pt idx="268">
                        <c:v>16.507500000006985</c:v>
                      </c:pt>
                      <c:pt idx="269">
                        <c:v>16.590833333262708</c:v>
                      </c:pt>
                      <c:pt idx="270">
                        <c:v>16.674166666693054</c:v>
                      </c:pt>
                      <c:pt idx="271">
                        <c:v>16.757499999948777</c:v>
                      </c:pt>
                      <c:pt idx="272">
                        <c:v>16.840833333379123</c:v>
                      </c:pt>
                      <c:pt idx="273">
                        <c:v>16.924166666634846</c:v>
                      </c:pt>
                      <c:pt idx="274">
                        <c:v>17.007500000065193</c:v>
                      </c:pt>
                      <c:pt idx="275">
                        <c:v>17.090833333320916</c:v>
                      </c:pt>
                      <c:pt idx="276">
                        <c:v>17.174166666576639</c:v>
                      </c:pt>
                      <c:pt idx="277">
                        <c:v>17.257500000006985</c:v>
                      </c:pt>
                      <c:pt idx="278">
                        <c:v>17.340833333262708</c:v>
                      </c:pt>
                      <c:pt idx="279">
                        <c:v>17.424166666693054</c:v>
                      </c:pt>
                      <c:pt idx="280">
                        <c:v>17.507499999948777</c:v>
                      </c:pt>
                      <c:pt idx="281">
                        <c:v>17.591111111047212</c:v>
                      </c:pt>
                      <c:pt idx="282">
                        <c:v>17.674444444477558</c:v>
                      </c:pt>
                      <c:pt idx="283">
                        <c:v>17.757777777733281</c:v>
                      </c:pt>
                      <c:pt idx="284">
                        <c:v>17.841111111163627</c:v>
                      </c:pt>
                      <c:pt idx="285">
                        <c:v>17.92444444441935</c:v>
                      </c:pt>
                      <c:pt idx="286">
                        <c:v>18.007777777849697</c:v>
                      </c:pt>
                      <c:pt idx="287">
                        <c:v>18.09111111110542</c:v>
                      </c:pt>
                      <c:pt idx="288">
                        <c:v>18.174444444361143</c:v>
                      </c:pt>
                      <c:pt idx="289">
                        <c:v>18.257777777791489</c:v>
                      </c:pt>
                      <c:pt idx="290">
                        <c:v>18.341111111047212</c:v>
                      </c:pt>
                      <c:pt idx="291">
                        <c:v>18.424444444477558</c:v>
                      </c:pt>
                      <c:pt idx="292">
                        <c:v>18.507777777733281</c:v>
                      </c:pt>
                      <c:pt idx="293">
                        <c:v>18.591111111163627</c:v>
                      </c:pt>
                      <c:pt idx="294">
                        <c:v>18.67444444441935</c:v>
                      </c:pt>
                      <c:pt idx="295">
                        <c:v>18.757777777849697</c:v>
                      </c:pt>
                      <c:pt idx="296">
                        <c:v>18.84111111110542</c:v>
                      </c:pt>
                      <c:pt idx="297">
                        <c:v>18.924444444361143</c:v>
                      </c:pt>
                      <c:pt idx="298">
                        <c:v>19.007777777791489</c:v>
                      </c:pt>
                      <c:pt idx="299">
                        <c:v>19.091111111047212</c:v>
                      </c:pt>
                      <c:pt idx="300">
                        <c:v>19.174722222145647</c:v>
                      </c:pt>
                      <c:pt idx="301">
                        <c:v>19.258055555575993</c:v>
                      </c:pt>
                      <c:pt idx="302">
                        <c:v>19.341388888831716</c:v>
                      </c:pt>
                      <c:pt idx="303">
                        <c:v>19.424722222262062</c:v>
                      </c:pt>
                      <c:pt idx="304">
                        <c:v>19.508055555517785</c:v>
                      </c:pt>
                      <c:pt idx="305">
                        <c:v>19.591388888948131</c:v>
                      </c:pt>
                      <c:pt idx="306">
                        <c:v>19.674722222203854</c:v>
                      </c:pt>
                      <c:pt idx="307">
                        <c:v>19.758055555459578</c:v>
                      </c:pt>
                      <c:pt idx="308">
                        <c:v>19.841388888889924</c:v>
                      </c:pt>
                      <c:pt idx="309">
                        <c:v>19.924722222145647</c:v>
                      </c:pt>
                      <c:pt idx="310">
                        <c:v>20.008055555575993</c:v>
                      </c:pt>
                      <c:pt idx="311">
                        <c:v>20.091388888831716</c:v>
                      </c:pt>
                      <c:pt idx="312">
                        <c:v>20.174722222262062</c:v>
                      </c:pt>
                      <c:pt idx="313">
                        <c:v>20.258055555517785</c:v>
                      </c:pt>
                      <c:pt idx="314">
                        <c:v>20.341388888948131</c:v>
                      </c:pt>
                      <c:pt idx="315">
                        <c:v>20.424722222203854</c:v>
                      </c:pt>
                      <c:pt idx="316">
                        <c:v>20.508055555459578</c:v>
                      </c:pt>
                      <c:pt idx="317">
                        <c:v>20.591666666732635</c:v>
                      </c:pt>
                      <c:pt idx="318">
                        <c:v>20.674999999988358</c:v>
                      </c:pt>
                      <c:pt idx="319">
                        <c:v>20.758333333244082</c:v>
                      </c:pt>
                      <c:pt idx="320">
                        <c:v>20.841666666674428</c:v>
                      </c:pt>
                      <c:pt idx="321">
                        <c:v>20.924999999930151</c:v>
                      </c:pt>
                      <c:pt idx="322">
                        <c:v>21.008333333360497</c:v>
                      </c:pt>
                      <c:pt idx="323">
                        <c:v>21.09166666661622</c:v>
                      </c:pt>
                      <c:pt idx="324">
                        <c:v>21.175000000046566</c:v>
                      </c:pt>
                      <c:pt idx="325">
                        <c:v>21.258333333302289</c:v>
                      </c:pt>
                      <c:pt idx="326">
                        <c:v>21.341666666732635</c:v>
                      </c:pt>
                      <c:pt idx="327">
                        <c:v>21.424999999988358</c:v>
                      </c:pt>
                      <c:pt idx="328">
                        <c:v>21.508333333244082</c:v>
                      </c:pt>
                      <c:pt idx="329">
                        <c:v>21.591666666674428</c:v>
                      </c:pt>
                      <c:pt idx="330">
                        <c:v>21.674999999930151</c:v>
                      </c:pt>
                      <c:pt idx="331">
                        <c:v>21.758333333360497</c:v>
                      </c:pt>
                      <c:pt idx="332">
                        <c:v>21.84166666661622</c:v>
                      </c:pt>
                      <c:pt idx="333">
                        <c:v>21.925000000046566</c:v>
                      </c:pt>
                      <c:pt idx="334">
                        <c:v>22.065277777786832</c:v>
                      </c:pt>
                      <c:pt idx="335">
                        <c:v>22.065833333297633</c:v>
                      </c:pt>
                      <c:pt idx="336">
                        <c:v>22.066388888808433</c:v>
                      </c:pt>
                      <c:pt idx="337">
                        <c:v>22.067222222161945</c:v>
                      </c:pt>
                      <c:pt idx="338">
                        <c:v>22.067777777847368</c:v>
                      </c:pt>
                      <c:pt idx="339">
                        <c:v>22.068333333358169</c:v>
                      </c:pt>
                      <c:pt idx="340">
                        <c:v>22.068888888868969</c:v>
                      </c:pt>
                      <c:pt idx="341">
                        <c:v>22.069444444379769</c:v>
                      </c:pt>
                      <c:pt idx="342">
                        <c:v>22.070000000065193</c:v>
                      </c:pt>
                      <c:pt idx="343">
                        <c:v>22.070555555575993</c:v>
                      </c:pt>
                      <c:pt idx="344">
                        <c:v>22.071111111086793</c:v>
                      </c:pt>
                      <c:pt idx="345">
                        <c:v>22.071666666597594</c:v>
                      </c:pt>
                      <c:pt idx="346">
                        <c:v>22.072222222283017</c:v>
                      </c:pt>
                      <c:pt idx="347">
                        <c:v>22.072777777793817</c:v>
                      </c:pt>
                      <c:pt idx="348">
                        <c:v>22.090000000025611</c:v>
                      </c:pt>
                      <c:pt idx="349">
                        <c:v>22.090000000025611</c:v>
                      </c:pt>
                      <c:pt idx="350">
                        <c:v>22.107222222257406</c:v>
                      </c:pt>
                      <c:pt idx="351">
                        <c:v>22.107222222257406</c:v>
                      </c:pt>
                      <c:pt idx="352">
                        <c:v>22.1244444444892</c:v>
                      </c:pt>
                      <c:pt idx="353">
                        <c:v>22.1244444444892</c:v>
                      </c:pt>
                      <c:pt idx="354">
                        <c:v>22.141666666720994</c:v>
                      </c:pt>
                      <c:pt idx="355">
                        <c:v>22.141666666720994</c:v>
                      </c:pt>
                      <c:pt idx="356">
                        <c:v>22.158888888952788</c:v>
                      </c:pt>
                      <c:pt idx="357">
                        <c:v>22.158888888952788</c:v>
                      </c:pt>
                      <c:pt idx="358">
                        <c:v>22.176111111184582</c:v>
                      </c:pt>
                      <c:pt idx="359">
                        <c:v>22.176111111184582</c:v>
                      </c:pt>
                      <c:pt idx="360">
                        <c:v>22.193333333241753</c:v>
                      </c:pt>
                      <c:pt idx="361">
                        <c:v>22.193333333241753</c:v>
                      </c:pt>
                      <c:pt idx="362">
                        <c:v>22.210555555473547</c:v>
                      </c:pt>
                      <c:pt idx="363">
                        <c:v>22.210555555473547</c:v>
                      </c:pt>
                      <c:pt idx="364">
                        <c:v>22.227777777705342</c:v>
                      </c:pt>
                      <c:pt idx="365">
                        <c:v>22.227777777705342</c:v>
                      </c:pt>
                      <c:pt idx="366">
                        <c:v>22.244999999937136</c:v>
                      </c:pt>
                      <c:pt idx="367">
                        <c:v>22.244999999937136</c:v>
                      </c:pt>
                      <c:pt idx="368">
                        <c:v>22.26222222216893</c:v>
                      </c:pt>
                      <c:pt idx="369">
                        <c:v>22.26222222216893</c:v>
                      </c:pt>
                      <c:pt idx="370">
                        <c:v>22.279444444400724</c:v>
                      </c:pt>
                      <c:pt idx="371">
                        <c:v>22.279444444400724</c:v>
                      </c:pt>
                      <c:pt idx="372">
                        <c:v>22.296666666632518</c:v>
                      </c:pt>
                      <c:pt idx="373">
                        <c:v>22.296666666632518</c:v>
                      </c:pt>
                      <c:pt idx="374">
                        <c:v>22.313888888864312</c:v>
                      </c:pt>
                      <c:pt idx="375">
                        <c:v>22.313888888864312</c:v>
                      </c:pt>
                      <c:pt idx="376">
                        <c:v>22.331111111096106</c:v>
                      </c:pt>
                      <c:pt idx="377">
                        <c:v>22.331111111096106</c:v>
                      </c:pt>
                      <c:pt idx="378">
                        <c:v>22.348333333327901</c:v>
                      </c:pt>
                      <c:pt idx="379">
                        <c:v>22.348333333327901</c:v>
                      </c:pt>
                      <c:pt idx="380">
                        <c:v>22.365277777716983</c:v>
                      </c:pt>
                      <c:pt idx="381">
                        <c:v>22.365277777716983</c:v>
                      </c:pt>
                      <c:pt idx="382">
                        <c:v>22.382499999948777</c:v>
                      </c:pt>
                      <c:pt idx="383">
                        <c:v>22.382499999948777</c:v>
                      </c:pt>
                      <c:pt idx="384">
                        <c:v>22.399722222180571</c:v>
                      </c:pt>
                      <c:pt idx="385">
                        <c:v>22.399722222180571</c:v>
                      </c:pt>
                      <c:pt idx="386">
                        <c:v>22.416944444412366</c:v>
                      </c:pt>
                      <c:pt idx="387">
                        <c:v>22.416944444412366</c:v>
                      </c:pt>
                      <c:pt idx="388">
                        <c:v>22.43416666664416</c:v>
                      </c:pt>
                      <c:pt idx="389">
                        <c:v>22.43416666664416</c:v>
                      </c:pt>
                      <c:pt idx="390">
                        <c:v>22.451388888875954</c:v>
                      </c:pt>
                      <c:pt idx="391">
                        <c:v>22.451388888875954</c:v>
                      </c:pt>
                      <c:pt idx="392">
                        <c:v>22.468611111107748</c:v>
                      </c:pt>
                      <c:pt idx="393">
                        <c:v>22.468611111107748</c:v>
                      </c:pt>
                      <c:pt idx="394">
                        <c:v>22.485833333339542</c:v>
                      </c:pt>
                      <c:pt idx="395">
                        <c:v>22.485833333339542</c:v>
                      </c:pt>
                      <c:pt idx="396">
                        <c:v>22.503055555571336</c:v>
                      </c:pt>
                      <c:pt idx="397">
                        <c:v>22.503055555571336</c:v>
                      </c:pt>
                      <c:pt idx="398">
                        <c:v>22.52027777780313</c:v>
                      </c:pt>
                      <c:pt idx="399">
                        <c:v>22.52027777780313</c:v>
                      </c:pt>
                      <c:pt idx="400">
                        <c:v>22.537500000034925</c:v>
                      </c:pt>
                      <c:pt idx="401">
                        <c:v>22.537500000034925</c:v>
                      </c:pt>
                      <c:pt idx="402">
                        <c:v>22.554722222266719</c:v>
                      </c:pt>
                      <c:pt idx="403">
                        <c:v>22.554722222266719</c:v>
                      </c:pt>
                      <c:pt idx="404">
                        <c:v>22.571944444498513</c:v>
                      </c:pt>
                      <c:pt idx="405">
                        <c:v>22.571944444498513</c:v>
                      </c:pt>
                      <c:pt idx="406">
                        <c:v>22.589166666730307</c:v>
                      </c:pt>
                      <c:pt idx="407">
                        <c:v>22.589166666730307</c:v>
                      </c:pt>
                      <c:pt idx="408">
                        <c:v>22.606388888962101</c:v>
                      </c:pt>
                      <c:pt idx="409">
                        <c:v>22.606388888962101</c:v>
                      </c:pt>
                      <c:pt idx="410">
                        <c:v>22.623611111019272</c:v>
                      </c:pt>
                      <c:pt idx="411">
                        <c:v>22.623611111019272</c:v>
                      </c:pt>
                      <c:pt idx="412">
                        <c:v>22.640833333251067</c:v>
                      </c:pt>
                      <c:pt idx="413">
                        <c:v>22.640833333251067</c:v>
                      </c:pt>
                      <c:pt idx="414">
                        <c:v>22.657777777814772</c:v>
                      </c:pt>
                      <c:pt idx="415">
                        <c:v>22.657777777814772</c:v>
                      </c:pt>
                      <c:pt idx="416">
                        <c:v>22.675000000046566</c:v>
                      </c:pt>
                      <c:pt idx="417">
                        <c:v>22.675000000046566</c:v>
                      </c:pt>
                      <c:pt idx="418">
                        <c:v>22.69222222227836</c:v>
                      </c:pt>
                      <c:pt idx="419">
                        <c:v>22.69222222227836</c:v>
                      </c:pt>
                      <c:pt idx="420">
                        <c:v>22.709444444510154</c:v>
                      </c:pt>
                      <c:pt idx="421">
                        <c:v>22.709444444510154</c:v>
                      </c:pt>
                      <c:pt idx="422">
                        <c:v>22.726666666741949</c:v>
                      </c:pt>
                      <c:pt idx="423">
                        <c:v>22.726666666741949</c:v>
                      </c:pt>
                      <c:pt idx="424">
                        <c:v>22.74388888879912</c:v>
                      </c:pt>
                      <c:pt idx="425">
                        <c:v>22.74388888879912</c:v>
                      </c:pt>
                      <c:pt idx="426">
                        <c:v>22.761111111030914</c:v>
                      </c:pt>
                      <c:pt idx="427">
                        <c:v>22.761111111030914</c:v>
                      </c:pt>
                      <c:pt idx="428">
                        <c:v>22.778333333262708</c:v>
                      </c:pt>
                      <c:pt idx="429">
                        <c:v>22.778333333262708</c:v>
                      </c:pt>
                      <c:pt idx="430">
                        <c:v>22.795555555494502</c:v>
                      </c:pt>
                      <c:pt idx="431">
                        <c:v>22.795555555494502</c:v>
                      </c:pt>
                      <c:pt idx="432">
                        <c:v>22.812777777726296</c:v>
                      </c:pt>
                      <c:pt idx="433">
                        <c:v>22.812777777726296</c:v>
                      </c:pt>
                      <c:pt idx="434">
                        <c:v>22.82999999995809</c:v>
                      </c:pt>
                      <c:pt idx="435">
                        <c:v>22.82999999995809</c:v>
                      </c:pt>
                      <c:pt idx="436">
                        <c:v>22.847222222189885</c:v>
                      </c:pt>
                      <c:pt idx="437">
                        <c:v>22.847222222189885</c:v>
                      </c:pt>
                      <c:pt idx="438">
                        <c:v>22.864444444421679</c:v>
                      </c:pt>
                      <c:pt idx="439">
                        <c:v>22.864444444421679</c:v>
                      </c:pt>
                      <c:pt idx="440">
                        <c:v>22.881666666653473</c:v>
                      </c:pt>
                      <c:pt idx="441">
                        <c:v>22.881666666653473</c:v>
                      </c:pt>
                      <c:pt idx="442">
                        <c:v>22.898888888885267</c:v>
                      </c:pt>
                      <c:pt idx="443">
                        <c:v>22.898888888885267</c:v>
                      </c:pt>
                      <c:pt idx="444">
                        <c:v>22.916111111117061</c:v>
                      </c:pt>
                      <c:pt idx="445">
                        <c:v>22.916111111117061</c:v>
                      </c:pt>
                      <c:pt idx="446">
                        <c:v>22.933333333348855</c:v>
                      </c:pt>
                      <c:pt idx="447">
                        <c:v>22.933333333348855</c:v>
                      </c:pt>
                      <c:pt idx="448">
                        <c:v>22.95055555558065</c:v>
                      </c:pt>
                      <c:pt idx="449">
                        <c:v>22.95055555558065</c:v>
                      </c:pt>
                      <c:pt idx="450">
                        <c:v>22.967777777812444</c:v>
                      </c:pt>
                      <c:pt idx="451">
                        <c:v>22.967777777812444</c:v>
                      </c:pt>
                      <c:pt idx="452">
                        <c:v>22.984722222201526</c:v>
                      </c:pt>
                      <c:pt idx="453">
                        <c:v>22.984722222201526</c:v>
                      </c:pt>
                      <c:pt idx="454">
                        <c:v>23.00194444443332</c:v>
                      </c:pt>
                      <c:pt idx="455">
                        <c:v>23.00194444443332</c:v>
                      </c:pt>
                      <c:pt idx="456">
                        <c:v>23.019166666665114</c:v>
                      </c:pt>
                      <c:pt idx="457">
                        <c:v>23.019166666665114</c:v>
                      </c:pt>
                      <c:pt idx="458">
                        <c:v>23.036388888896909</c:v>
                      </c:pt>
                      <c:pt idx="459">
                        <c:v>23.036388888896909</c:v>
                      </c:pt>
                      <c:pt idx="460">
                        <c:v>23.053611111128703</c:v>
                      </c:pt>
                      <c:pt idx="461">
                        <c:v>23.053611111128703</c:v>
                      </c:pt>
                      <c:pt idx="462">
                        <c:v>23.070833333360497</c:v>
                      </c:pt>
                      <c:pt idx="463">
                        <c:v>23.070833333360497</c:v>
                      </c:pt>
                      <c:pt idx="464">
                        <c:v>23.088055555592291</c:v>
                      </c:pt>
                      <c:pt idx="465">
                        <c:v>23.088055555592291</c:v>
                      </c:pt>
                      <c:pt idx="466">
                        <c:v>23.105277777824085</c:v>
                      </c:pt>
                      <c:pt idx="467">
                        <c:v>23.105277777824085</c:v>
                      </c:pt>
                      <c:pt idx="468">
                        <c:v>23.122500000055879</c:v>
                      </c:pt>
                      <c:pt idx="469">
                        <c:v>23.122500000055879</c:v>
                      </c:pt>
                      <c:pt idx="470">
                        <c:v>23.139722222287674</c:v>
                      </c:pt>
                      <c:pt idx="471">
                        <c:v>23.139722222287674</c:v>
                      </c:pt>
                      <c:pt idx="472">
                        <c:v>23.156944444519468</c:v>
                      </c:pt>
                      <c:pt idx="473">
                        <c:v>23.156944444519468</c:v>
                      </c:pt>
                      <c:pt idx="474">
                        <c:v>23.174166666576639</c:v>
                      </c:pt>
                      <c:pt idx="475">
                        <c:v>23.174166666576639</c:v>
                      </c:pt>
                      <c:pt idx="476">
                        <c:v>23.191388888808433</c:v>
                      </c:pt>
                      <c:pt idx="477">
                        <c:v>23.191388888808433</c:v>
                      </c:pt>
                      <c:pt idx="478">
                        <c:v>23.208611111040227</c:v>
                      </c:pt>
                      <c:pt idx="479">
                        <c:v>23.208611111040227</c:v>
                      </c:pt>
                      <c:pt idx="480">
                        <c:v>23.225833333272021</c:v>
                      </c:pt>
                      <c:pt idx="481">
                        <c:v>23.225833333272021</c:v>
                      </c:pt>
                      <c:pt idx="482">
                        <c:v>23.243055555503815</c:v>
                      </c:pt>
                      <c:pt idx="483">
                        <c:v>23.243055555503815</c:v>
                      </c:pt>
                      <c:pt idx="484">
                        <c:v>23.26027777773561</c:v>
                      </c:pt>
                      <c:pt idx="485">
                        <c:v>23.26027777773561</c:v>
                      </c:pt>
                      <c:pt idx="486">
                        <c:v>23.277499999967404</c:v>
                      </c:pt>
                      <c:pt idx="487">
                        <c:v>23.277499999967404</c:v>
                      </c:pt>
                      <c:pt idx="488">
                        <c:v>23.294444444356486</c:v>
                      </c:pt>
                      <c:pt idx="489">
                        <c:v>23.294444444356486</c:v>
                      </c:pt>
                      <c:pt idx="490">
                        <c:v>23.31166666658828</c:v>
                      </c:pt>
                      <c:pt idx="491">
                        <c:v>23.31166666658828</c:v>
                      </c:pt>
                      <c:pt idx="492">
                        <c:v>23.328888888820074</c:v>
                      </c:pt>
                      <c:pt idx="493">
                        <c:v>23.328888888820074</c:v>
                      </c:pt>
                      <c:pt idx="494">
                        <c:v>23.346111111051869</c:v>
                      </c:pt>
                      <c:pt idx="495">
                        <c:v>23.346111111051869</c:v>
                      </c:pt>
                      <c:pt idx="496">
                        <c:v>23.363333333283663</c:v>
                      </c:pt>
                      <c:pt idx="497">
                        <c:v>23.363333333283663</c:v>
                      </c:pt>
                      <c:pt idx="498">
                        <c:v>23.380555555515457</c:v>
                      </c:pt>
                      <c:pt idx="499">
                        <c:v>23.380555555515457</c:v>
                      </c:pt>
                      <c:pt idx="500">
                        <c:v>23.397777777747251</c:v>
                      </c:pt>
                      <c:pt idx="501">
                        <c:v>23.397777777747251</c:v>
                      </c:pt>
                      <c:pt idx="502">
                        <c:v>23.414999999979045</c:v>
                      </c:pt>
                      <c:pt idx="503">
                        <c:v>23.414999999979045</c:v>
                      </c:pt>
                      <c:pt idx="504">
                        <c:v>23.432222222210839</c:v>
                      </c:pt>
                      <c:pt idx="505">
                        <c:v>23.432222222210839</c:v>
                      </c:pt>
                      <c:pt idx="506">
                        <c:v>23.449444444442634</c:v>
                      </c:pt>
                      <c:pt idx="507">
                        <c:v>23.449444444442634</c:v>
                      </c:pt>
                      <c:pt idx="508">
                        <c:v>23.466666666674428</c:v>
                      </c:pt>
                      <c:pt idx="509">
                        <c:v>23.466666666674428</c:v>
                      </c:pt>
                      <c:pt idx="510">
                        <c:v>23.483888888906222</c:v>
                      </c:pt>
                      <c:pt idx="511">
                        <c:v>23.483888888906222</c:v>
                      </c:pt>
                      <c:pt idx="512">
                        <c:v>23.501111111138016</c:v>
                      </c:pt>
                      <c:pt idx="513">
                        <c:v>23.501111111138016</c:v>
                      </c:pt>
                      <c:pt idx="514">
                        <c:v>23.51833333336981</c:v>
                      </c:pt>
                      <c:pt idx="515">
                        <c:v>23.51833333336981</c:v>
                      </c:pt>
                      <c:pt idx="516">
                        <c:v>23.535555555601604</c:v>
                      </c:pt>
                      <c:pt idx="517">
                        <c:v>23.535555555601604</c:v>
                      </c:pt>
                      <c:pt idx="518">
                        <c:v>23.552777777833398</c:v>
                      </c:pt>
                      <c:pt idx="519">
                        <c:v>23.552777777833398</c:v>
                      </c:pt>
                      <c:pt idx="520">
                        <c:v>23.570000000065193</c:v>
                      </c:pt>
                      <c:pt idx="521">
                        <c:v>23.570000000065193</c:v>
                      </c:pt>
                      <c:pt idx="522">
                        <c:v>23.587222222296987</c:v>
                      </c:pt>
                      <c:pt idx="523">
                        <c:v>23.587222222296987</c:v>
                      </c:pt>
                      <c:pt idx="524">
                        <c:v>23.604444444354158</c:v>
                      </c:pt>
                      <c:pt idx="525">
                        <c:v>23.604444444354158</c:v>
                      </c:pt>
                      <c:pt idx="526">
                        <c:v>23.621666666585952</c:v>
                      </c:pt>
                      <c:pt idx="527">
                        <c:v>23.621666666585952</c:v>
                      </c:pt>
                      <c:pt idx="528">
                        <c:v>23.638611111149658</c:v>
                      </c:pt>
                      <c:pt idx="529">
                        <c:v>23.638611111149658</c:v>
                      </c:pt>
                      <c:pt idx="530">
                        <c:v>23.655833333381452</c:v>
                      </c:pt>
                      <c:pt idx="531">
                        <c:v>23.655833333381452</c:v>
                      </c:pt>
                      <c:pt idx="532">
                        <c:v>23.673055555613246</c:v>
                      </c:pt>
                      <c:pt idx="533">
                        <c:v>23.673055555613246</c:v>
                      </c:pt>
                      <c:pt idx="534">
                        <c:v>23.69027777784504</c:v>
                      </c:pt>
                      <c:pt idx="535">
                        <c:v>23.69027777784504</c:v>
                      </c:pt>
                      <c:pt idx="536">
                        <c:v>23.707500000076834</c:v>
                      </c:pt>
                      <c:pt idx="537">
                        <c:v>23.707500000076834</c:v>
                      </c:pt>
                      <c:pt idx="538">
                        <c:v>23.724722222134005</c:v>
                      </c:pt>
                      <c:pt idx="539">
                        <c:v>23.724722222134005</c:v>
                      </c:pt>
                      <c:pt idx="540">
                        <c:v>23.741944444365799</c:v>
                      </c:pt>
                      <c:pt idx="541">
                        <c:v>23.741944444365799</c:v>
                      </c:pt>
                      <c:pt idx="542">
                        <c:v>23.759166666597594</c:v>
                      </c:pt>
                      <c:pt idx="543">
                        <c:v>23.759166666597594</c:v>
                      </c:pt>
                      <c:pt idx="544">
                        <c:v>23.776388888829388</c:v>
                      </c:pt>
                      <c:pt idx="545">
                        <c:v>23.776388888829388</c:v>
                      </c:pt>
                      <c:pt idx="546">
                        <c:v>23.793611111061182</c:v>
                      </c:pt>
                      <c:pt idx="547">
                        <c:v>23.793611111061182</c:v>
                      </c:pt>
                      <c:pt idx="548">
                        <c:v>23.810833333292976</c:v>
                      </c:pt>
                      <c:pt idx="549">
                        <c:v>23.810833333292976</c:v>
                      </c:pt>
                      <c:pt idx="550">
                        <c:v>23.82805555552477</c:v>
                      </c:pt>
                      <c:pt idx="551">
                        <c:v>23.82805555552477</c:v>
                      </c:pt>
                      <c:pt idx="552">
                        <c:v>23.845277777756564</c:v>
                      </c:pt>
                      <c:pt idx="553">
                        <c:v>23.845277777756564</c:v>
                      </c:pt>
                      <c:pt idx="554">
                        <c:v>23.862499999988358</c:v>
                      </c:pt>
                      <c:pt idx="555">
                        <c:v>23.862499999988358</c:v>
                      </c:pt>
                      <c:pt idx="556">
                        <c:v>23.879722222220153</c:v>
                      </c:pt>
                      <c:pt idx="557">
                        <c:v>23.879722222220153</c:v>
                      </c:pt>
                      <c:pt idx="558">
                        <c:v>23.896944444451947</c:v>
                      </c:pt>
                      <c:pt idx="559">
                        <c:v>23.896944444451947</c:v>
                      </c:pt>
                      <c:pt idx="560">
                        <c:v>23.914166666683741</c:v>
                      </c:pt>
                      <c:pt idx="561">
                        <c:v>23.914166666683741</c:v>
                      </c:pt>
                      <c:pt idx="562">
                        <c:v>23.931388888915535</c:v>
                      </c:pt>
                      <c:pt idx="563">
                        <c:v>23.931388888915535</c:v>
                      </c:pt>
                      <c:pt idx="564">
                        <c:v>23.948611111147329</c:v>
                      </c:pt>
                      <c:pt idx="565">
                        <c:v>23.948611111147329</c:v>
                      </c:pt>
                      <c:pt idx="566">
                        <c:v>23.965555555536412</c:v>
                      </c:pt>
                      <c:pt idx="567">
                        <c:v>23.965555555536412</c:v>
                      </c:pt>
                      <c:pt idx="568">
                        <c:v>23.982777777768206</c:v>
                      </c:pt>
                      <c:pt idx="569">
                        <c:v>23.982777777768206</c:v>
                      </c:pt>
                      <c:pt idx="570">
                        <c:v>24</c:v>
                      </c:pt>
                      <c:pt idx="571">
                        <c:v>24</c:v>
                      </c:pt>
                      <c:pt idx="572">
                        <c:v>24.017222222231794</c:v>
                      </c:pt>
                      <c:pt idx="573">
                        <c:v>24.017222222231794</c:v>
                      </c:pt>
                      <c:pt idx="574">
                        <c:v>24.034444444463588</c:v>
                      </c:pt>
                      <c:pt idx="575">
                        <c:v>24.034444444463588</c:v>
                      </c:pt>
                      <c:pt idx="576">
                        <c:v>24.051666666695382</c:v>
                      </c:pt>
                      <c:pt idx="577">
                        <c:v>24.051666666695382</c:v>
                      </c:pt>
                      <c:pt idx="578">
                        <c:v>24.068888888927177</c:v>
                      </c:pt>
                      <c:pt idx="579">
                        <c:v>24.068888888927177</c:v>
                      </c:pt>
                      <c:pt idx="580">
                        <c:v>24.086111111158971</c:v>
                      </c:pt>
                      <c:pt idx="581">
                        <c:v>24.086111111158971</c:v>
                      </c:pt>
                      <c:pt idx="582">
                        <c:v>24.103333333390765</c:v>
                      </c:pt>
                      <c:pt idx="583">
                        <c:v>24.103333333390765</c:v>
                      </c:pt>
                      <c:pt idx="584">
                        <c:v>24.120555555622559</c:v>
                      </c:pt>
                      <c:pt idx="585">
                        <c:v>24.120555555622559</c:v>
                      </c:pt>
                      <c:pt idx="586">
                        <c:v>24.137777777854353</c:v>
                      </c:pt>
                      <c:pt idx="587">
                        <c:v>24.137777777854353</c:v>
                      </c:pt>
                      <c:pt idx="588">
                        <c:v>24.154999999911524</c:v>
                      </c:pt>
                      <c:pt idx="589">
                        <c:v>24.154999999911524</c:v>
                      </c:pt>
                      <c:pt idx="590">
                        <c:v>24.172222222143319</c:v>
                      </c:pt>
                      <c:pt idx="591">
                        <c:v>24.172222222143319</c:v>
                      </c:pt>
                      <c:pt idx="592">
                        <c:v>24.189444444375113</c:v>
                      </c:pt>
                      <c:pt idx="593">
                        <c:v>24.189444444375113</c:v>
                      </c:pt>
                      <c:pt idx="594">
                        <c:v>24.206666666606907</c:v>
                      </c:pt>
                      <c:pt idx="595">
                        <c:v>24.206666666606907</c:v>
                      </c:pt>
                      <c:pt idx="596">
                        <c:v>24.223888888838701</c:v>
                      </c:pt>
                      <c:pt idx="597">
                        <c:v>24.223888888838701</c:v>
                      </c:pt>
                      <c:pt idx="598">
                        <c:v>24.241111111070495</c:v>
                      </c:pt>
                      <c:pt idx="599">
                        <c:v>24.241111111070495</c:v>
                      </c:pt>
                      <c:pt idx="600">
                        <c:v>24.258333333302289</c:v>
                      </c:pt>
                      <c:pt idx="601">
                        <c:v>24.258333333302289</c:v>
                      </c:pt>
                      <c:pt idx="602">
                        <c:v>24.275555555534083</c:v>
                      </c:pt>
                      <c:pt idx="603">
                        <c:v>24.275555555534083</c:v>
                      </c:pt>
                      <c:pt idx="604">
                        <c:v>24.292499999923166</c:v>
                      </c:pt>
                      <c:pt idx="605">
                        <c:v>24.292499999923166</c:v>
                      </c:pt>
                      <c:pt idx="606">
                        <c:v>24.30972222215496</c:v>
                      </c:pt>
                      <c:pt idx="607">
                        <c:v>24.30972222215496</c:v>
                      </c:pt>
                      <c:pt idx="608">
                        <c:v>24.326944444386754</c:v>
                      </c:pt>
                      <c:pt idx="609">
                        <c:v>24.326944444386754</c:v>
                      </c:pt>
                      <c:pt idx="610">
                        <c:v>24.344166666618548</c:v>
                      </c:pt>
                      <c:pt idx="611">
                        <c:v>24.344166666618548</c:v>
                      </c:pt>
                      <c:pt idx="612">
                        <c:v>24.361388888850342</c:v>
                      </c:pt>
                      <c:pt idx="613">
                        <c:v>24.361388888850342</c:v>
                      </c:pt>
                      <c:pt idx="614">
                        <c:v>24.378611111082137</c:v>
                      </c:pt>
                      <c:pt idx="615">
                        <c:v>24.378611111082137</c:v>
                      </c:pt>
                      <c:pt idx="616">
                        <c:v>24.395833333313931</c:v>
                      </c:pt>
                      <c:pt idx="617">
                        <c:v>24.395833333313931</c:v>
                      </c:pt>
                      <c:pt idx="618">
                        <c:v>24.413055555545725</c:v>
                      </c:pt>
                      <c:pt idx="619">
                        <c:v>24.413055555545725</c:v>
                      </c:pt>
                      <c:pt idx="620">
                        <c:v>24.430277777777519</c:v>
                      </c:pt>
                      <c:pt idx="621">
                        <c:v>24.430277777777519</c:v>
                      </c:pt>
                      <c:pt idx="622">
                        <c:v>24.447500000009313</c:v>
                      </c:pt>
                      <c:pt idx="623">
                        <c:v>24.447500000009313</c:v>
                      </c:pt>
                      <c:pt idx="624">
                        <c:v>24.464722222241107</c:v>
                      </c:pt>
                      <c:pt idx="625">
                        <c:v>24.464722222241107</c:v>
                      </c:pt>
                      <c:pt idx="626">
                        <c:v>24.481944444472902</c:v>
                      </c:pt>
                      <c:pt idx="627">
                        <c:v>24.481944444472902</c:v>
                      </c:pt>
                      <c:pt idx="628">
                        <c:v>24.499166666704696</c:v>
                      </c:pt>
                      <c:pt idx="629">
                        <c:v>24.499166666704696</c:v>
                      </c:pt>
                      <c:pt idx="630">
                        <c:v>24.51638888893649</c:v>
                      </c:pt>
                      <c:pt idx="631">
                        <c:v>24.51638888893649</c:v>
                      </c:pt>
                      <c:pt idx="632">
                        <c:v>24.533611111168284</c:v>
                      </c:pt>
                      <c:pt idx="633">
                        <c:v>24.533611111168284</c:v>
                      </c:pt>
                      <c:pt idx="634">
                        <c:v>24.550833333400078</c:v>
                      </c:pt>
                      <c:pt idx="635">
                        <c:v>24.550833333400078</c:v>
                      </c:pt>
                      <c:pt idx="636">
                        <c:v>24.568055555631872</c:v>
                      </c:pt>
                      <c:pt idx="637">
                        <c:v>24.568055555631872</c:v>
                      </c:pt>
                      <c:pt idx="638">
                        <c:v>24.585277777689043</c:v>
                      </c:pt>
                      <c:pt idx="639">
                        <c:v>24.585277777689043</c:v>
                      </c:pt>
                      <c:pt idx="640">
                        <c:v>24.602222222252749</c:v>
                      </c:pt>
                      <c:pt idx="641">
                        <c:v>24.602222222252749</c:v>
                      </c:pt>
                      <c:pt idx="642">
                        <c:v>24.619444444484543</c:v>
                      </c:pt>
                      <c:pt idx="643">
                        <c:v>24.619444444484543</c:v>
                      </c:pt>
                      <c:pt idx="644">
                        <c:v>24.636666666716337</c:v>
                      </c:pt>
                      <c:pt idx="645">
                        <c:v>24.636666666716337</c:v>
                      </c:pt>
                      <c:pt idx="646">
                        <c:v>24.653888888948131</c:v>
                      </c:pt>
                      <c:pt idx="647">
                        <c:v>24.653888888948131</c:v>
                      </c:pt>
                      <c:pt idx="648">
                        <c:v>24.671111111179926</c:v>
                      </c:pt>
                      <c:pt idx="649">
                        <c:v>24.671111111179926</c:v>
                      </c:pt>
                      <c:pt idx="650">
                        <c:v>24.688333333237097</c:v>
                      </c:pt>
                      <c:pt idx="651">
                        <c:v>24.688333333237097</c:v>
                      </c:pt>
                      <c:pt idx="652">
                        <c:v>24.705555555468891</c:v>
                      </c:pt>
                      <c:pt idx="653">
                        <c:v>24.705555555468891</c:v>
                      </c:pt>
                      <c:pt idx="654">
                        <c:v>24.722777777700685</c:v>
                      </c:pt>
                      <c:pt idx="655">
                        <c:v>24.722777777700685</c:v>
                      </c:pt>
                      <c:pt idx="656">
                        <c:v>24.739999999932479</c:v>
                      </c:pt>
                      <c:pt idx="657">
                        <c:v>24.739999999932479</c:v>
                      </c:pt>
                      <c:pt idx="658">
                        <c:v>24.757222222164273</c:v>
                      </c:pt>
                      <c:pt idx="659">
                        <c:v>24.757222222164273</c:v>
                      </c:pt>
                      <c:pt idx="660">
                        <c:v>24.774444444396067</c:v>
                      </c:pt>
                      <c:pt idx="661">
                        <c:v>24.774444444396067</c:v>
                      </c:pt>
                      <c:pt idx="662">
                        <c:v>24.791666666627862</c:v>
                      </c:pt>
                      <c:pt idx="663">
                        <c:v>24.791666666627862</c:v>
                      </c:pt>
                      <c:pt idx="664">
                        <c:v>24.808888888859656</c:v>
                      </c:pt>
                      <c:pt idx="665">
                        <c:v>24.808888888859656</c:v>
                      </c:pt>
                      <c:pt idx="666">
                        <c:v>24.82611111109145</c:v>
                      </c:pt>
                      <c:pt idx="667">
                        <c:v>24.82611111109145</c:v>
                      </c:pt>
                      <c:pt idx="668">
                        <c:v>24.843333333323244</c:v>
                      </c:pt>
                      <c:pt idx="669">
                        <c:v>24.843333333323244</c:v>
                      </c:pt>
                      <c:pt idx="670">
                        <c:v>24.860555555555038</c:v>
                      </c:pt>
                      <c:pt idx="671">
                        <c:v>24.860555555555038</c:v>
                      </c:pt>
                      <c:pt idx="672">
                        <c:v>24.877777777786832</c:v>
                      </c:pt>
                      <c:pt idx="673">
                        <c:v>24.877777777786832</c:v>
                      </c:pt>
                      <c:pt idx="674">
                        <c:v>24.895000000018626</c:v>
                      </c:pt>
                      <c:pt idx="675">
                        <c:v>24.895000000018626</c:v>
                      </c:pt>
                      <c:pt idx="676">
                        <c:v>24.912222222250421</c:v>
                      </c:pt>
                      <c:pt idx="677">
                        <c:v>24.912222222250421</c:v>
                      </c:pt>
                      <c:pt idx="678">
                        <c:v>24.929444444482215</c:v>
                      </c:pt>
                      <c:pt idx="679">
                        <c:v>24.929444444482215</c:v>
                      </c:pt>
                      <c:pt idx="680">
                        <c:v>24.946388888871297</c:v>
                      </c:pt>
                      <c:pt idx="681">
                        <c:v>24.946388888871297</c:v>
                      </c:pt>
                      <c:pt idx="682">
                        <c:v>24.963611111103091</c:v>
                      </c:pt>
                      <c:pt idx="683">
                        <c:v>24.963611111103091</c:v>
                      </c:pt>
                      <c:pt idx="684">
                        <c:v>24.980833333334886</c:v>
                      </c:pt>
                      <c:pt idx="685">
                        <c:v>24.980833333334886</c:v>
                      </c:pt>
                      <c:pt idx="686">
                        <c:v>24.99805555556668</c:v>
                      </c:pt>
                      <c:pt idx="687">
                        <c:v>24.99805555556668</c:v>
                      </c:pt>
                      <c:pt idx="688">
                        <c:v>25.015277777798474</c:v>
                      </c:pt>
                      <c:pt idx="689">
                        <c:v>25.015277777798474</c:v>
                      </c:pt>
                      <c:pt idx="690">
                        <c:v>25.032500000030268</c:v>
                      </c:pt>
                      <c:pt idx="691">
                        <c:v>25.032500000030268</c:v>
                      </c:pt>
                      <c:pt idx="692">
                        <c:v>25.049722222262062</c:v>
                      </c:pt>
                      <c:pt idx="693">
                        <c:v>25.049722222262062</c:v>
                      </c:pt>
                      <c:pt idx="694">
                        <c:v>25.066944444493856</c:v>
                      </c:pt>
                      <c:pt idx="695">
                        <c:v>25.066944444493856</c:v>
                      </c:pt>
                      <c:pt idx="696">
                        <c:v>25.08416666672565</c:v>
                      </c:pt>
                      <c:pt idx="697">
                        <c:v>25.08416666672565</c:v>
                      </c:pt>
                      <c:pt idx="698">
                        <c:v>25.101388888957445</c:v>
                      </c:pt>
                      <c:pt idx="699">
                        <c:v>25.101388888957445</c:v>
                      </c:pt>
                      <c:pt idx="700">
                        <c:v>25.118611111189239</c:v>
                      </c:pt>
                      <c:pt idx="701">
                        <c:v>25.118611111189239</c:v>
                      </c:pt>
                      <c:pt idx="702">
                        <c:v>25.13583333324641</c:v>
                      </c:pt>
                      <c:pt idx="703">
                        <c:v>25.13583333324641</c:v>
                      </c:pt>
                      <c:pt idx="704">
                        <c:v>25.153055555478204</c:v>
                      </c:pt>
                      <c:pt idx="705">
                        <c:v>25.153055555478204</c:v>
                      </c:pt>
                      <c:pt idx="706">
                        <c:v>25.170277777709998</c:v>
                      </c:pt>
                      <c:pt idx="707">
                        <c:v>25.170277777709998</c:v>
                      </c:pt>
                      <c:pt idx="708">
                        <c:v>25.187499999941792</c:v>
                      </c:pt>
                      <c:pt idx="709">
                        <c:v>25.187499999941792</c:v>
                      </c:pt>
                      <c:pt idx="710">
                        <c:v>25.204722222173586</c:v>
                      </c:pt>
                      <c:pt idx="711">
                        <c:v>25.204722222173586</c:v>
                      </c:pt>
                      <c:pt idx="712">
                        <c:v>25.221944444405381</c:v>
                      </c:pt>
                      <c:pt idx="713">
                        <c:v>25.221944444405381</c:v>
                      </c:pt>
                      <c:pt idx="714">
                        <c:v>25.239166666637175</c:v>
                      </c:pt>
                      <c:pt idx="715">
                        <c:v>25.239166666637175</c:v>
                      </c:pt>
                      <c:pt idx="716">
                        <c:v>25.256388888868969</c:v>
                      </c:pt>
                      <c:pt idx="717">
                        <c:v>25.256388888868969</c:v>
                      </c:pt>
                      <c:pt idx="718">
                        <c:v>25.273611111100763</c:v>
                      </c:pt>
                      <c:pt idx="719">
                        <c:v>25.273611111100763</c:v>
                      </c:pt>
                      <c:pt idx="720">
                        <c:v>25.290555555489846</c:v>
                      </c:pt>
                      <c:pt idx="721">
                        <c:v>25.290555555489846</c:v>
                      </c:pt>
                      <c:pt idx="722">
                        <c:v>25.30777777772164</c:v>
                      </c:pt>
                      <c:pt idx="723">
                        <c:v>25.30777777772164</c:v>
                      </c:pt>
                      <c:pt idx="724">
                        <c:v>25.324999999953434</c:v>
                      </c:pt>
                      <c:pt idx="725">
                        <c:v>25.324999999953434</c:v>
                      </c:pt>
                      <c:pt idx="726">
                        <c:v>25.342222222185228</c:v>
                      </c:pt>
                      <c:pt idx="727">
                        <c:v>25.342222222185228</c:v>
                      </c:pt>
                      <c:pt idx="728">
                        <c:v>25.359444444417022</c:v>
                      </c:pt>
                      <c:pt idx="729">
                        <c:v>25.359444444417022</c:v>
                      </c:pt>
                      <c:pt idx="730">
                        <c:v>25.376666666648816</c:v>
                      </c:pt>
                      <c:pt idx="731">
                        <c:v>25.376666666648816</c:v>
                      </c:pt>
                      <c:pt idx="732">
                        <c:v>25.39388888888061</c:v>
                      </c:pt>
                      <c:pt idx="733">
                        <c:v>25.39388888888061</c:v>
                      </c:pt>
                      <c:pt idx="734">
                        <c:v>25.411111111112405</c:v>
                      </c:pt>
                      <c:pt idx="735">
                        <c:v>25.411111111112405</c:v>
                      </c:pt>
                      <c:pt idx="736">
                        <c:v>25.428333333344199</c:v>
                      </c:pt>
                      <c:pt idx="737">
                        <c:v>25.428333333344199</c:v>
                      </c:pt>
                      <c:pt idx="738">
                        <c:v>25.445555555575993</c:v>
                      </c:pt>
                      <c:pt idx="739">
                        <c:v>25.445555555575993</c:v>
                      </c:pt>
                      <c:pt idx="740">
                        <c:v>25.462777777807787</c:v>
                      </c:pt>
                      <c:pt idx="741">
                        <c:v>25.462777777807787</c:v>
                      </c:pt>
                      <c:pt idx="742">
                        <c:v>25.480000000039581</c:v>
                      </c:pt>
                      <c:pt idx="743">
                        <c:v>25.480000000039581</c:v>
                      </c:pt>
                      <c:pt idx="744">
                        <c:v>25.497222222271375</c:v>
                      </c:pt>
                      <c:pt idx="745">
                        <c:v>25.497222222271375</c:v>
                      </c:pt>
                      <c:pt idx="746">
                        <c:v>25.51444444450317</c:v>
                      </c:pt>
                      <c:pt idx="747">
                        <c:v>25.51444444450317</c:v>
                      </c:pt>
                      <c:pt idx="748">
                        <c:v>25.531666666734964</c:v>
                      </c:pt>
                      <c:pt idx="749">
                        <c:v>25.531666666734964</c:v>
                      </c:pt>
                      <c:pt idx="750">
                        <c:v>25.548888888966758</c:v>
                      </c:pt>
                      <c:pt idx="751">
                        <c:v>25.548888888966758</c:v>
                      </c:pt>
                      <c:pt idx="752">
                        <c:v>25.566111111023929</c:v>
                      </c:pt>
                      <c:pt idx="753">
                        <c:v>25.566111111023929</c:v>
                      </c:pt>
                      <c:pt idx="754">
                        <c:v>25.583333333255723</c:v>
                      </c:pt>
                      <c:pt idx="755">
                        <c:v>25.583333333255723</c:v>
                      </c:pt>
                      <c:pt idx="756">
                        <c:v>25.600555555487517</c:v>
                      </c:pt>
                      <c:pt idx="757">
                        <c:v>25.600555555487517</c:v>
                      </c:pt>
                      <c:pt idx="758">
                        <c:v>25.617500000051223</c:v>
                      </c:pt>
                      <c:pt idx="759">
                        <c:v>25.617500000051223</c:v>
                      </c:pt>
                      <c:pt idx="760">
                        <c:v>25.634722222283017</c:v>
                      </c:pt>
                      <c:pt idx="761">
                        <c:v>25.634722222283017</c:v>
                      </c:pt>
                      <c:pt idx="762">
                        <c:v>25.651944444514811</c:v>
                      </c:pt>
                      <c:pt idx="763">
                        <c:v>25.651944444514811</c:v>
                      </c:pt>
                      <c:pt idx="764">
                        <c:v>25.669166666571982</c:v>
                      </c:pt>
                      <c:pt idx="765">
                        <c:v>25.669166666571982</c:v>
                      </c:pt>
                      <c:pt idx="766">
                        <c:v>25.686388888803776</c:v>
                      </c:pt>
                      <c:pt idx="767">
                        <c:v>25.686388888803776</c:v>
                      </c:pt>
                      <c:pt idx="768">
                        <c:v>25.703611111035571</c:v>
                      </c:pt>
                      <c:pt idx="769">
                        <c:v>25.703611111035571</c:v>
                      </c:pt>
                      <c:pt idx="770">
                        <c:v>25.720833333267365</c:v>
                      </c:pt>
                      <c:pt idx="771">
                        <c:v>25.720833333267365</c:v>
                      </c:pt>
                      <c:pt idx="772">
                        <c:v>25.738055555499159</c:v>
                      </c:pt>
                      <c:pt idx="773">
                        <c:v>25.738055555499159</c:v>
                      </c:pt>
                      <c:pt idx="774">
                        <c:v>25.755277777730953</c:v>
                      </c:pt>
                      <c:pt idx="775">
                        <c:v>25.755277777730953</c:v>
                      </c:pt>
                      <c:pt idx="776">
                        <c:v>25.772499999962747</c:v>
                      </c:pt>
                      <c:pt idx="777">
                        <c:v>25.772499999962747</c:v>
                      </c:pt>
                      <c:pt idx="778">
                        <c:v>25.789722222194541</c:v>
                      </c:pt>
                      <c:pt idx="779">
                        <c:v>25.789722222194541</c:v>
                      </c:pt>
                      <c:pt idx="780">
                        <c:v>25.806944444426335</c:v>
                      </c:pt>
                      <c:pt idx="781">
                        <c:v>25.806944444426335</c:v>
                      </c:pt>
                      <c:pt idx="782">
                        <c:v>25.82416666665813</c:v>
                      </c:pt>
                      <c:pt idx="783">
                        <c:v>25.82416666665813</c:v>
                      </c:pt>
                      <c:pt idx="784">
                        <c:v>25.841388888889924</c:v>
                      </c:pt>
                      <c:pt idx="785">
                        <c:v>25.841388888889924</c:v>
                      </c:pt>
                      <c:pt idx="786">
                        <c:v>25.858611111121718</c:v>
                      </c:pt>
                      <c:pt idx="787">
                        <c:v>25.858611111121718</c:v>
                      </c:pt>
                      <c:pt idx="788">
                        <c:v>25.875833333353512</c:v>
                      </c:pt>
                      <c:pt idx="789">
                        <c:v>25.875833333353512</c:v>
                      </c:pt>
                      <c:pt idx="790">
                        <c:v>25.893055555585306</c:v>
                      </c:pt>
                      <c:pt idx="791">
                        <c:v>25.893055555585306</c:v>
                      </c:pt>
                      <c:pt idx="792">
                        <c:v>25.9102777778171</c:v>
                      </c:pt>
                      <c:pt idx="793">
                        <c:v>25.9102777778171</c:v>
                      </c:pt>
                      <c:pt idx="794">
                        <c:v>25.927500000048894</c:v>
                      </c:pt>
                      <c:pt idx="795">
                        <c:v>25.927500000048894</c:v>
                      </c:pt>
                      <c:pt idx="796">
                        <c:v>25.944444444437977</c:v>
                      </c:pt>
                      <c:pt idx="797">
                        <c:v>25.944444444437977</c:v>
                      </c:pt>
                      <c:pt idx="798">
                        <c:v>25.961666666669771</c:v>
                      </c:pt>
                      <c:pt idx="799">
                        <c:v>25.961666666669771</c:v>
                      </c:pt>
                      <c:pt idx="800">
                        <c:v>25.978888888901565</c:v>
                      </c:pt>
                      <c:pt idx="801">
                        <c:v>25.978888888901565</c:v>
                      </c:pt>
                      <c:pt idx="802">
                        <c:v>25.996111111133359</c:v>
                      </c:pt>
                      <c:pt idx="803">
                        <c:v>25.996111111133359</c:v>
                      </c:pt>
                      <c:pt idx="804">
                        <c:v>26.013333333365154</c:v>
                      </c:pt>
                      <c:pt idx="805">
                        <c:v>26.013333333365154</c:v>
                      </c:pt>
                      <c:pt idx="806">
                        <c:v>26.030555555596948</c:v>
                      </c:pt>
                      <c:pt idx="807">
                        <c:v>26.030555555596948</c:v>
                      </c:pt>
                      <c:pt idx="808">
                        <c:v>26.047777777828742</c:v>
                      </c:pt>
                      <c:pt idx="809">
                        <c:v>26.047777777828742</c:v>
                      </c:pt>
                      <c:pt idx="810">
                        <c:v>26.065000000060536</c:v>
                      </c:pt>
                      <c:pt idx="811">
                        <c:v>26.065000000060536</c:v>
                      </c:pt>
                      <c:pt idx="812">
                        <c:v>26.08222222229233</c:v>
                      </c:pt>
                      <c:pt idx="813">
                        <c:v>26.08222222229233</c:v>
                      </c:pt>
                      <c:pt idx="814">
                        <c:v>26.099444444349501</c:v>
                      </c:pt>
                      <c:pt idx="815">
                        <c:v>26.099444444349501</c:v>
                      </c:pt>
                      <c:pt idx="816">
                        <c:v>26.116666666581295</c:v>
                      </c:pt>
                      <c:pt idx="817">
                        <c:v>26.116666666581295</c:v>
                      </c:pt>
                      <c:pt idx="818">
                        <c:v>26.13388888881309</c:v>
                      </c:pt>
                      <c:pt idx="819">
                        <c:v>26.13388888881309</c:v>
                      </c:pt>
                      <c:pt idx="820">
                        <c:v>26.151111111044884</c:v>
                      </c:pt>
                      <c:pt idx="821">
                        <c:v>26.151111111044884</c:v>
                      </c:pt>
                      <c:pt idx="822">
                        <c:v>26.168333333276678</c:v>
                      </c:pt>
                      <c:pt idx="823">
                        <c:v>26.168333333276678</c:v>
                      </c:pt>
                      <c:pt idx="824">
                        <c:v>26.185555555508472</c:v>
                      </c:pt>
                      <c:pt idx="825">
                        <c:v>26.185555555508472</c:v>
                      </c:pt>
                      <c:pt idx="826">
                        <c:v>26.202777777740266</c:v>
                      </c:pt>
                      <c:pt idx="827">
                        <c:v>26.202777777740266</c:v>
                      </c:pt>
                      <c:pt idx="828">
                        <c:v>26.21999999997206</c:v>
                      </c:pt>
                      <c:pt idx="829">
                        <c:v>26.21999999997206</c:v>
                      </c:pt>
                      <c:pt idx="830">
                        <c:v>26.237222222203854</c:v>
                      </c:pt>
                      <c:pt idx="831">
                        <c:v>26.237222222203854</c:v>
                      </c:pt>
                      <c:pt idx="832">
                        <c:v>26.254444444435649</c:v>
                      </c:pt>
                      <c:pt idx="833">
                        <c:v>26.254444444435649</c:v>
                      </c:pt>
                      <c:pt idx="834">
                        <c:v>26.271666666667443</c:v>
                      </c:pt>
                      <c:pt idx="835">
                        <c:v>26.271666666667443</c:v>
                      </c:pt>
                      <c:pt idx="836">
                        <c:v>26.288888888899237</c:v>
                      </c:pt>
                      <c:pt idx="837">
                        <c:v>26.288888888899237</c:v>
                      </c:pt>
                      <c:pt idx="838">
                        <c:v>26.306111111131031</c:v>
                      </c:pt>
                      <c:pt idx="839">
                        <c:v>26.306111111131031</c:v>
                      </c:pt>
                      <c:pt idx="840">
                        <c:v>26.323055555520114</c:v>
                      </c:pt>
                      <c:pt idx="841">
                        <c:v>26.323055555520114</c:v>
                      </c:pt>
                      <c:pt idx="842">
                        <c:v>26.340277777751908</c:v>
                      </c:pt>
                      <c:pt idx="843">
                        <c:v>26.340277777751908</c:v>
                      </c:pt>
                      <c:pt idx="844">
                        <c:v>26.357499999983702</c:v>
                      </c:pt>
                      <c:pt idx="845">
                        <c:v>26.357499999983702</c:v>
                      </c:pt>
                      <c:pt idx="846">
                        <c:v>26.374722222215496</c:v>
                      </c:pt>
                      <c:pt idx="847">
                        <c:v>26.374722222215496</c:v>
                      </c:pt>
                      <c:pt idx="848">
                        <c:v>26.39194444444729</c:v>
                      </c:pt>
                      <c:pt idx="849">
                        <c:v>26.39194444444729</c:v>
                      </c:pt>
                      <c:pt idx="850">
                        <c:v>26.409166666679084</c:v>
                      </c:pt>
                      <c:pt idx="851">
                        <c:v>26.409166666679084</c:v>
                      </c:pt>
                      <c:pt idx="852">
                        <c:v>26.426388888910878</c:v>
                      </c:pt>
                      <c:pt idx="853">
                        <c:v>26.426388888910878</c:v>
                      </c:pt>
                      <c:pt idx="854">
                        <c:v>26.443611111142673</c:v>
                      </c:pt>
                      <c:pt idx="855">
                        <c:v>26.443611111142673</c:v>
                      </c:pt>
                      <c:pt idx="856">
                        <c:v>26.460833333374467</c:v>
                      </c:pt>
                      <c:pt idx="857">
                        <c:v>26.460833333374467</c:v>
                      </c:pt>
                      <c:pt idx="858">
                        <c:v>26.478055555606261</c:v>
                      </c:pt>
                      <c:pt idx="859">
                        <c:v>26.478055555606261</c:v>
                      </c:pt>
                      <c:pt idx="860">
                        <c:v>26.495277777838055</c:v>
                      </c:pt>
                      <c:pt idx="861">
                        <c:v>26.495277777838055</c:v>
                      </c:pt>
                      <c:pt idx="862">
                        <c:v>26.512500000069849</c:v>
                      </c:pt>
                      <c:pt idx="863">
                        <c:v>26.512500000069849</c:v>
                      </c:pt>
                      <c:pt idx="864">
                        <c:v>26.52972222212702</c:v>
                      </c:pt>
                      <c:pt idx="865">
                        <c:v>26.52972222212702</c:v>
                      </c:pt>
                      <c:pt idx="866">
                        <c:v>26.546944444358815</c:v>
                      </c:pt>
                      <c:pt idx="867">
                        <c:v>26.546944444358815</c:v>
                      </c:pt>
                      <c:pt idx="868">
                        <c:v>26.564166666590609</c:v>
                      </c:pt>
                      <c:pt idx="869">
                        <c:v>26.564166666590609</c:v>
                      </c:pt>
                      <c:pt idx="870">
                        <c:v>26.581388888822403</c:v>
                      </c:pt>
                      <c:pt idx="871">
                        <c:v>26.581388888822403</c:v>
                      </c:pt>
                      <c:pt idx="872">
                        <c:v>26.598611111054197</c:v>
                      </c:pt>
                      <c:pt idx="873">
                        <c:v>26.598611111054197</c:v>
                      </c:pt>
                      <c:pt idx="874">
                        <c:v>26.615833333285991</c:v>
                      </c:pt>
                      <c:pt idx="875">
                        <c:v>26.615833333285991</c:v>
                      </c:pt>
                      <c:pt idx="876">
                        <c:v>26.633055555517785</c:v>
                      </c:pt>
                      <c:pt idx="877">
                        <c:v>26.633055555517785</c:v>
                      </c:pt>
                      <c:pt idx="878">
                        <c:v>26.649999999906868</c:v>
                      </c:pt>
                      <c:pt idx="879">
                        <c:v>26.649999999906868</c:v>
                      </c:pt>
                      <c:pt idx="880">
                        <c:v>26.667222222138662</c:v>
                      </c:pt>
                      <c:pt idx="881">
                        <c:v>26.667222222138662</c:v>
                      </c:pt>
                      <c:pt idx="882">
                        <c:v>26.684444444370456</c:v>
                      </c:pt>
                      <c:pt idx="883">
                        <c:v>26.684444444370456</c:v>
                      </c:pt>
                      <c:pt idx="884">
                        <c:v>26.70166666660225</c:v>
                      </c:pt>
                      <c:pt idx="885">
                        <c:v>26.70166666660225</c:v>
                      </c:pt>
                      <c:pt idx="886">
                        <c:v>26.718888888834044</c:v>
                      </c:pt>
                      <c:pt idx="887">
                        <c:v>26.718888888834044</c:v>
                      </c:pt>
                      <c:pt idx="888">
                        <c:v>26.736111111065838</c:v>
                      </c:pt>
                      <c:pt idx="889">
                        <c:v>26.736111111065838</c:v>
                      </c:pt>
                      <c:pt idx="890">
                        <c:v>26.753333333297633</c:v>
                      </c:pt>
                      <c:pt idx="891">
                        <c:v>26.753333333297633</c:v>
                      </c:pt>
                      <c:pt idx="892">
                        <c:v>26.770555555529427</c:v>
                      </c:pt>
                      <c:pt idx="893">
                        <c:v>26.770555555529427</c:v>
                      </c:pt>
                      <c:pt idx="894">
                        <c:v>26.787777777761221</c:v>
                      </c:pt>
                      <c:pt idx="895">
                        <c:v>26.787777777761221</c:v>
                      </c:pt>
                      <c:pt idx="896">
                        <c:v>26.804999999993015</c:v>
                      </c:pt>
                      <c:pt idx="897">
                        <c:v>26.804999999993015</c:v>
                      </c:pt>
                      <c:pt idx="898">
                        <c:v>26.822222222224809</c:v>
                      </c:pt>
                      <c:pt idx="899">
                        <c:v>26.822222222224809</c:v>
                      </c:pt>
                      <c:pt idx="900">
                        <c:v>26.839444444456603</c:v>
                      </c:pt>
                      <c:pt idx="901">
                        <c:v>26.839444444456603</c:v>
                      </c:pt>
                      <c:pt idx="902">
                        <c:v>26.856666666688398</c:v>
                      </c:pt>
                      <c:pt idx="903">
                        <c:v>26.856666666688398</c:v>
                      </c:pt>
                      <c:pt idx="904">
                        <c:v>26.873888888920192</c:v>
                      </c:pt>
                      <c:pt idx="905">
                        <c:v>26.873888888920192</c:v>
                      </c:pt>
                      <c:pt idx="906">
                        <c:v>26.891111111151986</c:v>
                      </c:pt>
                      <c:pt idx="907">
                        <c:v>26.891111111151986</c:v>
                      </c:pt>
                      <c:pt idx="908">
                        <c:v>26.90833333338378</c:v>
                      </c:pt>
                      <c:pt idx="909">
                        <c:v>26.90833333338378</c:v>
                      </c:pt>
                      <c:pt idx="910">
                        <c:v>26.925555555615574</c:v>
                      </c:pt>
                      <c:pt idx="911">
                        <c:v>26.925555555615574</c:v>
                      </c:pt>
                      <c:pt idx="912">
                        <c:v>26.942500000004657</c:v>
                      </c:pt>
                      <c:pt idx="913">
                        <c:v>26.942500000004657</c:v>
                      </c:pt>
                      <c:pt idx="914">
                        <c:v>26.959722222236451</c:v>
                      </c:pt>
                      <c:pt idx="915">
                        <c:v>26.959722222236451</c:v>
                      </c:pt>
                      <c:pt idx="916">
                        <c:v>26.976944444468245</c:v>
                      </c:pt>
                      <c:pt idx="917">
                        <c:v>26.976944444468245</c:v>
                      </c:pt>
                      <c:pt idx="918">
                        <c:v>26.994166666700039</c:v>
                      </c:pt>
                      <c:pt idx="919">
                        <c:v>26.994166666700039</c:v>
                      </c:pt>
                      <c:pt idx="920">
                        <c:v>27.011388888931833</c:v>
                      </c:pt>
                      <c:pt idx="921">
                        <c:v>27.011388888931833</c:v>
                      </c:pt>
                      <c:pt idx="922">
                        <c:v>27.028611111163627</c:v>
                      </c:pt>
                      <c:pt idx="923">
                        <c:v>27.028611111163627</c:v>
                      </c:pt>
                      <c:pt idx="924">
                        <c:v>27.045833333395422</c:v>
                      </c:pt>
                      <c:pt idx="925">
                        <c:v>27.045833333395422</c:v>
                      </c:pt>
                      <c:pt idx="926">
                        <c:v>27.063055555627216</c:v>
                      </c:pt>
                      <c:pt idx="927">
                        <c:v>27.063055555627216</c:v>
                      </c:pt>
                      <c:pt idx="928">
                        <c:v>27.080277777684387</c:v>
                      </c:pt>
                      <c:pt idx="929">
                        <c:v>27.080277777684387</c:v>
                      </c:pt>
                      <c:pt idx="930">
                        <c:v>27.097499999916181</c:v>
                      </c:pt>
                      <c:pt idx="931">
                        <c:v>27.097499999916181</c:v>
                      </c:pt>
                      <c:pt idx="932">
                        <c:v>27.114722222147975</c:v>
                      </c:pt>
                      <c:pt idx="933">
                        <c:v>27.114722222147975</c:v>
                      </c:pt>
                      <c:pt idx="934">
                        <c:v>27.131944444379769</c:v>
                      </c:pt>
                      <c:pt idx="935">
                        <c:v>27.131944444379769</c:v>
                      </c:pt>
                      <c:pt idx="936">
                        <c:v>27.149166666611563</c:v>
                      </c:pt>
                      <c:pt idx="937">
                        <c:v>27.149166666611563</c:v>
                      </c:pt>
                      <c:pt idx="938">
                        <c:v>27.166388888843358</c:v>
                      </c:pt>
                      <c:pt idx="939">
                        <c:v>27.166388888843358</c:v>
                      </c:pt>
                      <c:pt idx="940">
                        <c:v>27.183611111075152</c:v>
                      </c:pt>
                      <c:pt idx="941">
                        <c:v>27.183611111075152</c:v>
                      </c:pt>
                      <c:pt idx="942">
                        <c:v>27.200833333306946</c:v>
                      </c:pt>
                      <c:pt idx="943">
                        <c:v>27.200833333306946</c:v>
                      </c:pt>
                      <c:pt idx="944">
                        <c:v>27.21805555553874</c:v>
                      </c:pt>
                      <c:pt idx="945">
                        <c:v>27.21805555553874</c:v>
                      </c:pt>
                      <c:pt idx="946">
                        <c:v>27.235277777770534</c:v>
                      </c:pt>
                      <c:pt idx="947">
                        <c:v>27.235277777770534</c:v>
                      </c:pt>
                      <c:pt idx="948">
                        <c:v>27.252222222159617</c:v>
                      </c:pt>
                      <c:pt idx="949">
                        <c:v>27.252222222159617</c:v>
                      </c:pt>
                      <c:pt idx="950">
                        <c:v>27.269444444391411</c:v>
                      </c:pt>
                      <c:pt idx="951">
                        <c:v>27.269444444391411</c:v>
                      </c:pt>
                      <c:pt idx="952">
                        <c:v>27.286666666623205</c:v>
                      </c:pt>
                      <c:pt idx="953">
                        <c:v>27.286666666623205</c:v>
                      </c:pt>
                      <c:pt idx="954">
                        <c:v>27.303888888854999</c:v>
                      </c:pt>
                      <c:pt idx="955">
                        <c:v>27.303888888854999</c:v>
                      </c:pt>
                      <c:pt idx="956">
                        <c:v>27.321111111086793</c:v>
                      </c:pt>
                      <c:pt idx="957">
                        <c:v>27.321111111086793</c:v>
                      </c:pt>
                      <c:pt idx="958">
                        <c:v>27.338333333318587</c:v>
                      </c:pt>
                      <c:pt idx="959">
                        <c:v>27.338333333318587</c:v>
                      </c:pt>
                      <c:pt idx="960">
                        <c:v>27.355555555550382</c:v>
                      </c:pt>
                      <c:pt idx="961">
                        <c:v>27.355555555550382</c:v>
                      </c:pt>
                      <c:pt idx="962">
                        <c:v>27.372777777782176</c:v>
                      </c:pt>
                      <c:pt idx="963">
                        <c:v>27.372777777782176</c:v>
                      </c:pt>
                      <c:pt idx="964">
                        <c:v>27.39000000001397</c:v>
                      </c:pt>
                      <c:pt idx="965">
                        <c:v>27.39000000001397</c:v>
                      </c:pt>
                      <c:pt idx="966">
                        <c:v>27.407222222245764</c:v>
                      </c:pt>
                      <c:pt idx="967">
                        <c:v>27.407222222245764</c:v>
                      </c:pt>
                      <c:pt idx="968">
                        <c:v>27.424444444477558</c:v>
                      </c:pt>
                      <c:pt idx="969">
                        <c:v>27.424444444477558</c:v>
                      </c:pt>
                      <c:pt idx="970">
                        <c:v>27.441666666709352</c:v>
                      </c:pt>
                      <c:pt idx="971">
                        <c:v>27.441666666709352</c:v>
                      </c:pt>
                      <c:pt idx="972">
                        <c:v>27.458888888941146</c:v>
                      </c:pt>
                      <c:pt idx="973">
                        <c:v>27.458888888941146</c:v>
                      </c:pt>
                      <c:pt idx="974">
                        <c:v>27.476111111172941</c:v>
                      </c:pt>
                      <c:pt idx="975">
                        <c:v>27.476111111172941</c:v>
                      </c:pt>
                      <c:pt idx="976">
                        <c:v>27.493333333404735</c:v>
                      </c:pt>
                      <c:pt idx="977">
                        <c:v>27.493333333404735</c:v>
                      </c:pt>
                      <c:pt idx="978">
                        <c:v>27.510555555461906</c:v>
                      </c:pt>
                      <c:pt idx="979">
                        <c:v>27.510555555461906</c:v>
                      </c:pt>
                      <c:pt idx="980">
                        <c:v>27.5277777776937</c:v>
                      </c:pt>
                      <c:pt idx="981">
                        <c:v>27.5277777776937</c:v>
                      </c:pt>
                      <c:pt idx="982">
                        <c:v>27.544999999925494</c:v>
                      </c:pt>
                      <c:pt idx="983">
                        <c:v>27.544999999925494</c:v>
                      </c:pt>
                      <c:pt idx="984">
                        <c:v>27.5619444444892</c:v>
                      </c:pt>
                      <c:pt idx="985">
                        <c:v>27.5619444444892</c:v>
                      </c:pt>
                      <c:pt idx="986">
                        <c:v>27.579166666720994</c:v>
                      </c:pt>
                      <c:pt idx="987">
                        <c:v>27.579166666720994</c:v>
                      </c:pt>
                      <c:pt idx="988">
                        <c:v>27.596388888952788</c:v>
                      </c:pt>
                      <c:pt idx="989">
                        <c:v>27.596388888952788</c:v>
                      </c:pt>
                      <c:pt idx="990">
                        <c:v>27.613611111184582</c:v>
                      </c:pt>
                      <c:pt idx="991">
                        <c:v>27.613611111184582</c:v>
                      </c:pt>
                      <c:pt idx="992">
                        <c:v>27.630833333241753</c:v>
                      </c:pt>
                      <c:pt idx="993">
                        <c:v>27.630833333241753</c:v>
                      </c:pt>
                      <c:pt idx="994">
                        <c:v>27.648055555473547</c:v>
                      </c:pt>
                      <c:pt idx="995">
                        <c:v>27.648055555473547</c:v>
                      </c:pt>
                      <c:pt idx="996">
                        <c:v>27.665277777705342</c:v>
                      </c:pt>
                      <c:pt idx="997">
                        <c:v>27.665277777705342</c:v>
                      </c:pt>
                      <c:pt idx="998">
                        <c:v>27.682499999937136</c:v>
                      </c:pt>
                      <c:pt idx="999">
                        <c:v>27.682499999937136</c:v>
                      </c:pt>
                      <c:pt idx="1000">
                        <c:v>27.69972222216893</c:v>
                      </c:pt>
                      <c:pt idx="1001">
                        <c:v>27.69972222216893</c:v>
                      </c:pt>
                      <c:pt idx="1002">
                        <c:v>27.716944444400724</c:v>
                      </c:pt>
                      <c:pt idx="1003">
                        <c:v>27.716944444400724</c:v>
                      </c:pt>
                      <c:pt idx="1004">
                        <c:v>27.734166666632518</c:v>
                      </c:pt>
                      <c:pt idx="1005">
                        <c:v>27.734166666632518</c:v>
                      </c:pt>
                      <c:pt idx="1006">
                        <c:v>27.751388888864312</c:v>
                      </c:pt>
                      <c:pt idx="1007">
                        <c:v>27.751388888864312</c:v>
                      </c:pt>
                      <c:pt idx="1008">
                        <c:v>27.768611111096106</c:v>
                      </c:pt>
                      <c:pt idx="1009">
                        <c:v>27.768611111096106</c:v>
                      </c:pt>
                      <c:pt idx="1010">
                        <c:v>27.785833333327901</c:v>
                      </c:pt>
                      <c:pt idx="1011">
                        <c:v>27.785833333327901</c:v>
                      </c:pt>
                      <c:pt idx="1012">
                        <c:v>27.803055555559695</c:v>
                      </c:pt>
                      <c:pt idx="1013">
                        <c:v>27.803055555559695</c:v>
                      </c:pt>
                      <c:pt idx="1014">
                        <c:v>27.820277777791489</c:v>
                      </c:pt>
                      <c:pt idx="1015">
                        <c:v>27.820277777791489</c:v>
                      </c:pt>
                      <c:pt idx="1016">
                        <c:v>27.837500000023283</c:v>
                      </c:pt>
                      <c:pt idx="1017">
                        <c:v>27.837500000023283</c:v>
                      </c:pt>
                      <c:pt idx="1018">
                        <c:v>27.854722222255077</c:v>
                      </c:pt>
                      <c:pt idx="1019">
                        <c:v>27.854722222255077</c:v>
                      </c:pt>
                      <c:pt idx="1020">
                        <c:v>27.87166666664416</c:v>
                      </c:pt>
                      <c:pt idx="1021">
                        <c:v>27.87166666664416</c:v>
                      </c:pt>
                      <c:pt idx="1022">
                        <c:v>27.888888888875954</c:v>
                      </c:pt>
                      <c:pt idx="1023">
                        <c:v>27.888888888875954</c:v>
                      </c:pt>
                      <c:pt idx="1024">
                        <c:v>27.906111111107748</c:v>
                      </c:pt>
                      <c:pt idx="1025">
                        <c:v>27.906111111107748</c:v>
                      </c:pt>
                      <c:pt idx="1026">
                        <c:v>27.923333333339542</c:v>
                      </c:pt>
                      <c:pt idx="1027">
                        <c:v>27.923333333339542</c:v>
                      </c:pt>
                      <c:pt idx="1028">
                        <c:v>27.940555555571336</c:v>
                      </c:pt>
                      <c:pt idx="1029">
                        <c:v>27.940555555571336</c:v>
                      </c:pt>
                      <c:pt idx="1030">
                        <c:v>27.95777777780313</c:v>
                      </c:pt>
                      <c:pt idx="1031">
                        <c:v>27.95777777780313</c:v>
                      </c:pt>
                      <c:pt idx="1032">
                        <c:v>27.975000000034925</c:v>
                      </c:pt>
                      <c:pt idx="1033">
                        <c:v>27.975000000034925</c:v>
                      </c:pt>
                      <c:pt idx="1034">
                        <c:v>27.992222222266719</c:v>
                      </c:pt>
                      <c:pt idx="1035">
                        <c:v>27.992222222266719</c:v>
                      </c:pt>
                      <c:pt idx="1036">
                        <c:v>28.009444444498513</c:v>
                      </c:pt>
                      <c:pt idx="1037">
                        <c:v>28.009444444498513</c:v>
                      </c:pt>
                      <c:pt idx="1038">
                        <c:v>28.026666666730307</c:v>
                      </c:pt>
                      <c:pt idx="1039">
                        <c:v>28.026666666730307</c:v>
                      </c:pt>
                      <c:pt idx="1040">
                        <c:v>28.043888888962101</c:v>
                      </c:pt>
                      <c:pt idx="1041">
                        <c:v>28.043888888962101</c:v>
                      </c:pt>
                      <c:pt idx="1042">
                        <c:v>28.061111111019272</c:v>
                      </c:pt>
                      <c:pt idx="1043">
                        <c:v>28.061111111019272</c:v>
                      </c:pt>
                      <c:pt idx="1044">
                        <c:v>28.078333333251067</c:v>
                      </c:pt>
                      <c:pt idx="1045">
                        <c:v>28.078333333251067</c:v>
                      </c:pt>
                      <c:pt idx="1046">
                        <c:v>28.095555555482861</c:v>
                      </c:pt>
                      <c:pt idx="1047">
                        <c:v>28.095555555482861</c:v>
                      </c:pt>
                      <c:pt idx="1048">
                        <c:v>28.112777777714655</c:v>
                      </c:pt>
                      <c:pt idx="1049">
                        <c:v>28.112777777714655</c:v>
                      </c:pt>
                      <c:pt idx="1050">
                        <c:v>28.129999999946449</c:v>
                      </c:pt>
                      <c:pt idx="1051">
                        <c:v>28.129999999946449</c:v>
                      </c:pt>
                      <c:pt idx="1052">
                        <c:v>28.147222222178243</c:v>
                      </c:pt>
                      <c:pt idx="1053">
                        <c:v>28.147222222178243</c:v>
                      </c:pt>
                      <c:pt idx="1054">
                        <c:v>28.164166666741949</c:v>
                      </c:pt>
                      <c:pt idx="1055">
                        <c:v>28.164166666741949</c:v>
                      </c:pt>
                      <c:pt idx="1056">
                        <c:v>28.18138888879912</c:v>
                      </c:pt>
                      <c:pt idx="1057">
                        <c:v>28.18138888879912</c:v>
                      </c:pt>
                      <c:pt idx="1058">
                        <c:v>28.198611111030914</c:v>
                      </c:pt>
                      <c:pt idx="1059">
                        <c:v>28.198611111030914</c:v>
                      </c:pt>
                      <c:pt idx="1060">
                        <c:v>28.215833333262708</c:v>
                      </c:pt>
                      <c:pt idx="1061">
                        <c:v>28.215833333262708</c:v>
                      </c:pt>
                      <c:pt idx="1062">
                        <c:v>28.233055555494502</c:v>
                      </c:pt>
                      <c:pt idx="1063">
                        <c:v>28.233055555494502</c:v>
                      </c:pt>
                      <c:pt idx="1064">
                        <c:v>28.250277777726296</c:v>
                      </c:pt>
                      <c:pt idx="1065">
                        <c:v>28.250277777726296</c:v>
                      </c:pt>
                      <c:pt idx="1066">
                        <c:v>28.26749999995809</c:v>
                      </c:pt>
                      <c:pt idx="1067">
                        <c:v>28.26749999995809</c:v>
                      </c:pt>
                      <c:pt idx="1068">
                        <c:v>28.284722222189885</c:v>
                      </c:pt>
                      <c:pt idx="1069">
                        <c:v>28.284722222189885</c:v>
                      </c:pt>
                      <c:pt idx="1070">
                        <c:v>28.301944444421679</c:v>
                      </c:pt>
                      <c:pt idx="1071">
                        <c:v>28.301944444421679</c:v>
                      </c:pt>
                      <c:pt idx="1072">
                        <c:v>28.319166666653473</c:v>
                      </c:pt>
                      <c:pt idx="1073">
                        <c:v>28.319166666653473</c:v>
                      </c:pt>
                      <c:pt idx="1074">
                        <c:v>28.336388888885267</c:v>
                      </c:pt>
                      <c:pt idx="1075">
                        <c:v>28.336388888885267</c:v>
                      </c:pt>
                      <c:pt idx="1076">
                        <c:v>28.353611111117061</c:v>
                      </c:pt>
                      <c:pt idx="1077">
                        <c:v>28.353611111117061</c:v>
                      </c:pt>
                      <c:pt idx="1078">
                        <c:v>28.370833333348855</c:v>
                      </c:pt>
                      <c:pt idx="1079">
                        <c:v>28.370833333348855</c:v>
                      </c:pt>
                      <c:pt idx="1080">
                        <c:v>28.38805555558065</c:v>
                      </c:pt>
                      <c:pt idx="1081">
                        <c:v>28.38805555558065</c:v>
                      </c:pt>
                      <c:pt idx="1082">
                        <c:v>28.405277777812444</c:v>
                      </c:pt>
                      <c:pt idx="1083">
                        <c:v>28.405277777812444</c:v>
                      </c:pt>
                      <c:pt idx="1084">
                        <c:v>28.422500000044238</c:v>
                      </c:pt>
                      <c:pt idx="1085">
                        <c:v>28.422500000044238</c:v>
                      </c:pt>
                      <c:pt idx="1086">
                        <c:v>28.439722222276032</c:v>
                      </c:pt>
                      <c:pt idx="1087">
                        <c:v>28.439722222276032</c:v>
                      </c:pt>
                      <c:pt idx="1088">
                        <c:v>28.456944444507826</c:v>
                      </c:pt>
                      <c:pt idx="1089">
                        <c:v>28.456944444507826</c:v>
                      </c:pt>
                      <c:pt idx="1090">
                        <c:v>28.473888888896909</c:v>
                      </c:pt>
                      <c:pt idx="1091">
                        <c:v>28.47416666673962</c:v>
                      </c:pt>
                      <c:pt idx="1092">
                        <c:v>28.491111111128703</c:v>
                      </c:pt>
                      <c:pt idx="1093">
                        <c:v>28.491111111128703</c:v>
                      </c:pt>
                      <c:pt idx="1094">
                        <c:v>28.508333333360497</c:v>
                      </c:pt>
                      <c:pt idx="1095">
                        <c:v>28.508333333360497</c:v>
                      </c:pt>
                      <c:pt idx="1096">
                        <c:v>28.525555555592291</c:v>
                      </c:pt>
                      <c:pt idx="1097">
                        <c:v>28.525555555592291</c:v>
                      </c:pt>
                      <c:pt idx="1098">
                        <c:v>28.542777777824085</c:v>
                      </c:pt>
                      <c:pt idx="1099">
                        <c:v>28.542777777824085</c:v>
                      </c:pt>
                      <c:pt idx="1100">
                        <c:v>28.560000000055879</c:v>
                      </c:pt>
                      <c:pt idx="1101">
                        <c:v>28.560000000055879</c:v>
                      </c:pt>
                      <c:pt idx="1102">
                        <c:v>28.577222222287674</c:v>
                      </c:pt>
                      <c:pt idx="1103">
                        <c:v>28.577222222287674</c:v>
                      </c:pt>
                      <c:pt idx="1104">
                        <c:v>28.594444444519468</c:v>
                      </c:pt>
                      <c:pt idx="1105">
                        <c:v>28.594444444519468</c:v>
                      </c:pt>
                      <c:pt idx="1106">
                        <c:v>28.611666666576639</c:v>
                      </c:pt>
                      <c:pt idx="1107">
                        <c:v>28.611666666576639</c:v>
                      </c:pt>
                      <c:pt idx="1108">
                        <c:v>28.628888888808433</c:v>
                      </c:pt>
                      <c:pt idx="1109">
                        <c:v>28.628888888808433</c:v>
                      </c:pt>
                      <c:pt idx="1110">
                        <c:v>28.646111111040227</c:v>
                      </c:pt>
                      <c:pt idx="1111">
                        <c:v>28.646111111040227</c:v>
                      </c:pt>
                      <c:pt idx="1112">
                        <c:v>28.663333333272021</c:v>
                      </c:pt>
                      <c:pt idx="1113">
                        <c:v>28.663333333272021</c:v>
                      </c:pt>
                      <c:pt idx="1114">
                        <c:v>28.680555555503815</c:v>
                      </c:pt>
                      <c:pt idx="1115">
                        <c:v>28.680555555503815</c:v>
                      </c:pt>
                      <c:pt idx="1116">
                        <c:v>28.69777777773561</c:v>
                      </c:pt>
                      <c:pt idx="1117">
                        <c:v>28.69777777773561</c:v>
                      </c:pt>
                      <c:pt idx="1118">
                        <c:v>28.714999999967404</c:v>
                      </c:pt>
                      <c:pt idx="1119">
                        <c:v>28.714999999967404</c:v>
                      </c:pt>
                      <c:pt idx="1120">
                        <c:v>28.732222222199198</c:v>
                      </c:pt>
                      <c:pt idx="1121">
                        <c:v>28.732222222199198</c:v>
                      </c:pt>
                      <c:pt idx="1122">
                        <c:v>28.749444444430992</c:v>
                      </c:pt>
                      <c:pt idx="1123">
                        <c:v>28.749444444430992</c:v>
                      </c:pt>
                      <c:pt idx="1124">
                        <c:v>28.766666666662786</c:v>
                      </c:pt>
                      <c:pt idx="1125">
                        <c:v>28.766666666662786</c:v>
                      </c:pt>
                      <c:pt idx="1126">
                        <c:v>28.78388888889458</c:v>
                      </c:pt>
                      <c:pt idx="1127">
                        <c:v>28.78388888889458</c:v>
                      </c:pt>
                      <c:pt idx="1128">
                        <c:v>28.801111111126374</c:v>
                      </c:pt>
                      <c:pt idx="1129">
                        <c:v>28.801111111126374</c:v>
                      </c:pt>
                      <c:pt idx="1130">
                        <c:v>28.818055555515457</c:v>
                      </c:pt>
                      <c:pt idx="1131">
                        <c:v>28.818055555515457</c:v>
                      </c:pt>
                      <c:pt idx="1132">
                        <c:v>28.835277777747251</c:v>
                      </c:pt>
                      <c:pt idx="1133">
                        <c:v>28.835277777747251</c:v>
                      </c:pt>
                      <c:pt idx="1134">
                        <c:v>28.852499999979045</c:v>
                      </c:pt>
                      <c:pt idx="1135">
                        <c:v>28.852499999979045</c:v>
                      </c:pt>
                      <c:pt idx="1136">
                        <c:v>28.869722222210839</c:v>
                      </c:pt>
                      <c:pt idx="1137">
                        <c:v>28.869722222210839</c:v>
                      </c:pt>
                      <c:pt idx="1138">
                        <c:v>28.886944444442634</c:v>
                      </c:pt>
                      <c:pt idx="1139">
                        <c:v>28.886944444442634</c:v>
                      </c:pt>
                      <c:pt idx="1140">
                        <c:v>28.904166666674428</c:v>
                      </c:pt>
                      <c:pt idx="1141">
                        <c:v>28.904166666674428</c:v>
                      </c:pt>
                      <c:pt idx="1142">
                        <c:v>28.921388888906222</c:v>
                      </c:pt>
                      <c:pt idx="1143">
                        <c:v>28.921388888906222</c:v>
                      </c:pt>
                      <c:pt idx="1144">
                        <c:v>28.938611111138016</c:v>
                      </c:pt>
                      <c:pt idx="1145">
                        <c:v>28.938611111138016</c:v>
                      </c:pt>
                      <c:pt idx="1146">
                        <c:v>28.95583333336981</c:v>
                      </c:pt>
                      <c:pt idx="1147">
                        <c:v>28.95583333336981</c:v>
                      </c:pt>
                      <c:pt idx="1148">
                        <c:v>28.973055555601604</c:v>
                      </c:pt>
                      <c:pt idx="1149">
                        <c:v>28.973055555601604</c:v>
                      </c:pt>
                      <c:pt idx="1150">
                        <c:v>28.990277777833398</c:v>
                      </c:pt>
                      <c:pt idx="1151">
                        <c:v>28.990277777833398</c:v>
                      </c:pt>
                      <c:pt idx="1152">
                        <c:v>29.007500000065193</c:v>
                      </c:pt>
                      <c:pt idx="1153">
                        <c:v>29.007500000065193</c:v>
                      </c:pt>
                      <c:pt idx="1154">
                        <c:v>29.024722222296987</c:v>
                      </c:pt>
                      <c:pt idx="1155">
                        <c:v>29.024722222296987</c:v>
                      </c:pt>
                      <c:pt idx="1156">
                        <c:v>29.041944444354158</c:v>
                      </c:pt>
                      <c:pt idx="1157">
                        <c:v>29.041944444354158</c:v>
                      </c:pt>
                      <c:pt idx="1158">
                        <c:v>29.059166666585952</c:v>
                      </c:pt>
                      <c:pt idx="1159">
                        <c:v>29.059166666585952</c:v>
                      </c:pt>
                      <c:pt idx="1160">
                        <c:v>29.076388888817746</c:v>
                      </c:pt>
                      <c:pt idx="1161">
                        <c:v>29.076388888817746</c:v>
                      </c:pt>
                      <c:pt idx="1162">
                        <c:v>29.09361111104954</c:v>
                      </c:pt>
                      <c:pt idx="1163">
                        <c:v>29.09361111104954</c:v>
                      </c:pt>
                      <c:pt idx="1164">
                        <c:v>29.110833333281334</c:v>
                      </c:pt>
                      <c:pt idx="1165">
                        <c:v>29.110833333281334</c:v>
                      </c:pt>
                      <c:pt idx="1166">
                        <c:v>29.12777777784504</c:v>
                      </c:pt>
                      <c:pt idx="1167">
                        <c:v>29.12777777784504</c:v>
                      </c:pt>
                      <c:pt idx="1168">
                        <c:v>29.145000000076834</c:v>
                      </c:pt>
                      <c:pt idx="1169">
                        <c:v>29.145000000076834</c:v>
                      </c:pt>
                      <c:pt idx="1170">
                        <c:v>29.162222222134005</c:v>
                      </c:pt>
                      <c:pt idx="1171">
                        <c:v>29.162222222134005</c:v>
                      </c:pt>
                      <c:pt idx="1172">
                        <c:v>29.179444444365799</c:v>
                      </c:pt>
                      <c:pt idx="1173">
                        <c:v>29.179444444365799</c:v>
                      </c:pt>
                      <c:pt idx="1174">
                        <c:v>29.196666666597594</c:v>
                      </c:pt>
                      <c:pt idx="1175">
                        <c:v>29.196666666597594</c:v>
                      </c:pt>
                      <c:pt idx="1176">
                        <c:v>29.213888888829388</c:v>
                      </c:pt>
                      <c:pt idx="1177">
                        <c:v>29.213888888829388</c:v>
                      </c:pt>
                      <c:pt idx="1178">
                        <c:v>29.231111111061182</c:v>
                      </c:pt>
                      <c:pt idx="1179">
                        <c:v>29.231111111061182</c:v>
                      </c:pt>
                      <c:pt idx="1180">
                        <c:v>29.248333333292976</c:v>
                      </c:pt>
                      <c:pt idx="1181">
                        <c:v>29.248333333292976</c:v>
                      </c:pt>
                      <c:pt idx="1182">
                        <c:v>29.26555555552477</c:v>
                      </c:pt>
                      <c:pt idx="1183">
                        <c:v>29.26555555552477</c:v>
                      </c:pt>
                      <c:pt idx="1184">
                        <c:v>29.282777777756564</c:v>
                      </c:pt>
                      <c:pt idx="1185">
                        <c:v>29.282777777756564</c:v>
                      </c:pt>
                      <c:pt idx="1186">
                        <c:v>29.299999999988358</c:v>
                      </c:pt>
                      <c:pt idx="1187">
                        <c:v>29.299999999988358</c:v>
                      </c:pt>
                      <c:pt idx="1188">
                        <c:v>29.317222222220153</c:v>
                      </c:pt>
                      <c:pt idx="1189">
                        <c:v>29.317222222220153</c:v>
                      </c:pt>
                      <c:pt idx="1190">
                        <c:v>29.334444444451947</c:v>
                      </c:pt>
                      <c:pt idx="1191">
                        <c:v>29.334444444451947</c:v>
                      </c:pt>
                      <c:pt idx="1192">
                        <c:v>29.351666666683741</c:v>
                      </c:pt>
                      <c:pt idx="1193">
                        <c:v>29.351666666683741</c:v>
                      </c:pt>
                      <c:pt idx="1194">
                        <c:v>29.368888888915535</c:v>
                      </c:pt>
                      <c:pt idx="1195">
                        <c:v>29.368888888915535</c:v>
                      </c:pt>
                      <c:pt idx="1196">
                        <c:v>29.386111111147329</c:v>
                      </c:pt>
                      <c:pt idx="1197">
                        <c:v>29.386111111147329</c:v>
                      </c:pt>
                      <c:pt idx="1198">
                        <c:v>29.403333333379123</c:v>
                      </c:pt>
                      <c:pt idx="1199">
                        <c:v>29.403333333379123</c:v>
                      </c:pt>
                      <c:pt idx="1200">
                        <c:v>29.420555555610918</c:v>
                      </c:pt>
                      <c:pt idx="1201">
                        <c:v>29.420555555610918</c:v>
                      </c:pt>
                      <c:pt idx="1202">
                        <c:v>29.437777777842712</c:v>
                      </c:pt>
                      <c:pt idx="1203">
                        <c:v>29.437777777842712</c:v>
                      </c:pt>
                      <c:pt idx="1204">
                        <c:v>29.455000000074506</c:v>
                      </c:pt>
                      <c:pt idx="1205">
                        <c:v>29.455000000074506</c:v>
                      </c:pt>
                      <c:pt idx="1206">
                        <c:v>29.471944444463588</c:v>
                      </c:pt>
                      <c:pt idx="1207">
                        <c:v>29.471944444463588</c:v>
                      </c:pt>
                      <c:pt idx="1208">
                        <c:v>29.489166666695382</c:v>
                      </c:pt>
                      <c:pt idx="1209">
                        <c:v>29.489166666695382</c:v>
                      </c:pt>
                      <c:pt idx="1210">
                        <c:v>29.506388888927177</c:v>
                      </c:pt>
                      <c:pt idx="1211">
                        <c:v>29.506388888927177</c:v>
                      </c:pt>
                      <c:pt idx="1212">
                        <c:v>29.523611111158971</c:v>
                      </c:pt>
                      <c:pt idx="1213">
                        <c:v>29.523611111158971</c:v>
                      </c:pt>
                      <c:pt idx="1214">
                        <c:v>29.540833333390765</c:v>
                      </c:pt>
                      <c:pt idx="1215">
                        <c:v>29.540833333390765</c:v>
                      </c:pt>
                      <c:pt idx="1216">
                        <c:v>29.558055555622559</c:v>
                      </c:pt>
                      <c:pt idx="1217">
                        <c:v>29.558055555622559</c:v>
                      </c:pt>
                      <c:pt idx="1218">
                        <c:v>29.575277777854353</c:v>
                      </c:pt>
                      <c:pt idx="1219">
                        <c:v>29.575277777854353</c:v>
                      </c:pt>
                      <c:pt idx="1220">
                        <c:v>29.592499999911524</c:v>
                      </c:pt>
                      <c:pt idx="1221">
                        <c:v>29.592499999911524</c:v>
                      </c:pt>
                      <c:pt idx="1222">
                        <c:v>29.609722222143319</c:v>
                      </c:pt>
                      <c:pt idx="1223">
                        <c:v>29.609722222143319</c:v>
                      </c:pt>
                      <c:pt idx="1224">
                        <c:v>29.626944444375113</c:v>
                      </c:pt>
                      <c:pt idx="1225">
                        <c:v>29.626944444375113</c:v>
                      </c:pt>
                      <c:pt idx="1226">
                        <c:v>29.644166666606907</c:v>
                      </c:pt>
                      <c:pt idx="1227">
                        <c:v>29.644166666606907</c:v>
                      </c:pt>
                      <c:pt idx="1228">
                        <c:v>29.661388888838701</c:v>
                      </c:pt>
                      <c:pt idx="1229">
                        <c:v>29.661388888838701</c:v>
                      </c:pt>
                      <c:pt idx="1230">
                        <c:v>29.678611111070495</c:v>
                      </c:pt>
                      <c:pt idx="1231">
                        <c:v>29.678611111070495</c:v>
                      </c:pt>
                      <c:pt idx="1232">
                        <c:v>29.695833333302289</c:v>
                      </c:pt>
                      <c:pt idx="1233">
                        <c:v>29.695833333302289</c:v>
                      </c:pt>
                      <c:pt idx="1234">
                        <c:v>29.713055555534083</c:v>
                      </c:pt>
                      <c:pt idx="1235">
                        <c:v>29.713055555534083</c:v>
                      </c:pt>
                      <c:pt idx="1236">
                        <c:v>29.730277777765878</c:v>
                      </c:pt>
                      <c:pt idx="1237">
                        <c:v>29.730277777765878</c:v>
                      </c:pt>
                      <c:pt idx="1238">
                        <c:v>29.747499999997672</c:v>
                      </c:pt>
                      <c:pt idx="1239">
                        <c:v>29.747499999997672</c:v>
                      </c:pt>
                      <c:pt idx="1240">
                        <c:v>29.764444444386754</c:v>
                      </c:pt>
                      <c:pt idx="1241">
                        <c:v>29.764444444386754</c:v>
                      </c:pt>
                      <c:pt idx="1242">
                        <c:v>29.781666666618548</c:v>
                      </c:pt>
                      <c:pt idx="1243">
                        <c:v>29.781666666618548</c:v>
                      </c:pt>
                      <c:pt idx="1244">
                        <c:v>29.798888888850342</c:v>
                      </c:pt>
                      <c:pt idx="1245">
                        <c:v>29.798888888850342</c:v>
                      </c:pt>
                      <c:pt idx="1246">
                        <c:v>29.816111111082137</c:v>
                      </c:pt>
                      <c:pt idx="1247">
                        <c:v>29.816111111082137</c:v>
                      </c:pt>
                      <c:pt idx="1248">
                        <c:v>29.833333333313931</c:v>
                      </c:pt>
                      <c:pt idx="1249">
                        <c:v>29.833333333313931</c:v>
                      </c:pt>
                      <c:pt idx="1250">
                        <c:v>29.850555555545725</c:v>
                      </c:pt>
                      <c:pt idx="1251">
                        <c:v>29.850555555545725</c:v>
                      </c:pt>
                      <c:pt idx="1252">
                        <c:v>29.867777777777519</c:v>
                      </c:pt>
                      <c:pt idx="1253">
                        <c:v>29.867777777777519</c:v>
                      </c:pt>
                      <c:pt idx="1254">
                        <c:v>29.885000000009313</c:v>
                      </c:pt>
                      <c:pt idx="1255">
                        <c:v>29.885000000009313</c:v>
                      </c:pt>
                      <c:pt idx="1256">
                        <c:v>29.902222222241107</c:v>
                      </c:pt>
                      <c:pt idx="1257">
                        <c:v>29.902222222241107</c:v>
                      </c:pt>
                      <c:pt idx="1258">
                        <c:v>29.919444444472902</c:v>
                      </c:pt>
                      <c:pt idx="1259">
                        <c:v>29.919444444472902</c:v>
                      </c:pt>
                      <c:pt idx="1260">
                        <c:v>29.936666666704696</c:v>
                      </c:pt>
                      <c:pt idx="1261">
                        <c:v>29.936666666704696</c:v>
                      </c:pt>
                      <c:pt idx="1262">
                        <c:v>29.95388888893649</c:v>
                      </c:pt>
                      <c:pt idx="1263">
                        <c:v>29.95388888893649</c:v>
                      </c:pt>
                      <c:pt idx="1264">
                        <c:v>29.971111111168284</c:v>
                      </c:pt>
                      <c:pt idx="1265">
                        <c:v>29.971111111168284</c:v>
                      </c:pt>
                      <c:pt idx="1266">
                        <c:v>29.988333333400078</c:v>
                      </c:pt>
                      <c:pt idx="1267">
                        <c:v>29.988333333400078</c:v>
                      </c:pt>
                      <c:pt idx="1268">
                        <c:v>30.005555555631872</c:v>
                      </c:pt>
                      <c:pt idx="1269">
                        <c:v>30.005555555631872</c:v>
                      </c:pt>
                      <c:pt idx="1270">
                        <c:v>30.022777777689043</c:v>
                      </c:pt>
                      <c:pt idx="1271">
                        <c:v>30.022777777689043</c:v>
                      </c:pt>
                      <c:pt idx="1272">
                        <c:v>30.039999999920838</c:v>
                      </c:pt>
                      <c:pt idx="1273">
                        <c:v>30.039999999920838</c:v>
                      </c:pt>
                      <c:pt idx="1274">
                        <c:v>30.057222222152632</c:v>
                      </c:pt>
                      <c:pt idx="1275">
                        <c:v>30.057222222152632</c:v>
                      </c:pt>
                      <c:pt idx="1276">
                        <c:v>30.074166666716337</c:v>
                      </c:pt>
                      <c:pt idx="1277">
                        <c:v>30.074166666716337</c:v>
                      </c:pt>
                      <c:pt idx="1278">
                        <c:v>30.091388888948131</c:v>
                      </c:pt>
                      <c:pt idx="1279">
                        <c:v>30.091388888948131</c:v>
                      </c:pt>
                      <c:pt idx="1280">
                        <c:v>30.108611111179926</c:v>
                      </c:pt>
                      <c:pt idx="1281">
                        <c:v>30.108611111179926</c:v>
                      </c:pt>
                      <c:pt idx="1282">
                        <c:v>30.125833333237097</c:v>
                      </c:pt>
                      <c:pt idx="1283">
                        <c:v>30.125833333237097</c:v>
                      </c:pt>
                      <c:pt idx="1284">
                        <c:v>30.143055555468891</c:v>
                      </c:pt>
                      <c:pt idx="1285">
                        <c:v>30.143055555468891</c:v>
                      </c:pt>
                      <c:pt idx="1286">
                        <c:v>30.160277777700685</c:v>
                      </c:pt>
                      <c:pt idx="1287">
                        <c:v>30.160277777700685</c:v>
                      </c:pt>
                      <c:pt idx="1288">
                        <c:v>30.177499999932479</c:v>
                      </c:pt>
                      <c:pt idx="1289">
                        <c:v>30.177499999932479</c:v>
                      </c:pt>
                      <c:pt idx="1290">
                        <c:v>30.194722222164273</c:v>
                      </c:pt>
                      <c:pt idx="1291">
                        <c:v>30.194722222164273</c:v>
                      </c:pt>
                      <c:pt idx="1292">
                        <c:v>30.211944444396067</c:v>
                      </c:pt>
                      <c:pt idx="1293">
                        <c:v>30.211944444396067</c:v>
                      </c:pt>
                      <c:pt idx="1294">
                        <c:v>30.229166666627862</c:v>
                      </c:pt>
                      <c:pt idx="1295">
                        <c:v>30.229166666627862</c:v>
                      </c:pt>
                      <c:pt idx="1296">
                        <c:v>30.246388888859656</c:v>
                      </c:pt>
                      <c:pt idx="1297">
                        <c:v>30.246388888859656</c:v>
                      </c:pt>
                      <c:pt idx="1298">
                        <c:v>30.26361111109145</c:v>
                      </c:pt>
                      <c:pt idx="1299">
                        <c:v>30.26361111109145</c:v>
                      </c:pt>
                      <c:pt idx="1300">
                        <c:v>30.280833333323244</c:v>
                      </c:pt>
                      <c:pt idx="1301">
                        <c:v>30.280833333323244</c:v>
                      </c:pt>
                      <c:pt idx="1302">
                        <c:v>30.298055555555038</c:v>
                      </c:pt>
                      <c:pt idx="1303">
                        <c:v>30.298055555555038</c:v>
                      </c:pt>
                      <c:pt idx="1304">
                        <c:v>30.315277777786832</c:v>
                      </c:pt>
                      <c:pt idx="1305">
                        <c:v>30.315277777786832</c:v>
                      </c:pt>
                      <c:pt idx="1306">
                        <c:v>30.332500000018626</c:v>
                      </c:pt>
                      <c:pt idx="1307">
                        <c:v>30.332500000018626</c:v>
                      </c:pt>
                      <c:pt idx="1308">
                        <c:v>30.349722222250421</c:v>
                      </c:pt>
                      <c:pt idx="1309">
                        <c:v>30.349722222250421</c:v>
                      </c:pt>
                      <c:pt idx="1310">
                        <c:v>30.366944444482215</c:v>
                      </c:pt>
                      <c:pt idx="1311">
                        <c:v>30.366944444482215</c:v>
                      </c:pt>
                      <c:pt idx="1312">
                        <c:v>30.383888888871297</c:v>
                      </c:pt>
                      <c:pt idx="1313">
                        <c:v>30.383888888871297</c:v>
                      </c:pt>
                      <c:pt idx="1314">
                        <c:v>30.401111111103091</c:v>
                      </c:pt>
                      <c:pt idx="1315">
                        <c:v>30.401111111103091</c:v>
                      </c:pt>
                      <c:pt idx="1316">
                        <c:v>30.418333333334886</c:v>
                      </c:pt>
                      <c:pt idx="1317">
                        <c:v>30.418333333334886</c:v>
                      </c:pt>
                      <c:pt idx="1318">
                        <c:v>30.43555555556668</c:v>
                      </c:pt>
                      <c:pt idx="1319">
                        <c:v>30.43555555556668</c:v>
                      </c:pt>
                      <c:pt idx="1320">
                        <c:v>30.452777777798474</c:v>
                      </c:pt>
                      <c:pt idx="1321">
                        <c:v>30.452777777798474</c:v>
                      </c:pt>
                      <c:pt idx="1322">
                        <c:v>30.470000000030268</c:v>
                      </c:pt>
                      <c:pt idx="1323">
                        <c:v>30.470000000030268</c:v>
                      </c:pt>
                      <c:pt idx="1324">
                        <c:v>30.487222222262062</c:v>
                      </c:pt>
                      <c:pt idx="1325">
                        <c:v>30.487222222262062</c:v>
                      </c:pt>
                      <c:pt idx="1326">
                        <c:v>30.504444444493856</c:v>
                      </c:pt>
                      <c:pt idx="1327">
                        <c:v>30.504444444493856</c:v>
                      </c:pt>
                      <c:pt idx="1328">
                        <c:v>30.52166666672565</c:v>
                      </c:pt>
                      <c:pt idx="1329">
                        <c:v>30.52166666672565</c:v>
                      </c:pt>
                      <c:pt idx="1330">
                        <c:v>30.538888888957445</c:v>
                      </c:pt>
                      <c:pt idx="1331">
                        <c:v>30.538888888957445</c:v>
                      </c:pt>
                      <c:pt idx="1332">
                        <c:v>30.556111111189239</c:v>
                      </c:pt>
                      <c:pt idx="1333">
                        <c:v>30.556111111189239</c:v>
                      </c:pt>
                      <c:pt idx="1334">
                        <c:v>30.57333333324641</c:v>
                      </c:pt>
                      <c:pt idx="1335">
                        <c:v>30.57333333324641</c:v>
                      </c:pt>
                      <c:pt idx="1336">
                        <c:v>30.590555555478204</c:v>
                      </c:pt>
                      <c:pt idx="1337">
                        <c:v>30.590555555478204</c:v>
                      </c:pt>
                      <c:pt idx="1338">
                        <c:v>30.607777777709998</c:v>
                      </c:pt>
                      <c:pt idx="1339">
                        <c:v>30.607777777709998</c:v>
                      </c:pt>
                      <c:pt idx="1340">
                        <c:v>30.624999999941792</c:v>
                      </c:pt>
                      <c:pt idx="1341">
                        <c:v>30.624999999941792</c:v>
                      </c:pt>
                      <c:pt idx="1342">
                        <c:v>30.642222222173586</c:v>
                      </c:pt>
                      <c:pt idx="1343">
                        <c:v>30.642222222173586</c:v>
                      </c:pt>
                      <c:pt idx="1344">
                        <c:v>30.659444444405381</c:v>
                      </c:pt>
                      <c:pt idx="1345">
                        <c:v>30.659444444405381</c:v>
                      </c:pt>
                      <c:pt idx="1346">
                        <c:v>30.676666666637175</c:v>
                      </c:pt>
                      <c:pt idx="1347">
                        <c:v>30.676666666637175</c:v>
                      </c:pt>
                      <c:pt idx="1348">
                        <c:v>30.693888888868969</c:v>
                      </c:pt>
                      <c:pt idx="1349">
                        <c:v>30.693888888868969</c:v>
                      </c:pt>
                      <c:pt idx="1350">
                        <c:v>30.710833333258051</c:v>
                      </c:pt>
                      <c:pt idx="1351">
                        <c:v>30.710833333258051</c:v>
                      </c:pt>
                      <c:pt idx="1352">
                        <c:v>30.728055555489846</c:v>
                      </c:pt>
                      <c:pt idx="1353">
                        <c:v>30.728055555489846</c:v>
                      </c:pt>
                      <c:pt idx="1354">
                        <c:v>30.74527777772164</c:v>
                      </c:pt>
                      <c:pt idx="1355">
                        <c:v>30.74527777772164</c:v>
                      </c:pt>
                      <c:pt idx="1356">
                        <c:v>30.762499999953434</c:v>
                      </c:pt>
                      <c:pt idx="1357">
                        <c:v>30.762499999953434</c:v>
                      </c:pt>
                      <c:pt idx="1358">
                        <c:v>30.779722222185228</c:v>
                      </c:pt>
                      <c:pt idx="1359">
                        <c:v>30.779722222185228</c:v>
                      </c:pt>
                      <c:pt idx="1360">
                        <c:v>30.796944444417022</c:v>
                      </c:pt>
                      <c:pt idx="1361">
                        <c:v>30.796944444417022</c:v>
                      </c:pt>
                      <c:pt idx="1362">
                        <c:v>30.814166666648816</c:v>
                      </c:pt>
                      <c:pt idx="1363">
                        <c:v>30.814166666648816</c:v>
                      </c:pt>
                      <c:pt idx="1364">
                        <c:v>30.83138888888061</c:v>
                      </c:pt>
                      <c:pt idx="1365">
                        <c:v>30.83138888888061</c:v>
                      </c:pt>
                      <c:pt idx="1366">
                        <c:v>30.848611111112405</c:v>
                      </c:pt>
                      <c:pt idx="1367">
                        <c:v>30.848611111112405</c:v>
                      </c:pt>
                      <c:pt idx="1368">
                        <c:v>30.865833333344199</c:v>
                      </c:pt>
                      <c:pt idx="1369">
                        <c:v>30.865833333344199</c:v>
                      </c:pt>
                      <c:pt idx="1370">
                        <c:v>30.883055555575993</c:v>
                      </c:pt>
                      <c:pt idx="1371">
                        <c:v>30.883055555575993</c:v>
                      </c:pt>
                      <c:pt idx="1372">
                        <c:v>30.900277777807787</c:v>
                      </c:pt>
                      <c:pt idx="1373">
                        <c:v>30.900277777807787</c:v>
                      </c:pt>
                      <c:pt idx="1374">
                        <c:v>30.917500000039581</c:v>
                      </c:pt>
                      <c:pt idx="1375">
                        <c:v>30.917500000039581</c:v>
                      </c:pt>
                      <c:pt idx="1376">
                        <c:v>30.934722222271375</c:v>
                      </c:pt>
                      <c:pt idx="1377">
                        <c:v>30.934722222271375</c:v>
                      </c:pt>
                      <c:pt idx="1378">
                        <c:v>30.95194444450317</c:v>
                      </c:pt>
                      <c:pt idx="1379">
                        <c:v>30.95194444450317</c:v>
                      </c:pt>
                      <c:pt idx="1380">
                        <c:v>30.969166666734964</c:v>
                      </c:pt>
                      <c:pt idx="1381">
                        <c:v>30.969166666734964</c:v>
                      </c:pt>
                      <c:pt idx="1382">
                        <c:v>30.986388888966758</c:v>
                      </c:pt>
                      <c:pt idx="1383">
                        <c:v>30.986388888966758</c:v>
                      </c:pt>
                      <c:pt idx="1384">
                        <c:v>31.00333333335584</c:v>
                      </c:pt>
                      <c:pt idx="1385">
                        <c:v>31.00333333335584</c:v>
                      </c:pt>
                      <c:pt idx="1386">
                        <c:v>31.020555555587634</c:v>
                      </c:pt>
                      <c:pt idx="1387">
                        <c:v>31.020555555587634</c:v>
                      </c:pt>
                      <c:pt idx="1388">
                        <c:v>31.037777777819429</c:v>
                      </c:pt>
                      <c:pt idx="1389">
                        <c:v>31.037777777819429</c:v>
                      </c:pt>
                      <c:pt idx="1390">
                        <c:v>31.055000000051223</c:v>
                      </c:pt>
                      <c:pt idx="1391">
                        <c:v>31.055000000051223</c:v>
                      </c:pt>
                      <c:pt idx="1392">
                        <c:v>31.072222222283017</c:v>
                      </c:pt>
                      <c:pt idx="1393">
                        <c:v>31.072222222283017</c:v>
                      </c:pt>
                      <c:pt idx="1394">
                        <c:v>31.089444444514811</c:v>
                      </c:pt>
                      <c:pt idx="1395">
                        <c:v>31.089444444514811</c:v>
                      </c:pt>
                      <c:pt idx="1396">
                        <c:v>31.106666666571982</c:v>
                      </c:pt>
                      <c:pt idx="1397">
                        <c:v>31.106666666571982</c:v>
                      </c:pt>
                      <c:pt idx="1398">
                        <c:v>31.123888888803776</c:v>
                      </c:pt>
                      <c:pt idx="1399">
                        <c:v>31.123888888803776</c:v>
                      </c:pt>
                      <c:pt idx="1400">
                        <c:v>31.141111111035571</c:v>
                      </c:pt>
                      <c:pt idx="1401">
                        <c:v>31.141111111035571</c:v>
                      </c:pt>
                      <c:pt idx="1402">
                        <c:v>31.158333333267365</c:v>
                      </c:pt>
                      <c:pt idx="1403">
                        <c:v>31.158333333267365</c:v>
                      </c:pt>
                      <c:pt idx="1404">
                        <c:v>31.175555555499159</c:v>
                      </c:pt>
                      <c:pt idx="1405">
                        <c:v>31.175555555499159</c:v>
                      </c:pt>
                      <c:pt idx="1406">
                        <c:v>31.192777777730953</c:v>
                      </c:pt>
                      <c:pt idx="1407">
                        <c:v>31.192777777730953</c:v>
                      </c:pt>
                    </c:numCache>
                  </c:numRef>
                </c:xVal>
                <c:yVal>
                  <c:numRef>
                    <c:extLst>
                      <c:ext uri="{02D57815-91ED-43cb-92C2-25804820EDAC}">
                        <c15:formulaRef>
                          <c15:sqref>'2020.01.17 Kapton 0.125mm TB1'!$M$97:$M$1504</c15:sqref>
                        </c15:formulaRef>
                      </c:ext>
                    </c:extLst>
                    <c:numCache>
                      <c:formatCode>0.00E+00</c:formatCode>
                      <c:ptCount val="1408"/>
                      <c:pt idx="0">
                        <c:v>7.1188489530344705E-3</c:v>
                      </c:pt>
                      <c:pt idx="1">
                        <c:v>7.1073297799713088E-3</c:v>
                      </c:pt>
                      <c:pt idx="2">
                        <c:v>7.0727722607818204E-3</c:v>
                      </c:pt>
                      <c:pt idx="3">
                        <c:v>6.9921380493396827E-3</c:v>
                      </c:pt>
                      <c:pt idx="4">
                        <c:v>6.9460613570870326E-3</c:v>
                      </c:pt>
                      <c:pt idx="5">
                        <c:v>6.9345421840238692E-3</c:v>
                      </c:pt>
                      <c:pt idx="6">
                        <c:v>6.865427145644894E-3</c:v>
                      </c:pt>
                      <c:pt idx="7">
                        <c:v>6.865427145644894E-3</c:v>
                      </c:pt>
                      <c:pt idx="8">
                        <c:v>6.8078312803290823E-3</c:v>
                      </c:pt>
                      <c:pt idx="9">
                        <c:v>6.7387162419501063E-3</c:v>
                      </c:pt>
                      <c:pt idx="10">
                        <c:v>6.7502354150132688E-3</c:v>
                      </c:pt>
                      <c:pt idx="11">
                        <c:v>6.6926395496974562E-3</c:v>
                      </c:pt>
                      <c:pt idx="12">
                        <c:v>6.6235245113184802E-3</c:v>
                      </c:pt>
                      <c:pt idx="13">
                        <c:v>6.6235245113184802E-3</c:v>
                      </c:pt>
                      <c:pt idx="14">
                        <c:v>6.5659286460026667E-3</c:v>
                      </c:pt>
                      <c:pt idx="15">
                        <c:v>6.5659286460026667E-3</c:v>
                      </c:pt>
                      <c:pt idx="16">
                        <c:v>6.5083327806868541E-3</c:v>
                      </c:pt>
                      <c:pt idx="17">
                        <c:v>6.4852944345605299E-3</c:v>
                      </c:pt>
                      <c:pt idx="18">
                        <c:v>6.4507369153710406E-3</c:v>
                      </c:pt>
                      <c:pt idx="19">
                        <c:v>6.3816218769920663E-3</c:v>
                      </c:pt>
                      <c:pt idx="20">
                        <c:v>6.3816218769920663E-3</c:v>
                      </c:pt>
                      <c:pt idx="21">
                        <c:v>6.3355451847394162E-3</c:v>
                      </c:pt>
                      <c:pt idx="22">
                        <c:v>6.3355451847394162E-3</c:v>
                      </c:pt>
                      <c:pt idx="23">
                        <c:v>6.2664301463604402E-3</c:v>
                      </c:pt>
                      <c:pt idx="24">
                        <c:v>6.2433918002341143E-3</c:v>
                      </c:pt>
                      <c:pt idx="25">
                        <c:v>6.2203534541077901E-3</c:v>
                      </c:pt>
                      <c:pt idx="26">
                        <c:v>6.2203534541077901E-3</c:v>
                      </c:pt>
                      <c:pt idx="27">
                        <c:v>6.1512384157288141E-3</c:v>
                      </c:pt>
                      <c:pt idx="28">
                        <c:v>6.105161723476164E-3</c:v>
                      </c:pt>
                      <c:pt idx="29">
                        <c:v>6.105161723476164E-3</c:v>
                      </c:pt>
                      <c:pt idx="30">
                        <c:v>6.0475658581603513E-3</c:v>
                      </c:pt>
                      <c:pt idx="31">
                        <c:v>6.0475658581603513E-3</c:v>
                      </c:pt>
                      <c:pt idx="32">
                        <c:v>5.9899699928445379E-3</c:v>
                      </c:pt>
                      <c:pt idx="33">
                        <c:v>5.9899699928445379E-3</c:v>
                      </c:pt>
                      <c:pt idx="34">
                        <c:v>5.9323741275287261E-3</c:v>
                      </c:pt>
                      <c:pt idx="35">
                        <c:v>5.9323741275287261E-3</c:v>
                      </c:pt>
                      <c:pt idx="36">
                        <c:v>5.8862974352760751E-3</c:v>
                      </c:pt>
                      <c:pt idx="37">
                        <c:v>5.8862974352760751E-3</c:v>
                      </c:pt>
                      <c:pt idx="38">
                        <c:v>5.6789523201391488E-3</c:v>
                      </c:pt>
                      <c:pt idx="39">
                        <c:v>5.7826248777076115E-3</c:v>
                      </c:pt>
                      <c:pt idx="40">
                        <c:v>5.7826248777076115E-3</c:v>
                      </c:pt>
                      <c:pt idx="41">
                        <c:v>5.7826248777076115E-3</c:v>
                      </c:pt>
                      <c:pt idx="42">
                        <c:v>5.7826248777076115E-3</c:v>
                      </c:pt>
                      <c:pt idx="43">
                        <c:v>5.7250290123917998E-3</c:v>
                      </c:pt>
                      <c:pt idx="44">
                        <c:v>5.7250290123917998E-3</c:v>
                      </c:pt>
                      <c:pt idx="45">
                        <c:v>5.6789523201391488E-3</c:v>
                      </c:pt>
                      <c:pt idx="46">
                        <c:v>5.6789523201391488E-3</c:v>
                      </c:pt>
                      <c:pt idx="47">
                        <c:v>5.6213564548233362E-3</c:v>
                      </c:pt>
                      <c:pt idx="48">
                        <c:v>5.6213564548233362E-3</c:v>
                      </c:pt>
                      <c:pt idx="49">
                        <c:v>5.6098372817601737E-3</c:v>
                      </c:pt>
                      <c:pt idx="50">
                        <c:v>5.5752797625706861E-3</c:v>
                      </c:pt>
                      <c:pt idx="51">
                        <c:v>5.5752797625706861E-3</c:v>
                      </c:pt>
                      <c:pt idx="52">
                        <c:v>5.5176838972548726E-3</c:v>
                      </c:pt>
                      <c:pt idx="53">
                        <c:v>5.5176838972548726E-3</c:v>
                      </c:pt>
                      <c:pt idx="54">
                        <c:v>5.3794538204969223E-3</c:v>
                      </c:pt>
                      <c:pt idx="55">
                        <c:v>5.4024921666232474E-3</c:v>
                      </c:pt>
                      <c:pt idx="56">
                        <c:v>5.4024921666232474E-3</c:v>
                      </c:pt>
                      <c:pt idx="57">
                        <c:v>5.4024921666232474E-3</c:v>
                      </c:pt>
                      <c:pt idx="58">
                        <c:v>5.4024921666232474E-3</c:v>
                      </c:pt>
                      <c:pt idx="59">
                        <c:v>5.3564154743705973E-3</c:v>
                      </c:pt>
                      <c:pt idx="60">
                        <c:v>5.3564154743705973E-3</c:v>
                      </c:pt>
                      <c:pt idx="61">
                        <c:v>5.3218579551811097E-3</c:v>
                      </c:pt>
                      <c:pt idx="62">
                        <c:v>5.3103387821179463E-3</c:v>
                      </c:pt>
                      <c:pt idx="63">
                        <c:v>5.3103387821179463E-3</c:v>
                      </c:pt>
                      <c:pt idx="64">
                        <c:v>5.2642620898652962E-3</c:v>
                      </c:pt>
                      <c:pt idx="65">
                        <c:v>5.2642620898652962E-3</c:v>
                      </c:pt>
                      <c:pt idx="66">
                        <c:v>5.2642620898652962E-3</c:v>
                      </c:pt>
                      <c:pt idx="67">
                        <c:v>5.2066662245494836E-3</c:v>
                      </c:pt>
                      <c:pt idx="68">
                        <c:v>4.7574184750861434E-3</c:v>
                      </c:pt>
                      <c:pt idx="69">
                        <c:v>4.4233624562544285E-3</c:v>
                      </c:pt>
                      <c:pt idx="70">
                        <c:v>4.1123447835490394E-3</c:v>
                      </c:pt>
                      <c:pt idx="71">
                        <c:v>3.8704421492226247E-3</c:v>
                      </c:pt>
                      <c:pt idx="72">
                        <c:v>3.6515778610225363E-3</c:v>
                      </c:pt>
                      <c:pt idx="73">
                        <c:v>2.9258699580432938E-3</c:v>
                      </c:pt>
                      <c:pt idx="74">
                        <c:v>2.5342180738957662E-3</c:v>
                      </c:pt>
                      <c:pt idx="75">
                        <c:v>2.2692770934430269E-3</c:v>
                      </c:pt>
                      <c:pt idx="76">
                        <c:v>2.0734511513692635E-3</c:v>
                      </c:pt>
                      <c:pt idx="77">
                        <c:v>1.9006635554218248E-3</c:v>
                      </c:pt>
                      <c:pt idx="78">
                        <c:v>1.7739526517270364E-3</c:v>
                      </c:pt>
                      <c:pt idx="79">
                        <c:v>1.6587609210954107E-3</c:v>
                      </c:pt>
                      <c:pt idx="80">
                        <c:v>1.56660753659011E-3</c:v>
                      </c:pt>
                      <c:pt idx="81">
                        <c:v>1.4859733251479719E-3</c:v>
                      </c:pt>
                      <c:pt idx="82">
                        <c:v>1.4053391137058341E-3</c:v>
                      </c:pt>
                      <c:pt idx="83">
                        <c:v>1.3477432483900212E-3</c:v>
                      </c:pt>
                      <c:pt idx="84">
                        <c:v>1.2786282100110458E-3</c:v>
                      </c:pt>
                      <c:pt idx="85">
                        <c:v>1.2210323446952328E-3</c:v>
                      </c:pt>
                      <c:pt idx="86">
                        <c:v>1.1749556524425825E-3</c:v>
                      </c:pt>
                      <c:pt idx="87">
                        <c:v>1.1288789601899322E-3</c:v>
                      </c:pt>
                      <c:pt idx="88">
                        <c:v>1.0770426814057006E-3</c:v>
                      </c:pt>
                      <c:pt idx="89">
                        <c:v>1.0298140718467343E-3</c:v>
                      </c:pt>
                      <c:pt idx="90">
                        <c:v>9.9295271804461386E-4</c:v>
                      </c:pt>
                      <c:pt idx="91">
                        <c:v>9.4802794309827975E-4</c:v>
                      </c:pt>
                      <c:pt idx="92">
                        <c:v>9.0195125084562965E-4</c:v>
                      </c:pt>
                      <c:pt idx="93">
                        <c:v>8.616341451245606E-4</c:v>
                      </c:pt>
                      <c:pt idx="94">
                        <c:v>8.3053237785402165E-4</c:v>
                      </c:pt>
                      <c:pt idx="95">
                        <c:v>7.9367102405190134E-4</c:v>
                      </c:pt>
                      <c:pt idx="96">
                        <c:v>7.5680967024978113E-4</c:v>
                      </c:pt>
                      <c:pt idx="97">
                        <c:v>7.3031557220450713E-4</c:v>
                      </c:pt>
                      <c:pt idx="98">
                        <c:v>6.9806188762765197E-4</c:v>
                      </c:pt>
                      <c:pt idx="99">
                        <c:v>6.727197068886944E-4</c:v>
                      </c:pt>
                      <c:pt idx="100">
                        <c:v>6.4276985692447166E-4</c:v>
                      </c:pt>
                      <c:pt idx="101">
                        <c:v>6.1857959349183019E-4</c:v>
                      </c:pt>
                      <c:pt idx="102">
                        <c:v>5.9669316467182135E-4</c:v>
                      </c:pt>
                      <c:pt idx="103">
                        <c:v>5.7019906662654734E-4</c:v>
                      </c:pt>
                      <c:pt idx="104">
                        <c:v>5.4946455511285482E-4</c:v>
                      </c:pt>
                      <c:pt idx="105">
                        <c:v>5.298819609054784E-4</c:v>
                      </c:pt>
                      <c:pt idx="106">
                        <c:v>5.0914744939178577E-4</c:v>
                      </c:pt>
                      <c:pt idx="107">
                        <c:v>4.8610910326546067E-4</c:v>
                      </c:pt>
                      <c:pt idx="108">
                        <c:v>4.6883034367071677E-4</c:v>
                      </c:pt>
                      <c:pt idx="109">
                        <c:v>4.5270350138228914E-4</c:v>
                      </c:pt>
                      <c:pt idx="110">
                        <c:v>4.3657665909386156E-4</c:v>
                      </c:pt>
                      <c:pt idx="111">
                        <c:v>4.1699406488648519E-4</c:v>
                      </c:pt>
                      <c:pt idx="112">
                        <c:v>4.0201913990437383E-4</c:v>
                      </c:pt>
                      <c:pt idx="113">
                        <c:v>3.8704421492226246E-4</c:v>
                      </c:pt>
                      <c:pt idx="114">
                        <c:v>3.6976545532751862E-4</c:v>
                      </c:pt>
                      <c:pt idx="115">
                        <c:v>3.5594244765172351E-4</c:v>
                      </c:pt>
                      <c:pt idx="116">
                        <c:v>3.4327135728224472E-4</c:v>
                      </c:pt>
                      <c:pt idx="117">
                        <c:v>3.3060026691276588E-4</c:v>
                      </c:pt>
                      <c:pt idx="118">
                        <c:v>3.190810938496033E-4</c:v>
                      </c:pt>
                      <c:pt idx="119">
                        <c:v>3.0756192078644072E-4</c:v>
                      </c:pt>
                      <c:pt idx="120">
                        <c:v>2.9719466502959441E-4</c:v>
                      </c:pt>
                      <c:pt idx="121">
                        <c:v>2.8567549196643183E-4</c:v>
                      </c:pt>
                      <c:pt idx="122">
                        <c:v>2.7530823620958552E-4</c:v>
                      </c:pt>
                      <c:pt idx="123">
                        <c:v>2.649409804527392E-4</c:v>
                      </c:pt>
                      <c:pt idx="124">
                        <c:v>2.5687755930852541E-4</c:v>
                      </c:pt>
                      <c:pt idx="125">
                        <c:v>2.4651030355167904E-4</c:v>
                      </c:pt>
                      <c:pt idx="126">
                        <c:v>2.3844688240746525E-4</c:v>
                      </c:pt>
                      <c:pt idx="127">
                        <c:v>2.3153537856956775E-4</c:v>
                      </c:pt>
                      <c:pt idx="128">
                        <c:v>2.0734511513692633E-4</c:v>
                      </c:pt>
                      <c:pt idx="129">
                        <c:v>1.9582594207376376E-4</c:v>
                      </c:pt>
                      <c:pt idx="130">
                        <c:v>1.9582594207376376E-4</c:v>
                      </c:pt>
                      <c:pt idx="131">
                        <c:v>1.8430676901060118E-4</c:v>
                      </c:pt>
                      <c:pt idx="132">
                        <c:v>1.8430676901060118E-4</c:v>
                      </c:pt>
                      <c:pt idx="133">
                        <c:v>1.7278759594743863E-4</c:v>
                      </c:pt>
                      <c:pt idx="134">
                        <c:v>1.7278759594743863E-4</c:v>
                      </c:pt>
                      <c:pt idx="135">
                        <c:v>1.7278759594743863E-4</c:v>
                      </c:pt>
                      <c:pt idx="136">
                        <c:v>1.6126842288427605E-4</c:v>
                      </c:pt>
                      <c:pt idx="137">
                        <c:v>1.6126842288427605E-4</c:v>
                      </c:pt>
                      <c:pt idx="138">
                        <c:v>1.4974924982111347E-4</c:v>
                      </c:pt>
                      <c:pt idx="139">
                        <c:v>1.4974924982111347E-4</c:v>
                      </c:pt>
                      <c:pt idx="140">
                        <c:v>1.4974924982111347E-4</c:v>
                      </c:pt>
                      <c:pt idx="141">
                        <c:v>1.3823007675795089E-4</c:v>
                      </c:pt>
                      <c:pt idx="142">
                        <c:v>1.3823007675795089E-4</c:v>
                      </c:pt>
                      <c:pt idx="143">
                        <c:v>1.3823007675795089E-4</c:v>
                      </c:pt>
                      <c:pt idx="144">
                        <c:v>1.2671090369478831E-4</c:v>
                      </c:pt>
                      <c:pt idx="145">
                        <c:v>1.2671090369478831E-4</c:v>
                      </c:pt>
                      <c:pt idx="146">
                        <c:v>1.2671090369478831E-4</c:v>
                      </c:pt>
                      <c:pt idx="147">
                        <c:v>1.1519173063162575E-4</c:v>
                      </c:pt>
                      <c:pt idx="148">
                        <c:v>1.1519173063162575E-4</c:v>
                      </c:pt>
                      <c:pt idx="149">
                        <c:v>1.1519173063162575E-4</c:v>
                      </c:pt>
                      <c:pt idx="150">
                        <c:v>1.1403981332530948E-4</c:v>
                      </c:pt>
                      <c:pt idx="151">
                        <c:v>1.1058406140636071E-4</c:v>
                      </c:pt>
                      <c:pt idx="152">
                        <c:v>1.0712830948741194E-4</c:v>
                      </c:pt>
                      <c:pt idx="153">
                        <c:v>1.0482447487477942E-4</c:v>
                      </c:pt>
                      <c:pt idx="154">
                        <c:v>1.0136872295583065E-4</c:v>
                      </c:pt>
                      <c:pt idx="155">
                        <c:v>9.9064888343198141E-5</c:v>
                      </c:pt>
                      <c:pt idx="156">
                        <c:v>9.5609136424249365E-5</c:v>
                      </c:pt>
                      <c:pt idx="157">
                        <c:v>9.3305301811616852E-5</c:v>
                      </c:pt>
                      <c:pt idx="158">
                        <c:v>8.9849549892668075E-5</c:v>
                      </c:pt>
                      <c:pt idx="159">
                        <c:v>8.7545715280035562E-5</c:v>
                      </c:pt>
                      <c:pt idx="160">
                        <c:v>9.5609136424249365E-5</c:v>
                      </c:pt>
                      <c:pt idx="161">
                        <c:v>9.3305301811616852E-5</c:v>
                      </c:pt>
                      <c:pt idx="162">
                        <c:v>8.9849549892668075E-5</c:v>
                      </c:pt>
                      <c:pt idx="163">
                        <c:v>8.7545715280035562E-5</c:v>
                      </c:pt>
                      <c:pt idx="164">
                        <c:v>8.5241880667403049E-5</c:v>
                      </c:pt>
                      <c:pt idx="165">
                        <c:v>8.2938046054770536E-5</c:v>
                      </c:pt>
                      <c:pt idx="166">
                        <c:v>8.0634211442138023E-5</c:v>
                      </c:pt>
                      <c:pt idx="167">
                        <c:v>7.833037682950551E-5</c:v>
                      </c:pt>
                      <c:pt idx="168">
                        <c:v>7.6026542216872997E-5</c:v>
                      </c:pt>
                      <c:pt idx="169">
                        <c:v>7.3722707604240471E-5</c:v>
                      </c:pt>
                      <c:pt idx="170">
                        <c:v>7.1418872991607958E-5</c:v>
                      </c:pt>
                      <c:pt idx="171">
                        <c:v>6.9115038378975445E-5</c:v>
                      </c:pt>
                      <c:pt idx="172">
                        <c:v>6.6811203766342932E-5</c:v>
                      </c:pt>
                      <c:pt idx="173">
                        <c:v>6.5659286460026668E-5</c:v>
                      </c:pt>
                      <c:pt idx="174">
                        <c:v>6.3355451847394155E-5</c:v>
                      </c:pt>
                      <c:pt idx="175">
                        <c:v>6.2203534541077906E-5</c:v>
                      </c:pt>
                      <c:pt idx="176">
                        <c:v>5.9899699928445386E-5</c:v>
                      </c:pt>
                      <c:pt idx="177">
                        <c:v>5.8747782622129129E-5</c:v>
                      </c:pt>
                      <c:pt idx="178">
                        <c:v>5.644394800949661E-5</c:v>
                      </c:pt>
                      <c:pt idx="179">
                        <c:v>5.5292030703180353E-5</c:v>
                      </c:pt>
                      <c:pt idx="180">
                        <c:v>5.298819609054784E-5</c:v>
                      </c:pt>
                      <c:pt idx="181">
                        <c:v>5.1836278784231584E-5</c:v>
                      </c:pt>
                      <c:pt idx="182">
                        <c:v>5.0684361477915327E-5</c:v>
                      </c:pt>
                      <c:pt idx="183">
                        <c:v>4.8380526865282807E-5</c:v>
                      </c:pt>
                      <c:pt idx="184">
                        <c:v>4.7228609558966551E-5</c:v>
                      </c:pt>
                      <c:pt idx="185">
                        <c:v>4.6076692252650294E-5</c:v>
                      </c:pt>
                      <c:pt idx="186">
                        <c:v>4.4924774946334038E-5</c:v>
                      </c:pt>
                      <c:pt idx="187">
                        <c:v>4.3772857640017781E-5</c:v>
                      </c:pt>
                      <c:pt idx="188">
                        <c:v>4.2620940333701525E-5</c:v>
                      </c:pt>
                      <c:pt idx="189">
                        <c:v>4.1469023027385268E-5</c:v>
                      </c:pt>
                      <c:pt idx="190">
                        <c:v>4.0317105721069012E-5</c:v>
                      </c:pt>
                      <c:pt idx="191">
                        <c:v>3.9165188414752755E-5</c:v>
                      </c:pt>
                      <c:pt idx="192">
                        <c:v>3.8013271108436499E-5</c:v>
                      </c:pt>
                      <c:pt idx="193">
                        <c:v>3.8013271108436499E-5</c:v>
                      </c:pt>
                      <c:pt idx="194">
                        <c:v>3.6861353802120235E-5</c:v>
                      </c:pt>
                      <c:pt idx="195">
                        <c:v>3.5709436495803979E-5</c:v>
                      </c:pt>
                      <c:pt idx="196">
                        <c:v>3.4557519189487722E-5</c:v>
                      </c:pt>
                      <c:pt idx="197">
                        <c:v>3.3405601883171466E-5</c:v>
                      </c:pt>
                      <c:pt idx="198">
                        <c:v>3.2253684576855209E-5</c:v>
                      </c:pt>
                      <c:pt idx="199">
                        <c:v>3.2253684576855209E-5</c:v>
                      </c:pt>
                      <c:pt idx="200">
                        <c:v>3.1101767270538953E-5</c:v>
                      </c:pt>
                      <c:pt idx="201">
                        <c:v>2.9949849964222693E-5</c:v>
                      </c:pt>
                      <c:pt idx="202">
                        <c:v>2.9949849964222693E-5</c:v>
                      </c:pt>
                      <c:pt idx="203">
                        <c:v>2.8797932657906436E-5</c:v>
                      </c:pt>
                      <c:pt idx="204">
                        <c:v>2.7646015351590177E-5</c:v>
                      </c:pt>
                      <c:pt idx="205">
                        <c:v>2.649409804527392E-5</c:v>
                      </c:pt>
                      <c:pt idx="206">
                        <c:v>2.649409804527392E-5</c:v>
                      </c:pt>
                      <c:pt idx="207">
                        <c:v>2.5342180738957664E-5</c:v>
                      </c:pt>
                      <c:pt idx="208">
                        <c:v>2.5342180738957664E-5</c:v>
                      </c:pt>
                      <c:pt idx="209">
                        <c:v>2.4190263432641404E-5</c:v>
                      </c:pt>
                      <c:pt idx="210">
                        <c:v>2.3038346126325147E-5</c:v>
                      </c:pt>
                      <c:pt idx="211">
                        <c:v>2.3038346126325147E-5</c:v>
                      </c:pt>
                      <c:pt idx="212">
                        <c:v>2.1886428820008891E-5</c:v>
                      </c:pt>
                      <c:pt idx="213">
                        <c:v>2.0734511513692634E-5</c:v>
                      </c:pt>
                      <c:pt idx="214">
                        <c:v>2.0734511513692634E-5</c:v>
                      </c:pt>
                      <c:pt idx="215">
                        <c:v>2.0734511513692634E-5</c:v>
                      </c:pt>
                      <c:pt idx="216">
                        <c:v>1.9582594207376378E-5</c:v>
                      </c:pt>
                      <c:pt idx="217">
                        <c:v>1.9582594207376378E-5</c:v>
                      </c:pt>
                      <c:pt idx="218">
                        <c:v>1.8430676901060118E-5</c:v>
                      </c:pt>
                      <c:pt idx="219">
                        <c:v>1.8430676901060118E-5</c:v>
                      </c:pt>
                      <c:pt idx="220">
                        <c:v>1.7278759594743861E-5</c:v>
                      </c:pt>
                      <c:pt idx="221">
                        <c:v>1.7278759594743861E-5</c:v>
                      </c:pt>
                      <c:pt idx="222">
                        <c:v>1.7278759594743861E-5</c:v>
                      </c:pt>
                      <c:pt idx="223">
                        <c:v>1.6126842288427605E-5</c:v>
                      </c:pt>
                      <c:pt idx="224">
                        <c:v>1.6126842288427605E-5</c:v>
                      </c:pt>
                      <c:pt idx="225">
                        <c:v>1.6126842288427605E-5</c:v>
                      </c:pt>
                      <c:pt idx="226">
                        <c:v>1.4974924982111346E-5</c:v>
                      </c:pt>
                      <c:pt idx="227">
                        <c:v>1.4974924982111346E-5</c:v>
                      </c:pt>
                      <c:pt idx="228">
                        <c:v>1.4974924982111346E-5</c:v>
                      </c:pt>
                      <c:pt idx="229">
                        <c:v>1.4974924982111346E-5</c:v>
                      </c:pt>
                      <c:pt idx="230">
                        <c:v>1.3823007675795088E-5</c:v>
                      </c:pt>
                      <c:pt idx="231">
                        <c:v>1.3823007675795088E-5</c:v>
                      </c:pt>
                      <c:pt idx="232">
                        <c:v>1.3823007675795088E-5</c:v>
                      </c:pt>
                      <c:pt idx="233">
                        <c:v>1.2671090369478832E-5</c:v>
                      </c:pt>
                      <c:pt idx="234">
                        <c:v>1.2671090369478832E-5</c:v>
                      </c:pt>
                      <c:pt idx="235">
                        <c:v>1.2671090369478832E-5</c:v>
                      </c:pt>
                      <c:pt idx="236">
                        <c:v>1.2671090369478832E-5</c:v>
                      </c:pt>
                      <c:pt idx="237">
                        <c:v>1.1519173063162574E-5</c:v>
                      </c:pt>
                      <c:pt idx="238">
                        <c:v>1.1519173063162574E-5</c:v>
                      </c:pt>
                      <c:pt idx="239">
                        <c:v>1.1519173063162574E-5</c:v>
                      </c:pt>
                      <c:pt idx="240">
                        <c:v>1.1519173063162574E-5</c:v>
                      </c:pt>
                      <c:pt idx="241">
                        <c:v>1.1519173063162574E-5</c:v>
                      </c:pt>
                      <c:pt idx="242">
                        <c:v>1.1288789601899321E-5</c:v>
                      </c:pt>
                      <c:pt idx="243">
                        <c:v>1.1058406140636071E-5</c:v>
                      </c:pt>
                      <c:pt idx="244">
                        <c:v>1.082802267937282E-5</c:v>
                      </c:pt>
                      <c:pt idx="245">
                        <c:v>1.0597639218109568E-5</c:v>
                      </c:pt>
                      <c:pt idx="246">
                        <c:v>1.0482447487477942E-5</c:v>
                      </c:pt>
                      <c:pt idx="247">
                        <c:v>1.025206402621469E-5</c:v>
                      </c:pt>
                      <c:pt idx="248">
                        <c:v>1.0021680564951439E-5</c:v>
                      </c:pt>
                      <c:pt idx="249">
                        <c:v>9.9064888343198141E-6</c:v>
                      </c:pt>
                      <c:pt idx="250">
                        <c:v>9.6761053730565618E-6</c:v>
                      </c:pt>
                      <c:pt idx="251">
                        <c:v>9.5609136424249365E-6</c:v>
                      </c:pt>
                      <c:pt idx="252">
                        <c:v>9.3305301811616842E-6</c:v>
                      </c:pt>
                      <c:pt idx="253">
                        <c:v>9.2153384505300588E-6</c:v>
                      </c:pt>
                      <c:pt idx="254">
                        <c:v>8.9849549892668082E-6</c:v>
                      </c:pt>
                      <c:pt idx="255">
                        <c:v>8.8697632586351829E-6</c:v>
                      </c:pt>
                      <c:pt idx="256">
                        <c:v>8.7545715280035559E-6</c:v>
                      </c:pt>
                      <c:pt idx="257">
                        <c:v>8.6393797973719306E-6</c:v>
                      </c:pt>
                      <c:pt idx="258">
                        <c:v>8.5241880667403053E-6</c:v>
                      </c:pt>
                      <c:pt idx="259">
                        <c:v>8.293804605477053E-6</c:v>
                      </c:pt>
                      <c:pt idx="260">
                        <c:v>8.1786128748454276E-6</c:v>
                      </c:pt>
                      <c:pt idx="261">
                        <c:v>8.0634211442138023E-6</c:v>
                      </c:pt>
                      <c:pt idx="262">
                        <c:v>7.9482294135821753E-6</c:v>
                      </c:pt>
                      <c:pt idx="263">
                        <c:v>7.83303768295055E-6</c:v>
                      </c:pt>
                      <c:pt idx="264">
                        <c:v>7.7178459523189247E-6</c:v>
                      </c:pt>
                      <c:pt idx="265">
                        <c:v>7.6026542216872994E-6</c:v>
                      </c:pt>
                      <c:pt idx="266">
                        <c:v>7.4874624910556732E-6</c:v>
                      </c:pt>
                      <c:pt idx="267">
                        <c:v>7.3722707604240479E-6</c:v>
                      </c:pt>
                      <c:pt idx="268">
                        <c:v>7.2570790297924218E-6</c:v>
                      </c:pt>
                      <c:pt idx="269">
                        <c:v>7.2570790297924218E-6</c:v>
                      </c:pt>
                      <c:pt idx="270">
                        <c:v>7.1418872991607956E-6</c:v>
                      </c:pt>
                      <c:pt idx="271">
                        <c:v>7.0266955685291703E-6</c:v>
                      </c:pt>
                      <c:pt idx="272">
                        <c:v>6.9115038378975441E-6</c:v>
                      </c:pt>
                      <c:pt idx="273">
                        <c:v>6.9115038378975441E-6</c:v>
                      </c:pt>
                      <c:pt idx="274">
                        <c:v>6.796312107265918E-6</c:v>
                      </c:pt>
                      <c:pt idx="275">
                        <c:v>6.6811203766342927E-6</c:v>
                      </c:pt>
                      <c:pt idx="276">
                        <c:v>6.6811203766342927E-6</c:v>
                      </c:pt>
                      <c:pt idx="277">
                        <c:v>6.5659286460026682E-6</c:v>
                      </c:pt>
                      <c:pt idx="278">
                        <c:v>6.450736915371042E-6</c:v>
                      </c:pt>
                      <c:pt idx="279">
                        <c:v>6.3355451847394159E-6</c:v>
                      </c:pt>
                      <c:pt idx="280">
                        <c:v>6.3355451847394159E-6</c:v>
                      </c:pt>
                      <c:pt idx="281">
                        <c:v>6.2203534541077906E-6</c:v>
                      </c:pt>
                      <c:pt idx="282">
                        <c:v>6.2203534541077906E-6</c:v>
                      </c:pt>
                      <c:pt idx="283">
                        <c:v>6.1051617234761644E-6</c:v>
                      </c:pt>
                      <c:pt idx="284">
                        <c:v>6.1051617234761644E-6</c:v>
                      </c:pt>
                      <c:pt idx="285">
                        <c:v>5.9899699928445382E-6</c:v>
                      </c:pt>
                      <c:pt idx="286">
                        <c:v>5.9899699928445382E-6</c:v>
                      </c:pt>
                      <c:pt idx="287">
                        <c:v>5.8747782622129129E-6</c:v>
                      </c:pt>
                      <c:pt idx="288">
                        <c:v>5.7595865315812868E-6</c:v>
                      </c:pt>
                      <c:pt idx="289">
                        <c:v>5.7595865315812868E-6</c:v>
                      </c:pt>
                      <c:pt idx="290">
                        <c:v>5.6443948009496606E-6</c:v>
                      </c:pt>
                      <c:pt idx="291">
                        <c:v>5.6443948009496606E-6</c:v>
                      </c:pt>
                      <c:pt idx="292">
                        <c:v>5.6443948009496606E-6</c:v>
                      </c:pt>
                      <c:pt idx="293">
                        <c:v>5.5292030703180353E-6</c:v>
                      </c:pt>
                      <c:pt idx="294">
                        <c:v>5.5292030703180353E-6</c:v>
                      </c:pt>
                      <c:pt idx="295">
                        <c:v>5.41401133968641E-6</c:v>
                      </c:pt>
                      <c:pt idx="296">
                        <c:v>5.41401133968641E-6</c:v>
                      </c:pt>
                      <c:pt idx="297">
                        <c:v>5.2988196090547838E-6</c:v>
                      </c:pt>
                      <c:pt idx="298">
                        <c:v>5.2988196090547838E-6</c:v>
                      </c:pt>
                      <c:pt idx="299">
                        <c:v>5.1836278784231585E-6</c:v>
                      </c:pt>
                      <c:pt idx="300">
                        <c:v>5.1836278784231585E-6</c:v>
                      </c:pt>
                      <c:pt idx="301">
                        <c:v>5.0684361477915332E-6</c:v>
                      </c:pt>
                      <c:pt idx="302">
                        <c:v>5.0684361477915332E-6</c:v>
                      </c:pt>
                      <c:pt idx="303">
                        <c:v>4.9532444171599071E-6</c:v>
                      </c:pt>
                      <c:pt idx="304">
                        <c:v>4.9532444171599071E-6</c:v>
                      </c:pt>
                      <c:pt idx="305">
                        <c:v>4.8380526865282809E-6</c:v>
                      </c:pt>
                      <c:pt idx="306">
                        <c:v>4.8380526865282809E-6</c:v>
                      </c:pt>
                      <c:pt idx="307">
                        <c:v>4.8380526865282809E-6</c:v>
                      </c:pt>
                      <c:pt idx="308">
                        <c:v>4.7228609558966556E-6</c:v>
                      </c:pt>
                      <c:pt idx="309">
                        <c:v>4.7228609558966556E-6</c:v>
                      </c:pt>
                      <c:pt idx="310">
                        <c:v>4.6076692252650294E-6</c:v>
                      </c:pt>
                      <c:pt idx="311">
                        <c:v>4.6076692252650294E-6</c:v>
                      </c:pt>
                      <c:pt idx="312">
                        <c:v>4.4924774946334041E-6</c:v>
                      </c:pt>
                      <c:pt idx="313">
                        <c:v>4.4924774946334041E-6</c:v>
                      </c:pt>
                      <c:pt idx="314">
                        <c:v>4.377285764001778E-6</c:v>
                      </c:pt>
                      <c:pt idx="315">
                        <c:v>4.377285764001778E-6</c:v>
                      </c:pt>
                      <c:pt idx="316">
                        <c:v>4.377285764001778E-6</c:v>
                      </c:pt>
                      <c:pt idx="317">
                        <c:v>4.2620940333701526E-6</c:v>
                      </c:pt>
                      <c:pt idx="318">
                        <c:v>4.2620940333701526E-6</c:v>
                      </c:pt>
                      <c:pt idx="319">
                        <c:v>4.1469023027385265E-6</c:v>
                      </c:pt>
                      <c:pt idx="320">
                        <c:v>4.1469023027385265E-6</c:v>
                      </c:pt>
                      <c:pt idx="321">
                        <c:v>4.1469023027385265E-6</c:v>
                      </c:pt>
                      <c:pt idx="322">
                        <c:v>4.0317105721069012E-6</c:v>
                      </c:pt>
                      <c:pt idx="323">
                        <c:v>4.0317105721069012E-6</c:v>
                      </c:pt>
                      <c:pt idx="324">
                        <c:v>3.916518841475275E-6</c:v>
                      </c:pt>
                      <c:pt idx="325">
                        <c:v>3.916518841475275E-6</c:v>
                      </c:pt>
                      <c:pt idx="326">
                        <c:v>3.916518841475275E-6</c:v>
                      </c:pt>
                      <c:pt idx="327">
                        <c:v>3.8013271108436497E-6</c:v>
                      </c:pt>
                      <c:pt idx="328">
                        <c:v>3.8013271108436497E-6</c:v>
                      </c:pt>
                      <c:pt idx="329">
                        <c:v>3.8013271108436497E-6</c:v>
                      </c:pt>
                      <c:pt idx="330">
                        <c:v>3.686135380212024E-6</c:v>
                      </c:pt>
                      <c:pt idx="331">
                        <c:v>3.686135380212024E-6</c:v>
                      </c:pt>
                      <c:pt idx="332">
                        <c:v>3.686135380212024E-6</c:v>
                      </c:pt>
                      <c:pt idx="333">
                        <c:v>3.5709436495803978E-6</c:v>
                      </c:pt>
                      <c:pt idx="334">
                        <c:v>3.5709436495803978E-6</c:v>
                      </c:pt>
                      <c:pt idx="335">
                        <c:v>3.5709436495803978E-6</c:v>
                      </c:pt>
                      <c:pt idx="336">
                        <c:v>3.5709436495803978E-6</c:v>
                      </c:pt>
                      <c:pt idx="337">
                        <c:v>3.5709436495803978E-6</c:v>
                      </c:pt>
                      <c:pt idx="338">
                        <c:v>3.5709436495803978E-6</c:v>
                      </c:pt>
                      <c:pt idx="339">
                        <c:v>3.5709436495803978E-6</c:v>
                      </c:pt>
                      <c:pt idx="340">
                        <c:v>3.5709436495803978E-6</c:v>
                      </c:pt>
                      <c:pt idx="341">
                        <c:v>3.5709436495803978E-6</c:v>
                      </c:pt>
                      <c:pt idx="342">
                        <c:v>3.5709436495803978E-6</c:v>
                      </c:pt>
                      <c:pt idx="343">
                        <c:v>3.5709436495803978E-6</c:v>
                      </c:pt>
                      <c:pt idx="344">
                        <c:v>3.5709436495803978E-6</c:v>
                      </c:pt>
                      <c:pt idx="345">
                        <c:v>3.5709436495803978E-6</c:v>
                      </c:pt>
                      <c:pt idx="346">
                        <c:v>3.5709436495803978E-6</c:v>
                      </c:pt>
                      <c:pt idx="347">
                        <c:v>3.5709436495803978E-6</c:v>
                      </c:pt>
                      <c:pt idx="348">
                        <c:v>3.5709436495803978E-6</c:v>
                      </c:pt>
                      <c:pt idx="349">
                        <c:v>3.5709436495803978E-6</c:v>
                      </c:pt>
                      <c:pt idx="350">
                        <c:v>3.5709436495803978E-6</c:v>
                      </c:pt>
                      <c:pt idx="351">
                        <c:v>3.5709436495803978E-6</c:v>
                      </c:pt>
                      <c:pt idx="352">
                        <c:v>3.5709436495803978E-6</c:v>
                      </c:pt>
                      <c:pt idx="353">
                        <c:v>3.5709436495803978E-6</c:v>
                      </c:pt>
                      <c:pt idx="354">
                        <c:v>3.5709436495803978E-6</c:v>
                      </c:pt>
                      <c:pt idx="355">
                        <c:v>3.5709436495803978E-6</c:v>
                      </c:pt>
                      <c:pt idx="356">
                        <c:v>3.4557519189487721E-6</c:v>
                      </c:pt>
                      <c:pt idx="357">
                        <c:v>3.4557519189487721E-6</c:v>
                      </c:pt>
                      <c:pt idx="358">
                        <c:v>3.4557519189487721E-6</c:v>
                      </c:pt>
                      <c:pt idx="359">
                        <c:v>3.4557519189487721E-6</c:v>
                      </c:pt>
                      <c:pt idx="360">
                        <c:v>3.4557519189487721E-6</c:v>
                      </c:pt>
                      <c:pt idx="361">
                        <c:v>3.4557519189487721E-6</c:v>
                      </c:pt>
                      <c:pt idx="362">
                        <c:v>3.4557519189487721E-6</c:v>
                      </c:pt>
                      <c:pt idx="363">
                        <c:v>3.4557519189487721E-6</c:v>
                      </c:pt>
                      <c:pt idx="364">
                        <c:v>3.4557519189487721E-6</c:v>
                      </c:pt>
                      <c:pt idx="365">
                        <c:v>3.4557519189487721E-6</c:v>
                      </c:pt>
                      <c:pt idx="366">
                        <c:v>3.4557519189487721E-6</c:v>
                      </c:pt>
                      <c:pt idx="367">
                        <c:v>3.4557519189487721E-6</c:v>
                      </c:pt>
                      <c:pt idx="368">
                        <c:v>3.4557519189487721E-6</c:v>
                      </c:pt>
                      <c:pt idx="369">
                        <c:v>3.4557519189487721E-6</c:v>
                      </c:pt>
                      <c:pt idx="370">
                        <c:v>3.4557519189487721E-6</c:v>
                      </c:pt>
                      <c:pt idx="371">
                        <c:v>3.4557519189487721E-6</c:v>
                      </c:pt>
                      <c:pt idx="372">
                        <c:v>3.4557519189487721E-6</c:v>
                      </c:pt>
                      <c:pt idx="373">
                        <c:v>3.4557519189487721E-6</c:v>
                      </c:pt>
                      <c:pt idx="374">
                        <c:v>3.4557519189487721E-6</c:v>
                      </c:pt>
                      <c:pt idx="375">
                        <c:v>3.4557519189487721E-6</c:v>
                      </c:pt>
                      <c:pt idx="376">
                        <c:v>3.4557519189487721E-6</c:v>
                      </c:pt>
                      <c:pt idx="377">
                        <c:v>3.4557519189487721E-6</c:v>
                      </c:pt>
                      <c:pt idx="378">
                        <c:v>3.4557519189487721E-6</c:v>
                      </c:pt>
                      <c:pt idx="379">
                        <c:v>3.4557519189487721E-6</c:v>
                      </c:pt>
                      <c:pt idx="380">
                        <c:v>3.4557519189487721E-6</c:v>
                      </c:pt>
                      <c:pt idx="381">
                        <c:v>3.4557519189487721E-6</c:v>
                      </c:pt>
                      <c:pt idx="382">
                        <c:v>3.4557519189487721E-6</c:v>
                      </c:pt>
                      <c:pt idx="383">
                        <c:v>3.4557519189487721E-6</c:v>
                      </c:pt>
                      <c:pt idx="384">
                        <c:v>3.4557519189487721E-6</c:v>
                      </c:pt>
                      <c:pt idx="385">
                        <c:v>3.4557519189487721E-6</c:v>
                      </c:pt>
                      <c:pt idx="386">
                        <c:v>3.4557519189487721E-6</c:v>
                      </c:pt>
                      <c:pt idx="387">
                        <c:v>3.4557519189487721E-6</c:v>
                      </c:pt>
                      <c:pt idx="388">
                        <c:v>3.4557519189487721E-6</c:v>
                      </c:pt>
                      <c:pt idx="389">
                        <c:v>3.4557519189487721E-6</c:v>
                      </c:pt>
                      <c:pt idx="390">
                        <c:v>3.3405601883171463E-6</c:v>
                      </c:pt>
                      <c:pt idx="391">
                        <c:v>3.3405601883171463E-6</c:v>
                      </c:pt>
                      <c:pt idx="392">
                        <c:v>3.3405601883171463E-6</c:v>
                      </c:pt>
                      <c:pt idx="393">
                        <c:v>3.3405601883171463E-6</c:v>
                      </c:pt>
                      <c:pt idx="394">
                        <c:v>3.3405601883171463E-6</c:v>
                      </c:pt>
                      <c:pt idx="395">
                        <c:v>3.3405601883171463E-6</c:v>
                      </c:pt>
                      <c:pt idx="396">
                        <c:v>3.3405601883171463E-6</c:v>
                      </c:pt>
                      <c:pt idx="397">
                        <c:v>3.3405601883171463E-6</c:v>
                      </c:pt>
                      <c:pt idx="398">
                        <c:v>3.3405601883171463E-6</c:v>
                      </c:pt>
                      <c:pt idx="399">
                        <c:v>3.3405601883171463E-6</c:v>
                      </c:pt>
                      <c:pt idx="400">
                        <c:v>3.3405601883171463E-6</c:v>
                      </c:pt>
                      <c:pt idx="401">
                        <c:v>3.3405601883171463E-6</c:v>
                      </c:pt>
                      <c:pt idx="402">
                        <c:v>3.3405601883171463E-6</c:v>
                      </c:pt>
                      <c:pt idx="403">
                        <c:v>3.3405601883171463E-6</c:v>
                      </c:pt>
                      <c:pt idx="404">
                        <c:v>3.3405601883171463E-6</c:v>
                      </c:pt>
                      <c:pt idx="405">
                        <c:v>3.3405601883171463E-6</c:v>
                      </c:pt>
                      <c:pt idx="406">
                        <c:v>3.3405601883171463E-6</c:v>
                      </c:pt>
                      <c:pt idx="407">
                        <c:v>3.3405601883171463E-6</c:v>
                      </c:pt>
                      <c:pt idx="408">
                        <c:v>3.3405601883171463E-6</c:v>
                      </c:pt>
                      <c:pt idx="409">
                        <c:v>3.3405601883171463E-6</c:v>
                      </c:pt>
                      <c:pt idx="410">
                        <c:v>3.3405601883171463E-6</c:v>
                      </c:pt>
                      <c:pt idx="411">
                        <c:v>3.3405601883171463E-6</c:v>
                      </c:pt>
                      <c:pt idx="412">
                        <c:v>3.3405601883171463E-6</c:v>
                      </c:pt>
                      <c:pt idx="413">
                        <c:v>3.3405601883171463E-6</c:v>
                      </c:pt>
                      <c:pt idx="414">
                        <c:v>3.5709436495803978E-6</c:v>
                      </c:pt>
                      <c:pt idx="415">
                        <c:v>3.5709436495803978E-6</c:v>
                      </c:pt>
                      <c:pt idx="416">
                        <c:v>3.4557519189487721E-6</c:v>
                      </c:pt>
                      <c:pt idx="417">
                        <c:v>3.4557519189487721E-6</c:v>
                      </c:pt>
                      <c:pt idx="418">
                        <c:v>3.4557519189487721E-6</c:v>
                      </c:pt>
                      <c:pt idx="419">
                        <c:v>3.4557519189487721E-6</c:v>
                      </c:pt>
                      <c:pt idx="420">
                        <c:v>3.4557519189487721E-6</c:v>
                      </c:pt>
                      <c:pt idx="421">
                        <c:v>3.4557519189487721E-6</c:v>
                      </c:pt>
                      <c:pt idx="422">
                        <c:v>3.4557519189487721E-6</c:v>
                      </c:pt>
                      <c:pt idx="423">
                        <c:v>3.4557519189487721E-6</c:v>
                      </c:pt>
                      <c:pt idx="424">
                        <c:v>3.4557519189487721E-6</c:v>
                      </c:pt>
                      <c:pt idx="425">
                        <c:v>3.4557519189487721E-6</c:v>
                      </c:pt>
                      <c:pt idx="426">
                        <c:v>3.4557519189487721E-6</c:v>
                      </c:pt>
                      <c:pt idx="427">
                        <c:v>3.4557519189487721E-6</c:v>
                      </c:pt>
                      <c:pt idx="428">
                        <c:v>3.4557519189487721E-6</c:v>
                      </c:pt>
                      <c:pt idx="429">
                        <c:v>3.4557519189487721E-6</c:v>
                      </c:pt>
                      <c:pt idx="430">
                        <c:v>3.3405601883171463E-6</c:v>
                      </c:pt>
                      <c:pt idx="431">
                        <c:v>3.3405601883171463E-6</c:v>
                      </c:pt>
                      <c:pt idx="432">
                        <c:v>3.4557519189487721E-6</c:v>
                      </c:pt>
                      <c:pt idx="433">
                        <c:v>3.4557519189487721E-6</c:v>
                      </c:pt>
                      <c:pt idx="434">
                        <c:v>3.3405601883171463E-6</c:v>
                      </c:pt>
                      <c:pt idx="435">
                        <c:v>3.3405601883171463E-6</c:v>
                      </c:pt>
                      <c:pt idx="436">
                        <c:v>3.3405601883171463E-6</c:v>
                      </c:pt>
                      <c:pt idx="437">
                        <c:v>3.3405601883171463E-6</c:v>
                      </c:pt>
                      <c:pt idx="438">
                        <c:v>3.3405601883171463E-6</c:v>
                      </c:pt>
                      <c:pt idx="439">
                        <c:v>3.3405601883171463E-6</c:v>
                      </c:pt>
                      <c:pt idx="440">
                        <c:v>3.3405601883171463E-6</c:v>
                      </c:pt>
                      <c:pt idx="441">
                        <c:v>3.3405601883171463E-6</c:v>
                      </c:pt>
                      <c:pt idx="442">
                        <c:v>3.3405601883171463E-6</c:v>
                      </c:pt>
                      <c:pt idx="443">
                        <c:v>3.3405601883171463E-6</c:v>
                      </c:pt>
                      <c:pt idx="444">
                        <c:v>3.3405601883171463E-6</c:v>
                      </c:pt>
                      <c:pt idx="445">
                        <c:v>3.3405601883171463E-6</c:v>
                      </c:pt>
                      <c:pt idx="446">
                        <c:v>3.3405601883171463E-6</c:v>
                      </c:pt>
                      <c:pt idx="447">
                        <c:v>3.3405601883171463E-6</c:v>
                      </c:pt>
                      <c:pt idx="448">
                        <c:v>3.3405601883171463E-6</c:v>
                      </c:pt>
                      <c:pt idx="449">
                        <c:v>3.3405601883171463E-6</c:v>
                      </c:pt>
                      <c:pt idx="450">
                        <c:v>3.3405601883171463E-6</c:v>
                      </c:pt>
                      <c:pt idx="451">
                        <c:v>3.3405601883171463E-6</c:v>
                      </c:pt>
                      <c:pt idx="452">
                        <c:v>3.3405601883171463E-6</c:v>
                      </c:pt>
                      <c:pt idx="453">
                        <c:v>3.3405601883171463E-6</c:v>
                      </c:pt>
                      <c:pt idx="454">
                        <c:v>3.3405601883171463E-6</c:v>
                      </c:pt>
                      <c:pt idx="455">
                        <c:v>3.3405601883171463E-6</c:v>
                      </c:pt>
                      <c:pt idx="456">
                        <c:v>3.3405601883171463E-6</c:v>
                      </c:pt>
                      <c:pt idx="457">
                        <c:v>3.3405601883171463E-6</c:v>
                      </c:pt>
                      <c:pt idx="458">
                        <c:v>3.3405601883171463E-6</c:v>
                      </c:pt>
                      <c:pt idx="459">
                        <c:v>3.3405601883171463E-6</c:v>
                      </c:pt>
                      <c:pt idx="460">
                        <c:v>3.3405601883171463E-6</c:v>
                      </c:pt>
                      <c:pt idx="461">
                        <c:v>3.3405601883171463E-6</c:v>
                      </c:pt>
                      <c:pt idx="462">
                        <c:v>3.3405601883171463E-6</c:v>
                      </c:pt>
                      <c:pt idx="463">
                        <c:v>3.3405601883171463E-6</c:v>
                      </c:pt>
                      <c:pt idx="464">
                        <c:v>3.3405601883171463E-6</c:v>
                      </c:pt>
                      <c:pt idx="465">
                        <c:v>3.3405601883171463E-6</c:v>
                      </c:pt>
                      <c:pt idx="466">
                        <c:v>3.225368457685521E-6</c:v>
                      </c:pt>
                      <c:pt idx="467">
                        <c:v>3.225368457685521E-6</c:v>
                      </c:pt>
                      <c:pt idx="468">
                        <c:v>3.225368457685521E-6</c:v>
                      </c:pt>
                      <c:pt idx="469">
                        <c:v>3.225368457685521E-6</c:v>
                      </c:pt>
                      <c:pt idx="470">
                        <c:v>3.225368457685521E-6</c:v>
                      </c:pt>
                      <c:pt idx="471">
                        <c:v>3.225368457685521E-6</c:v>
                      </c:pt>
                      <c:pt idx="472">
                        <c:v>3.225368457685521E-6</c:v>
                      </c:pt>
                      <c:pt idx="473">
                        <c:v>3.225368457685521E-6</c:v>
                      </c:pt>
                      <c:pt idx="474">
                        <c:v>3.225368457685521E-6</c:v>
                      </c:pt>
                      <c:pt idx="475">
                        <c:v>3.225368457685521E-6</c:v>
                      </c:pt>
                      <c:pt idx="476">
                        <c:v>3.225368457685521E-6</c:v>
                      </c:pt>
                      <c:pt idx="477">
                        <c:v>3.225368457685521E-6</c:v>
                      </c:pt>
                      <c:pt idx="478">
                        <c:v>3.225368457685521E-6</c:v>
                      </c:pt>
                      <c:pt idx="479">
                        <c:v>3.225368457685521E-6</c:v>
                      </c:pt>
                      <c:pt idx="480">
                        <c:v>3.225368457685521E-6</c:v>
                      </c:pt>
                      <c:pt idx="481">
                        <c:v>3.225368457685521E-6</c:v>
                      </c:pt>
                      <c:pt idx="482">
                        <c:v>3.225368457685521E-6</c:v>
                      </c:pt>
                      <c:pt idx="483">
                        <c:v>3.225368457685521E-6</c:v>
                      </c:pt>
                      <c:pt idx="484">
                        <c:v>3.225368457685521E-6</c:v>
                      </c:pt>
                      <c:pt idx="485">
                        <c:v>3.225368457685521E-6</c:v>
                      </c:pt>
                      <c:pt idx="486">
                        <c:v>3.225368457685521E-6</c:v>
                      </c:pt>
                      <c:pt idx="487">
                        <c:v>3.225368457685521E-6</c:v>
                      </c:pt>
                      <c:pt idx="488">
                        <c:v>3.225368457685521E-6</c:v>
                      </c:pt>
                      <c:pt idx="489">
                        <c:v>3.225368457685521E-6</c:v>
                      </c:pt>
                      <c:pt idx="490">
                        <c:v>3.1101767270538953E-6</c:v>
                      </c:pt>
                      <c:pt idx="491">
                        <c:v>3.1101767270538953E-6</c:v>
                      </c:pt>
                      <c:pt idx="492">
                        <c:v>3.1101767270538953E-6</c:v>
                      </c:pt>
                      <c:pt idx="493">
                        <c:v>3.1101767270538953E-6</c:v>
                      </c:pt>
                      <c:pt idx="494">
                        <c:v>3.1101767270538953E-6</c:v>
                      </c:pt>
                      <c:pt idx="495">
                        <c:v>3.1101767270538953E-6</c:v>
                      </c:pt>
                      <c:pt idx="496">
                        <c:v>3.1101767270538953E-6</c:v>
                      </c:pt>
                      <c:pt idx="497">
                        <c:v>3.1101767270538953E-6</c:v>
                      </c:pt>
                      <c:pt idx="498">
                        <c:v>3.1101767270538953E-6</c:v>
                      </c:pt>
                      <c:pt idx="499">
                        <c:v>3.1101767270538953E-6</c:v>
                      </c:pt>
                      <c:pt idx="500">
                        <c:v>3.1101767270538953E-6</c:v>
                      </c:pt>
                      <c:pt idx="501">
                        <c:v>3.1101767270538953E-6</c:v>
                      </c:pt>
                      <c:pt idx="502">
                        <c:v>3.1101767270538953E-6</c:v>
                      </c:pt>
                      <c:pt idx="503">
                        <c:v>3.1101767270538953E-6</c:v>
                      </c:pt>
                      <c:pt idx="504">
                        <c:v>3.1101767270538953E-6</c:v>
                      </c:pt>
                      <c:pt idx="505">
                        <c:v>3.1101767270538953E-6</c:v>
                      </c:pt>
                      <c:pt idx="506">
                        <c:v>3.1101767270538953E-6</c:v>
                      </c:pt>
                      <c:pt idx="507">
                        <c:v>3.1101767270538953E-6</c:v>
                      </c:pt>
                      <c:pt idx="508">
                        <c:v>3.1101767270538953E-6</c:v>
                      </c:pt>
                      <c:pt idx="509">
                        <c:v>3.1101767270538953E-6</c:v>
                      </c:pt>
                      <c:pt idx="510">
                        <c:v>3.1101767270538953E-6</c:v>
                      </c:pt>
                      <c:pt idx="511">
                        <c:v>3.1101767270538953E-6</c:v>
                      </c:pt>
                      <c:pt idx="512">
                        <c:v>3.1101767270538953E-6</c:v>
                      </c:pt>
                      <c:pt idx="513">
                        <c:v>3.1101767270538953E-6</c:v>
                      </c:pt>
                      <c:pt idx="514">
                        <c:v>3.1101767270538953E-6</c:v>
                      </c:pt>
                      <c:pt idx="515">
                        <c:v>3.1101767270538953E-6</c:v>
                      </c:pt>
                      <c:pt idx="516">
                        <c:v>3.1101767270538953E-6</c:v>
                      </c:pt>
                      <c:pt idx="517">
                        <c:v>3.1101767270538953E-6</c:v>
                      </c:pt>
                      <c:pt idx="518">
                        <c:v>3.1101767270538953E-6</c:v>
                      </c:pt>
                      <c:pt idx="519">
                        <c:v>3.1101767270538953E-6</c:v>
                      </c:pt>
                      <c:pt idx="520">
                        <c:v>2.9949849964222691E-6</c:v>
                      </c:pt>
                      <c:pt idx="521">
                        <c:v>2.9949849964222691E-6</c:v>
                      </c:pt>
                      <c:pt idx="522">
                        <c:v>2.9949849964222691E-6</c:v>
                      </c:pt>
                      <c:pt idx="523">
                        <c:v>2.9949849964222691E-6</c:v>
                      </c:pt>
                      <c:pt idx="524">
                        <c:v>2.9949849964222691E-6</c:v>
                      </c:pt>
                      <c:pt idx="525">
                        <c:v>2.9949849964222691E-6</c:v>
                      </c:pt>
                      <c:pt idx="526">
                        <c:v>2.9949849964222691E-6</c:v>
                      </c:pt>
                      <c:pt idx="527">
                        <c:v>2.9949849964222691E-6</c:v>
                      </c:pt>
                      <c:pt idx="528">
                        <c:v>2.9949849964222691E-6</c:v>
                      </c:pt>
                      <c:pt idx="529">
                        <c:v>2.9949849964222691E-6</c:v>
                      </c:pt>
                      <c:pt idx="530">
                        <c:v>2.9949849964222691E-6</c:v>
                      </c:pt>
                      <c:pt idx="531">
                        <c:v>2.9949849964222691E-6</c:v>
                      </c:pt>
                      <c:pt idx="532">
                        <c:v>2.9949849964222691E-6</c:v>
                      </c:pt>
                      <c:pt idx="533">
                        <c:v>2.9949849964222691E-6</c:v>
                      </c:pt>
                      <c:pt idx="534">
                        <c:v>2.9949849964222691E-6</c:v>
                      </c:pt>
                      <c:pt idx="535">
                        <c:v>2.9949849964222691E-6</c:v>
                      </c:pt>
                      <c:pt idx="536">
                        <c:v>2.9949849964222691E-6</c:v>
                      </c:pt>
                      <c:pt idx="537">
                        <c:v>2.9949849964222691E-6</c:v>
                      </c:pt>
                      <c:pt idx="538">
                        <c:v>2.9949849964222691E-6</c:v>
                      </c:pt>
                      <c:pt idx="539">
                        <c:v>2.9949849964222691E-6</c:v>
                      </c:pt>
                      <c:pt idx="540">
                        <c:v>2.9949849964222691E-6</c:v>
                      </c:pt>
                      <c:pt idx="541">
                        <c:v>2.9949849964222691E-6</c:v>
                      </c:pt>
                      <c:pt idx="542">
                        <c:v>2.9949849964222691E-6</c:v>
                      </c:pt>
                      <c:pt idx="543">
                        <c:v>2.9949849964222691E-6</c:v>
                      </c:pt>
                      <c:pt idx="544">
                        <c:v>2.9949849964222691E-6</c:v>
                      </c:pt>
                      <c:pt idx="545">
                        <c:v>2.9949849964222691E-6</c:v>
                      </c:pt>
                      <c:pt idx="546">
                        <c:v>2.8797932657906434E-6</c:v>
                      </c:pt>
                      <c:pt idx="547">
                        <c:v>2.8797932657906434E-6</c:v>
                      </c:pt>
                      <c:pt idx="548">
                        <c:v>2.8797932657906434E-6</c:v>
                      </c:pt>
                      <c:pt idx="549">
                        <c:v>2.8797932657906434E-6</c:v>
                      </c:pt>
                      <c:pt idx="550">
                        <c:v>2.8797932657906434E-6</c:v>
                      </c:pt>
                      <c:pt idx="551">
                        <c:v>2.8797932657906434E-6</c:v>
                      </c:pt>
                      <c:pt idx="552">
                        <c:v>2.8797932657906434E-6</c:v>
                      </c:pt>
                      <c:pt idx="553">
                        <c:v>2.8797932657906434E-6</c:v>
                      </c:pt>
                      <c:pt idx="554">
                        <c:v>2.8797932657906434E-6</c:v>
                      </c:pt>
                      <c:pt idx="555">
                        <c:v>2.8797932657906434E-6</c:v>
                      </c:pt>
                      <c:pt idx="556">
                        <c:v>2.8797932657906434E-6</c:v>
                      </c:pt>
                      <c:pt idx="557">
                        <c:v>2.8797932657906434E-6</c:v>
                      </c:pt>
                      <c:pt idx="558">
                        <c:v>2.8797932657906434E-6</c:v>
                      </c:pt>
                      <c:pt idx="559">
                        <c:v>2.8797932657906434E-6</c:v>
                      </c:pt>
                      <c:pt idx="560">
                        <c:v>2.8797932657906434E-6</c:v>
                      </c:pt>
                      <c:pt idx="561">
                        <c:v>2.8797932657906434E-6</c:v>
                      </c:pt>
                      <c:pt idx="562">
                        <c:v>2.8797932657906434E-6</c:v>
                      </c:pt>
                      <c:pt idx="563">
                        <c:v>2.8797932657906434E-6</c:v>
                      </c:pt>
                      <c:pt idx="564">
                        <c:v>2.8797932657906434E-6</c:v>
                      </c:pt>
                      <c:pt idx="565">
                        <c:v>2.8797932657906434E-6</c:v>
                      </c:pt>
                      <c:pt idx="566">
                        <c:v>2.8797932657906434E-6</c:v>
                      </c:pt>
                      <c:pt idx="567">
                        <c:v>2.8797932657906434E-6</c:v>
                      </c:pt>
                      <c:pt idx="568">
                        <c:v>2.8797932657906434E-6</c:v>
                      </c:pt>
                      <c:pt idx="569">
                        <c:v>2.8797932657906434E-6</c:v>
                      </c:pt>
                      <c:pt idx="570">
                        <c:v>2.8797932657906434E-6</c:v>
                      </c:pt>
                      <c:pt idx="571">
                        <c:v>2.8797932657906434E-6</c:v>
                      </c:pt>
                      <c:pt idx="572">
                        <c:v>2.8797932657906434E-6</c:v>
                      </c:pt>
                      <c:pt idx="573">
                        <c:v>2.8797932657906434E-6</c:v>
                      </c:pt>
                      <c:pt idx="574">
                        <c:v>2.8797932657906434E-6</c:v>
                      </c:pt>
                      <c:pt idx="575">
                        <c:v>2.8797932657906434E-6</c:v>
                      </c:pt>
                      <c:pt idx="576">
                        <c:v>2.8797932657906434E-6</c:v>
                      </c:pt>
                      <c:pt idx="577">
                        <c:v>2.8797932657906434E-6</c:v>
                      </c:pt>
                      <c:pt idx="578">
                        <c:v>2.8797932657906434E-6</c:v>
                      </c:pt>
                      <c:pt idx="579">
                        <c:v>2.8797932657906434E-6</c:v>
                      </c:pt>
                      <c:pt idx="580">
                        <c:v>2.7646015351590177E-6</c:v>
                      </c:pt>
                      <c:pt idx="581">
                        <c:v>2.7646015351590177E-6</c:v>
                      </c:pt>
                      <c:pt idx="582">
                        <c:v>2.8797932657906434E-6</c:v>
                      </c:pt>
                      <c:pt idx="583">
                        <c:v>2.8797932657906434E-6</c:v>
                      </c:pt>
                      <c:pt idx="584">
                        <c:v>2.7646015351590177E-6</c:v>
                      </c:pt>
                      <c:pt idx="585">
                        <c:v>2.7646015351590177E-6</c:v>
                      </c:pt>
                      <c:pt idx="586">
                        <c:v>2.7646015351590177E-6</c:v>
                      </c:pt>
                      <c:pt idx="587">
                        <c:v>2.7646015351590177E-6</c:v>
                      </c:pt>
                      <c:pt idx="588">
                        <c:v>2.7646015351590177E-6</c:v>
                      </c:pt>
                      <c:pt idx="589">
                        <c:v>2.7646015351590177E-6</c:v>
                      </c:pt>
                      <c:pt idx="590">
                        <c:v>2.7646015351590177E-6</c:v>
                      </c:pt>
                      <c:pt idx="591">
                        <c:v>2.7646015351590177E-6</c:v>
                      </c:pt>
                      <c:pt idx="592">
                        <c:v>2.7646015351590177E-6</c:v>
                      </c:pt>
                      <c:pt idx="593">
                        <c:v>2.7646015351590177E-6</c:v>
                      </c:pt>
                      <c:pt idx="594">
                        <c:v>2.7646015351590177E-6</c:v>
                      </c:pt>
                      <c:pt idx="595">
                        <c:v>2.7646015351590177E-6</c:v>
                      </c:pt>
                      <c:pt idx="596">
                        <c:v>2.7646015351590177E-6</c:v>
                      </c:pt>
                      <c:pt idx="597">
                        <c:v>2.7646015351590177E-6</c:v>
                      </c:pt>
                      <c:pt idx="598">
                        <c:v>2.7646015351590177E-6</c:v>
                      </c:pt>
                      <c:pt idx="599">
                        <c:v>2.7646015351590177E-6</c:v>
                      </c:pt>
                      <c:pt idx="600">
                        <c:v>2.7646015351590177E-6</c:v>
                      </c:pt>
                      <c:pt idx="601">
                        <c:v>2.7646015351590177E-6</c:v>
                      </c:pt>
                      <c:pt idx="602">
                        <c:v>2.7646015351590177E-6</c:v>
                      </c:pt>
                      <c:pt idx="603">
                        <c:v>2.7646015351590177E-6</c:v>
                      </c:pt>
                      <c:pt idx="604">
                        <c:v>2.7646015351590177E-6</c:v>
                      </c:pt>
                      <c:pt idx="605">
                        <c:v>2.7646015351590177E-6</c:v>
                      </c:pt>
                      <c:pt idx="606">
                        <c:v>2.7646015351590177E-6</c:v>
                      </c:pt>
                      <c:pt idx="607">
                        <c:v>2.7646015351590177E-6</c:v>
                      </c:pt>
                      <c:pt idx="608">
                        <c:v>2.7646015351590177E-6</c:v>
                      </c:pt>
                      <c:pt idx="609">
                        <c:v>2.7646015351590177E-6</c:v>
                      </c:pt>
                      <c:pt idx="610">
                        <c:v>2.7646015351590177E-6</c:v>
                      </c:pt>
                      <c:pt idx="611">
                        <c:v>2.7646015351590177E-6</c:v>
                      </c:pt>
                      <c:pt idx="612">
                        <c:v>2.7646015351590177E-6</c:v>
                      </c:pt>
                      <c:pt idx="613">
                        <c:v>2.7646015351590177E-6</c:v>
                      </c:pt>
                      <c:pt idx="614">
                        <c:v>2.7646015351590177E-6</c:v>
                      </c:pt>
                      <c:pt idx="615">
                        <c:v>2.7646015351590177E-6</c:v>
                      </c:pt>
                      <c:pt idx="616">
                        <c:v>2.6494098045273919E-6</c:v>
                      </c:pt>
                      <c:pt idx="617">
                        <c:v>2.6494098045273919E-6</c:v>
                      </c:pt>
                      <c:pt idx="618">
                        <c:v>2.6494098045273919E-6</c:v>
                      </c:pt>
                      <c:pt idx="619">
                        <c:v>2.6494098045273919E-6</c:v>
                      </c:pt>
                      <c:pt idx="620">
                        <c:v>2.6494098045273919E-6</c:v>
                      </c:pt>
                      <c:pt idx="621">
                        <c:v>2.6494098045273919E-6</c:v>
                      </c:pt>
                      <c:pt idx="622">
                        <c:v>2.6494098045273919E-6</c:v>
                      </c:pt>
                      <c:pt idx="623">
                        <c:v>2.6494098045273919E-6</c:v>
                      </c:pt>
                      <c:pt idx="624">
                        <c:v>2.6494098045273919E-6</c:v>
                      </c:pt>
                      <c:pt idx="625">
                        <c:v>2.6494098045273919E-6</c:v>
                      </c:pt>
                      <c:pt idx="626">
                        <c:v>2.6494098045273919E-6</c:v>
                      </c:pt>
                      <c:pt idx="627">
                        <c:v>2.6494098045273919E-6</c:v>
                      </c:pt>
                      <c:pt idx="628">
                        <c:v>2.6494098045273919E-6</c:v>
                      </c:pt>
                      <c:pt idx="629">
                        <c:v>2.6494098045273919E-6</c:v>
                      </c:pt>
                      <c:pt idx="630">
                        <c:v>2.6494098045273919E-6</c:v>
                      </c:pt>
                      <c:pt idx="631">
                        <c:v>2.6494098045273919E-6</c:v>
                      </c:pt>
                      <c:pt idx="632">
                        <c:v>2.6494098045273919E-6</c:v>
                      </c:pt>
                      <c:pt idx="633">
                        <c:v>2.6494098045273919E-6</c:v>
                      </c:pt>
                      <c:pt idx="634">
                        <c:v>2.6494098045273919E-6</c:v>
                      </c:pt>
                      <c:pt idx="635">
                        <c:v>2.6494098045273919E-6</c:v>
                      </c:pt>
                      <c:pt idx="636">
                        <c:v>2.6494098045273919E-6</c:v>
                      </c:pt>
                      <c:pt idx="637">
                        <c:v>2.6494098045273919E-6</c:v>
                      </c:pt>
                      <c:pt idx="638">
                        <c:v>2.6494098045273919E-6</c:v>
                      </c:pt>
                      <c:pt idx="639">
                        <c:v>2.6494098045273919E-6</c:v>
                      </c:pt>
                      <c:pt idx="640">
                        <c:v>2.6494098045273919E-6</c:v>
                      </c:pt>
                      <c:pt idx="641">
                        <c:v>2.6494098045273919E-6</c:v>
                      </c:pt>
                      <c:pt idx="642">
                        <c:v>2.6494098045273919E-6</c:v>
                      </c:pt>
                      <c:pt idx="643">
                        <c:v>2.6494098045273919E-6</c:v>
                      </c:pt>
                      <c:pt idx="644">
                        <c:v>2.6494098045273919E-6</c:v>
                      </c:pt>
                      <c:pt idx="645">
                        <c:v>2.6494098045273919E-6</c:v>
                      </c:pt>
                      <c:pt idx="646">
                        <c:v>2.6494098045273919E-6</c:v>
                      </c:pt>
                      <c:pt idx="647">
                        <c:v>2.6494098045273919E-6</c:v>
                      </c:pt>
                      <c:pt idx="648">
                        <c:v>2.6494098045273919E-6</c:v>
                      </c:pt>
                      <c:pt idx="649">
                        <c:v>2.6494098045273919E-6</c:v>
                      </c:pt>
                      <c:pt idx="650">
                        <c:v>2.5342180738957666E-6</c:v>
                      </c:pt>
                      <c:pt idx="651">
                        <c:v>2.5342180738957666E-6</c:v>
                      </c:pt>
                      <c:pt idx="652">
                        <c:v>2.6494098045273919E-6</c:v>
                      </c:pt>
                      <c:pt idx="653">
                        <c:v>2.6494098045273919E-6</c:v>
                      </c:pt>
                      <c:pt idx="654">
                        <c:v>2.5342180738957666E-6</c:v>
                      </c:pt>
                      <c:pt idx="655">
                        <c:v>2.5342180738957666E-6</c:v>
                      </c:pt>
                      <c:pt idx="656">
                        <c:v>2.5342180738957666E-6</c:v>
                      </c:pt>
                      <c:pt idx="657">
                        <c:v>2.5342180738957666E-6</c:v>
                      </c:pt>
                      <c:pt idx="658">
                        <c:v>2.5342180738957666E-6</c:v>
                      </c:pt>
                      <c:pt idx="659">
                        <c:v>2.5342180738957666E-6</c:v>
                      </c:pt>
                      <c:pt idx="660">
                        <c:v>2.5342180738957666E-6</c:v>
                      </c:pt>
                      <c:pt idx="661">
                        <c:v>2.5342180738957666E-6</c:v>
                      </c:pt>
                      <c:pt idx="662">
                        <c:v>2.5342180738957666E-6</c:v>
                      </c:pt>
                      <c:pt idx="663">
                        <c:v>2.5342180738957666E-6</c:v>
                      </c:pt>
                      <c:pt idx="664">
                        <c:v>2.5342180738957666E-6</c:v>
                      </c:pt>
                      <c:pt idx="665">
                        <c:v>2.5342180738957666E-6</c:v>
                      </c:pt>
                      <c:pt idx="666">
                        <c:v>2.5342180738957666E-6</c:v>
                      </c:pt>
                      <c:pt idx="667">
                        <c:v>2.5342180738957666E-6</c:v>
                      </c:pt>
                      <c:pt idx="668">
                        <c:v>2.5342180738957666E-6</c:v>
                      </c:pt>
                      <c:pt idx="669">
                        <c:v>2.5342180738957666E-6</c:v>
                      </c:pt>
                      <c:pt idx="670">
                        <c:v>2.5342180738957666E-6</c:v>
                      </c:pt>
                      <c:pt idx="671">
                        <c:v>2.5342180738957666E-6</c:v>
                      </c:pt>
                      <c:pt idx="672">
                        <c:v>2.5342180738957666E-6</c:v>
                      </c:pt>
                      <c:pt idx="673">
                        <c:v>2.5342180738957666E-6</c:v>
                      </c:pt>
                      <c:pt idx="674">
                        <c:v>2.5342180738957666E-6</c:v>
                      </c:pt>
                      <c:pt idx="675">
                        <c:v>2.5342180738957666E-6</c:v>
                      </c:pt>
                      <c:pt idx="676">
                        <c:v>2.5342180738957666E-6</c:v>
                      </c:pt>
                      <c:pt idx="677">
                        <c:v>2.5342180738957666E-6</c:v>
                      </c:pt>
                      <c:pt idx="678">
                        <c:v>2.5342180738957666E-6</c:v>
                      </c:pt>
                      <c:pt idx="679">
                        <c:v>2.5342180738957666E-6</c:v>
                      </c:pt>
                      <c:pt idx="680">
                        <c:v>2.5342180738957666E-6</c:v>
                      </c:pt>
                      <c:pt idx="681">
                        <c:v>2.5342180738957666E-6</c:v>
                      </c:pt>
                      <c:pt idx="682">
                        <c:v>2.5342180738957666E-6</c:v>
                      </c:pt>
                      <c:pt idx="683">
                        <c:v>2.5342180738957666E-6</c:v>
                      </c:pt>
                      <c:pt idx="684">
                        <c:v>2.5342180738957666E-6</c:v>
                      </c:pt>
                      <c:pt idx="685">
                        <c:v>2.5342180738957666E-6</c:v>
                      </c:pt>
                      <c:pt idx="686">
                        <c:v>2.4190263432641404E-6</c:v>
                      </c:pt>
                      <c:pt idx="687">
                        <c:v>2.4190263432641404E-6</c:v>
                      </c:pt>
                      <c:pt idx="688">
                        <c:v>2.4190263432641404E-6</c:v>
                      </c:pt>
                      <c:pt idx="689">
                        <c:v>2.4190263432641404E-6</c:v>
                      </c:pt>
                      <c:pt idx="690">
                        <c:v>2.4190263432641404E-6</c:v>
                      </c:pt>
                      <c:pt idx="691">
                        <c:v>2.4190263432641404E-6</c:v>
                      </c:pt>
                      <c:pt idx="692">
                        <c:v>2.4190263432641404E-6</c:v>
                      </c:pt>
                      <c:pt idx="693">
                        <c:v>2.4190263432641404E-6</c:v>
                      </c:pt>
                      <c:pt idx="694">
                        <c:v>2.4190263432641404E-6</c:v>
                      </c:pt>
                      <c:pt idx="695">
                        <c:v>2.4190263432641404E-6</c:v>
                      </c:pt>
                      <c:pt idx="696">
                        <c:v>2.4190263432641404E-6</c:v>
                      </c:pt>
                      <c:pt idx="697">
                        <c:v>2.4190263432641404E-6</c:v>
                      </c:pt>
                      <c:pt idx="698">
                        <c:v>2.4190263432641404E-6</c:v>
                      </c:pt>
                      <c:pt idx="699">
                        <c:v>2.4190263432641404E-6</c:v>
                      </c:pt>
                      <c:pt idx="700">
                        <c:v>2.4190263432641404E-6</c:v>
                      </c:pt>
                      <c:pt idx="701">
                        <c:v>2.4190263432641404E-6</c:v>
                      </c:pt>
                      <c:pt idx="702">
                        <c:v>2.4190263432641404E-6</c:v>
                      </c:pt>
                      <c:pt idx="703">
                        <c:v>2.4190263432641404E-6</c:v>
                      </c:pt>
                      <c:pt idx="704">
                        <c:v>2.4190263432641404E-6</c:v>
                      </c:pt>
                      <c:pt idx="705">
                        <c:v>2.4190263432641404E-6</c:v>
                      </c:pt>
                      <c:pt idx="706">
                        <c:v>2.4190263432641404E-6</c:v>
                      </c:pt>
                      <c:pt idx="707">
                        <c:v>2.4190263432641404E-6</c:v>
                      </c:pt>
                      <c:pt idx="708">
                        <c:v>2.4190263432641404E-6</c:v>
                      </c:pt>
                      <c:pt idx="709">
                        <c:v>2.4190263432641404E-6</c:v>
                      </c:pt>
                      <c:pt idx="710">
                        <c:v>2.4190263432641404E-6</c:v>
                      </c:pt>
                      <c:pt idx="711">
                        <c:v>2.4190263432641404E-6</c:v>
                      </c:pt>
                      <c:pt idx="712">
                        <c:v>2.4190263432641404E-6</c:v>
                      </c:pt>
                      <c:pt idx="713">
                        <c:v>2.4190263432641404E-6</c:v>
                      </c:pt>
                      <c:pt idx="714">
                        <c:v>2.4190263432641404E-6</c:v>
                      </c:pt>
                      <c:pt idx="715">
                        <c:v>2.4190263432641404E-6</c:v>
                      </c:pt>
                      <c:pt idx="716">
                        <c:v>2.4190263432641404E-6</c:v>
                      </c:pt>
                      <c:pt idx="717">
                        <c:v>2.4190263432641404E-6</c:v>
                      </c:pt>
                      <c:pt idx="718">
                        <c:v>2.4190263432641404E-6</c:v>
                      </c:pt>
                      <c:pt idx="719">
                        <c:v>2.4190263432641404E-6</c:v>
                      </c:pt>
                      <c:pt idx="720">
                        <c:v>2.4190263432641404E-6</c:v>
                      </c:pt>
                      <c:pt idx="721">
                        <c:v>2.4190263432641404E-6</c:v>
                      </c:pt>
                      <c:pt idx="722">
                        <c:v>2.4190263432641404E-6</c:v>
                      </c:pt>
                      <c:pt idx="723">
                        <c:v>2.4190263432641404E-6</c:v>
                      </c:pt>
                      <c:pt idx="724">
                        <c:v>2.4190263432641404E-6</c:v>
                      </c:pt>
                      <c:pt idx="725">
                        <c:v>2.4190263432641404E-6</c:v>
                      </c:pt>
                      <c:pt idx="726">
                        <c:v>2.4190263432641404E-6</c:v>
                      </c:pt>
                      <c:pt idx="727">
                        <c:v>2.4190263432641404E-6</c:v>
                      </c:pt>
                      <c:pt idx="728">
                        <c:v>2.4190263432641404E-6</c:v>
                      </c:pt>
                      <c:pt idx="729">
                        <c:v>2.4190263432641404E-6</c:v>
                      </c:pt>
                      <c:pt idx="730">
                        <c:v>2.3038346126325147E-6</c:v>
                      </c:pt>
                      <c:pt idx="731">
                        <c:v>2.3038346126325147E-6</c:v>
                      </c:pt>
                      <c:pt idx="732">
                        <c:v>2.3038346126325147E-6</c:v>
                      </c:pt>
                      <c:pt idx="733">
                        <c:v>2.3038346126325147E-6</c:v>
                      </c:pt>
                      <c:pt idx="734">
                        <c:v>2.3038346126325147E-6</c:v>
                      </c:pt>
                      <c:pt idx="735">
                        <c:v>2.3038346126325147E-6</c:v>
                      </c:pt>
                      <c:pt idx="736">
                        <c:v>2.3038346126325147E-6</c:v>
                      </c:pt>
                      <c:pt idx="737">
                        <c:v>2.3038346126325147E-6</c:v>
                      </c:pt>
                      <c:pt idx="738">
                        <c:v>2.3038346126325147E-6</c:v>
                      </c:pt>
                      <c:pt idx="739">
                        <c:v>2.3038346126325147E-6</c:v>
                      </c:pt>
                      <c:pt idx="740">
                        <c:v>2.3038346126325147E-6</c:v>
                      </c:pt>
                      <c:pt idx="741">
                        <c:v>2.3038346126325147E-6</c:v>
                      </c:pt>
                      <c:pt idx="742">
                        <c:v>2.3038346126325147E-6</c:v>
                      </c:pt>
                      <c:pt idx="743">
                        <c:v>2.3038346126325147E-6</c:v>
                      </c:pt>
                      <c:pt idx="744">
                        <c:v>2.3038346126325147E-6</c:v>
                      </c:pt>
                      <c:pt idx="745">
                        <c:v>2.3038346126325147E-6</c:v>
                      </c:pt>
                      <c:pt idx="746">
                        <c:v>2.3038346126325147E-6</c:v>
                      </c:pt>
                      <c:pt idx="747">
                        <c:v>2.3038346126325147E-6</c:v>
                      </c:pt>
                      <c:pt idx="748">
                        <c:v>2.3038346126325147E-6</c:v>
                      </c:pt>
                      <c:pt idx="749">
                        <c:v>2.3038346126325147E-6</c:v>
                      </c:pt>
                      <c:pt idx="750">
                        <c:v>2.3038346126325147E-6</c:v>
                      </c:pt>
                      <c:pt idx="751">
                        <c:v>2.3038346126325147E-6</c:v>
                      </c:pt>
                      <c:pt idx="752">
                        <c:v>2.3038346126325147E-6</c:v>
                      </c:pt>
                      <c:pt idx="753">
                        <c:v>2.3038346126325147E-6</c:v>
                      </c:pt>
                      <c:pt idx="754">
                        <c:v>2.3038346126325147E-6</c:v>
                      </c:pt>
                      <c:pt idx="755">
                        <c:v>2.3038346126325147E-6</c:v>
                      </c:pt>
                      <c:pt idx="756">
                        <c:v>2.3038346126325147E-6</c:v>
                      </c:pt>
                      <c:pt idx="757">
                        <c:v>2.3038346126325147E-6</c:v>
                      </c:pt>
                      <c:pt idx="758">
                        <c:v>2.3038346126325147E-6</c:v>
                      </c:pt>
                      <c:pt idx="759">
                        <c:v>2.3038346126325147E-6</c:v>
                      </c:pt>
                      <c:pt idx="760">
                        <c:v>2.3038346126325147E-6</c:v>
                      </c:pt>
                      <c:pt idx="761">
                        <c:v>2.3038346126325147E-6</c:v>
                      </c:pt>
                      <c:pt idx="762">
                        <c:v>2.3038346126325147E-6</c:v>
                      </c:pt>
                      <c:pt idx="763">
                        <c:v>2.3038346126325147E-6</c:v>
                      </c:pt>
                      <c:pt idx="764">
                        <c:v>2.3038346126325147E-6</c:v>
                      </c:pt>
                      <c:pt idx="765">
                        <c:v>2.3038346126325147E-6</c:v>
                      </c:pt>
                      <c:pt idx="766">
                        <c:v>2.3038346126325147E-6</c:v>
                      </c:pt>
                      <c:pt idx="767">
                        <c:v>2.3038346126325147E-6</c:v>
                      </c:pt>
                      <c:pt idx="768">
                        <c:v>2.3038346126325147E-6</c:v>
                      </c:pt>
                      <c:pt idx="769">
                        <c:v>2.3038346126325147E-6</c:v>
                      </c:pt>
                      <c:pt idx="770">
                        <c:v>2.188642882000889E-6</c:v>
                      </c:pt>
                      <c:pt idx="771">
                        <c:v>2.188642882000889E-6</c:v>
                      </c:pt>
                      <c:pt idx="772">
                        <c:v>2.188642882000889E-6</c:v>
                      </c:pt>
                      <c:pt idx="773">
                        <c:v>2.188642882000889E-6</c:v>
                      </c:pt>
                      <c:pt idx="774">
                        <c:v>2.188642882000889E-6</c:v>
                      </c:pt>
                      <c:pt idx="775">
                        <c:v>2.188642882000889E-6</c:v>
                      </c:pt>
                      <c:pt idx="776">
                        <c:v>2.188642882000889E-6</c:v>
                      </c:pt>
                      <c:pt idx="777">
                        <c:v>2.188642882000889E-6</c:v>
                      </c:pt>
                      <c:pt idx="778">
                        <c:v>2.188642882000889E-6</c:v>
                      </c:pt>
                      <c:pt idx="779">
                        <c:v>2.188642882000889E-6</c:v>
                      </c:pt>
                      <c:pt idx="780">
                        <c:v>2.188642882000889E-6</c:v>
                      </c:pt>
                      <c:pt idx="781">
                        <c:v>2.188642882000889E-6</c:v>
                      </c:pt>
                      <c:pt idx="782">
                        <c:v>2.188642882000889E-6</c:v>
                      </c:pt>
                      <c:pt idx="783">
                        <c:v>2.188642882000889E-6</c:v>
                      </c:pt>
                      <c:pt idx="784">
                        <c:v>2.188642882000889E-6</c:v>
                      </c:pt>
                      <c:pt idx="785">
                        <c:v>2.188642882000889E-6</c:v>
                      </c:pt>
                      <c:pt idx="786">
                        <c:v>2.188642882000889E-6</c:v>
                      </c:pt>
                      <c:pt idx="787">
                        <c:v>2.188642882000889E-6</c:v>
                      </c:pt>
                      <c:pt idx="788">
                        <c:v>2.188642882000889E-6</c:v>
                      </c:pt>
                      <c:pt idx="789">
                        <c:v>2.188642882000889E-6</c:v>
                      </c:pt>
                      <c:pt idx="790">
                        <c:v>2.188642882000889E-6</c:v>
                      </c:pt>
                      <c:pt idx="791">
                        <c:v>2.188642882000889E-6</c:v>
                      </c:pt>
                      <c:pt idx="792">
                        <c:v>2.188642882000889E-6</c:v>
                      </c:pt>
                      <c:pt idx="793">
                        <c:v>2.188642882000889E-6</c:v>
                      </c:pt>
                      <c:pt idx="794">
                        <c:v>2.188642882000889E-6</c:v>
                      </c:pt>
                      <c:pt idx="795">
                        <c:v>2.188642882000889E-6</c:v>
                      </c:pt>
                      <c:pt idx="796">
                        <c:v>2.188642882000889E-6</c:v>
                      </c:pt>
                      <c:pt idx="797">
                        <c:v>2.188642882000889E-6</c:v>
                      </c:pt>
                      <c:pt idx="798">
                        <c:v>2.188642882000889E-6</c:v>
                      </c:pt>
                      <c:pt idx="799">
                        <c:v>2.188642882000889E-6</c:v>
                      </c:pt>
                      <c:pt idx="800">
                        <c:v>2.188642882000889E-6</c:v>
                      </c:pt>
                      <c:pt idx="801">
                        <c:v>2.188642882000889E-6</c:v>
                      </c:pt>
                      <c:pt idx="802">
                        <c:v>2.188642882000889E-6</c:v>
                      </c:pt>
                      <c:pt idx="803">
                        <c:v>2.188642882000889E-6</c:v>
                      </c:pt>
                      <c:pt idx="804">
                        <c:v>2.188642882000889E-6</c:v>
                      </c:pt>
                      <c:pt idx="805">
                        <c:v>2.188642882000889E-6</c:v>
                      </c:pt>
                      <c:pt idx="806">
                        <c:v>2.0734511513692632E-6</c:v>
                      </c:pt>
                      <c:pt idx="807">
                        <c:v>2.0734511513692632E-6</c:v>
                      </c:pt>
                      <c:pt idx="808">
                        <c:v>2.188642882000889E-6</c:v>
                      </c:pt>
                      <c:pt idx="809">
                        <c:v>2.188642882000889E-6</c:v>
                      </c:pt>
                      <c:pt idx="810">
                        <c:v>2.0734511513692632E-6</c:v>
                      </c:pt>
                      <c:pt idx="811">
                        <c:v>2.0734511513692632E-6</c:v>
                      </c:pt>
                      <c:pt idx="812">
                        <c:v>2.0734511513692632E-6</c:v>
                      </c:pt>
                      <c:pt idx="813">
                        <c:v>2.0734511513692632E-6</c:v>
                      </c:pt>
                      <c:pt idx="814">
                        <c:v>2.0734511513692632E-6</c:v>
                      </c:pt>
                      <c:pt idx="815">
                        <c:v>2.0734511513692632E-6</c:v>
                      </c:pt>
                      <c:pt idx="816">
                        <c:v>2.0734511513692632E-6</c:v>
                      </c:pt>
                      <c:pt idx="817">
                        <c:v>2.0734511513692632E-6</c:v>
                      </c:pt>
                      <c:pt idx="818">
                        <c:v>2.0734511513692632E-6</c:v>
                      </c:pt>
                      <c:pt idx="819">
                        <c:v>2.0734511513692632E-6</c:v>
                      </c:pt>
                      <c:pt idx="820">
                        <c:v>2.0734511513692632E-6</c:v>
                      </c:pt>
                      <c:pt idx="821">
                        <c:v>2.0734511513692632E-6</c:v>
                      </c:pt>
                      <c:pt idx="822">
                        <c:v>2.0734511513692632E-6</c:v>
                      </c:pt>
                      <c:pt idx="823">
                        <c:v>2.0734511513692632E-6</c:v>
                      </c:pt>
                      <c:pt idx="824">
                        <c:v>2.0734511513692632E-6</c:v>
                      </c:pt>
                      <c:pt idx="825">
                        <c:v>2.0734511513692632E-6</c:v>
                      </c:pt>
                      <c:pt idx="826">
                        <c:v>2.0734511513692632E-6</c:v>
                      </c:pt>
                      <c:pt idx="827">
                        <c:v>2.0734511513692632E-6</c:v>
                      </c:pt>
                      <c:pt idx="828">
                        <c:v>2.0734511513692632E-6</c:v>
                      </c:pt>
                      <c:pt idx="829">
                        <c:v>2.0734511513692632E-6</c:v>
                      </c:pt>
                      <c:pt idx="830">
                        <c:v>2.0734511513692632E-6</c:v>
                      </c:pt>
                      <c:pt idx="831">
                        <c:v>2.0734511513692632E-6</c:v>
                      </c:pt>
                      <c:pt idx="832">
                        <c:v>2.0734511513692632E-6</c:v>
                      </c:pt>
                      <c:pt idx="833">
                        <c:v>2.0734511513692632E-6</c:v>
                      </c:pt>
                      <c:pt idx="834">
                        <c:v>2.0734511513692632E-6</c:v>
                      </c:pt>
                      <c:pt idx="835">
                        <c:v>2.0734511513692632E-6</c:v>
                      </c:pt>
                      <c:pt idx="836">
                        <c:v>2.0734511513692632E-6</c:v>
                      </c:pt>
                      <c:pt idx="837">
                        <c:v>2.0734511513692632E-6</c:v>
                      </c:pt>
                      <c:pt idx="838">
                        <c:v>2.0734511513692632E-6</c:v>
                      </c:pt>
                      <c:pt idx="839">
                        <c:v>2.0734511513692632E-6</c:v>
                      </c:pt>
                      <c:pt idx="840">
                        <c:v>2.0734511513692632E-6</c:v>
                      </c:pt>
                      <c:pt idx="841">
                        <c:v>2.0734511513692632E-6</c:v>
                      </c:pt>
                      <c:pt idx="842">
                        <c:v>2.0734511513692632E-6</c:v>
                      </c:pt>
                      <c:pt idx="843">
                        <c:v>2.0734511513692632E-6</c:v>
                      </c:pt>
                      <c:pt idx="844">
                        <c:v>2.0734511513692632E-6</c:v>
                      </c:pt>
                      <c:pt idx="845">
                        <c:v>2.0734511513692632E-6</c:v>
                      </c:pt>
                      <c:pt idx="846">
                        <c:v>2.0734511513692632E-6</c:v>
                      </c:pt>
                      <c:pt idx="847">
                        <c:v>2.0734511513692632E-6</c:v>
                      </c:pt>
                      <c:pt idx="848">
                        <c:v>2.0734511513692632E-6</c:v>
                      </c:pt>
                      <c:pt idx="849">
                        <c:v>2.0734511513692632E-6</c:v>
                      </c:pt>
                      <c:pt idx="850">
                        <c:v>2.0734511513692632E-6</c:v>
                      </c:pt>
                      <c:pt idx="851">
                        <c:v>2.0734511513692632E-6</c:v>
                      </c:pt>
                      <c:pt idx="852">
                        <c:v>2.0734511513692632E-6</c:v>
                      </c:pt>
                      <c:pt idx="853">
                        <c:v>2.0734511513692632E-6</c:v>
                      </c:pt>
                      <c:pt idx="854">
                        <c:v>2.0734511513692632E-6</c:v>
                      </c:pt>
                      <c:pt idx="855">
                        <c:v>2.0734511513692632E-6</c:v>
                      </c:pt>
                      <c:pt idx="856">
                        <c:v>2.0734511513692632E-6</c:v>
                      </c:pt>
                      <c:pt idx="857">
                        <c:v>2.0734511513692632E-6</c:v>
                      </c:pt>
                      <c:pt idx="858">
                        <c:v>1.9582594207376375E-6</c:v>
                      </c:pt>
                      <c:pt idx="859">
                        <c:v>1.9582594207376375E-6</c:v>
                      </c:pt>
                      <c:pt idx="860">
                        <c:v>1.9582594207376375E-6</c:v>
                      </c:pt>
                      <c:pt idx="861">
                        <c:v>1.9582594207376375E-6</c:v>
                      </c:pt>
                      <c:pt idx="862">
                        <c:v>1.9582594207376375E-6</c:v>
                      </c:pt>
                      <c:pt idx="863">
                        <c:v>1.9582594207376375E-6</c:v>
                      </c:pt>
                      <c:pt idx="864">
                        <c:v>1.9582594207376375E-6</c:v>
                      </c:pt>
                      <c:pt idx="865">
                        <c:v>1.9582594207376375E-6</c:v>
                      </c:pt>
                      <c:pt idx="866">
                        <c:v>1.9582594207376375E-6</c:v>
                      </c:pt>
                      <c:pt idx="867">
                        <c:v>1.9582594207376375E-6</c:v>
                      </c:pt>
                      <c:pt idx="868">
                        <c:v>1.9582594207376375E-6</c:v>
                      </c:pt>
                      <c:pt idx="869">
                        <c:v>1.9582594207376375E-6</c:v>
                      </c:pt>
                      <c:pt idx="870">
                        <c:v>1.9582594207376375E-6</c:v>
                      </c:pt>
                      <c:pt idx="871">
                        <c:v>1.9582594207376375E-6</c:v>
                      </c:pt>
                      <c:pt idx="872">
                        <c:v>1.9582594207376375E-6</c:v>
                      </c:pt>
                      <c:pt idx="873">
                        <c:v>1.9582594207376375E-6</c:v>
                      </c:pt>
                      <c:pt idx="874">
                        <c:v>1.9582594207376375E-6</c:v>
                      </c:pt>
                      <c:pt idx="875">
                        <c:v>1.9582594207376375E-6</c:v>
                      </c:pt>
                      <c:pt idx="876">
                        <c:v>1.9582594207376375E-6</c:v>
                      </c:pt>
                      <c:pt idx="877">
                        <c:v>1.9582594207376375E-6</c:v>
                      </c:pt>
                      <c:pt idx="878">
                        <c:v>1.9582594207376375E-6</c:v>
                      </c:pt>
                      <c:pt idx="879">
                        <c:v>1.9582594207376375E-6</c:v>
                      </c:pt>
                      <c:pt idx="880">
                        <c:v>1.9582594207376375E-6</c:v>
                      </c:pt>
                      <c:pt idx="881">
                        <c:v>1.9582594207376375E-6</c:v>
                      </c:pt>
                      <c:pt idx="882">
                        <c:v>1.9582594207376375E-6</c:v>
                      </c:pt>
                      <c:pt idx="883">
                        <c:v>1.9582594207376375E-6</c:v>
                      </c:pt>
                      <c:pt idx="884">
                        <c:v>1.9582594207376375E-6</c:v>
                      </c:pt>
                      <c:pt idx="885">
                        <c:v>1.9582594207376375E-6</c:v>
                      </c:pt>
                      <c:pt idx="886">
                        <c:v>1.9582594207376375E-6</c:v>
                      </c:pt>
                      <c:pt idx="887">
                        <c:v>1.9582594207376375E-6</c:v>
                      </c:pt>
                      <c:pt idx="888">
                        <c:v>1.9582594207376375E-6</c:v>
                      </c:pt>
                      <c:pt idx="889">
                        <c:v>1.9582594207376375E-6</c:v>
                      </c:pt>
                      <c:pt idx="890">
                        <c:v>1.9582594207376375E-6</c:v>
                      </c:pt>
                      <c:pt idx="891">
                        <c:v>1.9582594207376375E-6</c:v>
                      </c:pt>
                      <c:pt idx="892">
                        <c:v>1.9582594207376375E-6</c:v>
                      </c:pt>
                      <c:pt idx="893">
                        <c:v>1.9582594207376375E-6</c:v>
                      </c:pt>
                      <c:pt idx="894">
                        <c:v>1.9582594207376375E-6</c:v>
                      </c:pt>
                      <c:pt idx="895">
                        <c:v>1.9582594207376375E-6</c:v>
                      </c:pt>
                      <c:pt idx="896">
                        <c:v>1.9582594207376375E-6</c:v>
                      </c:pt>
                      <c:pt idx="897">
                        <c:v>1.9582594207376375E-6</c:v>
                      </c:pt>
                      <c:pt idx="898">
                        <c:v>1.9582594207376375E-6</c:v>
                      </c:pt>
                      <c:pt idx="899">
                        <c:v>1.9582594207376375E-6</c:v>
                      </c:pt>
                      <c:pt idx="900">
                        <c:v>1.9582594207376375E-6</c:v>
                      </c:pt>
                      <c:pt idx="901">
                        <c:v>1.9582594207376375E-6</c:v>
                      </c:pt>
                      <c:pt idx="902">
                        <c:v>1.9582594207376375E-6</c:v>
                      </c:pt>
                      <c:pt idx="903">
                        <c:v>1.9582594207376375E-6</c:v>
                      </c:pt>
                      <c:pt idx="904">
                        <c:v>1.9582594207376375E-6</c:v>
                      </c:pt>
                      <c:pt idx="905">
                        <c:v>1.9582594207376375E-6</c:v>
                      </c:pt>
                      <c:pt idx="906">
                        <c:v>1.9582594207376375E-6</c:v>
                      </c:pt>
                      <c:pt idx="907">
                        <c:v>1.9582594207376375E-6</c:v>
                      </c:pt>
                      <c:pt idx="908">
                        <c:v>1.9582594207376375E-6</c:v>
                      </c:pt>
                      <c:pt idx="909">
                        <c:v>1.9582594207376375E-6</c:v>
                      </c:pt>
                      <c:pt idx="910">
                        <c:v>1.9582594207376375E-6</c:v>
                      </c:pt>
                      <c:pt idx="911">
                        <c:v>1.9582594207376375E-6</c:v>
                      </c:pt>
                      <c:pt idx="912">
                        <c:v>1.9582594207376375E-6</c:v>
                      </c:pt>
                      <c:pt idx="913">
                        <c:v>1.9582594207376375E-6</c:v>
                      </c:pt>
                      <c:pt idx="914">
                        <c:v>1.843067690106012E-6</c:v>
                      </c:pt>
                      <c:pt idx="915">
                        <c:v>1.843067690106012E-6</c:v>
                      </c:pt>
                      <c:pt idx="916">
                        <c:v>1.843067690106012E-6</c:v>
                      </c:pt>
                      <c:pt idx="917">
                        <c:v>1.843067690106012E-6</c:v>
                      </c:pt>
                      <c:pt idx="918">
                        <c:v>1.843067690106012E-6</c:v>
                      </c:pt>
                      <c:pt idx="919">
                        <c:v>1.843067690106012E-6</c:v>
                      </c:pt>
                      <c:pt idx="920">
                        <c:v>1.843067690106012E-6</c:v>
                      </c:pt>
                      <c:pt idx="921">
                        <c:v>1.843067690106012E-6</c:v>
                      </c:pt>
                      <c:pt idx="922">
                        <c:v>1.843067690106012E-6</c:v>
                      </c:pt>
                      <c:pt idx="923">
                        <c:v>1.843067690106012E-6</c:v>
                      </c:pt>
                      <c:pt idx="924">
                        <c:v>1.843067690106012E-6</c:v>
                      </c:pt>
                      <c:pt idx="925">
                        <c:v>1.843067690106012E-6</c:v>
                      </c:pt>
                      <c:pt idx="926">
                        <c:v>1.843067690106012E-6</c:v>
                      </c:pt>
                      <c:pt idx="927">
                        <c:v>1.843067690106012E-6</c:v>
                      </c:pt>
                      <c:pt idx="928">
                        <c:v>1.843067690106012E-6</c:v>
                      </c:pt>
                      <c:pt idx="929">
                        <c:v>1.843067690106012E-6</c:v>
                      </c:pt>
                      <c:pt idx="930">
                        <c:v>1.843067690106012E-6</c:v>
                      </c:pt>
                      <c:pt idx="931">
                        <c:v>1.843067690106012E-6</c:v>
                      </c:pt>
                      <c:pt idx="932">
                        <c:v>1.843067690106012E-6</c:v>
                      </c:pt>
                      <c:pt idx="933">
                        <c:v>1.843067690106012E-6</c:v>
                      </c:pt>
                      <c:pt idx="934">
                        <c:v>1.843067690106012E-6</c:v>
                      </c:pt>
                      <c:pt idx="935">
                        <c:v>1.843067690106012E-6</c:v>
                      </c:pt>
                      <c:pt idx="936">
                        <c:v>1.843067690106012E-6</c:v>
                      </c:pt>
                      <c:pt idx="937">
                        <c:v>1.843067690106012E-6</c:v>
                      </c:pt>
                      <c:pt idx="938">
                        <c:v>1.843067690106012E-6</c:v>
                      </c:pt>
                      <c:pt idx="939">
                        <c:v>1.843067690106012E-6</c:v>
                      </c:pt>
                      <c:pt idx="940">
                        <c:v>1.843067690106012E-6</c:v>
                      </c:pt>
                      <c:pt idx="941">
                        <c:v>1.843067690106012E-6</c:v>
                      </c:pt>
                      <c:pt idx="942">
                        <c:v>1.843067690106012E-6</c:v>
                      </c:pt>
                      <c:pt idx="943">
                        <c:v>1.843067690106012E-6</c:v>
                      </c:pt>
                      <c:pt idx="944">
                        <c:v>1.843067690106012E-6</c:v>
                      </c:pt>
                      <c:pt idx="945">
                        <c:v>1.843067690106012E-6</c:v>
                      </c:pt>
                      <c:pt idx="946">
                        <c:v>1.843067690106012E-6</c:v>
                      </c:pt>
                      <c:pt idx="947">
                        <c:v>1.843067690106012E-6</c:v>
                      </c:pt>
                      <c:pt idx="948">
                        <c:v>1.843067690106012E-6</c:v>
                      </c:pt>
                      <c:pt idx="949">
                        <c:v>1.843067690106012E-6</c:v>
                      </c:pt>
                      <c:pt idx="950">
                        <c:v>1.843067690106012E-6</c:v>
                      </c:pt>
                      <c:pt idx="951">
                        <c:v>1.843067690106012E-6</c:v>
                      </c:pt>
                      <c:pt idx="952">
                        <c:v>1.843067690106012E-6</c:v>
                      </c:pt>
                      <c:pt idx="953">
                        <c:v>1.843067690106012E-6</c:v>
                      </c:pt>
                      <c:pt idx="954">
                        <c:v>1.843067690106012E-6</c:v>
                      </c:pt>
                      <c:pt idx="955">
                        <c:v>1.843067690106012E-6</c:v>
                      </c:pt>
                      <c:pt idx="956">
                        <c:v>1.843067690106012E-6</c:v>
                      </c:pt>
                      <c:pt idx="957">
                        <c:v>1.843067690106012E-6</c:v>
                      </c:pt>
                      <c:pt idx="958">
                        <c:v>1.843067690106012E-6</c:v>
                      </c:pt>
                      <c:pt idx="959">
                        <c:v>1.843067690106012E-6</c:v>
                      </c:pt>
                      <c:pt idx="960">
                        <c:v>1.843067690106012E-6</c:v>
                      </c:pt>
                      <c:pt idx="961">
                        <c:v>1.843067690106012E-6</c:v>
                      </c:pt>
                      <c:pt idx="962">
                        <c:v>1.843067690106012E-6</c:v>
                      </c:pt>
                      <c:pt idx="963">
                        <c:v>1.843067690106012E-6</c:v>
                      </c:pt>
                      <c:pt idx="964">
                        <c:v>1.843067690106012E-6</c:v>
                      </c:pt>
                      <c:pt idx="965">
                        <c:v>1.843067690106012E-6</c:v>
                      </c:pt>
                      <c:pt idx="966">
                        <c:v>1.843067690106012E-6</c:v>
                      </c:pt>
                      <c:pt idx="967">
                        <c:v>1.843067690106012E-6</c:v>
                      </c:pt>
                      <c:pt idx="968">
                        <c:v>1.843067690106012E-6</c:v>
                      </c:pt>
                      <c:pt idx="969">
                        <c:v>1.843067690106012E-6</c:v>
                      </c:pt>
                      <c:pt idx="970">
                        <c:v>1.843067690106012E-6</c:v>
                      </c:pt>
                      <c:pt idx="971">
                        <c:v>1.843067690106012E-6</c:v>
                      </c:pt>
                      <c:pt idx="972">
                        <c:v>1.843067690106012E-6</c:v>
                      </c:pt>
                      <c:pt idx="973">
                        <c:v>1.843067690106012E-6</c:v>
                      </c:pt>
                      <c:pt idx="974">
                        <c:v>1.843067690106012E-6</c:v>
                      </c:pt>
                      <c:pt idx="975">
                        <c:v>1.843067690106012E-6</c:v>
                      </c:pt>
                      <c:pt idx="976">
                        <c:v>1.727875959474386E-6</c:v>
                      </c:pt>
                      <c:pt idx="977">
                        <c:v>1.727875959474386E-6</c:v>
                      </c:pt>
                      <c:pt idx="978">
                        <c:v>1.727875959474386E-6</c:v>
                      </c:pt>
                      <c:pt idx="979">
                        <c:v>1.727875959474386E-6</c:v>
                      </c:pt>
                      <c:pt idx="980">
                        <c:v>1.727875959474386E-6</c:v>
                      </c:pt>
                      <c:pt idx="981">
                        <c:v>1.727875959474386E-6</c:v>
                      </c:pt>
                      <c:pt idx="982">
                        <c:v>1.727875959474386E-6</c:v>
                      </c:pt>
                      <c:pt idx="983">
                        <c:v>1.727875959474386E-6</c:v>
                      </c:pt>
                      <c:pt idx="984">
                        <c:v>1.727875959474386E-6</c:v>
                      </c:pt>
                      <c:pt idx="985">
                        <c:v>1.727875959474386E-6</c:v>
                      </c:pt>
                      <c:pt idx="986">
                        <c:v>1.727875959474386E-6</c:v>
                      </c:pt>
                      <c:pt idx="987">
                        <c:v>1.727875959474386E-6</c:v>
                      </c:pt>
                      <c:pt idx="988">
                        <c:v>1.727875959474386E-6</c:v>
                      </c:pt>
                      <c:pt idx="989">
                        <c:v>1.727875959474386E-6</c:v>
                      </c:pt>
                      <c:pt idx="990">
                        <c:v>1.727875959474386E-6</c:v>
                      </c:pt>
                      <c:pt idx="991">
                        <c:v>1.727875959474386E-6</c:v>
                      </c:pt>
                      <c:pt idx="992">
                        <c:v>1.727875959474386E-6</c:v>
                      </c:pt>
                      <c:pt idx="993">
                        <c:v>1.727875959474386E-6</c:v>
                      </c:pt>
                      <c:pt idx="994">
                        <c:v>1.727875959474386E-6</c:v>
                      </c:pt>
                      <c:pt idx="995">
                        <c:v>1.727875959474386E-6</c:v>
                      </c:pt>
                      <c:pt idx="996">
                        <c:v>1.727875959474386E-6</c:v>
                      </c:pt>
                      <c:pt idx="997">
                        <c:v>1.727875959474386E-6</c:v>
                      </c:pt>
                      <c:pt idx="998">
                        <c:v>1.727875959474386E-6</c:v>
                      </c:pt>
                      <c:pt idx="999">
                        <c:v>1.727875959474386E-6</c:v>
                      </c:pt>
                      <c:pt idx="1000">
                        <c:v>1.727875959474386E-6</c:v>
                      </c:pt>
                      <c:pt idx="1001">
                        <c:v>1.727875959474386E-6</c:v>
                      </c:pt>
                      <c:pt idx="1002">
                        <c:v>1.727875959474386E-6</c:v>
                      </c:pt>
                      <c:pt idx="1003">
                        <c:v>1.727875959474386E-6</c:v>
                      </c:pt>
                      <c:pt idx="1004">
                        <c:v>1.727875959474386E-6</c:v>
                      </c:pt>
                      <c:pt idx="1005">
                        <c:v>1.727875959474386E-6</c:v>
                      </c:pt>
                      <c:pt idx="1006">
                        <c:v>1.727875959474386E-6</c:v>
                      </c:pt>
                      <c:pt idx="1007">
                        <c:v>1.727875959474386E-6</c:v>
                      </c:pt>
                      <c:pt idx="1008">
                        <c:v>1.727875959474386E-6</c:v>
                      </c:pt>
                      <c:pt idx="1009">
                        <c:v>1.727875959474386E-6</c:v>
                      </c:pt>
                      <c:pt idx="1010">
                        <c:v>1.727875959474386E-6</c:v>
                      </c:pt>
                      <c:pt idx="1011">
                        <c:v>1.727875959474386E-6</c:v>
                      </c:pt>
                      <c:pt idx="1012">
                        <c:v>1.727875959474386E-6</c:v>
                      </c:pt>
                      <c:pt idx="1013">
                        <c:v>1.727875959474386E-6</c:v>
                      </c:pt>
                      <c:pt idx="1014">
                        <c:v>1.727875959474386E-6</c:v>
                      </c:pt>
                      <c:pt idx="1015">
                        <c:v>1.727875959474386E-6</c:v>
                      </c:pt>
                      <c:pt idx="1016">
                        <c:v>1.727875959474386E-6</c:v>
                      </c:pt>
                      <c:pt idx="1017">
                        <c:v>1.727875959474386E-6</c:v>
                      </c:pt>
                      <c:pt idx="1018">
                        <c:v>1.727875959474386E-6</c:v>
                      </c:pt>
                      <c:pt idx="1019">
                        <c:v>1.727875959474386E-6</c:v>
                      </c:pt>
                      <c:pt idx="1020">
                        <c:v>1.727875959474386E-6</c:v>
                      </c:pt>
                      <c:pt idx="1021">
                        <c:v>1.727875959474386E-6</c:v>
                      </c:pt>
                      <c:pt idx="1022">
                        <c:v>1.727875959474386E-6</c:v>
                      </c:pt>
                      <c:pt idx="1023">
                        <c:v>1.727875959474386E-6</c:v>
                      </c:pt>
                      <c:pt idx="1024">
                        <c:v>1.727875959474386E-6</c:v>
                      </c:pt>
                      <c:pt idx="1025">
                        <c:v>1.727875959474386E-6</c:v>
                      </c:pt>
                      <c:pt idx="1026">
                        <c:v>1.727875959474386E-6</c:v>
                      </c:pt>
                      <c:pt idx="1027">
                        <c:v>1.727875959474386E-6</c:v>
                      </c:pt>
                      <c:pt idx="1028">
                        <c:v>1.6126842288427605E-6</c:v>
                      </c:pt>
                      <c:pt idx="1029">
                        <c:v>1.6126842288427605E-6</c:v>
                      </c:pt>
                      <c:pt idx="1030">
                        <c:v>1.6126842288427605E-6</c:v>
                      </c:pt>
                      <c:pt idx="1031">
                        <c:v>1.6126842288427605E-6</c:v>
                      </c:pt>
                      <c:pt idx="1032">
                        <c:v>1.6126842288427605E-6</c:v>
                      </c:pt>
                      <c:pt idx="1033">
                        <c:v>1.6126842288427605E-6</c:v>
                      </c:pt>
                      <c:pt idx="1034">
                        <c:v>1.6126842288427605E-6</c:v>
                      </c:pt>
                      <c:pt idx="1035">
                        <c:v>1.6126842288427605E-6</c:v>
                      </c:pt>
                      <c:pt idx="1036">
                        <c:v>1.6126842288427605E-6</c:v>
                      </c:pt>
                      <c:pt idx="1037">
                        <c:v>1.6126842288427605E-6</c:v>
                      </c:pt>
                      <c:pt idx="1038">
                        <c:v>1.6126842288427605E-6</c:v>
                      </c:pt>
                      <c:pt idx="1039">
                        <c:v>1.6126842288427605E-6</c:v>
                      </c:pt>
                      <c:pt idx="1040">
                        <c:v>1.6126842288427605E-6</c:v>
                      </c:pt>
                      <c:pt idx="1041">
                        <c:v>1.6126842288427605E-6</c:v>
                      </c:pt>
                      <c:pt idx="1042">
                        <c:v>1.6126842288427605E-6</c:v>
                      </c:pt>
                      <c:pt idx="1043">
                        <c:v>1.6126842288427605E-6</c:v>
                      </c:pt>
                      <c:pt idx="1044">
                        <c:v>1.6126842288427605E-6</c:v>
                      </c:pt>
                      <c:pt idx="1045">
                        <c:v>1.6126842288427605E-6</c:v>
                      </c:pt>
                      <c:pt idx="1046">
                        <c:v>1.6126842288427605E-6</c:v>
                      </c:pt>
                      <c:pt idx="1047">
                        <c:v>1.6126842288427605E-6</c:v>
                      </c:pt>
                      <c:pt idx="1048">
                        <c:v>1.6126842288427605E-6</c:v>
                      </c:pt>
                      <c:pt idx="1049">
                        <c:v>1.6126842288427605E-6</c:v>
                      </c:pt>
                      <c:pt idx="1050">
                        <c:v>1.6126842288427605E-6</c:v>
                      </c:pt>
                      <c:pt idx="1051">
                        <c:v>1.6126842288427605E-6</c:v>
                      </c:pt>
                      <c:pt idx="1052">
                        <c:v>1.6126842288427605E-6</c:v>
                      </c:pt>
                      <c:pt idx="1053">
                        <c:v>1.6126842288427605E-6</c:v>
                      </c:pt>
                      <c:pt idx="1054">
                        <c:v>1.6126842288427605E-6</c:v>
                      </c:pt>
                      <c:pt idx="1055">
                        <c:v>1.6126842288427605E-6</c:v>
                      </c:pt>
                      <c:pt idx="1056">
                        <c:v>1.6126842288427605E-6</c:v>
                      </c:pt>
                      <c:pt idx="1057">
                        <c:v>1.6126842288427605E-6</c:v>
                      </c:pt>
                      <c:pt idx="1058">
                        <c:v>1.6126842288427605E-6</c:v>
                      </c:pt>
                      <c:pt idx="1059">
                        <c:v>1.6126842288427605E-6</c:v>
                      </c:pt>
                      <c:pt idx="1060">
                        <c:v>1.6126842288427605E-6</c:v>
                      </c:pt>
                      <c:pt idx="1061">
                        <c:v>1.6126842288427605E-6</c:v>
                      </c:pt>
                      <c:pt idx="1062">
                        <c:v>1.6126842288427605E-6</c:v>
                      </c:pt>
                      <c:pt idx="1063">
                        <c:v>1.6126842288427605E-6</c:v>
                      </c:pt>
                      <c:pt idx="1064">
                        <c:v>1.6126842288427605E-6</c:v>
                      </c:pt>
                      <c:pt idx="1065">
                        <c:v>1.6126842288427605E-6</c:v>
                      </c:pt>
                      <c:pt idx="1066">
                        <c:v>1.6126842288427605E-6</c:v>
                      </c:pt>
                      <c:pt idx="1067">
                        <c:v>1.6126842288427605E-6</c:v>
                      </c:pt>
                      <c:pt idx="1068">
                        <c:v>1.6126842288427605E-6</c:v>
                      </c:pt>
                      <c:pt idx="1069">
                        <c:v>1.6126842288427605E-6</c:v>
                      </c:pt>
                      <c:pt idx="1070">
                        <c:v>1.6126842288427605E-6</c:v>
                      </c:pt>
                      <c:pt idx="1071">
                        <c:v>1.6126842288427605E-6</c:v>
                      </c:pt>
                      <c:pt idx="1072">
                        <c:v>1.6126842288427605E-6</c:v>
                      </c:pt>
                      <c:pt idx="1073">
                        <c:v>1.6126842288427605E-6</c:v>
                      </c:pt>
                      <c:pt idx="1074">
                        <c:v>1.6126842288427605E-6</c:v>
                      </c:pt>
                      <c:pt idx="1075">
                        <c:v>1.6126842288427605E-6</c:v>
                      </c:pt>
                      <c:pt idx="1076">
                        <c:v>1.6126842288427605E-6</c:v>
                      </c:pt>
                      <c:pt idx="1077">
                        <c:v>1.6126842288427605E-6</c:v>
                      </c:pt>
                      <c:pt idx="1078">
                        <c:v>1.6126842288427605E-6</c:v>
                      </c:pt>
                      <c:pt idx="1079">
                        <c:v>1.6126842288427605E-6</c:v>
                      </c:pt>
                      <c:pt idx="1080">
                        <c:v>1.6126842288427605E-6</c:v>
                      </c:pt>
                      <c:pt idx="1081">
                        <c:v>1.6126842288427605E-6</c:v>
                      </c:pt>
                      <c:pt idx="1082">
                        <c:v>1.6126842288427605E-6</c:v>
                      </c:pt>
                      <c:pt idx="1083">
                        <c:v>1.6126842288427605E-6</c:v>
                      </c:pt>
                      <c:pt idx="1084">
                        <c:v>1.6126842288427605E-6</c:v>
                      </c:pt>
                      <c:pt idx="1085">
                        <c:v>1.6126842288427605E-6</c:v>
                      </c:pt>
                      <c:pt idx="1086">
                        <c:v>1.6126842288427605E-6</c:v>
                      </c:pt>
                      <c:pt idx="1087">
                        <c:v>1.6126842288427605E-6</c:v>
                      </c:pt>
                      <c:pt idx="1088">
                        <c:v>1.6126842288427605E-6</c:v>
                      </c:pt>
                      <c:pt idx="1089">
                        <c:v>1.6126842288427605E-6</c:v>
                      </c:pt>
                      <c:pt idx="1090">
                        <c:v>1.6126842288427605E-6</c:v>
                      </c:pt>
                      <c:pt idx="1091">
                        <c:v>1.6126842288427605E-6</c:v>
                      </c:pt>
                      <c:pt idx="1092">
                        <c:v>1.6126842288427605E-6</c:v>
                      </c:pt>
                      <c:pt idx="1093">
                        <c:v>1.6126842288427605E-6</c:v>
                      </c:pt>
                      <c:pt idx="1094">
                        <c:v>1.6126842288427605E-6</c:v>
                      </c:pt>
                      <c:pt idx="1095">
                        <c:v>1.6126842288427605E-6</c:v>
                      </c:pt>
                      <c:pt idx="1096">
                        <c:v>1.4974924982111346E-6</c:v>
                      </c:pt>
                      <c:pt idx="1097">
                        <c:v>1.4974924982111346E-6</c:v>
                      </c:pt>
                      <c:pt idx="1098">
                        <c:v>1.6126842288427605E-6</c:v>
                      </c:pt>
                      <c:pt idx="1099">
                        <c:v>1.6126842288427605E-6</c:v>
                      </c:pt>
                      <c:pt idx="1100">
                        <c:v>1.4974924982111346E-6</c:v>
                      </c:pt>
                      <c:pt idx="1101">
                        <c:v>1.4974924982111346E-6</c:v>
                      </c:pt>
                      <c:pt idx="1102">
                        <c:v>1.4974924982111346E-6</c:v>
                      </c:pt>
                      <c:pt idx="1103">
                        <c:v>1.4974924982111346E-6</c:v>
                      </c:pt>
                      <c:pt idx="1104">
                        <c:v>1.4974924982111346E-6</c:v>
                      </c:pt>
                      <c:pt idx="1105">
                        <c:v>1.4974924982111346E-6</c:v>
                      </c:pt>
                      <c:pt idx="1106">
                        <c:v>1.4974924982111346E-6</c:v>
                      </c:pt>
                      <c:pt idx="1107">
                        <c:v>1.4974924982111346E-6</c:v>
                      </c:pt>
                      <c:pt idx="1108">
                        <c:v>1.4974924982111346E-6</c:v>
                      </c:pt>
                      <c:pt idx="1109">
                        <c:v>1.4974924982111346E-6</c:v>
                      </c:pt>
                      <c:pt idx="1110">
                        <c:v>1.4974924982111346E-6</c:v>
                      </c:pt>
                      <c:pt idx="1111">
                        <c:v>1.4974924982111346E-6</c:v>
                      </c:pt>
                      <c:pt idx="1112">
                        <c:v>1.4974924982111346E-6</c:v>
                      </c:pt>
                      <c:pt idx="1113">
                        <c:v>1.4974924982111346E-6</c:v>
                      </c:pt>
                      <c:pt idx="1114">
                        <c:v>1.4974924982111346E-6</c:v>
                      </c:pt>
                      <c:pt idx="1115">
                        <c:v>1.4974924982111346E-6</c:v>
                      </c:pt>
                      <c:pt idx="1116">
                        <c:v>1.4974924982111346E-6</c:v>
                      </c:pt>
                      <c:pt idx="1117">
                        <c:v>1.4974924982111346E-6</c:v>
                      </c:pt>
                      <c:pt idx="1118">
                        <c:v>1.4974924982111346E-6</c:v>
                      </c:pt>
                      <c:pt idx="1119">
                        <c:v>1.4974924982111346E-6</c:v>
                      </c:pt>
                      <c:pt idx="1120">
                        <c:v>1.4974924982111346E-6</c:v>
                      </c:pt>
                      <c:pt idx="1121">
                        <c:v>1.4974924982111346E-6</c:v>
                      </c:pt>
                      <c:pt idx="1122">
                        <c:v>1.4974924982111346E-6</c:v>
                      </c:pt>
                      <c:pt idx="1123">
                        <c:v>1.4974924982111346E-6</c:v>
                      </c:pt>
                      <c:pt idx="1124">
                        <c:v>1.4974924982111346E-6</c:v>
                      </c:pt>
                      <c:pt idx="1125">
                        <c:v>1.4974924982111346E-6</c:v>
                      </c:pt>
                      <c:pt idx="1126">
                        <c:v>1.4974924982111346E-6</c:v>
                      </c:pt>
                      <c:pt idx="1127">
                        <c:v>1.4974924982111346E-6</c:v>
                      </c:pt>
                      <c:pt idx="1128">
                        <c:v>1.4974924982111346E-6</c:v>
                      </c:pt>
                      <c:pt idx="1129">
                        <c:v>1.4974924982111346E-6</c:v>
                      </c:pt>
                      <c:pt idx="1130">
                        <c:v>1.4974924982111346E-6</c:v>
                      </c:pt>
                      <c:pt idx="1131">
                        <c:v>1.4974924982111346E-6</c:v>
                      </c:pt>
                      <c:pt idx="1132">
                        <c:v>1.4974924982111346E-6</c:v>
                      </c:pt>
                      <c:pt idx="1133">
                        <c:v>1.4974924982111346E-6</c:v>
                      </c:pt>
                      <c:pt idx="1134">
                        <c:v>1.4974924982111346E-6</c:v>
                      </c:pt>
                      <c:pt idx="1135">
                        <c:v>1.4974924982111346E-6</c:v>
                      </c:pt>
                      <c:pt idx="1136">
                        <c:v>1.4974924982111346E-6</c:v>
                      </c:pt>
                      <c:pt idx="1137">
                        <c:v>1.4974924982111346E-6</c:v>
                      </c:pt>
                      <c:pt idx="1138">
                        <c:v>1.4974924982111346E-6</c:v>
                      </c:pt>
                      <c:pt idx="1139">
                        <c:v>1.4974924982111346E-6</c:v>
                      </c:pt>
                      <c:pt idx="1140">
                        <c:v>1.4974924982111346E-6</c:v>
                      </c:pt>
                      <c:pt idx="1141">
                        <c:v>1.4974924982111346E-6</c:v>
                      </c:pt>
                      <c:pt idx="1142">
                        <c:v>1.4974924982111346E-6</c:v>
                      </c:pt>
                      <c:pt idx="1143">
                        <c:v>1.4974924982111346E-6</c:v>
                      </c:pt>
                      <c:pt idx="1144">
                        <c:v>1.4974924982111346E-6</c:v>
                      </c:pt>
                      <c:pt idx="1145">
                        <c:v>1.4974924982111346E-6</c:v>
                      </c:pt>
                      <c:pt idx="1146">
                        <c:v>1.4974924982111346E-6</c:v>
                      </c:pt>
                      <c:pt idx="1147">
                        <c:v>1.4974924982111346E-6</c:v>
                      </c:pt>
                      <c:pt idx="1148">
                        <c:v>1.4974924982111346E-6</c:v>
                      </c:pt>
                      <c:pt idx="1149">
                        <c:v>1.4974924982111346E-6</c:v>
                      </c:pt>
                      <c:pt idx="1150">
                        <c:v>1.4974924982111346E-6</c:v>
                      </c:pt>
                      <c:pt idx="1151">
                        <c:v>1.4974924982111346E-6</c:v>
                      </c:pt>
                      <c:pt idx="1152">
                        <c:v>1.4974924982111346E-6</c:v>
                      </c:pt>
                      <c:pt idx="1153">
                        <c:v>1.4974924982111346E-6</c:v>
                      </c:pt>
                      <c:pt idx="1154">
                        <c:v>1.4974924982111346E-6</c:v>
                      </c:pt>
                      <c:pt idx="1155">
                        <c:v>1.4974924982111346E-6</c:v>
                      </c:pt>
                      <c:pt idx="1156">
                        <c:v>1.4974924982111346E-6</c:v>
                      </c:pt>
                      <c:pt idx="1157">
                        <c:v>1.4974924982111346E-6</c:v>
                      </c:pt>
                      <c:pt idx="1158">
                        <c:v>1.4974924982111346E-6</c:v>
                      </c:pt>
                      <c:pt idx="1159">
                        <c:v>1.4974924982111346E-6</c:v>
                      </c:pt>
                      <c:pt idx="1160">
                        <c:v>1.4974924982111346E-6</c:v>
                      </c:pt>
                      <c:pt idx="1161">
                        <c:v>1.4974924982111346E-6</c:v>
                      </c:pt>
                      <c:pt idx="1162">
                        <c:v>1.4974924982111346E-6</c:v>
                      </c:pt>
                      <c:pt idx="1163">
                        <c:v>1.4974924982111346E-6</c:v>
                      </c:pt>
                      <c:pt idx="1164">
                        <c:v>1.4974924982111346E-6</c:v>
                      </c:pt>
                      <c:pt idx="1165">
                        <c:v>1.4974924982111346E-6</c:v>
                      </c:pt>
                      <c:pt idx="1166">
                        <c:v>1.4974924982111346E-6</c:v>
                      </c:pt>
                      <c:pt idx="1167">
                        <c:v>1.4974924982111346E-6</c:v>
                      </c:pt>
                      <c:pt idx="1168">
                        <c:v>1.4974924982111346E-6</c:v>
                      </c:pt>
                      <c:pt idx="1169">
                        <c:v>1.4974924982111346E-6</c:v>
                      </c:pt>
                      <c:pt idx="1170">
                        <c:v>1.3823007675795088E-6</c:v>
                      </c:pt>
                      <c:pt idx="1171">
                        <c:v>1.3823007675795088E-6</c:v>
                      </c:pt>
                      <c:pt idx="1172">
                        <c:v>1.4974924982111346E-6</c:v>
                      </c:pt>
                      <c:pt idx="1173">
                        <c:v>1.4974924982111346E-6</c:v>
                      </c:pt>
                      <c:pt idx="1174">
                        <c:v>1.3823007675795088E-6</c:v>
                      </c:pt>
                      <c:pt idx="1175">
                        <c:v>1.3823007675795088E-6</c:v>
                      </c:pt>
                      <c:pt idx="1176">
                        <c:v>1.3823007675795088E-6</c:v>
                      </c:pt>
                      <c:pt idx="1177">
                        <c:v>1.3823007675795088E-6</c:v>
                      </c:pt>
                      <c:pt idx="1178">
                        <c:v>1.3823007675795088E-6</c:v>
                      </c:pt>
                      <c:pt idx="1179">
                        <c:v>1.3823007675795088E-6</c:v>
                      </c:pt>
                      <c:pt idx="1180">
                        <c:v>1.3823007675795088E-6</c:v>
                      </c:pt>
                      <c:pt idx="1181">
                        <c:v>1.3823007675795088E-6</c:v>
                      </c:pt>
                      <c:pt idx="1182">
                        <c:v>1.3823007675795088E-6</c:v>
                      </c:pt>
                      <c:pt idx="1183">
                        <c:v>1.3823007675795088E-6</c:v>
                      </c:pt>
                      <c:pt idx="1184">
                        <c:v>1.3823007675795088E-6</c:v>
                      </c:pt>
                      <c:pt idx="1185">
                        <c:v>1.3823007675795088E-6</c:v>
                      </c:pt>
                      <c:pt idx="1186">
                        <c:v>1.3823007675795088E-6</c:v>
                      </c:pt>
                      <c:pt idx="1187">
                        <c:v>1.3823007675795088E-6</c:v>
                      </c:pt>
                      <c:pt idx="1188">
                        <c:v>1.3823007675795088E-6</c:v>
                      </c:pt>
                      <c:pt idx="1189">
                        <c:v>1.3823007675795088E-6</c:v>
                      </c:pt>
                      <c:pt idx="1190">
                        <c:v>1.3823007675795088E-6</c:v>
                      </c:pt>
                      <c:pt idx="1191">
                        <c:v>1.3823007675795088E-6</c:v>
                      </c:pt>
                      <c:pt idx="1192">
                        <c:v>1.3823007675795088E-6</c:v>
                      </c:pt>
                      <c:pt idx="1193">
                        <c:v>1.3823007675795088E-6</c:v>
                      </c:pt>
                      <c:pt idx="1194">
                        <c:v>1.3823007675795088E-6</c:v>
                      </c:pt>
                      <c:pt idx="1195">
                        <c:v>1.3823007675795088E-6</c:v>
                      </c:pt>
                      <c:pt idx="1196">
                        <c:v>1.3823007675795088E-6</c:v>
                      </c:pt>
                      <c:pt idx="1197">
                        <c:v>1.3823007675795088E-6</c:v>
                      </c:pt>
                      <c:pt idx="1198">
                        <c:v>1.3823007675795088E-6</c:v>
                      </c:pt>
                      <c:pt idx="1199">
                        <c:v>1.3823007675795088E-6</c:v>
                      </c:pt>
                      <c:pt idx="1200">
                        <c:v>1.3823007675795088E-6</c:v>
                      </c:pt>
                      <c:pt idx="1201">
                        <c:v>1.3823007675795088E-6</c:v>
                      </c:pt>
                      <c:pt idx="1202">
                        <c:v>1.3823007675795088E-6</c:v>
                      </c:pt>
                      <c:pt idx="1203">
                        <c:v>1.3823007675795088E-6</c:v>
                      </c:pt>
                      <c:pt idx="1204">
                        <c:v>1.3823007675795088E-6</c:v>
                      </c:pt>
                      <c:pt idx="1205">
                        <c:v>1.3823007675795088E-6</c:v>
                      </c:pt>
                      <c:pt idx="1206">
                        <c:v>1.3823007675795088E-6</c:v>
                      </c:pt>
                      <c:pt idx="1207">
                        <c:v>1.3823007675795088E-6</c:v>
                      </c:pt>
                      <c:pt idx="1208">
                        <c:v>1.3823007675795088E-6</c:v>
                      </c:pt>
                      <c:pt idx="1209">
                        <c:v>1.3823007675795088E-6</c:v>
                      </c:pt>
                      <c:pt idx="1210">
                        <c:v>1.3823007675795088E-6</c:v>
                      </c:pt>
                      <c:pt idx="1211">
                        <c:v>1.3823007675795088E-6</c:v>
                      </c:pt>
                      <c:pt idx="1212">
                        <c:v>1.3823007675795088E-6</c:v>
                      </c:pt>
                      <c:pt idx="1213">
                        <c:v>1.3823007675795088E-6</c:v>
                      </c:pt>
                      <c:pt idx="1214">
                        <c:v>1.3823007675795088E-6</c:v>
                      </c:pt>
                      <c:pt idx="1215">
                        <c:v>1.3823007675795088E-6</c:v>
                      </c:pt>
                      <c:pt idx="1216">
                        <c:v>1.3823007675795088E-6</c:v>
                      </c:pt>
                      <c:pt idx="1217">
                        <c:v>1.3823007675795088E-6</c:v>
                      </c:pt>
                      <c:pt idx="1218">
                        <c:v>1.3823007675795088E-6</c:v>
                      </c:pt>
                      <c:pt idx="1219">
                        <c:v>1.3823007675795088E-6</c:v>
                      </c:pt>
                      <c:pt idx="1220">
                        <c:v>1.3823007675795088E-6</c:v>
                      </c:pt>
                      <c:pt idx="1221">
                        <c:v>1.3823007675795088E-6</c:v>
                      </c:pt>
                      <c:pt idx="1222">
                        <c:v>1.3823007675795088E-6</c:v>
                      </c:pt>
                      <c:pt idx="1223">
                        <c:v>1.3823007675795088E-6</c:v>
                      </c:pt>
                      <c:pt idx="1224">
                        <c:v>1.3823007675795088E-6</c:v>
                      </c:pt>
                      <c:pt idx="1225">
                        <c:v>1.3823007675795088E-6</c:v>
                      </c:pt>
                      <c:pt idx="1226">
                        <c:v>1.3823007675795088E-6</c:v>
                      </c:pt>
                      <c:pt idx="1227">
                        <c:v>1.3823007675795088E-6</c:v>
                      </c:pt>
                      <c:pt idx="1228">
                        <c:v>1.3823007675795088E-6</c:v>
                      </c:pt>
                      <c:pt idx="1229">
                        <c:v>1.3823007675795088E-6</c:v>
                      </c:pt>
                      <c:pt idx="1230">
                        <c:v>1.3823007675795088E-6</c:v>
                      </c:pt>
                      <c:pt idx="1231">
                        <c:v>1.3823007675795088E-6</c:v>
                      </c:pt>
                      <c:pt idx="1232">
                        <c:v>1.3823007675795088E-6</c:v>
                      </c:pt>
                      <c:pt idx="1233">
                        <c:v>1.3823007675795088E-6</c:v>
                      </c:pt>
                      <c:pt idx="1234">
                        <c:v>1.3823007675795088E-6</c:v>
                      </c:pt>
                      <c:pt idx="1235">
                        <c:v>1.3823007675795088E-6</c:v>
                      </c:pt>
                      <c:pt idx="1236">
                        <c:v>1.3823007675795088E-6</c:v>
                      </c:pt>
                      <c:pt idx="1237">
                        <c:v>1.3823007675795088E-6</c:v>
                      </c:pt>
                      <c:pt idx="1238">
                        <c:v>1.3823007675795088E-6</c:v>
                      </c:pt>
                      <c:pt idx="1239">
                        <c:v>1.3823007675795088E-6</c:v>
                      </c:pt>
                      <c:pt idx="1240">
                        <c:v>1.3823007675795088E-6</c:v>
                      </c:pt>
                      <c:pt idx="1241">
                        <c:v>1.3823007675795088E-6</c:v>
                      </c:pt>
                      <c:pt idx="1242">
                        <c:v>1.3823007675795088E-6</c:v>
                      </c:pt>
                      <c:pt idx="1243">
                        <c:v>1.3823007675795088E-6</c:v>
                      </c:pt>
                      <c:pt idx="1244">
                        <c:v>1.3823007675795088E-6</c:v>
                      </c:pt>
                      <c:pt idx="1245">
                        <c:v>1.3823007675795088E-6</c:v>
                      </c:pt>
                      <c:pt idx="1246">
                        <c:v>1.3823007675795088E-6</c:v>
                      </c:pt>
                      <c:pt idx="1247">
                        <c:v>1.3823007675795088E-6</c:v>
                      </c:pt>
                      <c:pt idx="1248">
                        <c:v>1.3823007675795088E-6</c:v>
                      </c:pt>
                      <c:pt idx="1249">
                        <c:v>1.3823007675795088E-6</c:v>
                      </c:pt>
                      <c:pt idx="1250">
                        <c:v>1.2671090369478833E-6</c:v>
                      </c:pt>
                      <c:pt idx="1251">
                        <c:v>1.2671090369478833E-6</c:v>
                      </c:pt>
                      <c:pt idx="1252">
                        <c:v>1.2671090369478833E-6</c:v>
                      </c:pt>
                      <c:pt idx="1253">
                        <c:v>1.2671090369478833E-6</c:v>
                      </c:pt>
                      <c:pt idx="1254">
                        <c:v>1.2671090369478833E-6</c:v>
                      </c:pt>
                      <c:pt idx="1255">
                        <c:v>1.2671090369478833E-6</c:v>
                      </c:pt>
                      <c:pt idx="1256">
                        <c:v>1.2671090369478833E-6</c:v>
                      </c:pt>
                      <c:pt idx="1257">
                        <c:v>1.2671090369478833E-6</c:v>
                      </c:pt>
                      <c:pt idx="1258">
                        <c:v>1.2671090369478833E-6</c:v>
                      </c:pt>
                      <c:pt idx="1259">
                        <c:v>1.2671090369478833E-6</c:v>
                      </c:pt>
                      <c:pt idx="1260">
                        <c:v>1.2671090369478833E-6</c:v>
                      </c:pt>
                      <c:pt idx="1261">
                        <c:v>1.2671090369478833E-6</c:v>
                      </c:pt>
                      <c:pt idx="1262">
                        <c:v>1.2671090369478833E-6</c:v>
                      </c:pt>
                      <c:pt idx="1263">
                        <c:v>1.2671090369478833E-6</c:v>
                      </c:pt>
                      <c:pt idx="1264">
                        <c:v>1.2671090369478833E-6</c:v>
                      </c:pt>
                      <c:pt idx="1265">
                        <c:v>1.2671090369478833E-6</c:v>
                      </c:pt>
                      <c:pt idx="1266">
                        <c:v>1.2671090369478833E-6</c:v>
                      </c:pt>
                      <c:pt idx="1267">
                        <c:v>1.2671090369478833E-6</c:v>
                      </c:pt>
                      <c:pt idx="1268">
                        <c:v>1.2671090369478833E-6</c:v>
                      </c:pt>
                      <c:pt idx="1269">
                        <c:v>1.2671090369478833E-6</c:v>
                      </c:pt>
                      <c:pt idx="1270">
                        <c:v>1.2671090369478833E-6</c:v>
                      </c:pt>
                      <c:pt idx="1271">
                        <c:v>1.2671090369478833E-6</c:v>
                      </c:pt>
                      <c:pt idx="1272">
                        <c:v>1.2671090369478833E-6</c:v>
                      </c:pt>
                      <c:pt idx="1273">
                        <c:v>1.2671090369478833E-6</c:v>
                      </c:pt>
                      <c:pt idx="1274">
                        <c:v>1.2671090369478833E-6</c:v>
                      </c:pt>
                      <c:pt idx="1275">
                        <c:v>1.2671090369478833E-6</c:v>
                      </c:pt>
                      <c:pt idx="1276">
                        <c:v>1.2671090369478833E-6</c:v>
                      </c:pt>
                      <c:pt idx="1277">
                        <c:v>1.2671090369478833E-6</c:v>
                      </c:pt>
                      <c:pt idx="1278">
                        <c:v>1.2671090369478833E-6</c:v>
                      </c:pt>
                      <c:pt idx="1279">
                        <c:v>1.2671090369478833E-6</c:v>
                      </c:pt>
                      <c:pt idx="1280">
                        <c:v>1.2671090369478833E-6</c:v>
                      </c:pt>
                      <c:pt idx="1281">
                        <c:v>1.2671090369478833E-6</c:v>
                      </c:pt>
                      <c:pt idx="1282">
                        <c:v>1.2671090369478833E-6</c:v>
                      </c:pt>
                      <c:pt idx="1283">
                        <c:v>1.2671090369478833E-6</c:v>
                      </c:pt>
                      <c:pt idx="1284">
                        <c:v>1.2671090369478833E-6</c:v>
                      </c:pt>
                      <c:pt idx="1285">
                        <c:v>1.2671090369478833E-6</c:v>
                      </c:pt>
                      <c:pt idx="1286">
                        <c:v>1.2671090369478833E-6</c:v>
                      </c:pt>
                      <c:pt idx="1287">
                        <c:v>1.2671090369478833E-6</c:v>
                      </c:pt>
                      <c:pt idx="1288">
                        <c:v>1.2671090369478833E-6</c:v>
                      </c:pt>
                      <c:pt idx="1289">
                        <c:v>1.2671090369478833E-6</c:v>
                      </c:pt>
                      <c:pt idx="1290">
                        <c:v>1.2671090369478833E-6</c:v>
                      </c:pt>
                      <c:pt idx="1291">
                        <c:v>1.2671090369478833E-6</c:v>
                      </c:pt>
                      <c:pt idx="1292">
                        <c:v>1.2671090369478833E-6</c:v>
                      </c:pt>
                      <c:pt idx="1293">
                        <c:v>1.2671090369478833E-6</c:v>
                      </c:pt>
                      <c:pt idx="1294">
                        <c:v>1.2671090369478833E-6</c:v>
                      </c:pt>
                      <c:pt idx="1295">
                        <c:v>1.2671090369478833E-6</c:v>
                      </c:pt>
                      <c:pt idx="1296">
                        <c:v>1.2671090369478833E-6</c:v>
                      </c:pt>
                      <c:pt idx="1297">
                        <c:v>1.2671090369478833E-6</c:v>
                      </c:pt>
                      <c:pt idx="1298">
                        <c:v>1.2671090369478833E-6</c:v>
                      </c:pt>
                      <c:pt idx="1299">
                        <c:v>1.2671090369478833E-6</c:v>
                      </c:pt>
                      <c:pt idx="1300">
                        <c:v>1.2671090369478833E-6</c:v>
                      </c:pt>
                      <c:pt idx="1301">
                        <c:v>1.2671090369478833E-6</c:v>
                      </c:pt>
                      <c:pt idx="1302">
                        <c:v>1.2671090369478833E-6</c:v>
                      </c:pt>
                      <c:pt idx="1303">
                        <c:v>1.2671090369478833E-6</c:v>
                      </c:pt>
                      <c:pt idx="1304">
                        <c:v>1.2671090369478833E-6</c:v>
                      </c:pt>
                      <c:pt idx="1305">
                        <c:v>1.2671090369478833E-6</c:v>
                      </c:pt>
                      <c:pt idx="1306">
                        <c:v>1.2671090369478833E-6</c:v>
                      </c:pt>
                      <c:pt idx="1307">
                        <c:v>1.2671090369478833E-6</c:v>
                      </c:pt>
                      <c:pt idx="1308">
                        <c:v>1.2671090369478833E-6</c:v>
                      </c:pt>
                      <c:pt idx="1309">
                        <c:v>1.2671090369478833E-6</c:v>
                      </c:pt>
                      <c:pt idx="1310">
                        <c:v>1.2671090369478833E-6</c:v>
                      </c:pt>
                      <c:pt idx="1311">
                        <c:v>1.2671090369478833E-6</c:v>
                      </c:pt>
                      <c:pt idx="1312">
                        <c:v>1.2671090369478833E-6</c:v>
                      </c:pt>
                      <c:pt idx="1313">
                        <c:v>1.2671090369478833E-6</c:v>
                      </c:pt>
                      <c:pt idx="1314">
                        <c:v>1.2671090369478833E-6</c:v>
                      </c:pt>
                      <c:pt idx="1315">
                        <c:v>1.2671090369478833E-6</c:v>
                      </c:pt>
                      <c:pt idx="1316">
                        <c:v>1.2671090369478833E-6</c:v>
                      </c:pt>
                      <c:pt idx="1317">
                        <c:v>1.2671090369478833E-6</c:v>
                      </c:pt>
                      <c:pt idx="1318">
                        <c:v>1.2671090369478833E-6</c:v>
                      </c:pt>
                      <c:pt idx="1319">
                        <c:v>1.2671090369478833E-6</c:v>
                      </c:pt>
                      <c:pt idx="1320">
                        <c:v>1.2671090369478833E-6</c:v>
                      </c:pt>
                      <c:pt idx="1321">
                        <c:v>1.2671090369478833E-6</c:v>
                      </c:pt>
                      <c:pt idx="1322">
                        <c:v>1.2671090369478833E-6</c:v>
                      </c:pt>
                      <c:pt idx="1323">
                        <c:v>1.2671090369478833E-6</c:v>
                      </c:pt>
                      <c:pt idx="1324">
                        <c:v>1.2671090369478833E-6</c:v>
                      </c:pt>
                      <c:pt idx="1325">
                        <c:v>1.2671090369478833E-6</c:v>
                      </c:pt>
                      <c:pt idx="1326">
                        <c:v>1.2671090369478833E-6</c:v>
                      </c:pt>
                      <c:pt idx="1327">
                        <c:v>1.2671090369478833E-6</c:v>
                      </c:pt>
                      <c:pt idx="1328">
                        <c:v>1.2671090369478833E-6</c:v>
                      </c:pt>
                      <c:pt idx="1329">
                        <c:v>1.2671090369478833E-6</c:v>
                      </c:pt>
                      <c:pt idx="1330">
                        <c:v>1.2671090369478833E-6</c:v>
                      </c:pt>
                      <c:pt idx="1331">
                        <c:v>1.2671090369478833E-6</c:v>
                      </c:pt>
                      <c:pt idx="1332">
                        <c:v>1.2671090369478833E-6</c:v>
                      </c:pt>
                      <c:pt idx="1333">
                        <c:v>1.2671090369478833E-6</c:v>
                      </c:pt>
                      <c:pt idx="1334">
                        <c:v>1.2671090369478833E-6</c:v>
                      </c:pt>
                      <c:pt idx="1335">
                        <c:v>1.2671090369478833E-6</c:v>
                      </c:pt>
                      <c:pt idx="1336">
                        <c:v>1.2671090369478833E-6</c:v>
                      </c:pt>
                      <c:pt idx="1337">
                        <c:v>1.2671090369478833E-6</c:v>
                      </c:pt>
                      <c:pt idx="1338">
                        <c:v>1.2671090369478833E-6</c:v>
                      </c:pt>
                      <c:pt idx="1339">
                        <c:v>1.2671090369478833E-6</c:v>
                      </c:pt>
                      <c:pt idx="1340">
                        <c:v>1.2671090369478833E-6</c:v>
                      </c:pt>
                      <c:pt idx="1341">
                        <c:v>1.2671090369478833E-6</c:v>
                      </c:pt>
                      <c:pt idx="1342">
                        <c:v>1.2671090369478833E-6</c:v>
                      </c:pt>
                      <c:pt idx="1343">
                        <c:v>1.2671090369478833E-6</c:v>
                      </c:pt>
                      <c:pt idx="1344">
                        <c:v>1.1519173063162574E-6</c:v>
                      </c:pt>
                      <c:pt idx="1345">
                        <c:v>1.1519173063162574E-6</c:v>
                      </c:pt>
                      <c:pt idx="1346">
                        <c:v>1.1519173063162574E-6</c:v>
                      </c:pt>
                      <c:pt idx="1347">
                        <c:v>1.1519173063162574E-6</c:v>
                      </c:pt>
                      <c:pt idx="1348">
                        <c:v>1.1519173063162574E-6</c:v>
                      </c:pt>
                      <c:pt idx="1349">
                        <c:v>1.1519173063162574E-6</c:v>
                      </c:pt>
                      <c:pt idx="1350">
                        <c:v>1.1519173063162574E-6</c:v>
                      </c:pt>
                      <c:pt idx="1351">
                        <c:v>1.1519173063162574E-6</c:v>
                      </c:pt>
                      <c:pt idx="1352">
                        <c:v>1.1519173063162574E-6</c:v>
                      </c:pt>
                      <c:pt idx="1353">
                        <c:v>1.1519173063162574E-6</c:v>
                      </c:pt>
                      <c:pt idx="1354">
                        <c:v>1.1519173063162574E-6</c:v>
                      </c:pt>
                      <c:pt idx="1355">
                        <c:v>1.1519173063162574E-6</c:v>
                      </c:pt>
                      <c:pt idx="1356">
                        <c:v>1.1519173063162574E-6</c:v>
                      </c:pt>
                      <c:pt idx="1357">
                        <c:v>1.1519173063162574E-6</c:v>
                      </c:pt>
                      <c:pt idx="1358">
                        <c:v>1.1519173063162574E-6</c:v>
                      </c:pt>
                      <c:pt idx="1359">
                        <c:v>1.1519173063162574E-6</c:v>
                      </c:pt>
                      <c:pt idx="1360">
                        <c:v>1.1519173063162574E-6</c:v>
                      </c:pt>
                      <c:pt idx="1361">
                        <c:v>1.1519173063162574E-6</c:v>
                      </c:pt>
                      <c:pt idx="1362">
                        <c:v>1.1519173063162574E-6</c:v>
                      </c:pt>
                      <c:pt idx="1363">
                        <c:v>1.1519173063162574E-6</c:v>
                      </c:pt>
                      <c:pt idx="1364">
                        <c:v>1.1519173063162574E-6</c:v>
                      </c:pt>
                      <c:pt idx="1365">
                        <c:v>1.1519173063162574E-6</c:v>
                      </c:pt>
                      <c:pt idx="1366">
                        <c:v>1.1519173063162574E-6</c:v>
                      </c:pt>
                      <c:pt idx="1367">
                        <c:v>1.1519173063162574E-6</c:v>
                      </c:pt>
                      <c:pt idx="1368">
                        <c:v>1.1519173063162574E-6</c:v>
                      </c:pt>
                      <c:pt idx="1369">
                        <c:v>1.1519173063162574E-6</c:v>
                      </c:pt>
                      <c:pt idx="1370">
                        <c:v>1.1519173063162574E-6</c:v>
                      </c:pt>
                      <c:pt idx="1371">
                        <c:v>1.1519173063162574E-6</c:v>
                      </c:pt>
                      <c:pt idx="1372">
                        <c:v>1.1519173063162574E-6</c:v>
                      </c:pt>
                      <c:pt idx="1373">
                        <c:v>1.1519173063162574E-6</c:v>
                      </c:pt>
                      <c:pt idx="1374">
                        <c:v>1.1519173063162574E-6</c:v>
                      </c:pt>
                      <c:pt idx="1375">
                        <c:v>1.1519173063162574E-6</c:v>
                      </c:pt>
                      <c:pt idx="1376">
                        <c:v>1.1519173063162574E-6</c:v>
                      </c:pt>
                      <c:pt idx="1377">
                        <c:v>1.1519173063162574E-6</c:v>
                      </c:pt>
                      <c:pt idx="1378">
                        <c:v>1.1519173063162574E-6</c:v>
                      </c:pt>
                      <c:pt idx="1379">
                        <c:v>1.1519173063162574E-6</c:v>
                      </c:pt>
                      <c:pt idx="1380">
                        <c:v>1.1519173063162574E-6</c:v>
                      </c:pt>
                      <c:pt idx="1381">
                        <c:v>1.1519173063162574E-6</c:v>
                      </c:pt>
                      <c:pt idx="1382">
                        <c:v>1.1519173063162574E-6</c:v>
                      </c:pt>
                      <c:pt idx="1383">
                        <c:v>1.1519173063162574E-6</c:v>
                      </c:pt>
                      <c:pt idx="1384">
                        <c:v>1.1519173063162574E-6</c:v>
                      </c:pt>
                      <c:pt idx="1385">
                        <c:v>1.1519173063162574E-6</c:v>
                      </c:pt>
                      <c:pt idx="1386">
                        <c:v>1.1519173063162574E-6</c:v>
                      </c:pt>
                      <c:pt idx="1387">
                        <c:v>1.1519173063162574E-6</c:v>
                      </c:pt>
                      <c:pt idx="1388">
                        <c:v>1.1519173063162574E-6</c:v>
                      </c:pt>
                      <c:pt idx="1389">
                        <c:v>1.1519173063162574E-6</c:v>
                      </c:pt>
                      <c:pt idx="1390">
                        <c:v>1.1519173063162574E-6</c:v>
                      </c:pt>
                      <c:pt idx="1391">
                        <c:v>1.1519173063162574E-6</c:v>
                      </c:pt>
                      <c:pt idx="1392">
                        <c:v>1.1519173063162574E-6</c:v>
                      </c:pt>
                      <c:pt idx="1393">
                        <c:v>1.1519173063162574E-6</c:v>
                      </c:pt>
                      <c:pt idx="1394">
                        <c:v>1.1519173063162574E-6</c:v>
                      </c:pt>
                      <c:pt idx="1395">
                        <c:v>1.1519173063162574E-6</c:v>
                      </c:pt>
                      <c:pt idx="1396">
                        <c:v>1.1519173063162574E-6</c:v>
                      </c:pt>
                      <c:pt idx="1397">
                        <c:v>1.1519173063162574E-6</c:v>
                      </c:pt>
                      <c:pt idx="1398">
                        <c:v>1.1519173063162574E-6</c:v>
                      </c:pt>
                      <c:pt idx="1399">
                        <c:v>1.1519173063162574E-6</c:v>
                      </c:pt>
                      <c:pt idx="1400">
                        <c:v>1.1519173063162574E-6</c:v>
                      </c:pt>
                      <c:pt idx="1401">
                        <c:v>1.1519173063162574E-6</c:v>
                      </c:pt>
                      <c:pt idx="1402">
                        <c:v>1.1519173063162574E-6</c:v>
                      </c:pt>
                      <c:pt idx="1403">
                        <c:v>1.1519173063162574E-6</c:v>
                      </c:pt>
                      <c:pt idx="1404">
                        <c:v>1.1519173063162574E-6</c:v>
                      </c:pt>
                      <c:pt idx="1405">
                        <c:v>1.1519173063162574E-6</c:v>
                      </c:pt>
                      <c:pt idx="1406">
                        <c:v>1.1519173063162574E-6</c:v>
                      </c:pt>
                      <c:pt idx="1407">
                        <c:v>1.1519173063162574E-6</c:v>
                      </c:pt>
                    </c:numCache>
                  </c:numRef>
                </c:yVal>
                <c:smooth val="0"/>
                <c:extLst>
                  <c:ext xmlns:c16="http://schemas.microsoft.com/office/drawing/2014/chart" uri="{C3380CC4-5D6E-409C-BE32-E72D297353CC}">
                    <c16:uniqueId val="{00000001-386D-4CEC-BA47-ABB6F41D7E3B}"/>
                  </c:ext>
                </c:extLst>
              </c15:ser>
            </c15:filteredScatterSeries>
          </c:ext>
        </c:extLst>
      </c:scatterChart>
      <c:valAx>
        <c:axId val="388260552"/>
        <c:scaling>
          <c:logBase val="10"/>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1" i="0" u="none" strike="noStrike" kern="1200" baseline="0">
                    <a:solidFill>
                      <a:schemeClr val="tx1"/>
                    </a:solidFill>
                    <a:latin typeface="+mn-lt"/>
                    <a:ea typeface="+mn-ea"/>
                    <a:cs typeface="+mn-cs"/>
                  </a:defRPr>
                </a:pPr>
                <a:r>
                  <a:rPr lang="en-GB" sz="1200" b="1" i="0" baseline="0">
                    <a:solidFill>
                      <a:schemeClr val="tx1"/>
                    </a:solidFill>
                    <a:effectLst/>
                  </a:rPr>
                  <a:t>Elapsed Time [hours]</a:t>
                </a:r>
                <a:endParaRPr lang="en-GB" sz="1200" b="1">
                  <a:solidFill>
                    <a:schemeClr val="tx1"/>
                  </a:solidFill>
                  <a:effectLst/>
                </a:endParaRPr>
              </a:p>
            </c:rich>
          </c:tx>
          <c:overlay val="0"/>
          <c:spPr>
            <a:noFill/>
            <a:ln>
              <a:noFill/>
            </a:ln>
            <a:effectLst/>
          </c:spPr>
          <c:txPr>
            <a:bodyPr rot="0" spcFirstLastPara="1" vertOverflow="ellipsis" vert="horz" wrap="square" anchor="ctr" anchorCtr="1"/>
            <a:lstStyle/>
            <a:p>
              <a:pPr>
                <a:defRPr sz="1200" b="1" i="0" u="none" strike="noStrike" kern="1200" baseline="0">
                  <a:solidFill>
                    <a:schemeClr val="tx1"/>
                  </a:solidFill>
                  <a:latin typeface="+mn-lt"/>
                  <a:ea typeface="+mn-ea"/>
                  <a:cs typeface="+mn-cs"/>
                </a:defRPr>
              </a:pPr>
              <a:endParaRPr lang="en-US"/>
            </a:p>
          </c:txPr>
        </c:title>
        <c:numFmt formatCode="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1" i="0" u="none" strike="noStrike" kern="1200" baseline="0">
                <a:solidFill>
                  <a:schemeClr val="tx1"/>
                </a:solidFill>
                <a:latin typeface="+mn-lt"/>
                <a:ea typeface="+mn-ea"/>
                <a:cs typeface="+mn-cs"/>
              </a:defRPr>
            </a:pPr>
            <a:endParaRPr lang="en-US"/>
          </a:p>
        </c:txPr>
        <c:crossAx val="388273672"/>
        <c:crossesAt val="1.0000000000000011E-20"/>
        <c:crossBetween val="midCat"/>
      </c:valAx>
      <c:valAx>
        <c:axId val="388273672"/>
        <c:scaling>
          <c:logBase val="10"/>
          <c:orientation val="minMax"/>
          <c:max val="1.0000000000000002E-3"/>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1" i="0" u="none" strike="noStrike" kern="1200" baseline="0">
                    <a:solidFill>
                      <a:schemeClr val="tx1"/>
                    </a:solidFill>
                    <a:latin typeface="+mn-lt"/>
                    <a:ea typeface="+mn-ea"/>
                    <a:cs typeface="+mn-cs"/>
                  </a:defRPr>
                </a:pPr>
                <a:r>
                  <a:rPr lang="en-GB" sz="1200" b="1" i="0" baseline="0">
                    <a:solidFill>
                      <a:schemeClr val="tx1"/>
                    </a:solidFill>
                    <a:effectLst/>
                  </a:rPr>
                  <a:t>Pressure [mbar]</a:t>
                </a:r>
                <a:endParaRPr lang="en-GB" sz="1200" b="1">
                  <a:solidFill>
                    <a:schemeClr val="tx1"/>
                  </a:solidFill>
                  <a:effectLst/>
                </a:endParaRPr>
              </a:p>
            </c:rich>
          </c:tx>
          <c:overlay val="0"/>
          <c:spPr>
            <a:noFill/>
            <a:ln>
              <a:noFill/>
            </a:ln>
            <a:effectLst/>
          </c:spPr>
          <c:txPr>
            <a:bodyPr rot="-5400000" spcFirstLastPara="1" vertOverflow="ellipsis" vert="horz" wrap="square" anchor="ctr" anchorCtr="1"/>
            <a:lstStyle/>
            <a:p>
              <a:pPr>
                <a:defRPr sz="1200" b="1" i="0" u="none" strike="noStrike" kern="1200" baseline="0">
                  <a:solidFill>
                    <a:schemeClr val="tx1"/>
                  </a:solidFill>
                  <a:latin typeface="+mn-lt"/>
                  <a:ea typeface="+mn-ea"/>
                  <a:cs typeface="+mn-cs"/>
                </a:defRPr>
              </a:pPr>
              <a:endParaRPr lang="en-US"/>
            </a:p>
          </c:txPr>
        </c:title>
        <c:numFmt formatCode="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1" i="0" u="none" strike="noStrike" kern="1200" baseline="0">
                <a:solidFill>
                  <a:schemeClr val="tx1"/>
                </a:solidFill>
                <a:latin typeface="+mn-lt"/>
                <a:ea typeface="+mn-ea"/>
                <a:cs typeface="+mn-cs"/>
              </a:defRPr>
            </a:pPr>
            <a:endParaRPr lang="en-US"/>
          </a:p>
        </c:txPr>
        <c:crossAx val="388260552"/>
        <c:crossesAt val="1.0000000000000002E-2"/>
        <c:crossBetween val="midCat"/>
      </c:valAx>
      <c:spPr>
        <a:solidFill>
          <a:srgbClr val="FFFFFF"/>
        </a:solidFill>
        <a:ln>
          <a:noFill/>
        </a:ln>
        <a:effectLst/>
      </c:spPr>
    </c:plotArea>
    <c:plotVisOnly val="1"/>
    <c:dispBlanksAs val="gap"/>
    <c:showDLblsOverMax val="0"/>
  </c:chart>
  <c:spPr>
    <a:solidFill>
      <a:srgbClr val="FFFFFF"/>
    </a:solidFill>
    <a:ln w="9525" cap="flat" cmpd="sng" algn="ctr">
      <a:noFill/>
      <a:round/>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smoothMarker"/>
        <c:varyColors val="0"/>
        <c:ser>
          <c:idx val="0"/>
          <c:order val="0"/>
          <c:spPr>
            <a:ln w="19050" cap="rnd">
              <a:solidFill>
                <a:schemeClr val="tx2"/>
              </a:solidFill>
              <a:round/>
            </a:ln>
            <a:effectLst/>
          </c:spPr>
          <c:marker>
            <c:symbol val="none"/>
          </c:marker>
          <c:xVal>
            <c:numRef>
              <c:f>'Theoretical curves'!$A$38:$A$44</c:f>
              <c:numCache>
                <c:formatCode>General</c:formatCode>
                <c:ptCount val="7"/>
                <c:pt idx="0">
                  <c:v>0.11</c:v>
                </c:pt>
                <c:pt idx="1">
                  <c:v>0.2</c:v>
                </c:pt>
                <c:pt idx="2">
                  <c:v>0.4</c:v>
                </c:pt>
                <c:pt idx="3">
                  <c:v>0.8</c:v>
                </c:pt>
                <c:pt idx="4">
                  <c:v>1.1000000000000001</c:v>
                </c:pt>
                <c:pt idx="5">
                  <c:v>2</c:v>
                </c:pt>
                <c:pt idx="6">
                  <c:v>4</c:v>
                </c:pt>
              </c:numCache>
            </c:numRef>
          </c:xVal>
          <c:yVal>
            <c:numRef>
              <c:f>'Theoretical curves'!$F$38:$F$44</c:f>
              <c:numCache>
                <c:formatCode>General</c:formatCode>
                <c:ptCount val="7"/>
                <c:pt idx="0">
                  <c:v>2.206913604974739E-5</c:v>
                </c:pt>
                <c:pt idx="1">
                  <c:v>1.6366909338364494E-5</c:v>
                </c:pt>
                <c:pt idx="2">
                  <c:v>1.1573152580222963E-5</c:v>
                </c:pt>
                <c:pt idx="3">
                  <c:v>8.183454669182247E-6</c:v>
                </c:pt>
                <c:pt idx="4">
                  <c:v>6.9788735909332807E-6</c:v>
                </c:pt>
                <c:pt idx="5">
                  <c:v>5.175671176671127E-6</c:v>
                </c:pt>
                <c:pt idx="6">
                  <c:v>3.6597521862159117E-6</c:v>
                </c:pt>
              </c:numCache>
            </c:numRef>
          </c:yVal>
          <c:smooth val="1"/>
          <c:extLst>
            <c:ext xmlns:c16="http://schemas.microsoft.com/office/drawing/2014/chart" uri="{C3380CC4-5D6E-409C-BE32-E72D297353CC}">
              <c16:uniqueId val="{00000000-3D04-482F-A8EF-2F7C7A85E258}"/>
            </c:ext>
          </c:extLst>
        </c:ser>
        <c:dLbls>
          <c:showLegendKey val="0"/>
          <c:showVal val="0"/>
          <c:showCatName val="0"/>
          <c:showSerName val="0"/>
          <c:showPercent val="0"/>
          <c:showBubbleSize val="0"/>
        </c:dLbls>
        <c:axId val="1549013792"/>
        <c:axId val="1549010880"/>
      </c:scatterChart>
      <c:valAx>
        <c:axId val="1549013792"/>
        <c:scaling>
          <c:logBase val="10"/>
          <c:orientation val="minMax"/>
          <c:max val="10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1" i="0" u="none" strike="noStrike" kern="1200" baseline="0">
                    <a:solidFill>
                      <a:schemeClr val="tx1">
                        <a:lumMod val="95000"/>
                        <a:lumOff val="5000"/>
                      </a:schemeClr>
                    </a:solidFill>
                    <a:latin typeface="+mn-lt"/>
                    <a:ea typeface="+mn-ea"/>
                    <a:cs typeface="+mn-cs"/>
                  </a:defRPr>
                </a:pPr>
                <a:r>
                  <a:rPr lang="en-GB" sz="1200" b="1" i="0" baseline="0">
                    <a:effectLst/>
                  </a:rPr>
                  <a:t>Elapsed Time [hours]</a:t>
                </a:r>
                <a:endParaRPr lang="en-GB" sz="1200">
                  <a:effectLst/>
                </a:endParaRPr>
              </a:p>
            </c:rich>
          </c:tx>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95000"/>
                      <a:lumOff val="5000"/>
                    </a:schemeClr>
                  </a:solidFill>
                  <a:latin typeface="+mn-lt"/>
                  <a:ea typeface="+mn-ea"/>
                  <a:cs typeface="+mn-cs"/>
                </a:defRPr>
              </a:pPr>
              <a:endParaRPr lang="en-US"/>
            </a:p>
          </c:txPr>
        </c:title>
        <c:numFmt formatCode="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1" i="0" u="none" strike="noStrike" kern="1200" baseline="0">
                <a:solidFill>
                  <a:schemeClr val="tx1">
                    <a:lumMod val="95000"/>
                    <a:lumOff val="5000"/>
                  </a:schemeClr>
                </a:solidFill>
                <a:latin typeface="+mn-lt"/>
                <a:ea typeface="+mn-ea"/>
                <a:cs typeface="+mn-cs"/>
              </a:defRPr>
            </a:pPr>
            <a:endParaRPr lang="en-US"/>
          </a:p>
        </c:txPr>
        <c:crossAx val="1549010880"/>
        <c:crossesAt val="1.0000000000000011E-20"/>
        <c:crossBetween val="midCat"/>
      </c:valAx>
      <c:valAx>
        <c:axId val="1549010880"/>
        <c:scaling>
          <c:logBase val="10"/>
          <c:orientation val="minMax"/>
          <c:max val="1.0000000000000002E-3"/>
          <c:min val="1.0000000000000005E-8"/>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200" b="1">
                    <a:solidFill>
                      <a:schemeClr val="tx1">
                        <a:lumMod val="95000"/>
                        <a:lumOff val="5000"/>
                      </a:schemeClr>
                    </a:solidFill>
                  </a:rPr>
                  <a:t>Pressure [mbar</a:t>
                </a:r>
                <a:r>
                  <a:rPr lang="en-GB" sz="1200" b="1" baseline="0">
                    <a:solidFill>
                      <a:schemeClr val="tx1">
                        <a:lumMod val="95000"/>
                        <a:lumOff val="5000"/>
                      </a:schemeClr>
                    </a:solidFill>
                  </a:rPr>
                  <a:t>]</a:t>
                </a:r>
                <a:endParaRPr lang="en-GB" sz="1200" b="1" baseline="30000">
                  <a:solidFill>
                    <a:schemeClr val="tx1">
                      <a:lumMod val="95000"/>
                      <a:lumOff val="5000"/>
                    </a:schemeClr>
                  </a:solidFill>
                </a:endParaRP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1" i="0" u="none" strike="noStrike" kern="1200" baseline="0">
                <a:solidFill>
                  <a:schemeClr val="tx1">
                    <a:lumMod val="95000"/>
                    <a:lumOff val="5000"/>
                  </a:schemeClr>
                </a:solidFill>
                <a:latin typeface="+mn-lt"/>
                <a:ea typeface="+mn-ea"/>
                <a:cs typeface="+mn-cs"/>
              </a:defRPr>
            </a:pPr>
            <a:endParaRPr lang="en-US"/>
          </a:p>
        </c:txPr>
        <c:crossAx val="1549013792"/>
        <c:crossesAt val="1.0000000000000011E-20"/>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FFFFFF"/>
    </a:solidFill>
    <a:ln w="9525" cap="flat" cmpd="sng" algn="ctr">
      <a:noFill/>
      <a:round/>
    </a:ln>
    <a:effectLst/>
  </c:spPr>
  <c:txPr>
    <a:bodyPr/>
    <a:lstStyle/>
    <a:p>
      <a:pPr>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3"/>
          <c:order val="1"/>
          <c:tx>
            <c:strRef>
              <c:f>'2020.01.17 Kapton 0.125mm TB1'!$F$4</c:f>
              <c:strCache>
                <c:ptCount val="1"/>
                <c:pt idx="0">
                  <c:v>BG Reference</c:v>
                </c:pt>
              </c:strCache>
            </c:strRef>
          </c:tx>
          <c:spPr>
            <a:ln w="19050" cap="rnd">
              <a:solidFill>
                <a:schemeClr val="accent1">
                  <a:lumMod val="50000"/>
                </a:schemeClr>
              </a:solidFill>
              <a:round/>
            </a:ln>
            <a:effectLst/>
          </c:spPr>
          <c:marker>
            <c:symbol val="none"/>
          </c:marker>
          <c:xVal>
            <c:numRef>
              <c:f>'2020.01.17 Kapton 0.125mm TB1'!$I$50:$I$15000</c:f>
              <c:numCache>
                <c:formatCode>0.000</c:formatCode>
                <c:ptCount val="14951"/>
                <c:pt idx="0">
                  <c:v>2.2500000020954758E-2</c:v>
                </c:pt>
                <c:pt idx="1">
                  <c:v>2.305555553175509E-2</c:v>
                </c:pt>
                <c:pt idx="2">
                  <c:v>2.3611111042555422E-2</c:v>
                </c:pt>
                <c:pt idx="3">
                  <c:v>2.4166666727978736E-2</c:v>
                </c:pt>
                <c:pt idx="4">
                  <c:v>2.4722222238779068E-2</c:v>
                </c:pt>
                <c:pt idx="5">
                  <c:v>2.52777777495794E-2</c:v>
                </c:pt>
                <c:pt idx="6">
                  <c:v>2.5833333260379732E-2</c:v>
                </c:pt>
                <c:pt idx="7">
                  <c:v>2.6388888945803046E-2</c:v>
                </c:pt>
                <c:pt idx="8">
                  <c:v>2.6944444456603378E-2</c:v>
                </c:pt>
                <c:pt idx="9">
                  <c:v>2.749999996740371E-2</c:v>
                </c:pt>
                <c:pt idx="10">
                  <c:v>2.8055555478204042E-2</c:v>
                </c:pt>
                <c:pt idx="11">
                  <c:v>2.8611111163627356E-2</c:v>
                </c:pt>
                <c:pt idx="12">
                  <c:v>2.9166666674427688E-2</c:v>
                </c:pt>
                <c:pt idx="13">
                  <c:v>3.0000000027939677E-2</c:v>
                </c:pt>
                <c:pt idx="14">
                  <c:v>3.0555555538740009E-2</c:v>
                </c:pt>
                <c:pt idx="15">
                  <c:v>3.1111111049540341E-2</c:v>
                </c:pt>
                <c:pt idx="16">
                  <c:v>3.1666666734963655E-2</c:v>
                </c:pt>
                <c:pt idx="17">
                  <c:v>3.2222222245763987E-2</c:v>
                </c:pt>
                <c:pt idx="18">
                  <c:v>3.2777777756564319E-2</c:v>
                </c:pt>
                <c:pt idx="19">
                  <c:v>3.3333333267364651E-2</c:v>
                </c:pt>
                <c:pt idx="20">
                  <c:v>3.3888888952787966E-2</c:v>
                </c:pt>
                <c:pt idx="21">
                  <c:v>3.4444444463588297E-2</c:v>
                </c:pt>
                <c:pt idx="22">
                  <c:v>3.4999999974388629E-2</c:v>
                </c:pt>
                <c:pt idx="23">
                  <c:v>3.5555555485188961E-2</c:v>
                </c:pt>
                <c:pt idx="24">
                  <c:v>3.6111111170612276E-2</c:v>
                </c:pt>
                <c:pt idx="25">
                  <c:v>3.6666666681412607E-2</c:v>
                </c:pt>
                <c:pt idx="26">
                  <c:v>3.7222222192212939E-2</c:v>
                </c:pt>
                <c:pt idx="27">
                  <c:v>3.8055555545724928E-2</c:v>
                </c:pt>
                <c:pt idx="28">
                  <c:v>3.861111105652526E-2</c:v>
                </c:pt>
                <c:pt idx="29">
                  <c:v>3.9166666741948575E-2</c:v>
                </c:pt>
                <c:pt idx="30">
                  <c:v>3.9722222252748907E-2</c:v>
                </c:pt>
                <c:pt idx="31">
                  <c:v>4.0277777763549238E-2</c:v>
                </c:pt>
                <c:pt idx="32">
                  <c:v>4.083333327434957E-2</c:v>
                </c:pt>
                <c:pt idx="33">
                  <c:v>4.1388888959772885E-2</c:v>
                </c:pt>
                <c:pt idx="34">
                  <c:v>4.1944444470573217E-2</c:v>
                </c:pt>
                <c:pt idx="35">
                  <c:v>4.2499999981373549E-2</c:v>
                </c:pt>
                <c:pt idx="36">
                  <c:v>4.305555549217388E-2</c:v>
                </c:pt>
                <c:pt idx="37">
                  <c:v>4.3611111177597195E-2</c:v>
                </c:pt>
                <c:pt idx="38">
                  <c:v>4.4166666688397527E-2</c:v>
                </c:pt>
                <c:pt idx="39">
                  <c:v>4.4722222199197859E-2</c:v>
                </c:pt>
                <c:pt idx="40">
                  <c:v>4.527777770999819E-2</c:v>
                </c:pt>
                <c:pt idx="41">
                  <c:v>4.5833333395421505E-2</c:v>
                </c:pt>
                <c:pt idx="42">
                  <c:v>4.6666666574310511E-2</c:v>
                </c:pt>
                <c:pt idx="43">
                  <c:v>4.7222222259733826E-2</c:v>
                </c:pt>
                <c:pt idx="44">
                  <c:v>4.7777777770534158E-2</c:v>
                </c:pt>
                <c:pt idx="45">
                  <c:v>4.833333328133449E-2</c:v>
                </c:pt>
                <c:pt idx="46">
                  <c:v>4.8888888966757804E-2</c:v>
                </c:pt>
                <c:pt idx="47">
                  <c:v>4.9444444477558136E-2</c:v>
                </c:pt>
                <c:pt idx="48">
                  <c:v>4.9999999988358468E-2</c:v>
                </c:pt>
                <c:pt idx="49">
                  <c:v>5.05555554991588E-2</c:v>
                </c:pt>
                <c:pt idx="50">
                  <c:v>5.1111111184582114E-2</c:v>
                </c:pt>
                <c:pt idx="51">
                  <c:v>5.1666666695382446E-2</c:v>
                </c:pt>
                <c:pt idx="52">
                  <c:v>5.2222222206182778E-2</c:v>
                </c:pt>
                <c:pt idx="53">
                  <c:v>5.277777771698311E-2</c:v>
                </c:pt>
                <c:pt idx="54">
                  <c:v>5.3333333402406424E-2</c:v>
                </c:pt>
                <c:pt idx="55">
                  <c:v>5.3888888913206756E-2</c:v>
                </c:pt>
                <c:pt idx="56">
                  <c:v>5.4722222266718745E-2</c:v>
                </c:pt>
                <c:pt idx="57">
                  <c:v>5.5277777777519077E-2</c:v>
                </c:pt>
                <c:pt idx="58">
                  <c:v>5.5833333288319409E-2</c:v>
                </c:pt>
                <c:pt idx="59">
                  <c:v>5.6388888799119741E-2</c:v>
                </c:pt>
                <c:pt idx="60">
                  <c:v>5.6944444484543055E-2</c:v>
                </c:pt>
                <c:pt idx="61">
                  <c:v>5.7499999995343387E-2</c:v>
                </c:pt>
                <c:pt idx="62">
                  <c:v>5.8055555506143719E-2</c:v>
                </c:pt>
                <c:pt idx="63">
                  <c:v>5.8611111016944051E-2</c:v>
                </c:pt>
                <c:pt idx="64">
                  <c:v>5.9166666702367365E-2</c:v>
                </c:pt>
                <c:pt idx="65">
                  <c:v>5.9722222213167697E-2</c:v>
                </c:pt>
                <c:pt idx="66">
                  <c:v>6.0277777723968029E-2</c:v>
                </c:pt>
                <c:pt idx="67">
                  <c:v>6.0833333409391344E-2</c:v>
                </c:pt>
                <c:pt idx="68">
                  <c:v>6.1388888920191675E-2</c:v>
                </c:pt>
                <c:pt idx="69">
                  <c:v>6.1944444430992007E-2</c:v>
                </c:pt>
                <c:pt idx="70">
                  <c:v>6.2499999941792339E-2</c:v>
                </c:pt>
                <c:pt idx="71">
                  <c:v>6.3333333295304328E-2</c:v>
                </c:pt>
                <c:pt idx="72">
                  <c:v>6.388888880610466E-2</c:v>
                </c:pt>
                <c:pt idx="73">
                  <c:v>6.4444444491527975E-2</c:v>
                </c:pt>
                <c:pt idx="74">
                  <c:v>6.5000000002328306E-2</c:v>
                </c:pt>
                <c:pt idx="75">
                  <c:v>6.5555555513128638E-2</c:v>
                </c:pt>
                <c:pt idx="76">
                  <c:v>6.611111102392897E-2</c:v>
                </c:pt>
                <c:pt idx="77">
                  <c:v>6.6666666709352285E-2</c:v>
                </c:pt>
                <c:pt idx="78">
                  <c:v>6.7222222220152617E-2</c:v>
                </c:pt>
                <c:pt idx="79">
                  <c:v>6.7777777730952948E-2</c:v>
                </c:pt>
                <c:pt idx="80">
                  <c:v>6.833333324175328E-2</c:v>
                </c:pt>
                <c:pt idx="81">
                  <c:v>6.8888888927176595E-2</c:v>
                </c:pt>
                <c:pt idx="82">
                  <c:v>6.9444444437976927E-2</c:v>
                </c:pt>
                <c:pt idx="83">
                  <c:v>6.9999999948777258E-2</c:v>
                </c:pt>
                <c:pt idx="84">
                  <c:v>7.055555545957759E-2</c:v>
                </c:pt>
                <c:pt idx="85">
                  <c:v>7.1111111145000905E-2</c:v>
                </c:pt>
                <c:pt idx="86">
                  <c:v>7.1666666655801237E-2</c:v>
                </c:pt>
                <c:pt idx="87">
                  <c:v>7.2500000009313226E-2</c:v>
                </c:pt>
                <c:pt idx="88">
                  <c:v>7.3055555520113558E-2</c:v>
                </c:pt>
                <c:pt idx="89">
                  <c:v>7.3611111030913889E-2</c:v>
                </c:pt>
                <c:pt idx="90">
                  <c:v>7.4166666716337204E-2</c:v>
                </c:pt>
                <c:pt idx="91">
                  <c:v>7.4722222227137536E-2</c:v>
                </c:pt>
                <c:pt idx="92">
                  <c:v>7.5277777737937868E-2</c:v>
                </c:pt>
                <c:pt idx="93">
                  <c:v>7.5833333248738199E-2</c:v>
                </c:pt>
                <c:pt idx="94">
                  <c:v>7.6388888934161514E-2</c:v>
                </c:pt>
                <c:pt idx="95">
                  <c:v>7.6944444444961846E-2</c:v>
                </c:pt>
                <c:pt idx="96">
                  <c:v>7.7499999955762178E-2</c:v>
                </c:pt>
                <c:pt idx="97">
                  <c:v>7.805555546656251E-2</c:v>
                </c:pt>
                <c:pt idx="98">
                  <c:v>7.8611111151985824E-2</c:v>
                </c:pt>
                <c:pt idx="99">
                  <c:v>7.9166666662786156E-2</c:v>
                </c:pt>
                <c:pt idx="100">
                  <c:v>7.9722222173586488E-2</c:v>
                </c:pt>
                <c:pt idx="101">
                  <c:v>8.027777768438682E-2</c:v>
                </c:pt>
                <c:pt idx="102">
                  <c:v>8.1111111037898809E-2</c:v>
                </c:pt>
                <c:pt idx="103">
                  <c:v>8.1666666723322123E-2</c:v>
                </c:pt>
                <c:pt idx="104">
                  <c:v>8.2222222234122455E-2</c:v>
                </c:pt>
                <c:pt idx="105">
                  <c:v>8.2777777744922787E-2</c:v>
                </c:pt>
                <c:pt idx="106">
                  <c:v>8.3333333255723119E-2</c:v>
                </c:pt>
                <c:pt idx="107">
                  <c:v>8.3888888941146433E-2</c:v>
                </c:pt>
                <c:pt idx="108">
                  <c:v>8.4444444451946765E-2</c:v>
                </c:pt>
                <c:pt idx="109">
                  <c:v>8.4999999962747097E-2</c:v>
                </c:pt>
                <c:pt idx="110">
                  <c:v>8.5555555473547429E-2</c:v>
                </c:pt>
                <c:pt idx="111">
                  <c:v>8.6111111158970743E-2</c:v>
                </c:pt>
                <c:pt idx="112">
                  <c:v>8.6666666669771075E-2</c:v>
                </c:pt>
                <c:pt idx="113">
                  <c:v>8.7222222180571407E-2</c:v>
                </c:pt>
                <c:pt idx="114">
                  <c:v>8.7777777691371739E-2</c:v>
                </c:pt>
                <c:pt idx="115">
                  <c:v>0.10444444441236556</c:v>
                </c:pt>
                <c:pt idx="116">
                  <c:v>0.12138888880144805</c:v>
                </c:pt>
                <c:pt idx="117">
                  <c:v>0.13805555552244186</c:v>
                </c:pt>
                <c:pt idx="118">
                  <c:v>0.15472222224343568</c:v>
                </c:pt>
                <c:pt idx="119">
                  <c:v>0.1713888889644295</c:v>
                </c:pt>
                <c:pt idx="120">
                  <c:v>0.25472222222015262</c:v>
                </c:pt>
                <c:pt idx="121">
                  <c:v>0.33805555547587574</c:v>
                </c:pt>
                <c:pt idx="122">
                  <c:v>0.42138888890622184</c:v>
                </c:pt>
                <c:pt idx="123">
                  <c:v>0.50472222216194496</c:v>
                </c:pt>
                <c:pt idx="124">
                  <c:v>0.58805555559229106</c:v>
                </c:pt>
                <c:pt idx="125">
                  <c:v>0.67138888884801418</c:v>
                </c:pt>
                <c:pt idx="126">
                  <c:v>0.75472222227836028</c:v>
                </c:pt>
                <c:pt idx="127">
                  <c:v>0.8380555555340834</c:v>
                </c:pt>
                <c:pt idx="128">
                  <c:v>0.9213888889644295</c:v>
                </c:pt>
                <c:pt idx="129">
                  <c:v>1.0047222222201526</c:v>
                </c:pt>
                <c:pt idx="130">
                  <c:v>1.0880555554758757</c:v>
                </c:pt>
                <c:pt idx="131">
                  <c:v>1.1716666665743105</c:v>
                </c:pt>
                <c:pt idx="132">
                  <c:v>1.2550000000046566</c:v>
                </c:pt>
                <c:pt idx="133">
                  <c:v>1.3383333332603797</c:v>
                </c:pt>
                <c:pt idx="134">
                  <c:v>1.4216666666907258</c:v>
                </c:pt>
                <c:pt idx="135">
                  <c:v>1.504999999946449</c:v>
                </c:pt>
                <c:pt idx="136">
                  <c:v>1.5883333333767951</c:v>
                </c:pt>
                <c:pt idx="137">
                  <c:v>1.6716666666325182</c:v>
                </c:pt>
                <c:pt idx="138">
                  <c:v>1.7550000000628643</c:v>
                </c:pt>
                <c:pt idx="139">
                  <c:v>1.8383333333185874</c:v>
                </c:pt>
                <c:pt idx="140">
                  <c:v>1.9216666665743105</c:v>
                </c:pt>
                <c:pt idx="141">
                  <c:v>2.0050000000046566</c:v>
                </c:pt>
                <c:pt idx="142">
                  <c:v>2.0883333332603797</c:v>
                </c:pt>
                <c:pt idx="143">
                  <c:v>2.1716666666907258</c:v>
                </c:pt>
                <c:pt idx="144">
                  <c:v>2.254999999946449</c:v>
                </c:pt>
                <c:pt idx="145">
                  <c:v>2.3383333333767951</c:v>
                </c:pt>
                <c:pt idx="146">
                  <c:v>2.4216666666325182</c:v>
                </c:pt>
                <c:pt idx="147">
                  <c:v>2.5050000000628643</c:v>
                </c:pt>
                <c:pt idx="148">
                  <c:v>2.5883333333185874</c:v>
                </c:pt>
                <c:pt idx="149">
                  <c:v>2.6716666665743105</c:v>
                </c:pt>
                <c:pt idx="150">
                  <c:v>2.7550000000046566</c:v>
                </c:pt>
                <c:pt idx="151">
                  <c:v>2.8386111111030914</c:v>
                </c:pt>
                <c:pt idx="152">
                  <c:v>2.9219444443588145</c:v>
                </c:pt>
                <c:pt idx="153">
                  <c:v>3.0052777777891606</c:v>
                </c:pt>
                <c:pt idx="154">
                  <c:v>3.0886111110448837</c:v>
                </c:pt>
                <c:pt idx="155">
                  <c:v>3.1719444444752298</c:v>
                </c:pt>
                <c:pt idx="156">
                  <c:v>3.2552777777309529</c:v>
                </c:pt>
                <c:pt idx="157">
                  <c:v>3.338611111161299</c:v>
                </c:pt>
                <c:pt idx="158">
                  <c:v>3.4219444444170222</c:v>
                </c:pt>
                <c:pt idx="159">
                  <c:v>3.5052777778473683</c:v>
                </c:pt>
                <c:pt idx="160">
                  <c:v>3.5886111111030914</c:v>
                </c:pt>
                <c:pt idx="161">
                  <c:v>3.6719444443588145</c:v>
                </c:pt>
                <c:pt idx="162">
                  <c:v>3.7552777777891606</c:v>
                </c:pt>
                <c:pt idx="163">
                  <c:v>3.8386111110448837</c:v>
                </c:pt>
                <c:pt idx="164">
                  <c:v>3.9219444444752298</c:v>
                </c:pt>
                <c:pt idx="165">
                  <c:v>4.0052777777309529</c:v>
                </c:pt>
                <c:pt idx="166">
                  <c:v>4.088611111161299</c:v>
                </c:pt>
                <c:pt idx="167">
                  <c:v>4.1719444444170222</c:v>
                </c:pt>
                <c:pt idx="168">
                  <c:v>4.2552777778473683</c:v>
                </c:pt>
                <c:pt idx="169">
                  <c:v>4.3386111111030914</c:v>
                </c:pt>
                <c:pt idx="170">
                  <c:v>4.4219444443588145</c:v>
                </c:pt>
                <c:pt idx="171">
                  <c:v>4.5052777777891606</c:v>
                </c:pt>
                <c:pt idx="172">
                  <c:v>4.5888888888875954</c:v>
                </c:pt>
                <c:pt idx="173">
                  <c:v>4.6722222221433185</c:v>
                </c:pt>
                <c:pt idx="174">
                  <c:v>4.7555555555736646</c:v>
                </c:pt>
                <c:pt idx="175">
                  <c:v>4.8388888888293877</c:v>
                </c:pt>
                <c:pt idx="176">
                  <c:v>4.9222222222597338</c:v>
                </c:pt>
                <c:pt idx="177">
                  <c:v>5.0055555555154569</c:v>
                </c:pt>
                <c:pt idx="178">
                  <c:v>5.088888888945803</c:v>
                </c:pt>
                <c:pt idx="179">
                  <c:v>5.1722222222015262</c:v>
                </c:pt>
                <c:pt idx="180">
                  <c:v>5.2555555556318723</c:v>
                </c:pt>
                <c:pt idx="181">
                  <c:v>5.3388888888875954</c:v>
                </c:pt>
                <c:pt idx="182">
                  <c:v>5.4222222221433185</c:v>
                </c:pt>
                <c:pt idx="183">
                  <c:v>5.5055555555736646</c:v>
                </c:pt>
                <c:pt idx="184">
                  <c:v>5.5888888888293877</c:v>
                </c:pt>
                <c:pt idx="185">
                  <c:v>5.6722222222597338</c:v>
                </c:pt>
                <c:pt idx="186">
                  <c:v>5.7555555555154569</c:v>
                </c:pt>
                <c:pt idx="187">
                  <c:v>5.838888888945803</c:v>
                </c:pt>
                <c:pt idx="188">
                  <c:v>5.9222222222015262</c:v>
                </c:pt>
                <c:pt idx="189">
                  <c:v>6.0058333332999609</c:v>
                </c:pt>
                <c:pt idx="190">
                  <c:v>6.089166666730307</c:v>
                </c:pt>
                <c:pt idx="191">
                  <c:v>6.1724999999860302</c:v>
                </c:pt>
                <c:pt idx="192">
                  <c:v>6.2558333332417533</c:v>
                </c:pt>
                <c:pt idx="193">
                  <c:v>6.3391666666720994</c:v>
                </c:pt>
                <c:pt idx="194">
                  <c:v>6.4224999999278225</c:v>
                </c:pt>
                <c:pt idx="195">
                  <c:v>6.5058333333581686</c:v>
                </c:pt>
                <c:pt idx="196">
                  <c:v>6.5891666666138917</c:v>
                </c:pt>
                <c:pt idx="197">
                  <c:v>6.6725000000442378</c:v>
                </c:pt>
                <c:pt idx="198">
                  <c:v>6.7558333332999609</c:v>
                </c:pt>
                <c:pt idx="199">
                  <c:v>6.839166666730307</c:v>
                </c:pt>
                <c:pt idx="200">
                  <c:v>6.9224999999860302</c:v>
                </c:pt>
                <c:pt idx="201">
                  <c:v>7.0058333332417533</c:v>
                </c:pt>
                <c:pt idx="202">
                  <c:v>7.0891666666720994</c:v>
                </c:pt>
                <c:pt idx="203">
                  <c:v>7.1724999999278225</c:v>
                </c:pt>
                <c:pt idx="204">
                  <c:v>7.2558333333581686</c:v>
                </c:pt>
                <c:pt idx="205">
                  <c:v>7.3394444444566034</c:v>
                </c:pt>
                <c:pt idx="206">
                  <c:v>7.4227777777123265</c:v>
                </c:pt>
                <c:pt idx="207">
                  <c:v>7.5061111111426726</c:v>
                </c:pt>
                <c:pt idx="208">
                  <c:v>7.5894444443983957</c:v>
                </c:pt>
                <c:pt idx="209">
                  <c:v>7.6727777778287418</c:v>
                </c:pt>
                <c:pt idx="210">
                  <c:v>7.7561111110844649</c:v>
                </c:pt>
                <c:pt idx="211">
                  <c:v>7.839444444514811</c:v>
                </c:pt>
                <c:pt idx="212">
                  <c:v>7.9227777777705342</c:v>
                </c:pt>
                <c:pt idx="213">
                  <c:v>8.0061111110262573</c:v>
                </c:pt>
                <c:pt idx="214">
                  <c:v>8.0894444444566034</c:v>
                </c:pt>
                <c:pt idx="215">
                  <c:v>8.1727777777123265</c:v>
                </c:pt>
                <c:pt idx="216">
                  <c:v>8.2561111111426726</c:v>
                </c:pt>
                <c:pt idx="217">
                  <c:v>8.3394444443983957</c:v>
                </c:pt>
                <c:pt idx="218">
                  <c:v>8.4227777778287418</c:v>
                </c:pt>
                <c:pt idx="219">
                  <c:v>8.5061111110844649</c:v>
                </c:pt>
                <c:pt idx="220">
                  <c:v>8.589444444514811</c:v>
                </c:pt>
                <c:pt idx="221">
                  <c:v>8.6727777777705342</c:v>
                </c:pt>
                <c:pt idx="222">
                  <c:v>8.7561111110262573</c:v>
                </c:pt>
                <c:pt idx="223">
                  <c:v>8.839722222299315</c:v>
                </c:pt>
                <c:pt idx="224">
                  <c:v>8.9230555555550382</c:v>
                </c:pt>
                <c:pt idx="225">
                  <c:v>9.0063888888107613</c:v>
                </c:pt>
                <c:pt idx="226">
                  <c:v>9.0897222222411074</c:v>
                </c:pt>
                <c:pt idx="227">
                  <c:v>9.1730555554968305</c:v>
                </c:pt>
                <c:pt idx="228">
                  <c:v>9.2563888889271766</c:v>
                </c:pt>
                <c:pt idx="229">
                  <c:v>9.3397222221828997</c:v>
                </c:pt>
                <c:pt idx="230">
                  <c:v>9.4230555556132458</c:v>
                </c:pt>
                <c:pt idx="231">
                  <c:v>9.5063888888689689</c:v>
                </c:pt>
                <c:pt idx="232">
                  <c:v>9.589722222299315</c:v>
                </c:pt>
                <c:pt idx="233">
                  <c:v>9.6730555555550382</c:v>
                </c:pt>
                <c:pt idx="234">
                  <c:v>9.7563888888107613</c:v>
                </c:pt>
                <c:pt idx="235">
                  <c:v>9.8397222222411074</c:v>
                </c:pt>
                <c:pt idx="236">
                  <c:v>9.9230555554968305</c:v>
                </c:pt>
                <c:pt idx="237">
                  <c:v>10.006388888927177</c:v>
                </c:pt>
                <c:pt idx="238">
                  <c:v>10.0897222221829</c:v>
                </c:pt>
                <c:pt idx="239">
                  <c:v>10.173333333281334</c:v>
                </c:pt>
                <c:pt idx="240">
                  <c:v>10.256388888868969</c:v>
                </c:pt>
                <c:pt idx="241">
                  <c:v>10.339999999967404</c:v>
                </c:pt>
                <c:pt idx="242">
                  <c:v>10.42333333339775</c:v>
                </c:pt>
                <c:pt idx="243">
                  <c:v>10.506666666653473</c:v>
                </c:pt>
                <c:pt idx="244">
                  <c:v>10.589999999909196</c:v>
                </c:pt>
                <c:pt idx="245">
                  <c:v>10.673333333339542</c:v>
                </c:pt>
                <c:pt idx="246">
                  <c:v>10.756666666595265</c:v>
                </c:pt>
                <c:pt idx="247">
                  <c:v>10.840000000025611</c:v>
                </c:pt>
                <c:pt idx="248">
                  <c:v>10.923333333281334</c:v>
                </c:pt>
                <c:pt idx="249">
                  <c:v>11.006666666711681</c:v>
                </c:pt>
                <c:pt idx="250">
                  <c:v>11.089999999967404</c:v>
                </c:pt>
                <c:pt idx="251">
                  <c:v>11.17333333339775</c:v>
                </c:pt>
                <c:pt idx="252">
                  <c:v>11.256666666653473</c:v>
                </c:pt>
                <c:pt idx="253">
                  <c:v>11.339999999909196</c:v>
                </c:pt>
                <c:pt idx="254">
                  <c:v>11.423333333339542</c:v>
                </c:pt>
                <c:pt idx="255">
                  <c:v>11.506666666595265</c:v>
                </c:pt>
                <c:pt idx="256">
                  <c:v>11.590000000025611</c:v>
                </c:pt>
                <c:pt idx="257">
                  <c:v>11.673333333281334</c:v>
                </c:pt>
                <c:pt idx="258">
                  <c:v>11.756666666711681</c:v>
                </c:pt>
                <c:pt idx="259">
                  <c:v>11.839999999967404</c:v>
                </c:pt>
                <c:pt idx="260">
                  <c:v>11.92333333339775</c:v>
                </c:pt>
                <c:pt idx="261">
                  <c:v>12.006666666653473</c:v>
                </c:pt>
                <c:pt idx="262">
                  <c:v>12.089999999909196</c:v>
                </c:pt>
                <c:pt idx="263">
                  <c:v>12.173333333339542</c:v>
                </c:pt>
                <c:pt idx="264">
                  <c:v>12.256944444437977</c:v>
                </c:pt>
                <c:pt idx="265">
                  <c:v>12.3402777776937</c:v>
                </c:pt>
                <c:pt idx="266">
                  <c:v>12.423611111124046</c:v>
                </c:pt>
                <c:pt idx="267">
                  <c:v>12.506944444379769</c:v>
                </c:pt>
                <c:pt idx="268">
                  <c:v>12.590277777810115</c:v>
                </c:pt>
                <c:pt idx="269">
                  <c:v>12.673611111065838</c:v>
                </c:pt>
                <c:pt idx="270">
                  <c:v>12.756944444496185</c:v>
                </c:pt>
                <c:pt idx="271">
                  <c:v>12.840277777751908</c:v>
                </c:pt>
                <c:pt idx="272">
                  <c:v>12.923611111182254</c:v>
                </c:pt>
                <c:pt idx="273">
                  <c:v>13.006944444437977</c:v>
                </c:pt>
                <c:pt idx="274">
                  <c:v>13.0902777776937</c:v>
                </c:pt>
                <c:pt idx="275">
                  <c:v>13.173611111124046</c:v>
                </c:pt>
                <c:pt idx="276">
                  <c:v>13.256944444379769</c:v>
                </c:pt>
                <c:pt idx="277">
                  <c:v>13.340277777810115</c:v>
                </c:pt>
                <c:pt idx="278">
                  <c:v>13.423611111065838</c:v>
                </c:pt>
                <c:pt idx="279">
                  <c:v>13.506944444496185</c:v>
                </c:pt>
                <c:pt idx="280">
                  <c:v>13.590277777751908</c:v>
                </c:pt>
                <c:pt idx="281">
                  <c:v>13.673888888850342</c:v>
                </c:pt>
                <c:pt idx="282">
                  <c:v>13.757222222280689</c:v>
                </c:pt>
                <c:pt idx="283">
                  <c:v>13.840555555536412</c:v>
                </c:pt>
                <c:pt idx="284">
                  <c:v>13.923888888966758</c:v>
                </c:pt>
                <c:pt idx="285">
                  <c:v>14.007222222222481</c:v>
                </c:pt>
                <c:pt idx="286">
                  <c:v>14.090555555478204</c:v>
                </c:pt>
                <c:pt idx="287">
                  <c:v>14.17388888890855</c:v>
                </c:pt>
                <c:pt idx="288">
                  <c:v>14.257222222164273</c:v>
                </c:pt>
                <c:pt idx="289">
                  <c:v>14.340555555594619</c:v>
                </c:pt>
                <c:pt idx="290">
                  <c:v>14.423888888850342</c:v>
                </c:pt>
                <c:pt idx="291">
                  <c:v>14.507222222280689</c:v>
                </c:pt>
                <c:pt idx="292">
                  <c:v>14.590555555536412</c:v>
                </c:pt>
                <c:pt idx="293">
                  <c:v>14.673888888966758</c:v>
                </c:pt>
                <c:pt idx="294">
                  <c:v>14.757222222222481</c:v>
                </c:pt>
                <c:pt idx="295">
                  <c:v>14.840555555478204</c:v>
                </c:pt>
                <c:pt idx="296">
                  <c:v>14.92388888890855</c:v>
                </c:pt>
                <c:pt idx="297">
                  <c:v>15.007222222164273</c:v>
                </c:pt>
                <c:pt idx="298">
                  <c:v>15.090555555594619</c:v>
                </c:pt>
                <c:pt idx="299">
                  <c:v>15.173888888850342</c:v>
                </c:pt>
                <c:pt idx="300">
                  <c:v>15.257222222280689</c:v>
                </c:pt>
                <c:pt idx="301">
                  <c:v>15.340555555536412</c:v>
                </c:pt>
                <c:pt idx="302">
                  <c:v>15.423888888966758</c:v>
                </c:pt>
                <c:pt idx="303">
                  <c:v>15.507222222222481</c:v>
                </c:pt>
                <c:pt idx="304">
                  <c:v>15.590555555478204</c:v>
                </c:pt>
                <c:pt idx="305">
                  <c:v>15.67388888890855</c:v>
                </c:pt>
                <c:pt idx="306">
                  <c:v>15.757222222164273</c:v>
                </c:pt>
                <c:pt idx="307">
                  <c:v>15.840555555594619</c:v>
                </c:pt>
                <c:pt idx="308">
                  <c:v>15.923888888850342</c:v>
                </c:pt>
                <c:pt idx="309">
                  <c:v>16.007222222280689</c:v>
                </c:pt>
                <c:pt idx="310">
                  <c:v>16.090833333379123</c:v>
                </c:pt>
                <c:pt idx="311">
                  <c:v>16.174166666634846</c:v>
                </c:pt>
                <c:pt idx="312">
                  <c:v>16.257500000065193</c:v>
                </c:pt>
                <c:pt idx="313">
                  <c:v>16.340833333320916</c:v>
                </c:pt>
                <c:pt idx="314">
                  <c:v>16.424166666576639</c:v>
                </c:pt>
                <c:pt idx="315">
                  <c:v>16.507500000006985</c:v>
                </c:pt>
                <c:pt idx="316">
                  <c:v>16.590833333262708</c:v>
                </c:pt>
                <c:pt idx="317">
                  <c:v>16.674166666693054</c:v>
                </c:pt>
                <c:pt idx="318">
                  <c:v>16.757499999948777</c:v>
                </c:pt>
                <c:pt idx="319">
                  <c:v>16.840833333379123</c:v>
                </c:pt>
                <c:pt idx="320">
                  <c:v>16.924166666634846</c:v>
                </c:pt>
                <c:pt idx="321">
                  <c:v>17.007500000065193</c:v>
                </c:pt>
                <c:pt idx="322">
                  <c:v>17.090833333320916</c:v>
                </c:pt>
                <c:pt idx="323">
                  <c:v>17.174166666576639</c:v>
                </c:pt>
                <c:pt idx="324">
                  <c:v>17.257500000006985</c:v>
                </c:pt>
                <c:pt idx="325">
                  <c:v>17.340833333262708</c:v>
                </c:pt>
                <c:pt idx="326">
                  <c:v>17.424166666693054</c:v>
                </c:pt>
                <c:pt idx="327">
                  <c:v>17.507499999948777</c:v>
                </c:pt>
                <c:pt idx="328">
                  <c:v>17.591111111047212</c:v>
                </c:pt>
                <c:pt idx="329">
                  <c:v>17.674444444477558</c:v>
                </c:pt>
                <c:pt idx="330">
                  <c:v>17.757777777733281</c:v>
                </c:pt>
                <c:pt idx="331">
                  <c:v>17.841111111163627</c:v>
                </c:pt>
                <c:pt idx="332">
                  <c:v>17.92444444441935</c:v>
                </c:pt>
                <c:pt idx="333">
                  <c:v>18.007777777849697</c:v>
                </c:pt>
                <c:pt idx="334">
                  <c:v>18.09111111110542</c:v>
                </c:pt>
                <c:pt idx="335">
                  <c:v>18.174444444361143</c:v>
                </c:pt>
                <c:pt idx="336">
                  <c:v>18.257777777791489</c:v>
                </c:pt>
                <c:pt idx="337">
                  <c:v>18.341111111047212</c:v>
                </c:pt>
                <c:pt idx="338">
                  <c:v>18.424444444477558</c:v>
                </c:pt>
                <c:pt idx="339">
                  <c:v>18.507777777733281</c:v>
                </c:pt>
                <c:pt idx="340">
                  <c:v>18.591111111163627</c:v>
                </c:pt>
                <c:pt idx="341">
                  <c:v>18.67444444441935</c:v>
                </c:pt>
                <c:pt idx="342">
                  <c:v>18.757777777849697</c:v>
                </c:pt>
                <c:pt idx="343">
                  <c:v>18.84111111110542</c:v>
                </c:pt>
                <c:pt idx="344">
                  <c:v>18.924444444361143</c:v>
                </c:pt>
                <c:pt idx="345">
                  <c:v>19.007777777791489</c:v>
                </c:pt>
                <c:pt idx="346">
                  <c:v>19.091111111047212</c:v>
                </c:pt>
                <c:pt idx="347">
                  <c:v>19.174722222145647</c:v>
                </c:pt>
                <c:pt idx="348">
                  <c:v>19.258055555575993</c:v>
                </c:pt>
                <c:pt idx="349">
                  <c:v>19.341388888831716</c:v>
                </c:pt>
                <c:pt idx="350">
                  <c:v>19.424722222262062</c:v>
                </c:pt>
                <c:pt idx="351">
                  <c:v>19.508055555517785</c:v>
                </c:pt>
                <c:pt idx="352">
                  <c:v>19.591388888948131</c:v>
                </c:pt>
                <c:pt idx="353">
                  <c:v>19.674722222203854</c:v>
                </c:pt>
                <c:pt idx="354">
                  <c:v>19.758055555459578</c:v>
                </c:pt>
                <c:pt idx="355">
                  <c:v>19.841388888889924</c:v>
                </c:pt>
                <c:pt idx="356">
                  <c:v>19.924722222145647</c:v>
                </c:pt>
                <c:pt idx="357">
                  <c:v>20.008055555575993</c:v>
                </c:pt>
                <c:pt idx="358">
                  <c:v>20.091388888831716</c:v>
                </c:pt>
                <c:pt idx="359">
                  <c:v>20.174722222262062</c:v>
                </c:pt>
                <c:pt idx="360">
                  <c:v>20.258055555517785</c:v>
                </c:pt>
                <c:pt idx="361">
                  <c:v>20.341388888948131</c:v>
                </c:pt>
                <c:pt idx="362">
                  <c:v>20.424722222203854</c:v>
                </c:pt>
                <c:pt idx="363">
                  <c:v>20.508055555459578</c:v>
                </c:pt>
                <c:pt idx="364">
                  <c:v>20.591666666732635</c:v>
                </c:pt>
                <c:pt idx="365">
                  <c:v>20.674999999988358</c:v>
                </c:pt>
                <c:pt idx="366">
                  <c:v>20.758333333244082</c:v>
                </c:pt>
                <c:pt idx="367">
                  <c:v>20.841666666674428</c:v>
                </c:pt>
                <c:pt idx="368">
                  <c:v>20.924999999930151</c:v>
                </c:pt>
                <c:pt idx="369">
                  <c:v>21.008333333360497</c:v>
                </c:pt>
                <c:pt idx="370">
                  <c:v>21.09166666661622</c:v>
                </c:pt>
                <c:pt idx="371">
                  <c:v>21.175000000046566</c:v>
                </c:pt>
                <c:pt idx="372">
                  <c:v>21.258333333302289</c:v>
                </c:pt>
                <c:pt idx="373">
                  <c:v>21.341666666732635</c:v>
                </c:pt>
                <c:pt idx="374">
                  <c:v>21.424999999988358</c:v>
                </c:pt>
                <c:pt idx="375">
                  <c:v>21.508333333244082</c:v>
                </c:pt>
                <c:pt idx="376">
                  <c:v>21.591666666674428</c:v>
                </c:pt>
                <c:pt idx="377">
                  <c:v>21.674999999930151</c:v>
                </c:pt>
                <c:pt idx="378">
                  <c:v>21.758333333360497</c:v>
                </c:pt>
                <c:pt idx="379">
                  <c:v>21.84166666661622</c:v>
                </c:pt>
                <c:pt idx="380">
                  <c:v>21.925000000046566</c:v>
                </c:pt>
                <c:pt idx="381">
                  <c:v>22.065277777786832</c:v>
                </c:pt>
                <c:pt idx="382">
                  <c:v>22.065833333297633</c:v>
                </c:pt>
                <c:pt idx="383">
                  <c:v>22.066388888808433</c:v>
                </c:pt>
                <c:pt idx="384">
                  <c:v>22.067222222161945</c:v>
                </c:pt>
                <c:pt idx="385">
                  <c:v>22.067777777847368</c:v>
                </c:pt>
                <c:pt idx="386">
                  <c:v>22.068333333358169</c:v>
                </c:pt>
                <c:pt idx="387">
                  <c:v>22.068888888868969</c:v>
                </c:pt>
                <c:pt idx="388">
                  <c:v>22.069444444379769</c:v>
                </c:pt>
                <c:pt idx="389">
                  <c:v>22.070000000065193</c:v>
                </c:pt>
                <c:pt idx="390">
                  <c:v>22.070555555575993</c:v>
                </c:pt>
                <c:pt idx="391">
                  <c:v>22.071111111086793</c:v>
                </c:pt>
                <c:pt idx="392">
                  <c:v>22.071666666597594</c:v>
                </c:pt>
                <c:pt idx="393">
                  <c:v>22.072222222283017</c:v>
                </c:pt>
                <c:pt idx="394">
                  <c:v>22.072777777793817</c:v>
                </c:pt>
                <c:pt idx="395">
                  <c:v>22.090000000025611</c:v>
                </c:pt>
                <c:pt idx="396">
                  <c:v>22.090000000025611</c:v>
                </c:pt>
                <c:pt idx="397">
                  <c:v>22.107222222257406</c:v>
                </c:pt>
                <c:pt idx="398">
                  <c:v>22.107222222257406</c:v>
                </c:pt>
                <c:pt idx="399">
                  <c:v>22.1244444444892</c:v>
                </c:pt>
                <c:pt idx="400">
                  <c:v>22.1244444444892</c:v>
                </c:pt>
                <c:pt idx="401">
                  <c:v>22.141666666720994</c:v>
                </c:pt>
                <c:pt idx="402">
                  <c:v>22.141666666720994</c:v>
                </c:pt>
                <c:pt idx="403">
                  <c:v>22.158888888952788</c:v>
                </c:pt>
                <c:pt idx="404">
                  <c:v>22.158888888952788</c:v>
                </c:pt>
                <c:pt idx="405">
                  <c:v>22.176111111184582</c:v>
                </c:pt>
                <c:pt idx="406">
                  <c:v>22.176111111184582</c:v>
                </c:pt>
                <c:pt idx="407">
                  <c:v>22.193333333241753</c:v>
                </c:pt>
                <c:pt idx="408">
                  <c:v>22.193333333241753</c:v>
                </c:pt>
                <c:pt idx="409">
                  <c:v>22.210555555473547</c:v>
                </c:pt>
                <c:pt idx="410">
                  <c:v>22.210555555473547</c:v>
                </c:pt>
                <c:pt idx="411">
                  <c:v>22.227777777705342</c:v>
                </c:pt>
                <c:pt idx="412">
                  <c:v>22.227777777705342</c:v>
                </c:pt>
                <c:pt idx="413">
                  <c:v>22.244999999937136</c:v>
                </c:pt>
                <c:pt idx="414">
                  <c:v>22.244999999937136</c:v>
                </c:pt>
                <c:pt idx="415">
                  <c:v>22.26222222216893</c:v>
                </c:pt>
                <c:pt idx="416">
                  <c:v>22.26222222216893</c:v>
                </c:pt>
                <c:pt idx="417">
                  <c:v>22.279444444400724</c:v>
                </c:pt>
                <c:pt idx="418">
                  <c:v>22.279444444400724</c:v>
                </c:pt>
                <c:pt idx="419">
                  <c:v>22.296666666632518</c:v>
                </c:pt>
                <c:pt idx="420">
                  <c:v>22.296666666632518</c:v>
                </c:pt>
                <c:pt idx="421">
                  <c:v>22.313888888864312</c:v>
                </c:pt>
                <c:pt idx="422">
                  <c:v>22.313888888864312</c:v>
                </c:pt>
                <c:pt idx="423">
                  <c:v>22.331111111096106</c:v>
                </c:pt>
                <c:pt idx="424">
                  <c:v>22.331111111096106</c:v>
                </c:pt>
                <c:pt idx="425">
                  <c:v>22.348333333327901</c:v>
                </c:pt>
                <c:pt idx="426">
                  <c:v>22.348333333327901</c:v>
                </c:pt>
                <c:pt idx="427">
                  <c:v>22.365277777716983</c:v>
                </c:pt>
                <c:pt idx="428">
                  <c:v>22.365277777716983</c:v>
                </c:pt>
                <c:pt idx="429">
                  <c:v>22.382499999948777</c:v>
                </c:pt>
                <c:pt idx="430">
                  <c:v>22.382499999948777</c:v>
                </c:pt>
                <c:pt idx="431">
                  <c:v>22.399722222180571</c:v>
                </c:pt>
                <c:pt idx="432">
                  <c:v>22.399722222180571</c:v>
                </c:pt>
                <c:pt idx="433">
                  <c:v>22.416944444412366</c:v>
                </c:pt>
                <c:pt idx="434">
                  <c:v>22.416944444412366</c:v>
                </c:pt>
                <c:pt idx="435">
                  <c:v>22.43416666664416</c:v>
                </c:pt>
                <c:pt idx="436">
                  <c:v>22.43416666664416</c:v>
                </c:pt>
                <c:pt idx="437">
                  <c:v>22.451388888875954</c:v>
                </c:pt>
                <c:pt idx="438">
                  <c:v>22.451388888875954</c:v>
                </c:pt>
                <c:pt idx="439">
                  <c:v>22.468611111107748</c:v>
                </c:pt>
                <c:pt idx="440">
                  <c:v>22.468611111107748</c:v>
                </c:pt>
                <c:pt idx="441">
                  <c:v>22.485833333339542</c:v>
                </c:pt>
                <c:pt idx="442">
                  <c:v>22.485833333339542</c:v>
                </c:pt>
                <c:pt idx="443">
                  <c:v>22.503055555571336</c:v>
                </c:pt>
                <c:pt idx="444">
                  <c:v>22.503055555571336</c:v>
                </c:pt>
                <c:pt idx="445">
                  <c:v>22.52027777780313</c:v>
                </c:pt>
                <c:pt idx="446">
                  <c:v>22.52027777780313</c:v>
                </c:pt>
                <c:pt idx="447">
                  <c:v>22.537500000034925</c:v>
                </c:pt>
                <c:pt idx="448">
                  <c:v>22.537500000034925</c:v>
                </c:pt>
                <c:pt idx="449">
                  <c:v>22.554722222266719</c:v>
                </c:pt>
                <c:pt idx="450">
                  <c:v>22.554722222266719</c:v>
                </c:pt>
                <c:pt idx="451">
                  <c:v>22.571944444498513</c:v>
                </c:pt>
                <c:pt idx="452">
                  <c:v>22.571944444498513</c:v>
                </c:pt>
                <c:pt idx="453">
                  <c:v>22.589166666730307</c:v>
                </c:pt>
                <c:pt idx="454">
                  <c:v>22.589166666730307</c:v>
                </c:pt>
                <c:pt idx="455">
                  <c:v>22.606388888962101</c:v>
                </c:pt>
                <c:pt idx="456">
                  <c:v>22.606388888962101</c:v>
                </c:pt>
                <c:pt idx="457">
                  <c:v>22.623611111019272</c:v>
                </c:pt>
                <c:pt idx="458">
                  <c:v>22.623611111019272</c:v>
                </c:pt>
                <c:pt idx="459">
                  <c:v>22.640833333251067</c:v>
                </c:pt>
                <c:pt idx="460">
                  <c:v>22.640833333251067</c:v>
                </c:pt>
                <c:pt idx="461">
                  <c:v>22.657777777814772</c:v>
                </c:pt>
                <c:pt idx="462">
                  <c:v>22.657777777814772</c:v>
                </c:pt>
                <c:pt idx="463">
                  <c:v>22.675000000046566</c:v>
                </c:pt>
                <c:pt idx="464">
                  <c:v>22.675000000046566</c:v>
                </c:pt>
                <c:pt idx="465">
                  <c:v>22.69222222227836</c:v>
                </c:pt>
                <c:pt idx="466">
                  <c:v>22.69222222227836</c:v>
                </c:pt>
                <c:pt idx="467">
                  <c:v>22.709444444510154</c:v>
                </c:pt>
                <c:pt idx="468">
                  <c:v>22.709444444510154</c:v>
                </c:pt>
                <c:pt idx="469">
                  <c:v>22.726666666741949</c:v>
                </c:pt>
                <c:pt idx="470">
                  <c:v>22.726666666741949</c:v>
                </c:pt>
                <c:pt idx="471">
                  <c:v>22.74388888879912</c:v>
                </c:pt>
                <c:pt idx="472">
                  <c:v>22.74388888879912</c:v>
                </c:pt>
                <c:pt idx="473">
                  <c:v>22.761111111030914</c:v>
                </c:pt>
                <c:pt idx="474">
                  <c:v>22.761111111030914</c:v>
                </c:pt>
                <c:pt idx="475">
                  <c:v>22.778333333262708</c:v>
                </c:pt>
                <c:pt idx="476">
                  <c:v>22.778333333262708</c:v>
                </c:pt>
                <c:pt idx="477">
                  <c:v>22.795555555494502</c:v>
                </c:pt>
                <c:pt idx="478">
                  <c:v>22.795555555494502</c:v>
                </c:pt>
                <c:pt idx="479">
                  <c:v>22.812777777726296</c:v>
                </c:pt>
                <c:pt idx="480">
                  <c:v>22.812777777726296</c:v>
                </c:pt>
                <c:pt idx="481">
                  <c:v>22.82999999995809</c:v>
                </c:pt>
                <c:pt idx="482">
                  <c:v>22.82999999995809</c:v>
                </c:pt>
                <c:pt idx="483">
                  <c:v>22.847222222189885</c:v>
                </c:pt>
                <c:pt idx="484">
                  <c:v>22.847222222189885</c:v>
                </c:pt>
                <c:pt idx="485">
                  <c:v>22.864444444421679</c:v>
                </c:pt>
                <c:pt idx="486">
                  <c:v>22.864444444421679</c:v>
                </c:pt>
                <c:pt idx="487">
                  <c:v>22.881666666653473</c:v>
                </c:pt>
                <c:pt idx="488">
                  <c:v>22.881666666653473</c:v>
                </c:pt>
                <c:pt idx="489">
                  <c:v>22.898888888885267</c:v>
                </c:pt>
                <c:pt idx="490">
                  <c:v>22.898888888885267</c:v>
                </c:pt>
                <c:pt idx="491">
                  <c:v>22.916111111117061</c:v>
                </c:pt>
                <c:pt idx="492">
                  <c:v>22.916111111117061</c:v>
                </c:pt>
                <c:pt idx="493">
                  <c:v>22.933333333348855</c:v>
                </c:pt>
                <c:pt idx="494">
                  <c:v>22.933333333348855</c:v>
                </c:pt>
                <c:pt idx="495">
                  <c:v>22.95055555558065</c:v>
                </c:pt>
                <c:pt idx="496">
                  <c:v>22.95055555558065</c:v>
                </c:pt>
                <c:pt idx="497">
                  <c:v>22.967777777812444</c:v>
                </c:pt>
                <c:pt idx="498">
                  <c:v>22.967777777812444</c:v>
                </c:pt>
                <c:pt idx="499">
                  <c:v>22.984722222201526</c:v>
                </c:pt>
                <c:pt idx="500">
                  <c:v>22.984722222201526</c:v>
                </c:pt>
                <c:pt idx="501">
                  <c:v>23.00194444443332</c:v>
                </c:pt>
                <c:pt idx="502">
                  <c:v>23.00194444443332</c:v>
                </c:pt>
                <c:pt idx="503">
                  <c:v>23.019166666665114</c:v>
                </c:pt>
                <c:pt idx="504">
                  <c:v>23.019166666665114</c:v>
                </c:pt>
                <c:pt idx="505">
                  <c:v>23.036388888896909</c:v>
                </c:pt>
                <c:pt idx="506">
                  <c:v>23.036388888896909</c:v>
                </c:pt>
                <c:pt idx="507">
                  <c:v>23.053611111128703</c:v>
                </c:pt>
                <c:pt idx="508">
                  <c:v>23.053611111128703</c:v>
                </c:pt>
                <c:pt idx="509">
                  <c:v>23.070833333360497</c:v>
                </c:pt>
                <c:pt idx="510">
                  <c:v>23.070833333360497</c:v>
                </c:pt>
                <c:pt idx="511">
                  <c:v>23.088055555592291</c:v>
                </c:pt>
                <c:pt idx="512">
                  <c:v>23.088055555592291</c:v>
                </c:pt>
                <c:pt idx="513">
                  <c:v>23.105277777824085</c:v>
                </c:pt>
                <c:pt idx="514">
                  <c:v>23.105277777824085</c:v>
                </c:pt>
                <c:pt idx="515">
                  <c:v>23.122500000055879</c:v>
                </c:pt>
                <c:pt idx="516">
                  <c:v>23.122500000055879</c:v>
                </c:pt>
                <c:pt idx="517">
                  <c:v>23.139722222287674</c:v>
                </c:pt>
                <c:pt idx="518">
                  <c:v>23.139722222287674</c:v>
                </c:pt>
                <c:pt idx="519">
                  <c:v>23.156944444519468</c:v>
                </c:pt>
                <c:pt idx="520">
                  <c:v>23.156944444519468</c:v>
                </c:pt>
                <c:pt idx="521">
                  <c:v>23.174166666576639</c:v>
                </c:pt>
                <c:pt idx="522">
                  <c:v>23.174166666576639</c:v>
                </c:pt>
                <c:pt idx="523">
                  <c:v>23.191388888808433</c:v>
                </c:pt>
                <c:pt idx="524">
                  <c:v>23.191388888808433</c:v>
                </c:pt>
                <c:pt idx="525">
                  <c:v>23.208611111040227</c:v>
                </c:pt>
                <c:pt idx="526">
                  <c:v>23.208611111040227</c:v>
                </c:pt>
                <c:pt idx="527">
                  <c:v>23.225833333272021</c:v>
                </c:pt>
                <c:pt idx="528">
                  <c:v>23.225833333272021</c:v>
                </c:pt>
                <c:pt idx="529">
                  <c:v>23.243055555503815</c:v>
                </c:pt>
                <c:pt idx="530">
                  <c:v>23.243055555503815</c:v>
                </c:pt>
                <c:pt idx="531">
                  <c:v>23.26027777773561</c:v>
                </c:pt>
                <c:pt idx="532">
                  <c:v>23.26027777773561</c:v>
                </c:pt>
                <c:pt idx="533">
                  <c:v>23.277499999967404</c:v>
                </c:pt>
                <c:pt idx="534">
                  <c:v>23.277499999967404</c:v>
                </c:pt>
                <c:pt idx="535">
                  <c:v>23.294444444356486</c:v>
                </c:pt>
                <c:pt idx="536">
                  <c:v>23.294444444356486</c:v>
                </c:pt>
                <c:pt idx="537">
                  <c:v>23.31166666658828</c:v>
                </c:pt>
                <c:pt idx="538">
                  <c:v>23.31166666658828</c:v>
                </c:pt>
                <c:pt idx="539">
                  <c:v>23.328888888820074</c:v>
                </c:pt>
                <c:pt idx="540">
                  <c:v>23.328888888820074</c:v>
                </c:pt>
                <c:pt idx="541">
                  <c:v>23.346111111051869</c:v>
                </c:pt>
                <c:pt idx="542">
                  <c:v>23.346111111051869</c:v>
                </c:pt>
                <c:pt idx="543">
                  <c:v>23.363333333283663</c:v>
                </c:pt>
                <c:pt idx="544">
                  <c:v>23.363333333283663</c:v>
                </c:pt>
                <c:pt idx="545">
                  <c:v>23.380555555515457</c:v>
                </c:pt>
                <c:pt idx="546">
                  <c:v>23.380555555515457</c:v>
                </c:pt>
                <c:pt idx="547">
                  <c:v>23.397777777747251</c:v>
                </c:pt>
                <c:pt idx="548">
                  <c:v>23.397777777747251</c:v>
                </c:pt>
                <c:pt idx="549">
                  <c:v>23.414999999979045</c:v>
                </c:pt>
                <c:pt idx="550">
                  <c:v>23.414999999979045</c:v>
                </c:pt>
                <c:pt idx="551">
                  <c:v>23.432222222210839</c:v>
                </c:pt>
                <c:pt idx="552">
                  <c:v>23.432222222210839</c:v>
                </c:pt>
                <c:pt idx="553">
                  <c:v>23.449444444442634</c:v>
                </c:pt>
                <c:pt idx="554">
                  <c:v>23.449444444442634</c:v>
                </c:pt>
                <c:pt idx="555">
                  <c:v>23.466666666674428</c:v>
                </c:pt>
                <c:pt idx="556">
                  <c:v>23.466666666674428</c:v>
                </c:pt>
                <c:pt idx="557">
                  <c:v>23.483888888906222</c:v>
                </c:pt>
                <c:pt idx="558">
                  <c:v>23.483888888906222</c:v>
                </c:pt>
                <c:pt idx="559">
                  <c:v>23.501111111138016</c:v>
                </c:pt>
                <c:pt idx="560">
                  <c:v>23.501111111138016</c:v>
                </c:pt>
                <c:pt idx="561">
                  <c:v>23.51833333336981</c:v>
                </c:pt>
                <c:pt idx="562">
                  <c:v>23.51833333336981</c:v>
                </c:pt>
                <c:pt idx="563">
                  <c:v>23.535555555601604</c:v>
                </c:pt>
                <c:pt idx="564">
                  <c:v>23.535555555601604</c:v>
                </c:pt>
                <c:pt idx="565">
                  <c:v>23.552777777833398</c:v>
                </c:pt>
                <c:pt idx="566">
                  <c:v>23.552777777833398</c:v>
                </c:pt>
                <c:pt idx="567">
                  <c:v>23.570000000065193</c:v>
                </c:pt>
                <c:pt idx="568">
                  <c:v>23.570000000065193</c:v>
                </c:pt>
                <c:pt idx="569">
                  <c:v>23.587222222296987</c:v>
                </c:pt>
                <c:pt idx="570">
                  <c:v>23.587222222296987</c:v>
                </c:pt>
                <c:pt idx="571">
                  <c:v>23.604444444354158</c:v>
                </c:pt>
                <c:pt idx="572">
                  <c:v>23.604444444354158</c:v>
                </c:pt>
                <c:pt idx="573">
                  <c:v>23.621666666585952</c:v>
                </c:pt>
                <c:pt idx="574">
                  <c:v>23.621666666585952</c:v>
                </c:pt>
                <c:pt idx="575">
                  <c:v>23.638611111149658</c:v>
                </c:pt>
                <c:pt idx="576">
                  <c:v>23.638611111149658</c:v>
                </c:pt>
                <c:pt idx="577">
                  <c:v>23.655833333381452</c:v>
                </c:pt>
                <c:pt idx="578">
                  <c:v>23.655833333381452</c:v>
                </c:pt>
                <c:pt idx="579">
                  <c:v>23.673055555613246</c:v>
                </c:pt>
                <c:pt idx="580">
                  <c:v>23.673055555613246</c:v>
                </c:pt>
                <c:pt idx="581">
                  <c:v>23.69027777784504</c:v>
                </c:pt>
                <c:pt idx="582">
                  <c:v>23.69027777784504</c:v>
                </c:pt>
                <c:pt idx="583">
                  <c:v>23.707500000076834</c:v>
                </c:pt>
                <c:pt idx="584">
                  <c:v>23.707500000076834</c:v>
                </c:pt>
                <c:pt idx="585">
                  <c:v>23.724722222134005</c:v>
                </c:pt>
                <c:pt idx="586">
                  <c:v>23.724722222134005</c:v>
                </c:pt>
                <c:pt idx="587">
                  <c:v>23.741944444365799</c:v>
                </c:pt>
                <c:pt idx="588">
                  <c:v>23.741944444365799</c:v>
                </c:pt>
                <c:pt idx="589">
                  <c:v>23.759166666597594</c:v>
                </c:pt>
                <c:pt idx="590">
                  <c:v>23.759166666597594</c:v>
                </c:pt>
                <c:pt idx="591">
                  <c:v>23.776388888829388</c:v>
                </c:pt>
                <c:pt idx="592">
                  <c:v>23.776388888829388</c:v>
                </c:pt>
                <c:pt idx="593">
                  <c:v>23.793611111061182</c:v>
                </c:pt>
                <c:pt idx="594">
                  <c:v>23.793611111061182</c:v>
                </c:pt>
                <c:pt idx="595">
                  <c:v>23.810833333292976</c:v>
                </c:pt>
                <c:pt idx="596">
                  <c:v>23.810833333292976</c:v>
                </c:pt>
                <c:pt idx="597">
                  <c:v>23.82805555552477</c:v>
                </c:pt>
                <c:pt idx="598">
                  <c:v>23.82805555552477</c:v>
                </c:pt>
                <c:pt idx="599">
                  <c:v>23.845277777756564</c:v>
                </c:pt>
                <c:pt idx="600">
                  <c:v>23.845277777756564</c:v>
                </c:pt>
                <c:pt idx="601">
                  <c:v>23.862499999988358</c:v>
                </c:pt>
                <c:pt idx="602">
                  <c:v>23.862499999988358</c:v>
                </c:pt>
                <c:pt idx="603">
                  <c:v>23.879722222220153</c:v>
                </c:pt>
                <c:pt idx="604">
                  <c:v>23.879722222220153</c:v>
                </c:pt>
                <c:pt idx="605">
                  <c:v>23.896944444451947</c:v>
                </c:pt>
                <c:pt idx="606">
                  <c:v>23.896944444451947</c:v>
                </c:pt>
                <c:pt idx="607">
                  <c:v>23.914166666683741</c:v>
                </c:pt>
                <c:pt idx="608">
                  <c:v>23.914166666683741</c:v>
                </c:pt>
                <c:pt idx="609">
                  <c:v>23.931388888915535</c:v>
                </c:pt>
                <c:pt idx="610">
                  <c:v>23.931388888915535</c:v>
                </c:pt>
                <c:pt idx="611">
                  <c:v>23.948611111147329</c:v>
                </c:pt>
                <c:pt idx="612">
                  <c:v>23.948611111147329</c:v>
                </c:pt>
                <c:pt idx="613">
                  <c:v>23.965555555536412</c:v>
                </c:pt>
                <c:pt idx="614">
                  <c:v>23.965555555536412</c:v>
                </c:pt>
                <c:pt idx="615">
                  <c:v>23.982777777768206</c:v>
                </c:pt>
                <c:pt idx="616">
                  <c:v>23.982777777768206</c:v>
                </c:pt>
                <c:pt idx="617">
                  <c:v>24</c:v>
                </c:pt>
                <c:pt idx="618">
                  <c:v>24</c:v>
                </c:pt>
                <c:pt idx="619">
                  <c:v>24.017222222231794</c:v>
                </c:pt>
                <c:pt idx="620">
                  <c:v>24.017222222231794</c:v>
                </c:pt>
                <c:pt idx="621">
                  <c:v>24.034444444463588</c:v>
                </c:pt>
                <c:pt idx="622">
                  <c:v>24.034444444463588</c:v>
                </c:pt>
                <c:pt idx="623">
                  <c:v>24.051666666695382</c:v>
                </c:pt>
                <c:pt idx="624">
                  <c:v>24.051666666695382</c:v>
                </c:pt>
                <c:pt idx="625">
                  <c:v>24.068888888927177</c:v>
                </c:pt>
                <c:pt idx="626">
                  <c:v>24.068888888927177</c:v>
                </c:pt>
                <c:pt idx="627">
                  <c:v>24.086111111158971</c:v>
                </c:pt>
                <c:pt idx="628">
                  <c:v>24.086111111158971</c:v>
                </c:pt>
                <c:pt idx="629">
                  <c:v>24.103333333390765</c:v>
                </c:pt>
                <c:pt idx="630">
                  <c:v>24.103333333390765</c:v>
                </c:pt>
                <c:pt idx="631">
                  <c:v>24.120555555622559</c:v>
                </c:pt>
                <c:pt idx="632">
                  <c:v>24.120555555622559</c:v>
                </c:pt>
                <c:pt idx="633">
                  <c:v>24.137777777854353</c:v>
                </c:pt>
                <c:pt idx="634">
                  <c:v>24.137777777854353</c:v>
                </c:pt>
                <c:pt idx="635">
                  <c:v>24.154999999911524</c:v>
                </c:pt>
                <c:pt idx="636">
                  <c:v>24.154999999911524</c:v>
                </c:pt>
                <c:pt idx="637">
                  <c:v>24.172222222143319</c:v>
                </c:pt>
                <c:pt idx="638">
                  <c:v>24.172222222143319</c:v>
                </c:pt>
                <c:pt idx="639">
                  <c:v>24.189444444375113</c:v>
                </c:pt>
                <c:pt idx="640">
                  <c:v>24.189444444375113</c:v>
                </c:pt>
                <c:pt idx="641">
                  <c:v>24.206666666606907</c:v>
                </c:pt>
                <c:pt idx="642">
                  <c:v>24.206666666606907</c:v>
                </c:pt>
                <c:pt idx="643">
                  <c:v>24.223888888838701</c:v>
                </c:pt>
                <c:pt idx="644">
                  <c:v>24.223888888838701</c:v>
                </c:pt>
                <c:pt idx="645">
                  <c:v>24.241111111070495</c:v>
                </c:pt>
                <c:pt idx="646">
                  <c:v>24.241111111070495</c:v>
                </c:pt>
                <c:pt idx="647">
                  <c:v>24.258333333302289</c:v>
                </c:pt>
                <c:pt idx="648">
                  <c:v>24.258333333302289</c:v>
                </c:pt>
                <c:pt idx="649">
                  <c:v>24.275555555534083</c:v>
                </c:pt>
                <c:pt idx="650">
                  <c:v>24.275555555534083</c:v>
                </c:pt>
                <c:pt idx="651">
                  <c:v>24.292499999923166</c:v>
                </c:pt>
                <c:pt idx="652">
                  <c:v>24.292499999923166</c:v>
                </c:pt>
                <c:pt idx="653">
                  <c:v>24.30972222215496</c:v>
                </c:pt>
                <c:pt idx="654">
                  <c:v>24.30972222215496</c:v>
                </c:pt>
                <c:pt idx="655">
                  <c:v>24.326944444386754</c:v>
                </c:pt>
                <c:pt idx="656">
                  <c:v>24.326944444386754</c:v>
                </c:pt>
                <c:pt idx="657">
                  <c:v>24.344166666618548</c:v>
                </c:pt>
                <c:pt idx="658">
                  <c:v>24.344166666618548</c:v>
                </c:pt>
                <c:pt idx="659">
                  <c:v>24.361388888850342</c:v>
                </c:pt>
                <c:pt idx="660">
                  <c:v>24.361388888850342</c:v>
                </c:pt>
                <c:pt idx="661">
                  <c:v>24.378611111082137</c:v>
                </c:pt>
                <c:pt idx="662">
                  <c:v>24.378611111082137</c:v>
                </c:pt>
                <c:pt idx="663">
                  <c:v>24.395833333313931</c:v>
                </c:pt>
                <c:pt idx="664">
                  <c:v>24.395833333313931</c:v>
                </c:pt>
                <c:pt idx="665">
                  <c:v>24.413055555545725</c:v>
                </c:pt>
                <c:pt idx="666">
                  <c:v>24.413055555545725</c:v>
                </c:pt>
                <c:pt idx="667">
                  <c:v>24.430277777777519</c:v>
                </c:pt>
                <c:pt idx="668">
                  <c:v>24.430277777777519</c:v>
                </c:pt>
                <c:pt idx="669">
                  <c:v>24.447500000009313</c:v>
                </c:pt>
                <c:pt idx="670">
                  <c:v>24.447500000009313</c:v>
                </c:pt>
                <c:pt idx="671">
                  <c:v>24.464722222241107</c:v>
                </c:pt>
                <c:pt idx="672">
                  <c:v>24.464722222241107</c:v>
                </c:pt>
                <c:pt idx="673">
                  <c:v>24.481944444472902</c:v>
                </c:pt>
                <c:pt idx="674">
                  <c:v>24.481944444472902</c:v>
                </c:pt>
                <c:pt idx="675">
                  <c:v>24.499166666704696</c:v>
                </c:pt>
                <c:pt idx="676">
                  <c:v>24.499166666704696</c:v>
                </c:pt>
                <c:pt idx="677">
                  <c:v>24.51638888893649</c:v>
                </c:pt>
                <c:pt idx="678">
                  <c:v>24.51638888893649</c:v>
                </c:pt>
                <c:pt idx="679">
                  <c:v>24.533611111168284</c:v>
                </c:pt>
                <c:pt idx="680">
                  <c:v>24.533611111168284</c:v>
                </c:pt>
                <c:pt idx="681">
                  <c:v>24.550833333400078</c:v>
                </c:pt>
                <c:pt idx="682">
                  <c:v>24.550833333400078</c:v>
                </c:pt>
                <c:pt idx="683">
                  <c:v>24.568055555631872</c:v>
                </c:pt>
                <c:pt idx="684">
                  <c:v>24.568055555631872</c:v>
                </c:pt>
                <c:pt idx="685">
                  <c:v>24.585277777689043</c:v>
                </c:pt>
                <c:pt idx="686">
                  <c:v>24.585277777689043</c:v>
                </c:pt>
                <c:pt idx="687">
                  <c:v>24.602222222252749</c:v>
                </c:pt>
                <c:pt idx="688">
                  <c:v>24.602222222252749</c:v>
                </c:pt>
                <c:pt idx="689">
                  <c:v>24.619444444484543</c:v>
                </c:pt>
                <c:pt idx="690">
                  <c:v>24.619444444484543</c:v>
                </c:pt>
                <c:pt idx="691">
                  <c:v>24.636666666716337</c:v>
                </c:pt>
                <c:pt idx="692">
                  <c:v>24.636666666716337</c:v>
                </c:pt>
                <c:pt idx="693">
                  <c:v>24.653888888948131</c:v>
                </c:pt>
                <c:pt idx="694">
                  <c:v>24.653888888948131</c:v>
                </c:pt>
                <c:pt idx="695">
                  <c:v>24.671111111179926</c:v>
                </c:pt>
                <c:pt idx="696">
                  <c:v>24.671111111179926</c:v>
                </c:pt>
                <c:pt idx="697">
                  <c:v>24.688333333237097</c:v>
                </c:pt>
                <c:pt idx="698">
                  <c:v>24.688333333237097</c:v>
                </c:pt>
                <c:pt idx="699">
                  <c:v>24.705555555468891</c:v>
                </c:pt>
                <c:pt idx="700">
                  <c:v>24.705555555468891</c:v>
                </c:pt>
                <c:pt idx="701">
                  <c:v>24.722777777700685</c:v>
                </c:pt>
                <c:pt idx="702">
                  <c:v>24.722777777700685</c:v>
                </c:pt>
                <c:pt idx="703">
                  <c:v>24.739999999932479</c:v>
                </c:pt>
                <c:pt idx="704">
                  <c:v>24.739999999932479</c:v>
                </c:pt>
                <c:pt idx="705">
                  <c:v>24.757222222164273</c:v>
                </c:pt>
                <c:pt idx="706">
                  <c:v>24.757222222164273</c:v>
                </c:pt>
                <c:pt idx="707">
                  <c:v>24.774444444396067</c:v>
                </c:pt>
                <c:pt idx="708">
                  <c:v>24.774444444396067</c:v>
                </c:pt>
                <c:pt idx="709">
                  <c:v>24.791666666627862</c:v>
                </c:pt>
                <c:pt idx="710">
                  <c:v>24.791666666627862</c:v>
                </c:pt>
                <c:pt idx="711">
                  <c:v>24.808888888859656</c:v>
                </c:pt>
                <c:pt idx="712">
                  <c:v>24.808888888859656</c:v>
                </c:pt>
                <c:pt idx="713">
                  <c:v>24.82611111109145</c:v>
                </c:pt>
                <c:pt idx="714">
                  <c:v>24.82611111109145</c:v>
                </c:pt>
                <c:pt idx="715">
                  <c:v>24.843333333323244</c:v>
                </c:pt>
                <c:pt idx="716">
                  <c:v>24.843333333323244</c:v>
                </c:pt>
                <c:pt idx="717">
                  <c:v>24.860555555555038</c:v>
                </c:pt>
                <c:pt idx="718">
                  <c:v>24.860555555555038</c:v>
                </c:pt>
                <c:pt idx="719">
                  <c:v>24.877777777786832</c:v>
                </c:pt>
                <c:pt idx="720">
                  <c:v>24.877777777786832</c:v>
                </c:pt>
                <c:pt idx="721">
                  <c:v>24.895000000018626</c:v>
                </c:pt>
                <c:pt idx="722">
                  <c:v>24.895000000018626</c:v>
                </c:pt>
                <c:pt idx="723">
                  <c:v>24.912222222250421</c:v>
                </c:pt>
                <c:pt idx="724">
                  <c:v>24.912222222250421</c:v>
                </c:pt>
                <c:pt idx="725">
                  <c:v>24.929444444482215</c:v>
                </c:pt>
                <c:pt idx="726">
                  <c:v>24.929444444482215</c:v>
                </c:pt>
                <c:pt idx="727">
                  <c:v>24.946388888871297</c:v>
                </c:pt>
                <c:pt idx="728">
                  <c:v>24.946388888871297</c:v>
                </c:pt>
                <c:pt idx="729">
                  <c:v>24.963611111103091</c:v>
                </c:pt>
                <c:pt idx="730">
                  <c:v>24.963611111103091</c:v>
                </c:pt>
                <c:pt idx="731">
                  <c:v>24.980833333334886</c:v>
                </c:pt>
                <c:pt idx="732">
                  <c:v>24.980833333334886</c:v>
                </c:pt>
                <c:pt idx="733">
                  <c:v>24.99805555556668</c:v>
                </c:pt>
                <c:pt idx="734">
                  <c:v>24.99805555556668</c:v>
                </c:pt>
                <c:pt idx="735">
                  <c:v>25.015277777798474</c:v>
                </c:pt>
                <c:pt idx="736">
                  <c:v>25.015277777798474</c:v>
                </c:pt>
                <c:pt idx="737">
                  <c:v>25.032500000030268</c:v>
                </c:pt>
                <c:pt idx="738">
                  <c:v>25.032500000030268</c:v>
                </c:pt>
                <c:pt idx="739">
                  <c:v>25.049722222262062</c:v>
                </c:pt>
                <c:pt idx="740">
                  <c:v>25.049722222262062</c:v>
                </c:pt>
                <c:pt idx="741">
                  <c:v>25.066944444493856</c:v>
                </c:pt>
                <c:pt idx="742">
                  <c:v>25.066944444493856</c:v>
                </c:pt>
                <c:pt idx="743">
                  <c:v>25.08416666672565</c:v>
                </c:pt>
                <c:pt idx="744">
                  <c:v>25.08416666672565</c:v>
                </c:pt>
                <c:pt idx="745">
                  <c:v>25.101388888957445</c:v>
                </c:pt>
                <c:pt idx="746">
                  <c:v>25.101388888957445</c:v>
                </c:pt>
                <c:pt idx="747">
                  <c:v>25.118611111189239</c:v>
                </c:pt>
                <c:pt idx="748">
                  <c:v>25.118611111189239</c:v>
                </c:pt>
                <c:pt idx="749">
                  <c:v>25.13583333324641</c:v>
                </c:pt>
                <c:pt idx="750">
                  <c:v>25.13583333324641</c:v>
                </c:pt>
                <c:pt idx="751">
                  <c:v>25.153055555478204</c:v>
                </c:pt>
                <c:pt idx="752">
                  <c:v>25.153055555478204</c:v>
                </c:pt>
                <c:pt idx="753">
                  <c:v>25.170277777709998</c:v>
                </c:pt>
                <c:pt idx="754">
                  <c:v>25.170277777709998</c:v>
                </c:pt>
                <c:pt idx="755">
                  <c:v>25.187499999941792</c:v>
                </c:pt>
                <c:pt idx="756">
                  <c:v>25.187499999941792</c:v>
                </c:pt>
                <c:pt idx="757">
                  <c:v>25.204722222173586</c:v>
                </c:pt>
                <c:pt idx="758">
                  <c:v>25.204722222173586</c:v>
                </c:pt>
                <c:pt idx="759">
                  <c:v>25.221944444405381</c:v>
                </c:pt>
                <c:pt idx="760">
                  <c:v>25.221944444405381</c:v>
                </c:pt>
                <c:pt idx="761">
                  <c:v>25.239166666637175</c:v>
                </c:pt>
                <c:pt idx="762">
                  <c:v>25.239166666637175</c:v>
                </c:pt>
                <c:pt idx="763">
                  <c:v>25.256388888868969</c:v>
                </c:pt>
                <c:pt idx="764">
                  <c:v>25.256388888868969</c:v>
                </c:pt>
                <c:pt idx="765">
                  <c:v>25.273611111100763</c:v>
                </c:pt>
                <c:pt idx="766">
                  <c:v>25.273611111100763</c:v>
                </c:pt>
                <c:pt idx="767">
                  <c:v>25.290555555489846</c:v>
                </c:pt>
                <c:pt idx="768">
                  <c:v>25.290555555489846</c:v>
                </c:pt>
                <c:pt idx="769">
                  <c:v>25.30777777772164</c:v>
                </c:pt>
                <c:pt idx="770">
                  <c:v>25.30777777772164</c:v>
                </c:pt>
                <c:pt idx="771">
                  <c:v>25.324999999953434</c:v>
                </c:pt>
                <c:pt idx="772">
                  <c:v>25.324999999953434</c:v>
                </c:pt>
                <c:pt idx="773">
                  <c:v>25.342222222185228</c:v>
                </c:pt>
                <c:pt idx="774">
                  <c:v>25.342222222185228</c:v>
                </c:pt>
                <c:pt idx="775">
                  <c:v>25.359444444417022</c:v>
                </c:pt>
                <c:pt idx="776">
                  <c:v>25.359444444417022</c:v>
                </c:pt>
                <c:pt idx="777">
                  <c:v>25.376666666648816</c:v>
                </c:pt>
                <c:pt idx="778">
                  <c:v>25.376666666648816</c:v>
                </c:pt>
                <c:pt idx="779">
                  <c:v>25.39388888888061</c:v>
                </c:pt>
                <c:pt idx="780">
                  <c:v>25.39388888888061</c:v>
                </c:pt>
                <c:pt idx="781">
                  <c:v>25.411111111112405</c:v>
                </c:pt>
                <c:pt idx="782">
                  <c:v>25.411111111112405</c:v>
                </c:pt>
                <c:pt idx="783">
                  <c:v>25.428333333344199</c:v>
                </c:pt>
                <c:pt idx="784">
                  <c:v>25.428333333344199</c:v>
                </c:pt>
                <c:pt idx="785">
                  <c:v>25.445555555575993</c:v>
                </c:pt>
                <c:pt idx="786">
                  <c:v>25.445555555575993</c:v>
                </c:pt>
                <c:pt idx="787">
                  <c:v>25.462777777807787</c:v>
                </c:pt>
                <c:pt idx="788">
                  <c:v>25.462777777807787</c:v>
                </c:pt>
                <c:pt idx="789">
                  <c:v>25.480000000039581</c:v>
                </c:pt>
                <c:pt idx="790">
                  <c:v>25.480000000039581</c:v>
                </c:pt>
                <c:pt idx="791">
                  <c:v>25.497222222271375</c:v>
                </c:pt>
                <c:pt idx="792">
                  <c:v>25.497222222271375</c:v>
                </c:pt>
                <c:pt idx="793">
                  <c:v>25.51444444450317</c:v>
                </c:pt>
                <c:pt idx="794">
                  <c:v>25.51444444450317</c:v>
                </c:pt>
                <c:pt idx="795">
                  <c:v>25.531666666734964</c:v>
                </c:pt>
                <c:pt idx="796">
                  <c:v>25.531666666734964</c:v>
                </c:pt>
                <c:pt idx="797">
                  <c:v>25.548888888966758</c:v>
                </c:pt>
                <c:pt idx="798">
                  <c:v>25.548888888966758</c:v>
                </c:pt>
                <c:pt idx="799">
                  <c:v>25.566111111023929</c:v>
                </c:pt>
                <c:pt idx="800">
                  <c:v>25.566111111023929</c:v>
                </c:pt>
                <c:pt idx="801">
                  <c:v>25.583333333255723</c:v>
                </c:pt>
                <c:pt idx="802">
                  <c:v>25.583333333255723</c:v>
                </c:pt>
                <c:pt idx="803">
                  <c:v>25.600555555487517</c:v>
                </c:pt>
                <c:pt idx="804">
                  <c:v>25.600555555487517</c:v>
                </c:pt>
                <c:pt idx="805">
                  <c:v>25.617500000051223</c:v>
                </c:pt>
                <c:pt idx="806">
                  <c:v>25.617500000051223</c:v>
                </c:pt>
                <c:pt idx="807">
                  <c:v>25.634722222283017</c:v>
                </c:pt>
                <c:pt idx="808">
                  <c:v>25.634722222283017</c:v>
                </c:pt>
                <c:pt idx="809">
                  <c:v>25.651944444514811</c:v>
                </c:pt>
                <c:pt idx="810">
                  <c:v>25.651944444514811</c:v>
                </c:pt>
                <c:pt idx="811">
                  <c:v>25.669166666571982</c:v>
                </c:pt>
                <c:pt idx="812">
                  <c:v>25.669166666571982</c:v>
                </c:pt>
                <c:pt idx="813">
                  <c:v>25.686388888803776</c:v>
                </c:pt>
                <c:pt idx="814">
                  <c:v>25.686388888803776</c:v>
                </c:pt>
                <c:pt idx="815">
                  <c:v>25.703611111035571</c:v>
                </c:pt>
                <c:pt idx="816">
                  <c:v>25.703611111035571</c:v>
                </c:pt>
                <c:pt idx="817">
                  <c:v>25.720833333267365</c:v>
                </c:pt>
                <c:pt idx="818">
                  <c:v>25.720833333267365</c:v>
                </c:pt>
                <c:pt idx="819">
                  <c:v>25.738055555499159</c:v>
                </c:pt>
                <c:pt idx="820">
                  <c:v>25.738055555499159</c:v>
                </c:pt>
                <c:pt idx="821">
                  <c:v>25.755277777730953</c:v>
                </c:pt>
                <c:pt idx="822">
                  <c:v>25.755277777730953</c:v>
                </c:pt>
                <c:pt idx="823">
                  <c:v>25.772499999962747</c:v>
                </c:pt>
                <c:pt idx="824">
                  <c:v>25.772499999962747</c:v>
                </c:pt>
                <c:pt idx="825">
                  <c:v>25.789722222194541</c:v>
                </c:pt>
                <c:pt idx="826">
                  <c:v>25.789722222194541</c:v>
                </c:pt>
                <c:pt idx="827">
                  <c:v>25.806944444426335</c:v>
                </c:pt>
                <c:pt idx="828">
                  <c:v>25.806944444426335</c:v>
                </c:pt>
                <c:pt idx="829">
                  <c:v>25.82416666665813</c:v>
                </c:pt>
                <c:pt idx="830">
                  <c:v>25.82416666665813</c:v>
                </c:pt>
                <c:pt idx="831">
                  <c:v>25.841388888889924</c:v>
                </c:pt>
                <c:pt idx="832">
                  <c:v>25.841388888889924</c:v>
                </c:pt>
                <c:pt idx="833">
                  <c:v>25.858611111121718</c:v>
                </c:pt>
                <c:pt idx="834">
                  <c:v>25.858611111121718</c:v>
                </c:pt>
                <c:pt idx="835">
                  <c:v>25.875833333353512</c:v>
                </c:pt>
                <c:pt idx="836">
                  <c:v>25.875833333353512</c:v>
                </c:pt>
                <c:pt idx="837">
                  <c:v>25.893055555585306</c:v>
                </c:pt>
                <c:pt idx="838">
                  <c:v>25.893055555585306</c:v>
                </c:pt>
                <c:pt idx="839">
                  <c:v>25.9102777778171</c:v>
                </c:pt>
                <c:pt idx="840">
                  <c:v>25.9102777778171</c:v>
                </c:pt>
                <c:pt idx="841">
                  <c:v>25.927500000048894</c:v>
                </c:pt>
                <c:pt idx="842">
                  <c:v>25.927500000048894</c:v>
                </c:pt>
                <c:pt idx="843">
                  <c:v>25.944444444437977</c:v>
                </c:pt>
                <c:pt idx="844">
                  <c:v>25.944444444437977</c:v>
                </c:pt>
                <c:pt idx="845">
                  <c:v>25.961666666669771</c:v>
                </c:pt>
                <c:pt idx="846">
                  <c:v>25.961666666669771</c:v>
                </c:pt>
                <c:pt idx="847">
                  <c:v>25.978888888901565</c:v>
                </c:pt>
                <c:pt idx="848">
                  <c:v>25.978888888901565</c:v>
                </c:pt>
                <c:pt idx="849">
                  <c:v>25.996111111133359</c:v>
                </c:pt>
                <c:pt idx="850">
                  <c:v>25.996111111133359</c:v>
                </c:pt>
                <c:pt idx="851">
                  <c:v>26.013333333365154</c:v>
                </c:pt>
                <c:pt idx="852">
                  <c:v>26.013333333365154</c:v>
                </c:pt>
                <c:pt idx="853">
                  <c:v>26.030555555596948</c:v>
                </c:pt>
                <c:pt idx="854">
                  <c:v>26.030555555596948</c:v>
                </c:pt>
                <c:pt idx="855">
                  <c:v>26.047777777828742</c:v>
                </c:pt>
                <c:pt idx="856">
                  <c:v>26.047777777828742</c:v>
                </c:pt>
                <c:pt idx="857">
                  <c:v>26.065000000060536</c:v>
                </c:pt>
                <c:pt idx="858">
                  <c:v>26.065000000060536</c:v>
                </c:pt>
                <c:pt idx="859">
                  <c:v>26.08222222229233</c:v>
                </c:pt>
                <c:pt idx="860">
                  <c:v>26.08222222229233</c:v>
                </c:pt>
                <c:pt idx="861">
                  <c:v>26.099444444349501</c:v>
                </c:pt>
                <c:pt idx="862">
                  <c:v>26.099444444349501</c:v>
                </c:pt>
                <c:pt idx="863">
                  <c:v>26.116666666581295</c:v>
                </c:pt>
                <c:pt idx="864">
                  <c:v>26.116666666581295</c:v>
                </c:pt>
                <c:pt idx="865">
                  <c:v>26.13388888881309</c:v>
                </c:pt>
                <c:pt idx="866">
                  <c:v>26.13388888881309</c:v>
                </c:pt>
                <c:pt idx="867">
                  <c:v>26.151111111044884</c:v>
                </c:pt>
                <c:pt idx="868">
                  <c:v>26.151111111044884</c:v>
                </c:pt>
                <c:pt idx="869">
                  <c:v>26.168333333276678</c:v>
                </c:pt>
                <c:pt idx="870">
                  <c:v>26.168333333276678</c:v>
                </c:pt>
                <c:pt idx="871">
                  <c:v>26.185555555508472</c:v>
                </c:pt>
                <c:pt idx="872">
                  <c:v>26.185555555508472</c:v>
                </c:pt>
                <c:pt idx="873">
                  <c:v>26.202777777740266</c:v>
                </c:pt>
                <c:pt idx="874">
                  <c:v>26.202777777740266</c:v>
                </c:pt>
                <c:pt idx="875">
                  <c:v>26.21999999997206</c:v>
                </c:pt>
                <c:pt idx="876">
                  <c:v>26.21999999997206</c:v>
                </c:pt>
                <c:pt idx="877">
                  <c:v>26.237222222203854</c:v>
                </c:pt>
                <c:pt idx="878">
                  <c:v>26.237222222203854</c:v>
                </c:pt>
                <c:pt idx="879">
                  <c:v>26.254444444435649</c:v>
                </c:pt>
                <c:pt idx="880">
                  <c:v>26.254444444435649</c:v>
                </c:pt>
                <c:pt idx="881">
                  <c:v>26.271666666667443</c:v>
                </c:pt>
                <c:pt idx="882">
                  <c:v>26.271666666667443</c:v>
                </c:pt>
                <c:pt idx="883">
                  <c:v>26.288888888899237</c:v>
                </c:pt>
                <c:pt idx="884">
                  <c:v>26.288888888899237</c:v>
                </c:pt>
                <c:pt idx="885">
                  <c:v>26.306111111131031</c:v>
                </c:pt>
                <c:pt idx="886">
                  <c:v>26.306111111131031</c:v>
                </c:pt>
                <c:pt idx="887">
                  <c:v>26.323055555520114</c:v>
                </c:pt>
                <c:pt idx="888">
                  <c:v>26.323055555520114</c:v>
                </c:pt>
                <c:pt idx="889">
                  <c:v>26.340277777751908</c:v>
                </c:pt>
                <c:pt idx="890">
                  <c:v>26.340277777751908</c:v>
                </c:pt>
                <c:pt idx="891">
                  <c:v>26.357499999983702</c:v>
                </c:pt>
                <c:pt idx="892">
                  <c:v>26.357499999983702</c:v>
                </c:pt>
                <c:pt idx="893">
                  <c:v>26.374722222215496</c:v>
                </c:pt>
                <c:pt idx="894">
                  <c:v>26.374722222215496</c:v>
                </c:pt>
                <c:pt idx="895">
                  <c:v>26.39194444444729</c:v>
                </c:pt>
                <c:pt idx="896">
                  <c:v>26.39194444444729</c:v>
                </c:pt>
                <c:pt idx="897">
                  <c:v>26.409166666679084</c:v>
                </c:pt>
                <c:pt idx="898">
                  <c:v>26.409166666679084</c:v>
                </c:pt>
                <c:pt idx="899">
                  <c:v>26.426388888910878</c:v>
                </c:pt>
                <c:pt idx="900">
                  <c:v>26.426388888910878</c:v>
                </c:pt>
                <c:pt idx="901">
                  <c:v>26.443611111142673</c:v>
                </c:pt>
                <c:pt idx="902">
                  <c:v>26.443611111142673</c:v>
                </c:pt>
                <c:pt idx="903">
                  <c:v>26.460833333374467</c:v>
                </c:pt>
                <c:pt idx="904">
                  <c:v>26.460833333374467</c:v>
                </c:pt>
                <c:pt idx="905">
                  <c:v>26.478055555606261</c:v>
                </c:pt>
                <c:pt idx="906">
                  <c:v>26.478055555606261</c:v>
                </c:pt>
                <c:pt idx="907">
                  <c:v>26.495277777838055</c:v>
                </c:pt>
                <c:pt idx="908">
                  <c:v>26.495277777838055</c:v>
                </c:pt>
                <c:pt idx="909">
                  <c:v>26.512500000069849</c:v>
                </c:pt>
                <c:pt idx="910">
                  <c:v>26.512500000069849</c:v>
                </c:pt>
                <c:pt idx="911">
                  <c:v>26.52972222212702</c:v>
                </c:pt>
                <c:pt idx="912">
                  <c:v>26.52972222212702</c:v>
                </c:pt>
                <c:pt idx="913">
                  <c:v>26.546944444358815</c:v>
                </c:pt>
                <c:pt idx="914">
                  <c:v>26.546944444358815</c:v>
                </c:pt>
                <c:pt idx="915">
                  <c:v>26.564166666590609</c:v>
                </c:pt>
                <c:pt idx="916">
                  <c:v>26.564166666590609</c:v>
                </c:pt>
                <c:pt idx="917">
                  <c:v>26.581388888822403</c:v>
                </c:pt>
                <c:pt idx="918">
                  <c:v>26.581388888822403</c:v>
                </c:pt>
                <c:pt idx="919">
                  <c:v>26.598611111054197</c:v>
                </c:pt>
                <c:pt idx="920">
                  <c:v>26.598611111054197</c:v>
                </c:pt>
                <c:pt idx="921">
                  <c:v>26.615833333285991</c:v>
                </c:pt>
                <c:pt idx="922">
                  <c:v>26.615833333285991</c:v>
                </c:pt>
                <c:pt idx="923">
                  <c:v>26.633055555517785</c:v>
                </c:pt>
                <c:pt idx="924">
                  <c:v>26.633055555517785</c:v>
                </c:pt>
                <c:pt idx="925">
                  <c:v>26.649999999906868</c:v>
                </c:pt>
                <c:pt idx="926">
                  <c:v>26.649999999906868</c:v>
                </c:pt>
                <c:pt idx="927">
                  <c:v>26.667222222138662</c:v>
                </c:pt>
                <c:pt idx="928">
                  <c:v>26.667222222138662</c:v>
                </c:pt>
                <c:pt idx="929">
                  <c:v>26.684444444370456</c:v>
                </c:pt>
                <c:pt idx="930">
                  <c:v>26.684444444370456</c:v>
                </c:pt>
                <c:pt idx="931">
                  <c:v>26.70166666660225</c:v>
                </c:pt>
                <c:pt idx="932">
                  <c:v>26.70166666660225</c:v>
                </c:pt>
                <c:pt idx="933">
                  <c:v>26.718888888834044</c:v>
                </c:pt>
                <c:pt idx="934">
                  <c:v>26.718888888834044</c:v>
                </c:pt>
                <c:pt idx="935">
                  <c:v>26.736111111065838</c:v>
                </c:pt>
                <c:pt idx="936">
                  <c:v>26.736111111065838</c:v>
                </c:pt>
                <c:pt idx="937">
                  <c:v>26.753333333297633</c:v>
                </c:pt>
                <c:pt idx="938">
                  <c:v>26.753333333297633</c:v>
                </c:pt>
                <c:pt idx="939">
                  <c:v>26.770555555529427</c:v>
                </c:pt>
                <c:pt idx="940">
                  <c:v>26.770555555529427</c:v>
                </c:pt>
                <c:pt idx="941">
                  <c:v>26.787777777761221</c:v>
                </c:pt>
                <c:pt idx="942">
                  <c:v>26.787777777761221</c:v>
                </c:pt>
                <c:pt idx="943">
                  <c:v>26.804999999993015</c:v>
                </c:pt>
                <c:pt idx="944">
                  <c:v>26.804999999993015</c:v>
                </c:pt>
                <c:pt idx="945">
                  <c:v>26.822222222224809</c:v>
                </c:pt>
                <c:pt idx="946">
                  <c:v>26.822222222224809</c:v>
                </c:pt>
                <c:pt idx="947">
                  <c:v>26.839444444456603</c:v>
                </c:pt>
                <c:pt idx="948">
                  <c:v>26.839444444456603</c:v>
                </c:pt>
                <c:pt idx="949">
                  <c:v>26.856666666688398</c:v>
                </c:pt>
                <c:pt idx="950">
                  <c:v>26.856666666688398</c:v>
                </c:pt>
                <c:pt idx="951">
                  <c:v>26.873888888920192</c:v>
                </c:pt>
                <c:pt idx="952">
                  <c:v>26.873888888920192</c:v>
                </c:pt>
                <c:pt idx="953">
                  <c:v>26.891111111151986</c:v>
                </c:pt>
                <c:pt idx="954">
                  <c:v>26.891111111151986</c:v>
                </c:pt>
                <c:pt idx="955">
                  <c:v>26.90833333338378</c:v>
                </c:pt>
                <c:pt idx="956">
                  <c:v>26.90833333338378</c:v>
                </c:pt>
                <c:pt idx="957">
                  <c:v>26.925555555615574</c:v>
                </c:pt>
                <c:pt idx="958">
                  <c:v>26.925555555615574</c:v>
                </c:pt>
                <c:pt idx="959">
                  <c:v>26.942500000004657</c:v>
                </c:pt>
                <c:pt idx="960">
                  <c:v>26.942500000004657</c:v>
                </c:pt>
                <c:pt idx="961">
                  <c:v>26.959722222236451</c:v>
                </c:pt>
                <c:pt idx="962">
                  <c:v>26.959722222236451</c:v>
                </c:pt>
                <c:pt idx="963">
                  <c:v>26.976944444468245</c:v>
                </c:pt>
                <c:pt idx="964">
                  <c:v>26.976944444468245</c:v>
                </c:pt>
                <c:pt idx="965">
                  <c:v>26.994166666700039</c:v>
                </c:pt>
                <c:pt idx="966">
                  <c:v>26.994166666700039</c:v>
                </c:pt>
                <c:pt idx="967">
                  <c:v>27.011388888931833</c:v>
                </c:pt>
                <c:pt idx="968">
                  <c:v>27.011388888931833</c:v>
                </c:pt>
                <c:pt idx="969">
                  <c:v>27.028611111163627</c:v>
                </c:pt>
                <c:pt idx="970">
                  <c:v>27.028611111163627</c:v>
                </c:pt>
                <c:pt idx="971">
                  <c:v>27.045833333395422</c:v>
                </c:pt>
                <c:pt idx="972">
                  <c:v>27.045833333395422</c:v>
                </c:pt>
                <c:pt idx="973">
                  <c:v>27.063055555627216</c:v>
                </c:pt>
                <c:pt idx="974">
                  <c:v>27.063055555627216</c:v>
                </c:pt>
                <c:pt idx="975">
                  <c:v>27.080277777684387</c:v>
                </c:pt>
                <c:pt idx="976">
                  <c:v>27.080277777684387</c:v>
                </c:pt>
                <c:pt idx="977">
                  <c:v>27.097499999916181</c:v>
                </c:pt>
                <c:pt idx="978">
                  <c:v>27.097499999916181</c:v>
                </c:pt>
                <c:pt idx="979">
                  <c:v>27.114722222147975</c:v>
                </c:pt>
                <c:pt idx="980">
                  <c:v>27.114722222147975</c:v>
                </c:pt>
                <c:pt idx="981">
                  <c:v>27.131944444379769</c:v>
                </c:pt>
                <c:pt idx="982">
                  <c:v>27.131944444379769</c:v>
                </c:pt>
                <c:pt idx="983">
                  <c:v>27.149166666611563</c:v>
                </c:pt>
                <c:pt idx="984">
                  <c:v>27.149166666611563</c:v>
                </c:pt>
                <c:pt idx="985">
                  <c:v>27.166388888843358</c:v>
                </c:pt>
                <c:pt idx="986">
                  <c:v>27.166388888843358</c:v>
                </c:pt>
                <c:pt idx="987">
                  <c:v>27.183611111075152</c:v>
                </c:pt>
                <c:pt idx="988">
                  <c:v>27.183611111075152</c:v>
                </c:pt>
                <c:pt idx="989">
                  <c:v>27.200833333306946</c:v>
                </c:pt>
                <c:pt idx="990">
                  <c:v>27.200833333306946</c:v>
                </c:pt>
                <c:pt idx="991">
                  <c:v>27.21805555553874</c:v>
                </c:pt>
                <c:pt idx="992">
                  <c:v>27.21805555553874</c:v>
                </c:pt>
                <c:pt idx="993">
                  <c:v>27.235277777770534</c:v>
                </c:pt>
                <c:pt idx="994">
                  <c:v>27.235277777770534</c:v>
                </c:pt>
                <c:pt idx="995">
                  <c:v>27.252222222159617</c:v>
                </c:pt>
                <c:pt idx="996">
                  <c:v>27.252222222159617</c:v>
                </c:pt>
                <c:pt idx="997">
                  <c:v>27.269444444391411</c:v>
                </c:pt>
                <c:pt idx="998">
                  <c:v>27.269444444391411</c:v>
                </c:pt>
                <c:pt idx="999">
                  <c:v>27.286666666623205</c:v>
                </c:pt>
                <c:pt idx="1000">
                  <c:v>27.286666666623205</c:v>
                </c:pt>
                <c:pt idx="1001">
                  <c:v>27.303888888854999</c:v>
                </c:pt>
                <c:pt idx="1002">
                  <c:v>27.303888888854999</c:v>
                </c:pt>
                <c:pt idx="1003">
                  <c:v>27.321111111086793</c:v>
                </c:pt>
                <c:pt idx="1004">
                  <c:v>27.321111111086793</c:v>
                </c:pt>
                <c:pt idx="1005">
                  <c:v>27.338333333318587</c:v>
                </c:pt>
                <c:pt idx="1006">
                  <c:v>27.338333333318587</c:v>
                </c:pt>
                <c:pt idx="1007">
                  <c:v>27.355555555550382</c:v>
                </c:pt>
                <c:pt idx="1008">
                  <c:v>27.355555555550382</c:v>
                </c:pt>
                <c:pt idx="1009">
                  <c:v>27.372777777782176</c:v>
                </c:pt>
                <c:pt idx="1010">
                  <c:v>27.372777777782176</c:v>
                </c:pt>
                <c:pt idx="1011">
                  <c:v>27.39000000001397</c:v>
                </c:pt>
                <c:pt idx="1012">
                  <c:v>27.39000000001397</c:v>
                </c:pt>
                <c:pt idx="1013">
                  <c:v>27.407222222245764</c:v>
                </c:pt>
                <c:pt idx="1014">
                  <c:v>27.407222222245764</c:v>
                </c:pt>
                <c:pt idx="1015">
                  <c:v>27.424444444477558</c:v>
                </c:pt>
                <c:pt idx="1016">
                  <c:v>27.424444444477558</c:v>
                </c:pt>
                <c:pt idx="1017">
                  <c:v>27.441666666709352</c:v>
                </c:pt>
                <c:pt idx="1018">
                  <c:v>27.441666666709352</c:v>
                </c:pt>
                <c:pt idx="1019">
                  <c:v>27.458888888941146</c:v>
                </c:pt>
                <c:pt idx="1020">
                  <c:v>27.458888888941146</c:v>
                </c:pt>
                <c:pt idx="1021">
                  <c:v>27.476111111172941</c:v>
                </c:pt>
                <c:pt idx="1022">
                  <c:v>27.476111111172941</c:v>
                </c:pt>
                <c:pt idx="1023">
                  <c:v>27.493333333404735</c:v>
                </c:pt>
                <c:pt idx="1024">
                  <c:v>27.493333333404735</c:v>
                </c:pt>
                <c:pt idx="1025">
                  <c:v>27.510555555461906</c:v>
                </c:pt>
                <c:pt idx="1026">
                  <c:v>27.510555555461906</c:v>
                </c:pt>
                <c:pt idx="1027">
                  <c:v>27.5277777776937</c:v>
                </c:pt>
                <c:pt idx="1028">
                  <c:v>27.5277777776937</c:v>
                </c:pt>
                <c:pt idx="1029">
                  <c:v>27.544999999925494</c:v>
                </c:pt>
                <c:pt idx="1030">
                  <c:v>27.544999999925494</c:v>
                </c:pt>
                <c:pt idx="1031">
                  <c:v>27.5619444444892</c:v>
                </c:pt>
                <c:pt idx="1032">
                  <c:v>27.5619444444892</c:v>
                </c:pt>
                <c:pt idx="1033">
                  <c:v>27.579166666720994</c:v>
                </c:pt>
                <c:pt idx="1034">
                  <c:v>27.579166666720994</c:v>
                </c:pt>
                <c:pt idx="1035">
                  <c:v>27.596388888952788</c:v>
                </c:pt>
                <c:pt idx="1036">
                  <c:v>27.596388888952788</c:v>
                </c:pt>
                <c:pt idx="1037">
                  <c:v>27.613611111184582</c:v>
                </c:pt>
                <c:pt idx="1038">
                  <c:v>27.613611111184582</c:v>
                </c:pt>
                <c:pt idx="1039">
                  <c:v>27.630833333241753</c:v>
                </c:pt>
                <c:pt idx="1040">
                  <c:v>27.630833333241753</c:v>
                </c:pt>
                <c:pt idx="1041">
                  <c:v>27.648055555473547</c:v>
                </c:pt>
                <c:pt idx="1042">
                  <c:v>27.648055555473547</c:v>
                </c:pt>
                <c:pt idx="1043">
                  <c:v>27.665277777705342</c:v>
                </c:pt>
                <c:pt idx="1044">
                  <c:v>27.665277777705342</c:v>
                </c:pt>
                <c:pt idx="1045">
                  <c:v>27.682499999937136</c:v>
                </c:pt>
                <c:pt idx="1046">
                  <c:v>27.682499999937136</c:v>
                </c:pt>
                <c:pt idx="1047">
                  <c:v>27.69972222216893</c:v>
                </c:pt>
                <c:pt idx="1048">
                  <c:v>27.69972222216893</c:v>
                </c:pt>
                <c:pt idx="1049">
                  <c:v>27.716944444400724</c:v>
                </c:pt>
                <c:pt idx="1050">
                  <c:v>27.716944444400724</c:v>
                </c:pt>
                <c:pt idx="1051">
                  <c:v>27.734166666632518</c:v>
                </c:pt>
                <c:pt idx="1052">
                  <c:v>27.734166666632518</c:v>
                </c:pt>
                <c:pt idx="1053">
                  <c:v>27.751388888864312</c:v>
                </c:pt>
                <c:pt idx="1054">
                  <c:v>27.751388888864312</c:v>
                </c:pt>
                <c:pt idx="1055">
                  <c:v>27.768611111096106</c:v>
                </c:pt>
                <c:pt idx="1056">
                  <c:v>27.768611111096106</c:v>
                </c:pt>
                <c:pt idx="1057">
                  <c:v>27.785833333327901</c:v>
                </c:pt>
                <c:pt idx="1058">
                  <c:v>27.785833333327901</c:v>
                </c:pt>
                <c:pt idx="1059">
                  <c:v>27.803055555559695</c:v>
                </c:pt>
                <c:pt idx="1060">
                  <c:v>27.803055555559695</c:v>
                </c:pt>
                <c:pt idx="1061">
                  <c:v>27.820277777791489</c:v>
                </c:pt>
                <c:pt idx="1062">
                  <c:v>27.820277777791489</c:v>
                </c:pt>
                <c:pt idx="1063">
                  <c:v>27.837500000023283</c:v>
                </c:pt>
                <c:pt idx="1064">
                  <c:v>27.837500000023283</c:v>
                </c:pt>
                <c:pt idx="1065">
                  <c:v>27.854722222255077</c:v>
                </c:pt>
                <c:pt idx="1066">
                  <c:v>27.854722222255077</c:v>
                </c:pt>
                <c:pt idx="1067">
                  <c:v>27.87166666664416</c:v>
                </c:pt>
                <c:pt idx="1068">
                  <c:v>27.87166666664416</c:v>
                </c:pt>
                <c:pt idx="1069">
                  <c:v>27.888888888875954</c:v>
                </c:pt>
                <c:pt idx="1070">
                  <c:v>27.888888888875954</c:v>
                </c:pt>
                <c:pt idx="1071">
                  <c:v>27.906111111107748</c:v>
                </c:pt>
                <c:pt idx="1072">
                  <c:v>27.906111111107748</c:v>
                </c:pt>
                <c:pt idx="1073">
                  <c:v>27.923333333339542</c:v>
                </c:pt>
                <c:pt idx="1074">
                  <c:v>27.923333333339542</c:v>
                </c:pt>
                <c:pt idx="1075">
                  <c:v>27.940555555571336</c:v>
                </c:pt>
                <c:pt idx="1076">
                  <c:v>27.940555555571336</c:v>
                </c:pt>
                <c:pt idx="1077">
                  <c:v>27.95777777780313</c:v>
                </c:pt>
                <c:pt idx="1078">
                  <c:v>27.95777777780313</c:v>
                </c:pt>
                <c:pt idx="1079">
                  <c:v>27.975000000034925</c:v>
                </c:pt>
                <c:pt idx="1080">
                  <c:v>27.975000000034925</c:v>
                </c:pt>
                <c:pt idx="1081">
                  <c:v>27.992222222266719</c:v>
                </c:pt>
                <c:pt idx="1082">
                  <c:v>27.992222222266719</c:v>
                </c:pt>
                <c:pt idx="1083">
                  <c:v>28.009444444498513</c:v>
                </c:pt>
                <c:pt idx="1084">
                  <c:v>28.009444444498513</c:v>
                </c:pt>
                <c:pt idx="1085">
                  <c:v>28.026666666730307</c:v>
                </c:pt>
                <c:pt idx="1086">
                  <c:v>28.026666666730307</c:v>
                </c:pt>
                <c:pt idx="1087">
                  <c:v>28.043888888962101</c:v>
                </c:pt>
                <c:pt idx="1088">
                  <c:v>28.043888888962101</c:v>
                </c:pt>
                <c:pt idx="1089">
                  <c:v>28.061111111019272</c:v>
                </c:pt>
                <c:pt idx="1090">
                  <c:v>28.061111111019272</c:v>
                </c:pt>
                <c:pt idx="1091">
                  <c:v>28.078333333251067</c:v>
                </c:pt>
                <c:pt idx="1092">
                  <c:v>28.078333333251067</c:v>
                </c:pt>
                <c:pt idx="1093">
                  <c:v>28.095555555482861</c:v>
                </c:pt>
                <c:pt idx="1094">
                  <c:v>28.095555555482861</c:v>
                </c:pt>
                <c:pt idx="1095">
                  <c:v>28.112777777714655</c:v>
                </c:pt>
                <c:pt idx="1096">
                  <c:v>28.112777777714655</c:v>
                </c:pt>
                <c:pt idx="1097">
                  <c:v>28.129999999946449</c:v>
                </c:pt>
                <c:pt idx="1098">
                  <c:v>28.129999999946449</c:v>
                </c:pt>
                <c:pt idx="1099">
                  <c:v>28.147222222178243</c:v>
                </c:pt>
                <c:pt idx="1100">
                  <c:v>28.147222222178243</c:v>
                </c:pt>
                <c:pt idx="1101">
                  <c:v>28.164166666741949</c:v>
                </c:pt>
                <c:pt idx="1102">
                  <c:v>28.164166666741949</c:v>
                </c:pt>
                <c:pt idx="1103">
                  <c:v>28.18138888879912</c:v>
                </c:pt>
                <c:pt idx="1104">
                  <c:v>28.18138888879912</c:v>
                </c:pt>
                <c:pt idx="1105">
                  <c:v>28.198611111030914</c:v>
                </c:pt>
                <c:pt idx="1106">
                  <c:v>28.198611111030914</c:v>
                </c:pt>
                <c:pt idx="1107">
                  <c:v>28.215833333262708</c:v>
                </c:pt>
                <c:pt idx="1108">
                  <c:v>28.215833333262708</c:v>
                </c:pt>
                <c:pt idx="1109">
                  <c:v>28.233055555494502</c:v>
                </c:pt>
                <c:pt idx="1110">
                  <c:v>28.233055555494502</c:v>
                </c:pt>
                <c:pt idx="1111">
                  <c:v>28.250277777726296</c:v>
                </c:pt>
                <c:pt idx="1112">
                  <c:v>28.250277777726296</c:v>
                </c:pt>
                <c:pt idx="1113">
                  <c:v>28.26749999995809</c:v>
                </c:pt>
                <c:pt idx="1114">
                  <c:v>28.26749999995809</c:v>
                </c:pt>
                <c:pt idx="1115">
                  <c:v>28.284722222189885</c:v>
                </c:pt>
                <c:pt idx="1116">
                  <c:v>28.284722222189885</c:v>
                </c:pt>
                <c:pt idx="1117">
                  <c:v>28.301944444421679</c:v>
                </c:pt>
                <c:pt idx="1118">
                  <c:v>28.301944444421679</c:v>
                </c:pt>
                <c:pt idx="1119">
                  <c:v>28.319166666653473</c:v>
                </c:pt>
                <c:pt idx="1120">
                  <c:v>28.319166666653473</c:v>
                </c:pt>
                <c:pt idx="1121">
                  <c:v>28.336388888885267</c:v>
                </c:pt>
                <c:pt idx="1122">
                  <c:v>28.336388888885267</c:v>
                </c:pt>
                <c:pt idx="1123">
                  <c:v>28.353611111117061</c:v>
                </c:pt>
                <c:pt idx="1124">
                  <c:v>28.353611111117061</c:v>
                </c:pt>
                <c:pt idx="1125">
                  <c:v>28.370833333348855</c:v>
                </c:pt>
                <c:pt idx="1126">
                  <c:v>28.370833333348855</c:v>
                </c:pt>
                <c:pt idx="1127">
                  <c:v>28.38805555558065</c:v>
                </c:pt>
                <c:pt idx="1128">
                  <c:v>28.38805555558065</c:v>
                </c:pt>
                <c:pt idx="1129">
                  <c:v>28.405277777812444</c:v>
                </c:pt>
                <c:pt idx="1130">
                  <c:v>28.405277777812444</c:v>
                </c:pt>
                <c:pt idx="1131">
                  <c:v>28.422500000044238</c:v>
                </c:pt>
                <c:pt idx="1132">
                  <c:v>28.422500000044238</c:v>
                </c:pt>
                <c:pt idx="1133">
                  <c:v>28.439722222276032</c:v>
                </c:pt>
                <c:pt idx="1134">
                  <c:v>28.439722222276032</c:v>
                </c:pt>
                <c:pt idx="1135">
                  <c:v>28.456944444507826</c:v>
                </c:pt>
                <c:pt idx="1136">
                  <c:v>28.456944444507826</c:v>
                </c:pt>
                <c:pt idx="1137">
                  <c:v>28.473888888896909</c:v>
                </c:pt>
                <c:pt idx="1138">
                  <c:v>28.47416666673962</c:v>
                </c:pt>
                <c:pt idx="1139">
                  <c:v>28.491111111128703</c:v>
                </c:pt>
                <c:pt idx="1140">
                  <c:v>28.491111111128703</c:v>
                </c:pt>
                <c:pt idx="1141">
                  <c:v>28.508333333360497</c:v>
                </c:pt>
                <c:pt idx="1142">
                  <c:v>28.508333333360497</c:v>
                </c:pt>
                <c:pt idx="1143">
                  <c:v>28.525555555592291</c:v>
                </c:pt>
                <c:pt idx="1144">
                  <c:v>28.525555555592291</c:v>
                </c:pt>
                <c:pt idx="1145">
                  <c:v>28.542777777824085</c:v>
                </c:pt>
                <c:pt idx="1146">
                  <c:v>28.542777777824085</c:v>
                </c:pt>
                <c:pt idx="1147">
                  <c:v>28.560000000055879</c:v>
                </c:pt>
                <c:pt idx="1148">
                  <c:v>28.560000000055879</c:v>
                </c:pt>
                <c:pt idx="1149">
                  <c:v>28.577222222287674</c:v>
                </c:pt>
                <c:pt idx="1150">
                  <c:v>28.577222222287674</c:v>
                </c:pt>
                <c:pt idx="1151">
                  <c:v>28.594444444519468</c:v>
                </c:pt>
                <c:pt idx="1152">
                  <c:v>28.594444444519468</c:v>
                </c:pt>
                <c:pt idx="1153">
                  <c:v>28.611666666576639</c:v>
                </c:pt>
                <c:pt idx="1154">
                  <c:v>28.611666666576639</c:v>
                </c:pt>
                <c:pt idx="1155">
                  <c:v>28.628888888808433</c:v>
                </c:pt>
                <c:pt idx="1156">
                  <c:v>28.628888888808433</c:v>
                </c:pt>
                <c:pt idx="1157">
                  <c:v>28.646111111040227</c:v>
                </c:pt>
                <c:pt idx="1158">
                  <c:v>28.646111111040227</c:v>
                </c:pt>
                <c:pt idx="1159">
                  <c:v>28.663333333272021</c:v>
                </c:pt>
                <c:pt idx="1160">
                  <c:v>28.663333333272021</c:v>
                </c:pt>
                <c:pt idx="1161">
                  <c:v>28.680555555503815</c:v>
                </c:pt>
                <c:pt idx="1162">
                  <c:v>28.680555555503815</c:v>
                </c:pt>
                <c:pt idx="1163">
                  <c:v>28.69777777773561</c:v>
                </c:pt>
                <c:pt idx="1164">
                  <c:v>28.69777777773561</c:v>
                </c:pt>
                <c:pt idx="1165">
                  <c:v>28.714999999967404</c:v>
                </c:pt>
                <c:pt idx="1166">
                  <c:v>28.714999999967404</c:v>
                </c:pt>
                <c:pt idx="1167">
                  <c:v>28.732222222199198</c:v>
                </c:pt>
                <c:pt idx="1168">
                  <c:v>28.732222222199198</c:v>
                </c:pt>
                <c:pt idx="1169">
                  <c:v>28.749444444430992</c:v>
                </c:pt>
                <c:pt idx="1170">
                  <c:v>28.749444444430992</c:v>
                </c:pt>
                <c:pt idx="1171">
                  <c:v>28.766666666662786</c:v>
                </c:pt>
                <c:pt idx="1172">
                  <c:v>28.766666666662786</c:v>
                </c:pt>
                <c:pt idx="1173">
                  <c:v>28.78388888889458</c:v>
                </c:pt>
                <c:pt idx="1174">
                  <c:v>28.78388888889458</c:v>
                </c:pt>
                <c:pt idx="1175">
                  <c:v>28.801111111126374</c:v>
                </c:pt>
                <c:pt idx="1176">
                  <c:v>28.801111111126374</c:v>
                </c:pt>
                <c:pt idx="1177">
                  <c:v>28.818055555515457</c:v>
                </c:pt>
                <c:pt idx="1178">
                  <c:v>28.818055555515457</c:v>
                </c:pt>
                <c:pt idx="1179">
                  <c:v>28.835277777747251</c:v>
                </c:pt>
                <c:pt idx="1180">
                  <c:v>28.835277777747251</c:v>
                </c:pt>
                <c:pt idx="1181">
                  <c:v>28.852499999979045</c:v>
                </c:pt>
                <c:pt idx="1182">
                  <c:v>28.852499999979045</c:v>
                </c:pt>
                <c:pt idx="1183">
                  <c:v>28.869722222210839</c:v>
                </c:pt>
                <c:pt idx="1184">
                  <c:v>28.869722222210839</c:v>
                </c:pt>
                <c:pt idx="1185">
                  <c:v>28.886944444442634</c:v>
                </c:pt>
                <c:pt idx="1186">
                  <c:v>28.886944444442634</c:v>
                </c:pt>
                <c:pt idx="1187">
                  <c:v>28.904166666674428</c:v>
                </c:pt>
                <c:pt idx="1188">
                  <c:v>28.904166666674428</c:v>
                </c:pt>
                <c:pt idx="1189">
                  <c:v>28.921388888906222</c:v>
                </c:pt>
                <c:pt idx="1190">
                  <c:v>28.921388888906222</c:v>
                </c:pt>
                <c:pt idx="1191">
                  <c:v>28.938611111138016</c:v>
                </c:pt>
                <c:pt idx="1192">
                  <c:v>28.938611111138016</c:v>
                </c:pt>
                <c:pt idx="1193">
                  <c:v>28.95583333336981</c:v>
                </c:pt>
                <c:pt idx="1194">
                  <c:v>28.95583333336981</c:v>
                </c:pt>
                <c:pt idx="1195">
                  <c:v>28.973055555601604</c:v>
                </c:pt>
                <c:pt idx="1196">
                  <c:v>28.973055555601604</c:v>
                </c:pt>
                <c:pt idx="1197">
                  <c:v>28.990277777833398</c:v>
                </c:pt>
                <c:pt idx="1198">
                  <c:v>28.990277777833398</c:v>
                </c:pt>
                <c:pt idx="1199">
                  <c:v>29.007500000065193</c:v>
                </c:pt>
                <c:pt idx="1200">
                  <c:v>29.007500000065193</c:v>
                </c:pt>
                <c:pt idx="1201">
                  <c:v>29.024722222296987</c:v>
                </c:pt>
                <c:pt idx="1202">
                  <c:v>29.024722222296987</c:v>
                </c:pt>
                <c:pt idx="1203">
                  <c:v>29.041944444354158</c:v>
                </c:pt>
                <c:pt idx="1204">
                  <c:v>29.041944444354158</c:v>
                </c:pt>
                <c:pt idx="1205">
                  <c:v>29.059166666585952</c:v>
                </c:pt>
                <c:pt idx="1206">
                  <c:v>29.059166666585952</c:v>
                </c:pt>
                <c:pt idx="1207">
                  <c:v>29.076388888817746</c:v>
                </c:pt>
                <c:pt idx="1208">
                  <c:v>29.076388888817746</c:v>
                </c:pt>
                <c:pt idx="1209">
                  <c:v>29.09361111104954</c:v>
                </c:pt>
                <c:pt idx="1210">
                  <c:v>29.09361111104954</c:v>
                </c:pt>
                <c:pt idx="1211">
                  <c:v>29.110833333281334</c:v>
                </c:pt>
                <c:pt idx="1212">
                  <c:v>29.110833333281334</c:v>
                </c:pt>
                <c:pt idx="1213">
                  <c:v>29.12777777784504</c:v>
                </c:pt>
                <c:pt idx="1214">
                  <c:v>29.12777777784504</c:v>
                </c:pt>
                <c:pt idx="1215">
                  <c:v>29.145000000076834</c:v>
                </c:pt>
                <c:pt idx="1216">
                  <c:v>29.145000000076834</c:v>
                </c:pt>
                <c:pt idx="1217">
                  <c:v>29.162222222134005</c:v>
                </c:pt>
                <c:pt idx="1218">
                  <c:v>29.162222222134005</c:v>
                </c:pt>
                <c:pt idx="1219">
                  <c:v>29.179444444365799</c:v>
                </c:pt>
                <c:pt idx="1220">
                  <c:v>29.179444444365799</c:v>
                </c:pt>
                <c:pt idx="1221">
                  <c:v>29.196666666597594</c:v>
                </c:pt>
                <c:pt idx="1222">
                  <c:v>29.196666666597594</c:v>
                </c:pt>
                <c:pt idx="1223">
                  <c:v>29.213888888829388</c:v>
                </c:pt>
                <c:pt idx="1224">
                  <c:v>29.213888888829388</c:v>
                </c:pt>
                <c:pt idx="1225">
                  <c:v>29.231111111061182</c:v>
                </c:pt>
                <c:pt idx="1226">
                  <c:v>29.231111111061182</c:v>
                </c:pt>
                <c:pt idx="1227">
                  <c:v>29.248333333292976</c:v>
                </c:pt>
                <c:pt idx="1228">
                  <c:v>29.248333333292976</c:v>
                </c:pt>
                <c:pt idx="1229">
                  <c:v>29.26555555552477</c:v>
                </c:pt>
                <c:pt idx="1230">
                  <c:v>29.26555555552477</c:v>
                </c:pt>
                <c:pt idx="1231">
                  <c:v>29.282777777756564</c:v>
                </c:pt>
                <c:pt idx="1232">
                  <c:v>29.282777777756564</c:v>
                </c:pt>
                <c:pt idx="1233">
                  <c:v>29.299999999988358</c:v>
                </c:pt>
                <c:pt idx="1234">
                  <c:v>29.299999999988358</c:v>
                </c:pt>
                <c:pt idx="1235">
                  <c:v>29.317222222220153</c:v>
                </c:pt>
                <c:pt idx="1236">
                  <c:v>29.317222222220153</c:v>
                </c:pt>
                <c:pt idx="1237">
                  <c:v>29.334444444451947</c:v>
                </c:pt>
                <c:pt idx="1238">
                  <c:v>29.334444444451947</c:v>
                </c:pt>
                <c:pt idx="1239">
                  <c:v>29.351666666683741</c:v>
                </c:pt>
                <c:pt idx="1240">
                  <c:v>29.351666666683741</c:v>
                </c:pt>
                <c:pt idx="1241">
                  <c:v>29.368888888915535</c:v>
                </c:pt>
                <c:pt idx="1242">
                  <c:v>29.368888888915535</c:v>
                </c:pt>
                <c:pt idx="1243">
                  <c:v>29.386111111147329</c:v>
                </c:pt>
                <c:pt idx="1244">
                  <c:v>29.386111111147329</c:v>
                </c:pt>
                <c:pt idx="1245">
                  <c:v>29.403333333379123</c:v>
                </c:pt>
                <c:pt idx="1246">
                  <c:v>29.403333333379123</c:v>
                </c:pt>
                <c:pt idx="1247">
                  <c:v>29.420555555610918</c:v>
                </c:pt>
                <c:pt idx="1248">
                  <c:v>29.420555555610918</c:v>
                </c:pt>
                <c:pt idx="1249">
                  <c:v>29.437777777842712</c:v>
                </c:pt>
                <c:pt idx="1250">
                  <c:v>29.437777777842712</c:v>
                </c:pt>
                <c:pt idx="1251">
                  <c:v>29.455000000074506</c:v>
                </c:pt>
                <c:pt idx="1252">
                  <c:v>29.455000000074506</c:v>
                </c:pt>
                <c:pt idx="1253">
                  <c:v>29.471944444463588</c:v>
                </c:pt>
                <c:pt idx="1254">
                  <c:v>29.471944444463588</c:v>
                </c:pt>
                <c:pt idx="1255">
                  <c:v>29.489166666695382</c:v>
                </c:pt>
                <c:pt idx="1256">
                  <c:v>29.489166666695382</c:v>
                </c:pt>
                <c:pt idx="1257">
                  <c:v>29.506388888927177</c:v>
                </c:pt>
                <c:pt idx="1258">
                  <c:v>29.506388888927177</c:v>
                </c:pt>
                <c:pt idx="1259">
                  <c:v>29.523611111158971</c:v>
                </c:pt>
                <c:pt idx="1260">
                  <c:v>29.523611111158971</c:v>
                </c:pt>
                <c:pt idx="1261">
                  <c:v>29.540833333390765</c:v>
                </c:pt>
                <c:pt idx="1262">
                  <c:v>29.540833333390765</c:v>
                </c:pt>
                <c:pt idx="1263">
                  <c:v>29.558055555622559</c:v>
                </c:pt>
                <c:pt idx="1264">
                  <c:v>29.558055555622559</c:v>
                </c:pt>
                <c:pt idx="1265">
                  <c:v>29.575277777854353</c:v>
                </c:pt>
                <c:pt idx="1266">
                  <c:v>29.575277777854353</c:v>
                </c:pt>
                <c:pt idx="1267">
                  <c:v>29.592499999911524</c:v>
                </c:pt>
                <c:pt idx="1268">
                  <c:v>29.592499999911524</c:v>
                </c:pt>
                <c:pt idx="1269">
                  <c:v>29.609722222143319</c:v>
                </c:pt>
                <c:pt idx="1270">
                  <c:v>29.609722222143319</c:v>
                </c:pt>
                <c:pt idx="1271">
                  <c:v>29.626944444375113</c:v>
                </c:pt>
                <c:pt idx="1272">
                  <c:v>29.626944444375113</c:v>
                </c:pt>
                <c:pt idx="1273">
                  <c:v>29.644166666606907</c:v>
                </c:pt>
                <c:pt idx="1274">
                  <c:v>29.644166666606907</c:v>
                </c:pt>
                <c:pt idx="1275">
                  <c:v>29.661388888838701</c:v>
                </c:pt>
                <c:pt idx="1276">
                  <c:v>29.661388888838701</c:v>
                </c:pt>
                <c:pt idx="1277">
                  <c:v>29.678611111070495</c:v>
                </c:pt>
                <c:pt idx="1278">
                  <c:v>29.678611111070495</c:v>
                </c:pt>
                <c:pt idx="1279">
                  <c:v>29.695833333302289</c:v>
                </c:pt>
                <c:pt idx="1280">
                  <c:v>29.695833333302289</c:v>
                </c:pt>
                <c:pt idx="1281">
                  <c:v>29.713055555534083</c:v>
                </c:pt>
                <c:pt idx="1282">
                  <c:v>29.713055555534083</c:v>
                </c:pt>
                <c:pt idx="1283">
                  <c:v>29.730277777765878</c:v>
                </c:pt>
                <c:pt idx="1284">
                  <c:v>29.730277777765878</c:v>
                </c:pt>
                <c:pt idx="1285">
                  <c:v>29.747499999997672</c:v>
                </c:pt>
                <c:pt idx="1286">
                  <c:v>29.747499999997672</c:v>
                </c:pt>
                <c:pt idx="1287">
                  <c:v>29.764444444386754</c:v>
                </c:pt>
                <c:pt idx="1288">
                  <c:v>29.764444444386754</c:v>
                </c:pt>
                <c:pt idx="1289">
                  <c:v>29.781666666618548</c:v>
                </c:pt>
                <c:pt idx="1290">
                  <c:v>29.781666666618548</c:v>
                </c:pt>
                <c:pt idx="1291">
                  <c:v>29.798888888850342</c:v>
                </c:pt>
                <c:pt idx="1292">
                  <c:v>29.798888888850342</c:v>
                </c:pt>
                <c:pt idx="1293">
                  <c:v>29.816111111082137</c:v>
                </c:pt>
                <c:pt idx="1294">
                  <c:v>29.816111111082137</c:v>
                </c:pt>
                <c:pt idx="1295">
                  <c:v>29.833333333313931</c:v>
                </c:pt>
                <c:pt idx="1296">
                  <c:v>29.833333333313931</c:v>
                </c:pt>
                <c:pt idx="1297">
                  <c:v>29.850555555545725</c:v>
                </c:pt>
                <c:pt idx="1298">
                  <c:v>29.850555555545725</c:v>
                </c:pt>
                <c:pt idx="1299">
                  <c:v>29.867777777777519</c:v>
                </c:pt>
                <c:pt idx="1300">
                  <c:v>29.867777777777519</c:v>
                </c:pt>
                <c:pt idx="1301">
                  <c:v>29.885000000009313</c:v>
                </c:pt>
                <c:pt idx="1302">
                  <c:v>29.885000000009313</c:v>
                </c:pt>
                <c:pt idx="1303">
                  <c:v>29.902222222241107</c:v>
                </c:pt>
                <c:pt idx="1304">
                  <c:v>29.902222222241107</c:v>
                </c:pt>
                <c:pt idx="1305">
                  <c:v>29.919444444472902</c:v>
                </c:pt>
                <c:pt idx="1306">
                  <c:v>29.919444444472902</c:v>
                </c:pt>
                <c:pt idx="1307">
                  <c:v>29.936666666704696</c:v>
                </c:pt>
                <c:pt idx="1308">
                  <c:v>29.936666666704696</c:v>
                </c:pt>
                <c:pt idx="1309">
                  <c:v>29.95388888893649</c:v>
                </c:pt>
                <c:pt idx="1310">
                  <c:v>29.95388888893649</c:v>
                </c:pt>
                <c:pt idx="1311">
                  <c:v>29.971111111168284</c:v>
                </c:pt>
                <c:pt idx="1312">
                  <c:v>29.971111111168284</c:v>
                </c:pt>
                <c:pt idx="1313">
                  <c:v>29.988333333400078</c:v>
                </c:pt>
                <c:pt idx="1314">
                  <c:v>29.988333333400078</c:v>
                </c:pt>
                <c:pt idx="1315">
                  <c:v>30.005555555631872</c:v>
                </c:pt>
                <c:pt idx="1316">
                  <c:v>30.005555555631872</c:v>
                </c:pt>
                <c:pt idx="1317">
                  <c:v>30.022777777689043</c:v>
                </c:pt>
                <c:pt idx="1318">
                  <c:v>30.022777777689043</c:v>
                </c:pt>
                <c:pt idx="1319">
                  <c:v>30.039999999920838</c:v>
                </c:pt>
                <c:pt idx="1320">
                  <c:v>30.039999999920838</c:v>
                </c:pt>
                <c:pt idx="1321">
                  <c:v>30.057222222152632</c:v>
                </c:pt>
                <c:pt idx="1322">
                  <c:v>30.057222222152632</c:v>
                </c:pt>
                <c:pt idx="1323">
                  <c:v>30.074166666716337</c:v>
                </c:pt>
                <c:pt idx="1324">
                  <c:v>30.074166666716337</c:v>
                </c:pt>
                <c:pt idx="1325">
                  <c:v>30.091388888948131</c:v>
                </c:pt>
                <c:pt idx="1326">
                  <c:v>30.091388888948131</c:v>
                </c:pt>
                <c:pt idx="1327">
                  <c:v>30.108611111179926</c:v>
                </c:pt>
                <c:pt idx="1328">
                  <c:v>30.108611111179926</c:v>
                </c:pt>
                <c:pt idx="1329">
                  <c:v>30.125833333237097</c:v>
                </c:pt>
                <c:pt idx="1330">
                  <c:v>30.125833333237097</c:v>
                </c:pt>
                <c:pt idx="1331">
                  <c:v>30.143055555468891</c:v>
                </c:pt>
                <c:pt idx="1332">
                  <c:v>30.143055555468891</c:v>
                </c:pt>
                <c:pt idx="1333">
                  <c:v>30.160277777700685</c:v>
                </c:pt>
                <c:pt idx="1334">
                  <c:v>30.160277777700685</c:v>
                </c:pt>
                <c:pt idx="1335">
                  <c:v>30.177499999932479</c:v>
                </c:pt>
                <c:pt idx="1336">
                  <c:v>30.177499999932479</c:v>
                </c:pt>
                <c:pt idx="1337">
                  <c:v>30.194722222164273</c:v>
                </c:pt>
                <c:pt idx="1338">
                  <c:v>30.194722222164273</c:v>
                </c:pt>
                <c:pt idx="1339">
                  <c:v>30.211944444396067</c:v>
                </c:pt>
                <c:pt idx="1340">
                  <c:v>30.211944444396067</c:v>
                </c:pt>
                <c:pt idx="1341">
                  <c:v>30.229166666627862</c:v>
                </c:pt>
                <c:pt idx="1342">
                  <c:v>30.229166666627862</c:v>
                </c:pt>
                <c:pt idx="1343">
                  <c:v>30.246388888859656</c:v>
                </c:pt>
                <c:pt idx="1344">
                  <c:v>30.246388888859656</c:v>
                </c:pt>
                <c:pt idx="1345">
                  <c:v>30.26361111109145</c:v>
                </c:pt>
                <c:pt idx="1346">
                  <c:v>30.26361111109145</c:v>
                </c:pt>
                <c:pt idx="1347">
                  <c:v>30.280833333323244</c:v>
                </c:pt>
                <c:pt idx="1348">
                  <c:v>30.280833333323244</c:v>
                </c:pt>
                <c:pt idx="1349">
                  <c:v>30.298055555555038</c:v>
                </c:pt>
                <c:pt idx="1350">
                  <c:v>30.298055555555038</c:v>
                </c:pt>
                <c:pt idx="1351">
                  <c:v>30.315277777786832</c:v>
                </c:pt>
                <c:pt idx="1352">
                  <c:v>30.315277777786832</c:v>
                </c:pt>
                <c:pt idx="1353">
                  <c:v>30.332500000018626</c:v>
                </c:pt>
                <c:pt idx="1354">
                  <c:v>30.332500000018626</c:v>
                </c:pt>
                <c:pt idx="1355">
                  <c:v>30.349722222250421</c:v>
                </c:pt>
                <c:pt idx="1356">
                  <c:v>30.349722222250421</c:v>
                </c:pt>
                <c:pt idx="1357">
                  <c:v>30.366944444482215</c:v>
                </c:pt>
                <c:pt idx="1358">
                  <c:v>30.366944444482215</c:v>
                </c:pt>
                <c:pt idx="1359">
                  <c:v>30.383888888871297</c:v>
                </c:pt>
                <c:pt idx="1360">
                  <c:v>30.383888888871297</c:v>
                </c:pt>
                <c:pt idx="1361">
                  <c:v>30.401111111103091</c:v>
                </c:pt>
                <c:pt idx="1362">
                  <c:v>30.401111111103091</c:v>
                </c:pt>
                <c:pt idx="1363">
                  <c:v>30.418333333334886</c:v>
                </c:pt>
                <c:pt idx="1364">
                  <c:v>30.418333333334886</c:v>
                </c:pt>
                <c:pt idx="1365">
                  <c:v>30.43555555556668</c:v>
                </c:pt>
                <c:pt idx="1366">
                  <c:v>30.43555555556668</c:v>
                </c:pt>
                <c:pt idx="1367">
                  <c:v>30.452777777798474</c:v>
                </c:pt>
                <c:pt idx="1368">
                  <c:v>30.452777777798474</c:v>
                </c:pt>
                <c:pt idx="1369">
                  <c:v>30.470000000030268</c:v>
                </c:pt>
                <c:pt idx="1370">
                  <c:v>30.470000000030268</c:v>
                </c:pt>
                <c:pt idx="1371">
                  <c:v>30.487222222262062</c:v>
                </c:pt>
                <c:pt idx="1372">
                  <c:v>30.487222222262062</c:v>
                </c:pt>
                <c:pt idx="1373">
                  <c:v>30.504444444493856</c:v>
                </c:pt>
                <c:pt idx="1374">
                  <c:v>30.504444444493856</c:v>
                </c:pt>
                <c:pt idx="1375">
                  <c:v>30.52166666672565</c:v>
                </c:pt>
                <c:pt idx="1376">
                  <c:v>30.52166666672565</c:v>
                </c:pt>
                <c:pt idx="1377">
                  <c:v>30.538888888957445</c:v>
                </c:pt>
                <c:pt idx="1378">
                  <c:v>30.538888888957445</c:v>
                </c:pt>
                <c:pt idx="1379">
                  <c:v>30.556111111189239</c:v>
                </c:pt>
                <c:pt idx="1380">
                  <c:v>30.556111111189239</c:v>
                </c:pt>
                <c:pt idx="1381">
                  <c:v>30.57333333324641</c:v>
                </c:pt>
                <c:pt idx="1382">
                  <c:v>30.57333333324641</c:v>
                </c:pt>
                <c:pt idx="1383">
                  <c:v>30.590555555478204</c:v>
                </c:pt>
                <c:pt idx="1384">
                  <c:v>30.590555555478204</c:v>
                </c:pt>
                <c:pt idx="1385">
                  <c:v>30.607777777709998</c:v>
                </c:pt>
                <c:pt idx="1386">
                  <c:v>30.607777777709998</c:v>
                </c:pt>
                <c:pt idx="1387">
                  <c:v>30.624999999941792</c:v>
                </c:pt>
                <c:pt idx="1388">
                  <c:v>30.624999999941792</c:v>
                </c:pt>
                <c:pt idx="1389">
                  <c:v>30.642222222173586</c:v>
                </c:pt>
                <c:pt idx="1390">
                  <c:v>30.642222222173586</c:v>
                </c:pt>
                <c:pt idx="1391">
                  <c:v>30.659444444405381</c:v>
                </c:pt>
                <c:pt idx="1392">
                  <c:v>30.659444444405381</c:v>
                </c:pt>
                <c:pt idx="1393">
                  <c:v>30.676666666637175</c:v>
                </c:pt>
                <c:pt idx="1394">
                  <c:v>30.676666666637175</c:v>
                </c:pt>
                <c:pt idx="1395">
                  <c:v>30.693888888868969</c:v>
                </c:pt>
                <c:pt idx="1396">
                  <c:v>30.693888888868969</c:v>
                </c:pt>
                <c:pt idx="1397">
                  <c:v>30.710833333258051</c:v>
                </c:pt>
                <c:pt idx="1398">
                  <c:v>30.710833333258051</c:v>
                </c:pt>
                <c:pt idx="1399">
                  <c:v>30.728055555489846</c:v>
                </c:pt>
                <c:pt idx="1400">
                  <c:v>30.728055555489846</c:v>
                </c:pt>
                <c:pt idx="1401">
                  <c:v>30.74527777772164</c:v>
                </c:pt>
                <c:pt idx="1402">
                  <c:v>30.74527777772164</c:v>
                </c:pt>
                <c:pt idx="1403">
                  <c:v>30.762499999953434</c:v>
                </c:pt>
                <c:pt idx="1404">
                  <c:v>30.762499999953434</c:v>
                </c:pt>
                <c:pt idx="1405">
                  <c:v>30.779722222185228</c:v>
                </c:pt>
                <c:pt idx="1406">
                  <c:v>30.779722222185228</c:v>
                </c:pt>
                <c:pt idx="1407">
                  <c:v>30.796944444417022</c:v>
                </c:pt>
                <c:pt idx="1408">
                  <c:v>30.796944444417022</c:v>
                </c:pt>
                <c:pt idx="1409">
                  <c:v>30.814166666648816</c:v>
                </c:pt>
                <c:pt idx="1410">
                  <c:v>30.814166666648816</c:v>
                </c:pt>
                <c:pt idx="1411">
                  <c:v>30.83138888888061</c:v>
                </c:pt>
                <c:pt idx="1412">
                  <c:v>30.83138888888061</c:v>
                </c:pt>
                <c:pt idx="1413">
                  <c:v>30.848611111112405</c:v>
                </c:pt>
                <c:pt idx="1414">
                  <c:v>30.848611111112405</c:v>
                </c:pt>
                <c:pt idx="1415">
                  <c:v>30.865833333344199</c:v>
                </c:pt>
                <c:pt idx="1416">
                  <c:v>30.865833333344199</c:v>
                </c:pt>
                <c:pt idx="1417">
                  <c:v>30.883055555575993</c:v>
                </c:pt>
                <c:pt idx="1418">
                  <c:v>30.883055555575993</c:v>
                </c:pt>
                <c:pt idx="1419">
                  <c:v>30.900277777807787</c:v>
                </c:pt>
                <c:pt idx="1420">
                  <c:v>30.900277777807787</c:v>
                </c:pt>
                <c:pt idx="1421">
                  <c:v>30.917500000039581</c:v>
                </c:pt>
                <c:pt idx="1422">
                  <c:v>30.917500000039581</c:v>
                </c:pt>
                <c:pt idx="1423">
                  <c:v>30.934722222271375</c:v>
                </c:pt>
                <c:pt idx="1424">
                  <c:v>30.934722222271375</c:v>
                </c:pt>
                <c:pt idx="1425">
                  <c:v>30.95194444450317</c:v>
                </c:pt>
                <c:pt idx="1426">
                  <c:v>30.95194444450317</c:v>
                </c:pt>
                <c:pt idx="1427">
                  <c:v>30.969166666734964</c:v>
                </c:pt>
                <c:pt idx="1428">
                  <c:v>30.969166666734964</c:v>
                </c:pt>
                <c:pt idx="1429">
                  <c:v>30.986388888966758</c:v>
                </c:pt>
                <c:pt idx="1430">
                  <c:v>30.986388888966758</c:v>
                </c:pt>
                <c:pt idx="1431">
                  <c:v>31.00333333335584</c:v>
                </c:pt>
                <c:pt idx="1432">
                  <c:v>31.00333333335584</c:v>
                </c:pt>
                <c:pt idx="1433">
                  <c:v>31.020555555587634</c:v>
                </c:pt>
                <c:pt idx="1434">
                  <c:v>31.020555555587634</c:v>
                </c:pt>
                <c:pt idx="1435">
                  <c:v>31.037777777819429</c:v>
                </c:pt>
                <c:pt idx="1436">
                  <c:v>31.037777777819429</c:v>
                </c:pt>
                <c:pt idx="1437">
                  <c:v>31.055000000051223</c:v>
                </c:pt>
                <c:pt idx="1438">
                  <c:v>31.055000000051223</c:v>
                </c:pt>
                <c:pt idx="1439">
                  <c:v>31.072222222283017</c:v>
                </c:pt>
                <c:pt idx="1440">
                  <c:v>31.072222222283017</c:v>
                </c:pt>
                <c:pt idx="1441">
                  <c:v>31.089444444514811</c:v>
                </c:pt>
                <c:pt idx="1442">
                  <c:v>31.089444444514811</c:v>
                </c:pt>
                <c:pt idx="1443">
                  <c:v>31.106666666571982</c:v>
                </c:pt>
                <c:pt idx="1444">
                  <c:v>31.106666666571982</c:v>
                </c:pt>
                <c:pt idx="1445">
                  <c:v>31.123888888803776</c:v>
                </c:pt>
                <c:pt idx="1446">
                  <c:v>31.123888888803776</c:v>
                </c:pt>
                <c:pt idx="1447">
                  <c:v>31.141111111035571</c:v>
                </c:pt>
                <c:pt idx="1448">
                  <c:v>31.141111111035571</c:v>
                </c:pt>
                <c:pt idx="1449">
                  <c:v>31.158333333267365</c:v>
                </c:pt>
                <c:pt idx="1450">
                  <c:v>31.158333333267365</c:v>
                </c:pt>
                <c:pt idx="1451">
                  <c:v>31.175555555499159</c:v>
                </c:pt>
                <c:pt idx="1452">
                  <c:v>31.175555555499159</c:v>
                </c:pt>
                <c:pt idx="1453">
                  <c:v>31.192777777730953</c:v>
                </c:pt>
                <c:pt idx="1454">
                  <c:v>31.192777777730953</c:v>
                </c:pt>
                <c:pt idx="1455">
                  <c:v>31.209999999962747</c:v>
                </c:pt>
                <c:pt idx="1456">
                  <c:v>31.209999999962747</c:v>
                </c:pt>
                <c:pt idx="1457">
                  <c:v>31.227222222194541</c:v>
                </c:pt>
                <c:pt idx="1458">
                  <c:v>31.227222222194541</c:v>
                </c:pt>
                <c:pt idx="1459">
                  <c:v>31.244444444426335</c:v>
                </c:pt>
                <c:pt idx="1460">
                  <c:v>31.244444444426335</c:v>
                </c:pt>
                <c:pt idx="1461">
                  <c:v>31.26166666665813</c:v>
                </c:pt>
                <c:pt idx="1462">
                  <c:v>31.26166666665813</c:v>
                </c:pt>
                <c:pt idx="1463">
                  <c:v>31.278888888889924</c:v>
                </c:pt>
                <c:pt idx="1464">
                  <c:v>31.278888888889924</c:v>
                </c:pt>
                <c:pt idx="1465">
                  <c:v>31.296111111121718</c:v>
                </c:pt>
                <c:pt idx="1466">
                  <c:v>31.296111111121718</c:v>
                </c:pt>
                <c:pt idx="1467">
                  <c:v>31.313333333353512</c:v>
                </c:pt>
                <c:pt idx="1468">
                  <c:v>31.313333333353512</c:v>
                </c:pt>
                <c:pt idx="1469">
                  <c:v>31.330277777742594</c:v>
                </c:pt>
                <c:pt idx="1470">
                  <c:v>31.330277777742594</c:v>
                </c:pt>
                <c:pt idx="1471">
                  <c:v>31.347499999974389</c:v>
                </c:pt>
                <c:pt idx="1472">
                  <c:v>31.347499999974389</c:v>
                </c:pt>
                <c:pt idx="1473">
                  <c:v>31.364722222206183</c:v>
                </c:pt>
                <c:pt idx="1474">
                  <c:v>31.364722222206183</c:v>
                </c:pt>
                <c:pt idx="1475">
                  <c:v>31.381944444437977</c:v>
                </c:pt>
                <c:pt idx="1476">
                  <c:v>31.381944444437977</c:v>
                </c:pt>
                <c:pt idx="1477">
                  <c:v>31.399166666669771</c:v>
                </c:pt>
                <c:pt idx="1478">
                  <c:v>31.399166666669771</c:v>
                </c:pt>
                <c:pt idx="1479">
                  <c:v>31.416388888901565</c:v>
                </c:pt>
                <c:pt idx="1480">
                  <c:v>31.416388888901565</c:v>
                </c:pt>
                <c:pt idx="1481">
                  <c:v>31.433611111133359</c:v>
                </c:pt>
                <c:pt idx="1482">
                  <c:v>31.433611111133359</c:v>
                </c:pt>
                <c:pt idx="1483">
                  <c:v>31.450833333365154</c:v>
                </c:pt>
                <c:pt idx="1484">
                  <c:v>31.450833333365154</c:v>
                </c:pt>
                <c:pt idx="1485">
                  <c:v>31.468055555596948</c:v>
                </c:pt>
                <c:pt idx="1486">
                  <c:v>31.468055555596948</c:v>
                </c:pt>
                <c:pt idx="1487">
                  <c:v>31.485277777828742</c:v>
                </c:pt>
                <c:pt idx="1488">
                  <c:v>31.485277777828742</c:v>
                </c:pt>
                <c:pt idx="1489">
                  <c:v>31.502500000060536</c:v>
                </c:pt>
                <c:pt idx="1490">
                  <c:v>31.502500000060536</c:v>
                </c:pt>
                <c:pt idx="1491">
                  <c:v>31.51972222229233</c:v>
                </c:pt>
                <c:pt idx="1492">
                  <c:v>31.51972222229233</c:v>
                </c:pt>
                <c:pt idx="1493">
                  <c:v>31.536944444349501</c:v>
                </c:pt>
                <c:pt idx="1494">
                  <c:v>31.536944444349501</c:v>
                </c:pt>
                <c:pt idx="1495">
                  <c:v>31.554166666581295</c:v>
                </c:pt>
                <c:pt idx="1496">
                  <c:v>31.554166666581295</c:v>
                </c:pt>
                <c:pt idx="1497">
                  <c:v>31.57138888881309</c:v>
                </c:pt>
                <c:pt idx="1498">
                  <c:v>31.57138888881309</c:v>
                </c:pt>
                <c:pt idx="1499">
                  <c:v>31.588611111044884</c:v>
                </c:pt>
                <c:pt idx="1500">
                  <c:v>31.588611111044884</c:v>
                </c:pt>
                <c:pt idx="1501">
                  <c:v>31.605833333276678</c:v>
                </c:pt>
                <c:pt idx="1502">
                  <c:v>31.605833333276678</c:v>
                </c:pt>
                <c:pt idx="1503">
                  <c:v>31.623055555508472</c:v>
                </c:pt>
                <c:pt idx="1504">
                  <c:v>31.623055555508472</c:v>
                </c:pt>
                <c:pt idx="1505">
                  <c:v>31.640000000072177</c:v>
                </c:pt>
                <c:pt idx="1506">
                  <c:v>31.640000000072177</c:v>
                </c:pt>
                <c:pt idx="1507">
                  <c:v>31.657222222129349</c:v>
                </c:pt>
                <c:pt idx="1508">
                  <c:v>31.657222222129349</c:v>
                </c:pt>
                <c:pt idx="1509">
                  <c:v>31.674444444361143</c:v>
                </c:pt>
                <c:pt idx="1510">
                  <c:v>31.674444444361143</c:v>
                </c:pt>
                <c:pt idx="1511">
                  <c:v>31.691666666592937</c:v>
                </c:pt>
                <c:pt idx="1512">
                  <c:v>31.691666666592937</c:v>
                </c:pt>
                <c:pt idx="1513">
                  <c:v>31.708888888824731</c:v>
                </c:pt>
                <c:pt idx="1514">
                  <c:v>31.708888888824731</c:v>
                </c:pt>
                <c:pt idx="1515">
                  <c:v>31.726111111056525</c:v>
                </c:pt>
                <c:pt idx="1516">
                  <c:v>31.726111111056525</c:v>
                </c:pt>
                <c:pt idx="1517">
                  <c:v>31.743333333288319</c:v>
                </c:pt>
                <c:pt idx="1518">
                  <c:v>31.743333333288319</c:v>
                </c:pt>
                <c:pt idx="1519">
                  <c:v>31.760555555520114</c:v>
                </c:pt>
                <c:pt idx="1520">
                  <c:v>31.760555555520114</c:v>
                </c:pt>
                <c:pt idx="1521">
                  <c:v>31.777777777751908</c:v>
                </c:pt>
                <c:pt idx="1522">
                  <c:v>31.777777777751908</c:v>
                </c:pt>
                <c:pt idx="1523">
                  <c:v>31.794999999983702</c:v>
                </c:pt>
                <c:pt idx="1524">
                  <c:v>31.794999999983702</c:v>
                </c:pt>
                <c:pt idx="1525">
                  <c:v>31.812222222215496</c:v>
                </c:pt>
                <c:pt idx="1526">
                  <c:v>31.812222222215496</c:v>
                </c:pt>
                <c:pt idx="1527">
                  <c:v>31.82944444444729</c:v>
                </c:pt>
                <c:pt idx="1528">
                  <c:v>31.82944444444729</c:v>
                </c:pt>
                <c:pt idx="1529">
                  <c:v>31.846666666679084</c:v>
                </c:pt>
                <c:pt idx="1530">
                  <c:v>31.846666666679084</c:v>
                </c:pt>
                <c:pt idx="1531">
                  <c:v>31.863888888910878</c:v>
                </c:pt>
                <c:pt idx="1532">
                  <c:v>31.863888888910878</c:v>
                </c:pt>
                <c:pt idx="1533">
                  <c:v>31.881111111142673</c:v>
                </c:pt>
                <c:pt idx="1534">
                  <c:v>31.881111111142673</c:v>
                </c:pt>
                <c:pt idx="1535">
                  <c:v>31.898333333374467</c:v>
                </c:pt>
                <c:pt idx="1536">
                  <c:v>31.898333333374467</c:v>
                </c:pt>
                <c:pt idx="1537">
                  <c:v>31.915555555606261</c:v>
                </c:pt>
                <c:pt idx="1538">
                  <c:v>31.915555555606261</c:v>
                </c:pt>
                <c:pt idx="1539">
                  <c:v>31.932777777838055</c:v>
                </c:pt>
                <c:pt idx="1540">
                  <c:v>31.932777777838055</c:v>
                </c:pt>
                <c:pt idx="1541">
                  <c:v>31.950000000069849</c:v>
                </c:pt>
                <c:pt idx="1542">
                  <c:v>31.950000000069849</c:v>
                </c:pt>
                <c:pt idx="1543">
                  <c:v>31.966944444458932</c:v>
                </c:pt>
                <c:pt idx="1544">
                  <c:v>31.966944444458932</c:v>
                </c:pt>
                <c:pt idx="1545">
                  <c:v>31.984166666690726</c:v>
                </c:pt>
                <c:pt idx="1546">
                  <c:v>31.984166666690726</c:v>
                </c:pt>
                <c:pt idx="1547">
                  <c:v>32.00138888892252</c:v>
                </c:pt>
                <c:pt idx="1548">
                  <c:v>32.00138888892252</c:v>
                </c:pt>
                <c:pt idx="1549">
                  <c:v>32.018611111154314</c:v>
                </c:pt>
                <c:pt idx="1550">
                  <c:v>32.018611111154314</c:v>
                </c:pt>
                <c:pt idx="1551">
                  <c:v>32.035833333386108</c:v>
                </c:pt>
                <c:pt idx="1552">
                  <c:v>32.035833333386108</c:v>
                </c:pt>
                <c:pt idx="1553">
                  <c:v>32.053055555617902</c:v>
                </c:pt>
                <c:pt idx="1554">
                  <c:v>32.053055555617902</c:v>
                </c:pt>
                <c:pt idx="1555">
                  <c:v>32.070277777849697</c:v>
                </c:pt>
                <c:pt idx="1556">
                  <c:v>32.070277777849697</c:v>
                </c:pt>
                <c:pt idx="1557">
                  <c:v>32.087499999906868</c:v>
                </c:pt>
                <c:pt idx="1558">
                  <c:v>32.087499999906868</c:v>
                </c:pt>
                <c:pt idx="1559">
                  <c:v>32.104722222138662</c:v>
                </c:pt>
                <c:pt idx="1560">
                  <c:v>32.104722222138662</c:v>
                </c:pt>
                <c:pt idx="1561">
                  <c:v>32.121944444370456</c:v>
                </c:pt>
                <c:pt idx="1562">
                  <c:v>32.121944444370456</c:v>
                </c:pt>
                <c:pt idx="1563">
                  <c:v>32.13916666660225</c:v>
                </c:pt>
                <c:pt idx="1564">
                  <c:v>32.13916666660225</c:v>
                </c:pt>
                <c:pt idx="1565">
                  <c:v>32.156388888834044</c:v>
                </c:pt>
                <c:pt idx="1566">
                  <c:v>32.156388888834044</c:v>
                </c:pt>
                <c:pt idx="1567">
                  <c:v>32.173611111065838</c:v>
                </c:pt>
                <c:pt idx="1568">
                  <c:v>32.173611111065838</c:v>
                </c:pt>
                <c:pt idx="1569">
                  <c:v>32.190833333297633</c:v>
                </c:pt>
                <c:pt idx="1570">
                  <c:v>32.190833333297633</c:v>
                </c:pt>
                <c:pt idx="1571">
                  <c:v>32.208055555529427</c:v>
                </c:pt>
                <c:pt idx="1572">
                  <c:v>32.208055555529427</c:v>
                </c:pt>
                <c:pt idx="1573">
                  <c:v>32.225277777761221</c:v>
                </c:pt>
                <c:pt idx="1574">
                  <c:v>32.225277777761221</c:v>
                </c:pt>
                <c:pt idx="1575">
                  <c:v>32.242499999993015</c:v>
                </c:pt>
                <c:pt idx="1576">
                  <c:v>32.242499999993015</c:v>
                </c:pt>
                <c:pt idx="1577">
                  <c:v>32.259722222224809</c:v>
                </c:pt>
                <c:pt idx="1578">
                  <c:v>32.259722222224809</c:v>
                </c:pt>
                <c:pt idx="1579">
                  <c:v>32.276944444456603</c:v>
                </c:pt>
                <c:pt idx="1580">
                  <c:v>32.276944444456603</c:v>
                </c:pt>
                <c:pt idx="1581">
                  <c:v>32.293888888845686</c:v>
                </c:pt>
                <c:pt idx="1582">
                  <c:v>32.293888888845686</c:v>
                </c:pt>
                <c:pt idx="1583">
                  <c:v>32.31111111107748</c:v>
                </c:pt>
                <c:pt idx="1584">
                  <c:v>32.31111111107748</c:v>
                </c:pt>
                <c:pt idx="1585">
                  <c:v>32.328333333309274</c:v>
                </c:pt>
                <c:pt idx="1586">
                  <c:v>32.328333333309274</c:v>
                </c:pt>
                <c:pt idx="1587">
                  <c:v>32.345555555541068</c:v>
                </c:pt>
                <c:pt idx="1588">
                  <c:v>32.345555555541068</c:v>
                </c:pt>
                <c:pt idx="1589">
                  <c:v>32.362777777772862</c:v>
                </c:pt>
                <c:pt idx="1590">
                  <c:v>32.362777777772862</c:v>
                </c:pt>
                <c:pt idx="1591">
                  <c:v>32.380000000004657</c:v>
                </c:pt>
                <c:pt idx="1592">
                  <c:v>32.380000000004657</c:v>
                </c:pt>
                <c:pt idx="1593">
                  <c:v>32.397222222236451</c:v>
                </c:pt>
                <c:pt idx="1594">
                  <c:v>32.397222222236451</c:v>
                </c:pt>
                <c:pt idx="1595">
                  <c:v>32.414444444468245</c:v>
                </c:pt>
                <c:pt idx="1596">
                  <c:v>32.414444444468245</c:v>
                </c:pt>
                <c:pt idx="1597">
                  <c:v>32.431666666700039</c:v>
                </c:pt>
                <c:pt idx="1598">
                  <c:v>32.431666666700039</c:v>
                </c:pt>
                <c:pt idx="1599">
                  <c:v>32.448888888931833</c:v>
                </c:pt>
                <c:pt idx="1600">
                  <c:v>32.448888888931833</c:v>
                </c:pt>
                <c:pt idx="1601">
                  <c:v>32.466111111163627</c:v>
                </c:pt>
                <c:pt idx="1602">
                  <c:v>32.466111111163627</c:v>
                </c:pt>
                <c:pt idx="1603">
                  <c:v>32.483333333395422</c:v>
                </c:pt>
                <c:pt idx="1604">
                  <c:v>32.483333333395422</c:v>
                </c:pt>
                <c:pt idx="1605">
                  <c:v>32.500555555627216</c:v>
                </c:pt>
                <c:pt idx="1606">
                  <c:v>32.500555555627216</c:v>
                </c:pt>
                <c:pt idx="1607">
                  <c:v>32.517777777684387</c:v>
                </c:pt>
                <c:pt idx="1608">
                  <c:v>32.517777777684387</c:v>
                </c:pt>
                <c:pt idx="1609">
                  <c:v>32.534999999916181</c:v>
                </c:pt>
                <c:pt idx="1610">
                  <c:v>32.534999999916181</c:v>
                </c:pt>
                <c:pt idx="1611">
                  <c:v>32.552222222147975</c:v>
                </c:pt>
                <c:pt idx="1612">
                  <c:v>32.552222222147975</c:v>
                </c:pt>
                <c:pt idx="1613">
                  <c:v>32.569444444379769</c:v>
                </c:pt>
                <c:pt idx="1614">
                  <c:v>32.569444444379769</c:v>
                </c:pt>
                <c:pt idx="1615">
                  <c:v>32.586666666611563</c:v>
                </c:pt>
                <c:pt idx="1616">
                  <c:v>32.586666666611563</c:v>
                </c:pt>
                <c:pt idx="1617">
                  <c:v>32.603611111175269</c:v>
                </c:pt>
                <c:pt idx="1618">
                  <c:v>32.603611111175269</c:v>
                </c:pt>
                <c:pt idx="1619">
                  <c:v>32.620833333407063</c:v>
                </c:pt>
                <c:pt idx="1620">
                  <c:v>32.620833333407063</c:v>
                </c:pt>
                <c:pt idx="1621">
                  <c:v>32.638055555464234</c:v>
                </c:pt>
                <c:pt idx="1622">
                  <c:v>32.638055555464234</c:v>
                </c:pt>
                <c:pt idx="1623">
                  <c:v>32.655277777696028</c:v>
                </c:pt>
                <c:pt idx="1624">
                  <c:v>32.655277777696028</c:v>
                </c:pt>
                <c:pt idx="1625">
                  <c:v>32.672499999927823</c:v>
                </c:pt>
                <c:pt idx="1626">
                  <c:v>32.672499999927823</c:v>
                </c:pt>
                <c:pt idx="1627">
                  <c:v>32.689722222159617</c:v>
                </c:pt>
                <c:pt idx="1628">
                  <c:v>32.689722222159617</c:v>
                </c:pt>
                <c:pt idx="1629">
                  <c:v>32.706944444391411</c:v>
                </c:pt>
                <c:pt idx="1630">
                  <c:v>32.706944444391411</c:v>
                </c:pt>
                <c:pt idx="1631">
                  <c:v>32.724166666623205</c:v>
                </c:pt>
                <c:pt idx="1632">
                  <c:v>32.724166666623205</c:v>
                </c:pt>
                <c:pt idx="1633">
                  <c:v>32.741388888854999</c:v>
                </c:pt>
                <c:pt idx="1634">
                  <c:v>32.741388888854999</c:v>
                </c:pt>
                <c:pt idx="1635">
                  <c:v>32.758611111086793</c:v>
                </c:pt>
                <c:pt idx="1636">
                  <c:v>32.758611111086793</c:v>
                </c:pt>
                <c:pt idx="1637">
                  <c:v>32.775833333318587</c:v>
                </c:pt>
                <c:pt idx="1638">
                  <c:v>32.775833333318587</c:v>
                </c:pt>
                <c:pt idx="1639">
                  <c:v>32.793055555550382</c:v>
                </c:pt>
                <c:pt idx="1640">
                  <c:v>32.793055555550382</c:v>
                </c:pt>
                <c:pt idx="1641">
                  <c:v>32.810277777782176</c:v>
                </c:pt>
                <c:pt idx="1642">
                  <c:v>32.810277777782176</c:v>
                </c:pt>
                <c:pt idx="1643">
                  <c:v>32.82750000001397</c:v>
                </c:pt>
                <c:pt idx="1644">
                  <c:v>32.82750000001397</c:v>
                </c:pt>
                <c:pt idx="1645">
                  <c:v>32.844722222245764</c:v>
                </c:pt>
                <c:pt idx="1646">
                  <c:v>32.844722222245764</c:v>
                </c:pt>
                <c:pt idx="1647">
                  <c:v>32.861944444477558</c:v>
                </c:pt>
                <c:pt idx="1648">
                  <c:v>32.861944444477558</c:v>
                </c:pt>
                <c:pt idx="1649">
                  <c:v>32.878888888866641</c:v>
                </c:pt>
                <c:pt idx="1650">
                  <c:v>32.878888888866641</c:v>
                </c:pt>
                <c:pt idx="1651">
                  <c:v>32.896111111098435</c:v>
                </c:pt>
                <c:pt idx="1652">
                  <c:v>32.896111111098435</c:v>
                </c:pt>
                <c:pt idx="1653">
                  <c:v>32.913333333330229</c:v>
                </c:pt>
                <c:pt idx="1654">
                  <c:v>32.913333333330229</c:v>
                </c:pt>
                <c:pt idx="1655">
                  <c:v>32.930555555562023</c:v>
                </c:pt>
                <c:pt idx="1656">
                  <c:v>32.930555555562023</c:v>
                </c:pt>
                <c:pt idx="1657">
                  <c:v>32.947777777793817</c:v>
                </c:pt>
                <c:pt idx="1658">
                  <c:v>32.947777777793817</c:v>
                </c:pt>
                <c:pt idx="1659">
                  <c:v>32.965000000025611</c:v>
                </c:pt>
                <c:pt idx="1660">
                  <c:v>32.965000000025611</c:v>
                </c:pt>
                <c:pt idx="1661">
                  <c:v>32.982222222257406</c:v>
                </c:pt>
                <c:pt idx="1662">
                  <c:v>32.982222222257406</c:v>
                </c:pt>
                <c:pt idx="1663">
                  <c:v>32.9994444444892</c:v>
                </c:pt>
                <c:pt idx="1664">
                  <c:v>32.9994444444892</c:v>
                </c:pt>
                <c:pt idx="1665">
                  <c:v>33.016666666720994</c:v>
                </c:pt>
                <c:pt idx="1666">
                  <c:v>33.016666666720994</c:v>
                </c:pt>
                <c:pt idx="1667">
                  <c:v>33.033888888952788</c:v>
                </c:pt>
                <c:pt idx="1668">
                  <c:v>33.033888888952788</c:v>
                </c:pt>
                <c:pt idx="1669">
                  <c:v>33.051111111184582</c:v>
                </c:pt>
                <c:pt idx="1670">
                  <c:v>33.051111111184582</c:v>
                </c:pt>
                <c:pt idx="1671">
                  <c:v>33.068333333241753</c:v>
                </c:pt>
                <c:pt idx="1672">
                  <c:v>33.068333333241753</c:v>
                </c:pt>
                <c:pt idx="1673">
                  <c:v>33.085555555473547</c:v>
                </c:pt>
                <c:pt idx="1674">
                  <c:v>33.085555555473547</c:v>
                </c:pt>
                <c:pt idx="1675">
                  <c:v>33.102777777705342</c:v>
                </c:pt>
                <c:pt idx="1676">
                  <c:v>33.102777777705342</c:v>
                </c:pt>
                <c:pt idx="1677">
                  <c:v>33.119999999937136</c:v>
                </c:pt>
                <c:pt idx="1678">
                  <c:v>33.119999999937136</c:v>
                </c:pt>
                <c:pt idx="1679">
                  <c:v>33.13722222216893</c:v>
                </c:pt>
                <c:pt idx="1680">
                  <c:v>33.13722222216893</c:v>
                </c:pt>
                <c:pt idx="1681">
                  <c:v>33.154444444400724</c:v>
                </c:pt>
                <c:pt idx="1682">
                  <c:v>33.154444444400724</c:v>
                </c:pt>
                <c:pt idx="1683">
                  <c:v>33.171666666632518</c:v>
                </c:pt>
                <c:pt idx="1684">
                  <c:v>33.171666666632518</c:v>
                </c:pt>
                <c:pt idx="1685">
                  <c:v>33.188888888864312</c:v>
                </c:pt>
                <c:pt idx="1686">
                  <c:v>33.188888888864312</c:v>
                </c:pt>
                <c:pt idx="1687">
                  <c:v>33.206111111096106</c:v>
                </c:pt>
                <c:pt idx="1688">
                  <c:v>33.206111111096106</c:v>
                </c:pt>
                <c:pt idx="1689">
                  <c:v>33.223333333327901</c:v>
                </c:pt>
                <c:pt idx="1690">
                  <c:v>33.223333333327901</c:v>
                </c:pt>
                <c:pt idx="1691">
                  <c:v>33.240277777716983</c:v>
                </c:pt>
                <c:pt idx="1692">
                  <c:v>33.240277777716983</c:v>
                </c:pt>
                <c:pt idx="1693">
                  <c:v>33.257499999948777</c:v>
                </c:pt>
                <c:pt idx="1694">
                  <c:v>33.257499999948777</c:v>
                </c:pt>
                <c:pt idx="1695">
                  <c:v>33.274722222180571</c:v>
                </c:pt>
                <c:pt idx="1696">
                  <c:v>33.274722222180571</c:v>
                </c:pt>
                <c:pt idx="1697">
                  <c:v>33.291944444412366</c:v>
                </c:pt>
                <c:pt idx="1698">
                  <c:v>33.291944444412366</c:v>
                </c:pt>
                <c:pt idx="1699">
                  <c:v>33.30916666664416</c:v>
                </c:pt>
                <c:pt idx="1700">
                  <c:v>33.30916666664416</c:v>
                </c:pt>
                <c:pt idx="1701">
                  <c:v>33.326388888875954</c:v>
                </c:pt>
                <c:pt idx="1702">
                  <c:v>33.326388888875954</c:v>
                </c:pt>
                <c:pt idx="1703">
                  <c:v>33.343611111107748</c:v>
                </c:pt>
                <c:pt idx="1704">
                  <c:v>33.343611111107748</c:v>
                </c:pt>
                <c:pt idx="1705">
                  <c:v>33.360833333339542</c:v>
                </c:pt>
                <c:pt idx="1706">
                  <c:v>33.360833333339542</c:v>
                </c:pt>
                <c:pt idx="1707">
                  <c:v>33.378055555571336</c:v>
                </c:pt>
                <c:pt idx="1708">
                  <c:v>33.378055555571336</c:v>
                </c:pt>
                <c:pt idx="1709">
                  <c:v>33.39527777780313</c:v>
                </c:pt>
                <c:pt idx="1710">
                  <c:v>33.39527777780313</c:v>
                </c:pt>
                <c:pt idx="1711">
                  <c:v>33.412500000034925</c:v>
                </c:pt>
                <c:pt idx="1712">
                  <c:v>33.412500000034925</c:v>
                </c:pt>
                <c:pt idx="1713">
                  <c:v>33.429722222266719</c:v>
                </c:pt>
                <c:pt idx="1714">
                  <c:v>33.429722222266719</c:v>
                </c:pt>
                <c:pt idx="1715">
                  <c:v>33.446944444498513</c:v>
                </c:pt>
                <c:pt idx="1716">
                  <c:v>33.446944444498513</c:v>
                </c:pt>
                <c:pt idx="1717">
                  <c:v>33.464166666730307</c:v>
                </c:pt>
                <c:pt idx="1718">
                  <c:v>33.464166666730307</c:v>
                </c:pt>
                <c:pt idx="1719">
                  <c:v>33.481388888962101</c:v>
                </c:pt>
                <c:pt idx="1720">
                  <c:v>33.481388888962101</c:v>
                </c:pt>
                <c:pt idx="1721">
                  <c:v>33.498611111019272</c:v>
                </c:pt>
                <c:pt idx="1722">
                  <c:v>33.498611111019272</c:v>
                </c:pt>
                <c:pt idx="1723">
                  <c:v>33.515833333251067</c:v>
                </c:pt>
                <c:pt idx="1724">
                  <c:v>33.515833333251067</c:v>
                </c:pt>
                <c:pt idx="1725">
                  <c:v>33.533055555482861</c:v>
                </c:pt>
                <c:pt idx="1726">
                  <c:v>33.533055555482861</c:v>
                </c:pt>
                <c:pt idx="1727">
                  <c:v>33.550000000046566</c:v>
                </c:pt>
                <c:pt idx="1728">
                  <c:v>33.550000000046566</c:v>
                </c:pt>
                <c:pt idx="1729">
                  <c:v>33.56722222227836</c:v>
                </c:pt>
                <c:pt idx="1730">
                  <c:v>33.56722222227836</c:v>
                </c:pt>
                <c:pt idx="1731">
                  <c:v>33.584444444510154</c:v>
                </c:pt>
                <c:pt idx="1732">
                  <c:v>33.584444444510154</c:v>
                </c:pt>
                <c:pt idx="1733">
                  <c:v>33.601666666741949</c:v>
                </c:pt>
                <c:pt idx="1734">
                  <c:v>33.601666666741949</c:v>
                </c:pt>
                <c:pt idx="1735">
                  <c:v>33.61888888879912</c:v>
                </c:pt>
                <c:pt idx="1736">
                  <c:v>33.61888888879912</c:v>
                </c:pt>
                <c:pt idx="1737">
                  <c:v>33.636111111030914</c:v>
                </c:pt>
                <c:pt idx="1738">
                  <c:v>33.636111111030914</c:v>
                </c:pt>
                <c:pt idx="1739">
                  <c:v>33.653333333262708</c:v>
                </c:pt>
                <c:pt idx="1740">
                  <c:v>33.653333333262708</c:v>
                </c:pt>
                <c:pt idx="1741">
                  <c:v>33.670555555494502</c:v>
                </c:pt>
                <c:pt idx="1742">
                  <c:v>33.670555555494502</c:v>
                </c:pt>
                <c:pt idx="1743">
                  <c:v>33.687777777726296</c:v>
                </c:pt>
                <c:pt idx="1744">
                  <c:v>33.687777777726296</c:v>
                </c:pt>
                <c:pt idx="1745">
                  <c:v>33.70499999995809</c:v>
                </c:pt>
                <c:pt idx="1746">
                  <c:v>33.70499999995809</c:v>
                </c:pt>
                <c:pt idx="1747">
                  <c:v>33.722222222189885</c:v>
                </c:pt>
                <c:pt idx="1748">
                  <c:v>33.722222222189885</c:v>
                </c:pt>
                <c:pt idx="1749">
                  <c:v>33.739444444421679</c:v>
                </c:pt>
                <c:pt idx="1750">
                  <c:v>33.739444444421679</c:v>
                </c:pt>
                <c:pt idx="1751">
                  <c:v>33.756666666653473</c:v>
                </c:pt>
                <c:pt idx="1752">
                  <c:v>33.756666666653473</c:v>
                </c:pt>
                <c:pt idx="1753">
                  <c:v>33.773888888885267</c:v>
                </c:pt>
                <c:pt idx="1754">
                  <c:v>33.773888888885267</c:v>
                </c:pt>
                <c:pt idx="1755">
                  <c:v>33.791111111117061</c:v>
                </c:pt>
                <c:pt idx="1756">
                  <c:v>33.791111111117061</c:v>
                </c:pt>
                <c:pt idx="1757">
                  <c:v>33.808333333348855</c:v>
                </c:pt>
                <c:pt idx="1758">
                  <c:v>33.808333333348855</c:v>
                </c:pt>
                <c:pt idx="1759">
                  <c:v>33.82555555558065</c:v>
                </c:pt>
                <c:pt idx="1760">
                  <c:v>33.82555555558065</c:v>
                </c:pt>
                <c:pt idx="1761">
                  <c:v>33.842777777812444</c:v>
                </c:pt>
                <c:pt idx="1762">
                  <c:v>33.842777777812444</c:v>
                </c:pt>
                <c:pt idx="1763">
                  <c:v>33.860000000044238</c:v>
                </c:pt>
                <c:pt idx="1764">
                  <c:v>33.860000000044238</c:v>
                </c:pt>
                <c:pt idx="1765">
                  <c:v>33.877222222276032</c:v>
                </c:pt>
                <c:pt idx="1766">
                  <c:v>33.877222222276032</c:v>
                </c:pt>
                <c:pt idx="1767">
                  <c:v>33.894444444507826</c:v>
                </c:pt>
                <c:pt idx="1768">
                  <c:v>33.894444444507826</c:v>
                </c:pt>
                <c:pt idx="1769">
                  <c:v>33.911388888896909</c:v>
                </c:pt>
                <c:pt idx="1770">
                  <c:v>33.911388888896909</c:v>
                </c:pt>
                <c:pt idx="1771">
                  <c:v>33.928611111128703</c:v>
                </c:pt>
                <c:pt idx="1772">
                  <c:v>33.928611111128703</c:v>
                </c:pt>
                <c:pt idx="1773">
                  <c:v>33.945833333360497</c:v>
                </c:pt>
                <c:pt idx="1774">
                  <c:v>33.945833333360497</c:v>
                </c:pt>
                <c:pt idx="1775">
                  <c:v>33.963055555592291</c:v>
                </c:pt>
                <c:pt idx="1776">
                  <c:v>33.963055555592291</c:v>
                </c:pt>
                <c:pt idx="1777">
                  <c:v>33.980277777824085</c:v>
                </c:pt>
                <c:pt idx="1778">
                  <c:v>33.980277777824085</c:v>
                </c:pt>
                <c:pt idx="1779">
                  <c:v>33.997500000055879</c:v>
                </c:pt>
                <c:pt idx="1780">
                  <c:v>33.997500000055879</c:v>
                </c:pt>
                <c:pt idx="1781">
                  <c:v>34.014722222287674</c:v>
                </c:pt>
                <c:pt idx="1782">
                  <c:v>34.014722222287674</c:v>
                </c:pt>
                <c:pt idx="1783">
                  <c:v>34.031944444519468</c:v>
                </c:pt>
                <c:pt idx="1784">
                  <c:v>34.031944444519468</c:v>
                </c:pt>
                <c:pt idx="1785">
                  <c:v>34.049166666576639</c:v>
                </c:pt>
                <c:pt idx="1786">
                  <c:v>34.049166666576639</c:v>
                </c:pt>
                <c:pt idx="1787">
                  <c:v>34.066388888808433</c:v>
                </c:pt>
                <c:pt idx="1788">
                  <c:v>34.066388888808433</c:v>
                </c:pt>
                <c:pt idx="1789">
                  <c:v>34.083611111040227</c:v>
                </c:pt>
                <c:pt idx="1790">
                  <c:v>34.083611111040227</c:v>
                </c:pt>
                <c:pt idx="1791">
                  <c:v>34.100833333272021</c:v>
                </c:pt>
                <c:pt idx="1792">
                  <c:v>34.100833333272021</c:v>
                </c:pt>
                <c:pt idx="1793">
                  <c:v>34.118055555503815</c:v>
                </c:pt>
                <c:pt idx="1794">
                  <c:v>34.118055555503815</c:v>
                </c:pt>
                <c:pt idx="1795">
                  <c:v>34.13527777773561</c:v>
                </c:pt>
                <c:pt idx="1796">
                  <c:v>34.13527777773561</c:v>
                </c:pt>
                <c:pt idx="1797">
                  <c:v>34.152499999967404</c:v>
                </c:pt>
                <c:pt idx="1798">
                  <c:v>34.152499999967404</c:v>
                </c:pt>
                <c:pt idx="1799">
                  <c:v>34.169722222199198</c:v>
                </c:pt>
                <c:pt idx="1800">
                  <c:v>34.169722222199198</c:v>
                </c:pt>
                <c:pt idx="1801">
                  <c:v>34.186944444430992</c:v>
                </c:pt>
                <c:pt idx="1802">
                  <c:v>34.186944444430992</c:v>
                </c:pt>
                <c:pt idx="1803">
                  <c:v>34.204166666662786</c:v>
                </c:pt>
                <c:pt idx="1804">
                  <c:v>34.204166666662786</c:v>
                </c:pt>
                <c:pt idx="1805">
                  <c:v>34.22138888889458</c:v>
                </c:pt>
                <c:pt idx="1806">
                  <c:v>34.22138888889458</c:v>
                </c:pt>
                <c:pt idx="1807">
                  <c:v>34.238333333283663</c:v>
                </c:pt>
                <c:pt idx="1808">
                  <c:v>34.238333333283663</c:v>
                </c:pt>
                <c:pt idx="1809">
                  <c:v>34.255555555515457</c:v>
                </c:pt>
                <c:pt idx="1810">
                  <c:v>34.255555555515457</c:v>
                </c:pt>
                <c:pt idx="1811">
                  <c:v>34.272777777747251</c:v>
                </c:pt>
                <c:pt idx="1812">
                  <c:v>34.272777777747251</c:v>
                </c:pt>
                <c:pt idx="1813">
                  <c:v>34.289999999979045</c:v>
                </c:pt>
                <c:pt idx="1814">
                  <c:v>34.289999999979045</c:v>
                </c:pt>
                <c:pt idx="1815">
                  <c:v>34.307222222210839</c:v>
                </c:pt>
                <c:pt idx="1816">
                  <c:v>34.307222222210839</c:v>
                </c:pt>
                <c:pt idx="1817">
                  <c:v>34.324444444442634</c:v>
                </c:pt>
                <c:pt idx="1818">
                  <c:v>34.324444444442634</c:v>
                </c:pt>
                <c:pt idx="1819">
                  <c:v>34.341666666674428</c:v>
                </c:pt>
                <c:pt idx="1820">
                  <c:v>34.341666666674428</c:v>
                </c:pt>
                <c:pt idx="1821">
                  <c:v>34.358888888906222</c:v>
                </c:pt>
                <c:pt idx="1822">
                  <c:v>34.358888888906222</c:v>
                </c:pt>
                <c:pt idx="1823">
                  <c:v>34.376111111138016</c:v>
                </c:pt>
                <c:pt idx="1824">
                  <c:v>34.376111111138016</c:v>
                </c:pt>
                <c:pt idx="1825">
                  <c:v>34.39333333336981</c:v>
                </c:pt>
                <c:pt idx="1826">
                  <c:v>34.39333333336981</c:v>
                </c:pt>
                <c:pt idx="1827">
                  <c:v>34.410555555601604</c:v>
                </c:pt>
                <c:pt idx="1828">
                  <c:v>34.410555555601604</c:v>
                </c:pt>
                <c:pt idx="1829">
                  <c:v>34.427777777833398</c:v>
                </c:pt>
                <c:pt idx="1830">
                  <c:v>34.427777777833398</c:v>
                </c:pt>
                <c:pt idx="1831">
                  <c:v>34.445000000065193</c:v>
                </c:pt>
                <c:pt idx="1832">
                  <c:v>34.445000000065193</c:v>
                </c:pt>
                <c:pt idx="1833">
                  <c:v>34.462222222296987</c:v>
                </c:pt>
                <c:pt idx="1834">
                  <c:v>34.462222222296987</c:v>
                </c:pt>
                <c:pt idx="1835">
                  <c:v>34.479444444354158</c:v>
                </c:pt>
                <c:pt idx="1836">
                  <c:v>34.479444444354158</c:v>
                </c:pt>
                <c:pt idx="1837">
                  <c:v>34.496666666585952</c:v>
                </c:pt>
                <c:pt idx="1838">
                  <c:v>34.496666666585952</c:v>
                </c:pt>
                <c:pt idx="1839">
                  <c:v>34.513888888817746</c:v>
                </c:pt>
                <c:pt idx="1840">
                  <c:v>34.513888888817746</c:v>
                </c:pt>
                <c:pt idx="1841">
                  <c:v>34.53111111104954</c:v>
                </c:pt>
                <c:pt idx="1842">
                  <c:v>34.53111111104954</c:v>
                </c:pt>
                <c:pt idx="1843">
                  <c:v>34.548333333281334</c:v>
                </c:pt>
                <c:pt idx="1844">
                  <c:v>34.548333333281334</c:v>
                </c:pt>
                <c:pt idx="1845">
                  <c:v>34.565555555513129</c:v>
                </c:pt>
                <c:pt idx="1846">
                  <c:v>34.565555555513129</c:v>
                </c:pt>
                <c:pt idx="1847">
                  <c:v>34.582777777744923</c:v>
                </c:pt>
                <c:pt idx="1848">
                  <c:v>34.582777777744923</c:v>
                </c:pt>
                <c:pt idx="1849">
                  <c:v>34.599722222134005</c:v>
                </c:pt>
                <c:pt idx="1850">
                  <c:v>34.599722222134005</c:v>
                </c:pt>
                <c:pt idx="1851">
                  <c:v>34.616944444365799</c:v>
                </c:pt>
                <c:pt idx="1852">
                  <c:v>34.616944444365799</c:v>
                </c:pt>
                <c:pt idx="1853">
                  <c:v>34.634166666597594</c:v>
                </c:pt>
                <c:pt idx="1854">
                  <c:v>34.634166666597594</c:v>
                </c:pt>
                <c:pt idx="1855">
                  <c:v>34.651388888829388</c:v>
                </c:pt>
                <c:pt idx="1856">
                  <c:v>34.651388888829388</c:v>
                </c:pt>
                <c:pt idx="1857">
                  <c:v>34.668611111061182</c:v>
                </c:pt>
                <c:pt idx="1858">
                  <c:v>34.668611111061182</c:v>
                </c:pt>
                <c:pt idx="1859">
                  <c:v>34.685833333292976</c:v>
                </c:pt>
                <c:pt idx="1860">
                  <c:v>34.685833333292976</c:v>
                </c:pt>
                <c:pt idx="1861">
                  <c:v>34.70305555552477</c:v>
                </c:pt>
                <c:pt idx="1862">
                  <c:v>34.70305555552477</c:v>
                </c:pt>
                <c:pt idx="1863">
                  <c:v>34.720277777756564</c:v>
                </c:pt>
                <c:pt idx="1864">
                  <c:v>34.720277777756564</c:v>
                </c:pt>
                <c:pt idx="1865">
                  <c:v>34.737499999988358</c:v>
                </c:pt>
                <c:pt idx="1866">
                  <c:v>34.737499999988358</c:v>
                </c:pt>
                <c:pt idx="1867">
                  <c:v>34.754722222220153</c:v>
                </c:pt>
                <c:pt idx="1868">
                  <c:v>34.754722222220153</c:v>
                </c:pt>
                <c:pt idx="1869">
                  <c:v>34.771944444451947</c:v>
                </c:pt>
                <c:pt idx="1870">
                  <c:v>34.771944444451947</c:v>
                </c:pt>
                <c:pt idx="1871">
                  <c:v>34.789166666683741</c:v>
                </c:pt>
                <c:pt idx="1872">
                  <c:v>34.789166666683741</c:v>
                </c:pt>
                <c:pt idx="1873">
                  <c:v>34.806388888915535</c:v>
                </c:pt>
                <c:pt idx="1874">
                  <c:v>34.806388888915535</c:v>
                </c:pt>
                <c:pt idx="1875">
                  <c:v>34.823611111147329</c:v>
                </c:pt>
                <c:pt idx="1876">
                  <c:v>34.823611111147329</c:v>
                </c:pt>
                <c:pt idx="1877">
                  <c:v>34.840833333379123</c:v>
                </c:pt>
                <c:pt idx="1878">
                  <c:v>34.840833333379123</c:v>
                </c:pt>
                <c:pt idx="1879">
                  <c:v>34.858055555610918</c:v>
                </c:pt>
                <c:pt idx="1880">
                  <c:v>34.858055555610918</c:v>
                </c:pt>
                <c:pt idx="1881">
                  <c:v>34.875277777842712</c:v>
                </c:pt>
                <c:pt idx="1882">
                  <c:v>34.875277777842712</c:v>
                </c:pt>
                <c:pt idx="1883">
                  <c:v>34.892500000074506</c:v>
                </c:pt>
                <c:pt idx="1884">
                  <c:v>34.892500000074506</c:v>
                </c:pt>
                <c:pt idx="1885">
                  <c:v>34.909444444463588</c:v>
                </c:pt>
                <c:pt idx="1886">
                  <c:v>34.909444444463588</c:v>
                </c:pt>
                <c:pt idx="1887">
                  <c:v>34.926666666695382</c:v>
                </c:pt>
                <c:pt idx="1888">
                  <c:v>34.926666666695382</c:v>
                </c:pt>
                <c:pt idx="1889">
                  <c:v>34.943888888927177</c:v>
                </c:pt>
                <c:pt idx="1890">
                  <c:v>34.943888888927177</c:v>
                </c:pt>
                <c:pt idx="1891">
                  <c:v>34.961111111158971</c:v>
                </c:pt>
                <c:pt idx="1892">
                  <c:v>34.961111111158971</c:v>
                </c:pt>
                <c:pt idx="1893">
                  <c:v>34.978333333390765</c:v>
                </c:pt>
                <c:pt idx="1894">
                  <c:v>34.978333333390765</c:v>
                </c:pt>
                <c:pt idx="1895">
                  <c:v>34.995555555622559</c:v>
                </c:pt>
                <c:pt idx="1896">
                  <c:v>34.995555555622559</c:v>
                </c:pt>
                <c:pt idx="1897">
                  <c:v>35.012777777854353</c:v>
                </c:pt>
                <c:pt idx="1898">
                  <c:v>35.012777777854353</c:v>
                </c:pt>
                <c:pt idx="1899">
                  <c:v>35.029999999911524</c:v>
                </c:pt>
                <c:pt idx="1900">
                  <c:v>35.029999999911524</c:v>
                </c:pt>
                <c:pt idx="1901">
                  <c:v>35.047222222143319</c:v>
                </c:pt>
                <c:pt idx="1902">
                  <c:v>35.047222222143319</c:v>
                </c:pt>
                <c:pt idx="1903">
                  <c:v>35.064444444375113</c:v>
                </c:pt>
                <c:pt idx="1904">
                  <c:v>35.064444444375113</c:v>
                </c:pt>
                <c:pt idx="1905">
                  <c:v>35.081666666606907</c:v>
                </c:pt>
                <c:pt idx="1906">
                  <c:v>35.081666666606907</c:v>
                </c:pt>
                <c:pt idx="1907">
                  <c:v>35.098888888838701</c:v>
                </c:pt>
                <c:pt idx="1908">
                  <c:v>35.098888888838701</c:v>
                </c:pt>
                <c:pt idx="1909">
                  <c:v>35.116111111070495</c:v>
                </c:pt>
                <c:pt idx="1910">
                  <c:v>35.116111111070495</c:v>
                </c:pt>
                <c:pt idx="1911">
                  <c:v>35.133333333302289</c:v>
                </c:pt>
                <c:pt idx="1912">
                  <c:v>35.133333333302289</c:v>
                </c:pt>
                <c:pt idx="1913">
                  <c:v>35.150555555534083</c:v>
                </c:pt>
                <c:pt idx="1914">
                  <c:v>35.150555555534083</c:v>
                </c:pt>
                <c:pt idx="1915">
                  <c:v>35.167777777765878</c:v>
                </c:pt>
                <c:pt idx="1916">
                  <c:v>35.167777777765878</c:v>
                </c:pt>
                <c:pt idx="1917">
                  <c:v>35.184999999997672</c:v>
                </c:pt>
                <c:pt idx="1918">
                  <c:v>35.184999999997672</c:v>
                </c:pt>
                <c:pt idx="1919">
                  <c:v>35.202222222229466</c:v>
                </c:pt>
                <c:pt idx="1920">
                  <c:v>35.202222222229466</c:v>
                </c:pt>
                <c:pt idx="1921">
                  <c:v>35.21944444446126</c:v>
                </c:pt>
                <c:pt idx="1922">
                  <c:v>35.21944444446126</c:v>
                </c:pt>
                <c:pt idx="1923">
                  <c:v>35.236388888850342</c:v>
                </c:pt>
                <c:pt idx="1924">
                  <c:v>35.236388888850342</c:v>
                </c:pt>
                <c:pt idx="1925">
                  <c:v>35.253611111082137</c:v>
                </c:pt>
                <c:pt idx="1926">
                  <c:v>35.253611111082137</c:v>
                </c:pt>
                <c:pt idx="1927">
                  <c:v>35.270833333313931</c:v>
                </c:pt>
                <c:pt idx="1928">
                  <c:v>35.270833333313931</c:v>
                </c:pt>
                <c:pt idx="1929">
                  <c:v>35.288055555545725</c:v>
                </c:pt>
                <c:pt idx="1930">
                  <c:v>35.288055555545725</c:v>
                </c:pt>
                <c:pt idx="1931">
                  <c:v>35.305277777777519</c:v>
                </c:pt>
                <c:pt idx="1932">
                  <c:v>35.305277777777519</c:v>
                </c:pt>
                <c:pt idx="1933">
                  <c:v>35.322500000009313</c:v>
                </c:pt>
                <c:pt idx="1934">
                  <c:v>35.322500000009313</c:v>
                </c:pt>
                <c:pt idx="1935">
                  <c:v>35.339722222241107</c:v>
                </c:pt>
                <c:pt idx="1936">
                  <c:v>35.339722222241107</c:v>
                </c:pt>
                <c:pt idx="1937">
                  <c:v>35.356944444472902</c:v>
                </c:pt>
                <c:pt idx="1938">
                  <c:v>35.356944444472902</c:v>
                </c:pt>
                <c:pt idx="1939">
                  <c:v>35.374166666704696</c:v>
                </c:pt>
                <c:pt idx="1940">
                  <c:v>35.374166666704696</c:v>
                </c:pt>
                <c:pt idx="1941">
                  <c:v>35.39138888893649</c:v>
                </c:pt>
                <c:pt idx="1942">
                  <c:v>35.39138888893649</c:v>
                </c:pt>
                <c:pt idx="1943">
                  <c:v>35.408611111168284</c:v>
                </c:pt>
                <c:pt idx="1944">
                  <c:v>35.408611111168284</c:v>
                </c:pt>
                <c:pt idx="1945">
                  <c:v>35.425833333400078</c:v>
                </c:pt>
                <c:pt idx="1946">
                  <c:v>35.425833333400078</c:v>
                </c:pt>
                <c:pt idx="1947">
                  <c:v>35.443055555631872</c:v>
                </c:pt>
                <c:pt idx="1948">
                  <c:v>35.443055555631872</c:v>
                </c:pt>
                <c:pt idx="1949">
                  <c:v>35.460277777689043</c:v>
                </c:pt>
                <c:pt idx="1950">
                  <c:v>35.460277777689043</c:v>
                </c:pt>
                <c:pt idx="1951">
                  <c:v>35.477499999920838</c:v>
                </c:pt>
                <c:pt idx="1952">
                  <c:v>35.477499999920838</c:v>
                </c:pt>
                <c:pt idx="1953">
                  <c:v>35.494722222152632</c:v>
                </c:pt>
                <c:pt idx="1954">
                  <c:v>35.494722222152632</c:v>
                </c:pt>
                <c:pt idx="1955">
                  <c:v>35.511944444384426</c:v>
                </c:pt>
                <c:pt idx="1956">
                  <c:v>35.511944444384426</c:v>
                </c:pt>
                <c:pt idx="1957">
                  <c:v>35.52916666661622</c:v>
                </c:pt>
                <c:pt idx="1958">
                  <c:v>35.52916666661622</c:v>
                </c:pt>
                <c:pt idx="1959">
                  <c:v>35.546111111179926</c:v>
                </c:pt>
                <c:pt idx="1960">
                  <c:v>35.546111111179926</c:v>
                </c:pt>
                <c:pt idx="1961">
                  <c:v>35.563333333237097</c:v>
                </c:pt>
                <c:pt idx="1962">
                  <c:v>35.563333333237097</c:v>
                </c:pt>
                <c:pt idx="1963">
                  <c:v>35.580555555468891</c:v>
                </c:pt>
                <c:pt idx="1964">
                  <c:v>35.580555555468891</c:v>
                </c:pt>
                <c:pt idx="1965">
                  <c:v>35.597777777700685</c:v>
                </c:pt>
                <c:pt idx="1966">
                  <c:v>35.597777777700685</c:v>
                </c:pt>
                <c:pt idx="1967">
                  <c:v>35.614999999932479</c:v>
                </c:pt>
                <c:pt idx="1968">
                  <c:v>35.614999999932479</c:v>
                </c:pt>
                <c:pt idx="1969">
                  <c:v>35.632222222164273</c:v>
                </c:pt>
                <c:pt idx="1970">
                  <c:v>35.632222222164273</c:v>
                </c:pt>
                <c:pt idx="1971">
                  <c:v>35.649444444396067</c:v>
                </c:pt>
                <c:pt idx="1972">
                  <c:v>35.649444444396067</c:v>
                </c:pt>
                <c:pt idx="1973">
                  <c:v>35.666666666627862</c:v>
                </c:pt>
                <c:pt idx="1974">
                  <c:v>35.666666666627862</c:v>
                </c:pt>
                <c:pt idx="1975">
                  <c:v>35.683888888859656</c:v>
                </c:pt>
                <c:pt idx="1976">
                  <c:v>35.683888888859656</c:v>
                </c:pt>
                <c:pt idx="1977">
                  <c:v>35.70111111109145</c:v>
                </c:pt>
                <c:pt idx="1978">
                  <c:v>35.70111111109145</c:v>
                </c:pt>
                <c:pt idx="1979">
                  <c:v>35.718333333323244</c:v>
                </c:pt>
                <c:pt idx="1980">
                  <c:v>35.718333333323244</c:v>
                </c:pt>
                <c:pt idx="1981">
                  <c:v>35.735555555555038</c:v>
                </c:pt>
                <c:pt idx="1982">
                  <c:v>35.735555555555038</c:v>
                </c:pt>
                <c:pt idx="1983">
                  <c:v>35.752777777786832</c:v>
                </c:pt>
                <c:pt idx="1984">
                  <c:v>35.752777777786832</c:v>
                </c:pt>
                <c:pt idx="1985">
                  <c:v>35.770000000018626</c:v>
                </c:pt>
                <c:pt idx="1986">
                  <c:v>35.770000000018626</c:v>
                </c:pt>
                <c:pt idx="1987">
                  <c:v>35.787222222250421</c:v>
                </c:pt>
                <c:pt idx="1988">
                  <c:v>35.787222222250421</c:v>
                </c:pt>
                <c:pt idx="1989">
                  <c:v>35.804444444482215</c:v>
                </c:pt>
                <c:pt idx="1990">
                  <c:v>35.804444444482215</c:v>
                </c:pt>
                <c:pt idx="1991">
                  <c:v>35.821666666714009</c:v>
                </c:pt>
                <c:pt idx="1992">
                  <c:v>35.821666666714009</c:v>
                </c:pt>
                <c:pt idx="1993">
                  <c:v>35.838888888945803</c:v>
                </c:pt>
                <c:pt idx="1994">
                  <c:v>35.838888888945803</c:v>
                </c:pt>
                <c:pt idx="1995">
                  <c:v>35.855833333334886</c:v>
                </c:pt>
                <c:pt idx="1996">
                  <c:v>35.855833333334886</c:v>
                </c:pt>
                <c:pt idx="1997">
                  <c:v>35.87305555556668</c:v>
                </c:pt>
                <c:pt idx="1998">
                  <c:v>35.87305555556668</c:v>
                </c:pt>
                <c:pt idx="1999">
                  <c:v>35.890277777798474</c:v>
                </c:pt>
                <c:pt idx="2000">
                  <c:v>35.890277777798474</c:v>
                </c:pt>
                <c:pt idx="2001">
                  <c:v>35.907500000030268</c:v>
                </c:pt>
                <c:pt idx="2002">
                  <c:v>35.907500000030268</c:v>
                </c:pt>
                <c:pt idx="2003">
                  <c:v>35.924722222262062</c:v>
                </c:pt>
                <c:pt idx="2004">
                  <c:v>35.924722222262062</c:v>
                </c:pt>
                <c:pt idx="2005">
                  <c:v>35.941944444493856</c:v>
                </c:pt>
                <c:pt idx="2006">
                  <c:v>35.941944444493856</c:v>
                </c:pt>
                <c:pt idx="2007">
                  <c:v>35.95916666672565</c:v>
                </c:pt>
                <c:pt idx="2008">
                  <c:v>35.95916666672565</c:v>
                </c:pt>
                <c:pt idx="2009">
                  <c:v>35.976388888957445</c:v>
                </c:pt>
                <c:pt idx="2010">
                  <c:v>35.976388888957445</c:v>
                </c:pt>
                <c:pt idx="2011">
                  <c:v>35.993611111189239</c:v>
                </c:pt>
                <c:pt idx="2012">
                  <c:v>35.993611111189239</c:v>
                </c:pt>
                <c:pt idx="2013">
                  <c:v>36.01083333324641</c:v>
                </c:pt>
                <c:pt idx="2014">
                  <c:v>36.01083333324641</c:v>
                </c:pt>
                <c:pt idx="2015">
                  <c:v>36.028055555478204</c:v>
                </c:pt>
                <c:pt idx="2016">
                  <c:v>36.028055555478204</c:v>
                </c:pt>
                <c:pt idx="2017">
                  <c:v>36.045277777709998</c:v>
                </c:pt>
                <c:pt idx="2018">
                  <c:v>36.045277777709998</c:v>
                </c:pt>
                <c:pt idx="2019">
                  <c:v>36.062499999941792</c:v>
                </c:pt>
                <c:pt idx="2020">
                  <c:v>36.062499999941792</c:v>
                </c:pt>
                <c:pt idx="2021">
                  <c:v>36.079722222173586</c:v>
                </c:pt>
                <c:pt idx="2022">
                  <c:v>36.079722222173586</c:v>
                </c:pt>
                <c:pt idx="2023">
                  <c:v>36.096944444405381</c:v>
                </c:pt>
                <c:pt idx="2024">
                  <c:v>36.096944444405381</c:v>
                </c:pt>
                <c:pt idx="2025">
                  <c:v>36.114166666637175</c:v>
                </c:pt>
                <c:pt idx="2026">
                  <c:v>36.114166666637175</c:v>
                </c:pt>
                <c:pt idx="2027">
                  <c:v>36.131388888868969</c:v>
                </c:pt>
                <c:pt idx="2028">
                  <c:v>36.131388888868969</c:v>
                </c:pt>
                <c:pt idx="2029">
                  <c:v>36.148611111100763</c:v>
                </c:pt>
                <c:pt idx="2030">
                  <c:v>36.148611111100763</c:v>
                </c:pt>
                <c:pt idx="2031">
                  <c:v>36.165833333332557</c:v>
                </c:pt>
                <c:pt idx="2032">
                  <c:v>36.165833333332557</c:v>
                </c:pt>
                <c:pt idx="2033">
                  <c:v>36.18277777772164</c:v>
                </c:pt>
                <c:pt idx="2034">
                  <c:v>36.18277777772164</c:v>
                </c:pt>
                <c:pt idx="2035">
                  <c:v>36.199999999953434</c:v>
                </c:pt>
                <c:pt idx="2036">
                  <c:v>36.199999999953434</c:v>
                </c:pt>
                <c:pt idx="2037">
                  <c:v>36.217222222185228</c:v>
                </c:pt>
                <c:pt idx="2038">
                  <c:v>36.217222222185228</c:v>
                </c:pt>
                <c:pt idx="2039">
                  <c:v>36.234444444417022</c:v>
                </c:pt>
                <c:pt idx="2040">
                  <c:v>36.234444444417022</c:v>
                </c:pt>
                <c:pt idx="2041">
                  <c:v>36.251666666648816</c:v>
                </c:pt>
                <c:pt idx="2042">
                  <c:v>36.251666666648816</c:v>
                </c:pt>
                <c:pt idx="2043">
                  <c:v>36.26888888888061</c:v>
                </c:pt>
                <c:pt idx="2044">
                  <c:v>36.26888888888061</c:v>
                </c:pt>
                <c:pt idx="2045">
                  <c:v>36.286111111112405</c:v>
                </c:pt>
                <c:pt idx="2046">
                  <c:v>36.286111111112405</c:v>
                </c:pt>
                <c:pt idx="2047">
                  <c:v>36.303333333344199</c:v>
                </c:pt>
                <c:pt idx="2048">
                  <c:v>36.303333333344199</c:v>
                </c:pt>
                <c:pt idx="2049">
                  <c:v>36.320555555575993</c:v>
                </c:pt>
                <c:pt idx="2050">
                  <c:v>36.320555555575993</c:v>
                </c:pt>
                <c:pt idx="2051">
                  <c:v>36.337777777807787</c:v>
                </c:pt>
                <c:pt idx="2052">
                  <c:v>36.337777777807787</c:v>
                </c:pt>
                <c:pt idx="2053">
                  <c:v>36.355000000039581</c:v>
                </c:pt>
                <c:pt idx="2054">
                  <c:v>36.355000000039581</c:v>
                </c:pt>
                <c:pt idx="2055">
                  <c:v>36.372222222271375</c:v>
                </c:pt>
                <c:pt idx="2056">
                  <c:v>36.372222222271375</c:v>
                </c:pt>
                <c:pt idx="2057">
                  <c:v>36.38944444450317</c:v>
                </c:pt>
                <c:pt idx="2058">
                  <c:v>36.38944444450317</c:v>
                </c:pt>
                <c:pt idx="2059">
                  <c:v>36.406666666734964</c:v>
                </c:pt>
                <c:pt idx="2060">
                  <c:v>36.406666666734964</c:v>
                </c:pt>
                <c:pt idx="2061">
                  <c:v>36.423888888966758</c:v>
                </c:pt>
                <c:pt idx="2062">
                  <c:v>36.423888888966758</c:v>
                </c:pt>
                <c:pt idx="2063">
                  <c:v>36.441111111023929</c:v>
                </c:pt>
                <c:pt idx="2064">
                  <c:v>36.441111111023929</c:v>
                </c:pt>
                <c:pt idx="2065">
                  <c:v>36.458333333255723</c:v>
                </c:pt>
                <c:pt idx="2066">
                  <c:v>36.458333333255723</c:v>
                </c:pt>
                <c:pt idx="2067">
                  <c:v>36.475277777819429</c:v>
                </c:pt>
                <c:pt idx="2068">
                  <c:v>36.475277777819429</c:v>
                </c:pt>
                <c:pt idx="2069">
                  <c:v>36.492500000051223</c:v>
                </c:pt>
                <c:pt idx="2070">
                  <c:v>36.492500000051223</c:v>
                </c:pt>
                <c:pt idx="2071">
                  <c:v>36.509722222283017</c:v>
                </c:pt>
                <c:pt idx="2072">
                  <c:v>36.509722222283017</c:v>
                </c:pt>
                <c:pt idx="2073">
                  <c:v>36.526944444514811</c:v>
                </c:pt>
                <c:pt idx="2074">
                  <c:v>36.526944444514811</c:v>
                </c:pt>
                <c:pt idx="2075">
                  <c:v>36.544166666571982</c:v>
                </c:pt>
                <c:pt idx="2076">
                  <c:v>36.544166666571982</c:v>
                </c:pt>
                <c:pt idx="2077">
                  <c:v>36.561388888803776</c:v>
                </c:pt>
                <c:pt idx="2078">
                  <c:v>36.561388888803776</c:v>
                </c:pt>
                <c:pt idx="2079">
                  <c:v>36.578611111035571</c:v>
                </c:pt>
                <c:pt idx="2080">
                  <c:v>36.578611111035571</c:v>
                </c:pt>
                <c:pt idx="2081">
                  <c:v>36.595833333267365</c:v>
                </c:pt>
                <c:pt idx="2082">
                  <c:v>36.595833333267365</c:v>
                </c:pt>
                <c:pt idx="2083">
                  <c:v>36.613055555499159</c:v>
                </c:pt>
                <c:pt idx="2084">
                  <c:v>36.613055555499159</c:v>
                </c:pt>
                <c:pt idx="2085">
                  <c:v>36.630277777730953</c:v>
                </c:pt>
                <c:pt idx="2086">
                  <c:v>36.630277777730953</c:v>
                </c:pt>
                <c:pt idx="2087">
                  <c:v>36.647499999962747</c:v>
                </c:pt>
                <c:pt idx="2088">
                  <c:v>36.647499999962747</c:v>
                </c:pt>
                <c:pt idx="2089">
                  <c:v>36.664722222194541</c:v>
                </c:pt>
                <c:pt idx="2090">
                  <c:v>36.664722222194541</c:v>
                </c:pt>
                <c:pt idx="2091">
                  <c:v>36.681944444426335</c:v>
                </c:pt>
                <c:pt idx="2092">
                  <c:v>36.681944444426335</c:v>
                </c:pt>
                <c:pt idx="2093">
                  <c:v>36.69916666665813</c:v>
                </c:pt>
                <c:pt idx="2094">
                  <c:v>36.69916666665813</c:v>
                </c:pt>
                <c:pt idx="2095">
                  <c:v>36.716388888889924</c:v>
                </c:pt>
                <c:pt idx="2096">
                  <c:v>36.716388888889924</c:v>
                </c:pt>
                <c:pt idx="2097">
                  <c:v>36.733611111121718</c:v>
                </c:pt>
                <c:pt idx="2098">
                  <c:v>36.733611111121718</c:v>
                </c:pt>
                <c:pt idx="2099">
                  <c:v>36.750833333353512</c:v>
                </c:pt>
                <c:pt idx="2100">
                  <c:v>36.750833333353512</c:v>
                </c:pt>
                <c:pt idx="2101">
                  <c:v>36.767777777742594</c:v>
                </c:pt>
                <c:pt idx="2102">
                  <c:v>36.767777777742594</c:v>
                </c:pt>
                <c:pt idx="2103">
                  <c:v>36.784999999974389</c:v>
                </c:pt>
                <c:pt idx="2104">
                  <c:v>36.784999999974389</c:v>
                </c:pt>
                <c:pt idx="2105">
                  <c:v>36.802222222206183</c:v>
                </c:pt>
                <c:pt idx="2106">
                  <c:v>36.802222222206183</c:v>
                </c:pt>
                <c:pt idx="2107">
                  <c:v>36.819444444437977</c:v>
                </c:pt>
                <c:pt idx="2108">
                  <c:v>36.819444444437977</c:v>
                </c:pt>
                <c:pt idx="2109">
                  <c:v>36.836666666669771</c:v>
                </c:pt>
                <c:pt idx="2110">
                  <c:v>36.836666666669771</c:v>
                </c:pt>
                <c:pt idx="2111">
                  <c:v>36.853888888901565</c:v>
                </c:pt>
                <c:pt idx="2112">
                  <c:v>36.853888888901565</c:v>
                </c:pt>
                <c:pt idx="2113">
                  <c:v>36.871111111133359</c:v>
                </c:pt>
                <c:pt idx="2114">
                  <c:v>36.871111111133359</c:v>
                </c:pt>
                <c:pt idx="2115">
                  <c:v>36.888333333365154</c:v>
                </c:pt>
                <c:pt idx="2116">
                  <c:v>36.888333333365154</c:v>
                </c:pt>
                <c:pt idx="2117">
                  <c:v>36.905555555596948</c:v>
                </c:pt>
                <c:pt idx="2118">
                  <c:v>36.905555555596948</c:v>
                </c:pt>
                <c:pt idx="2119">
                  <c:v>36.922777777828742</c:v>
                </c:pt>
                <c:pt idx="2120">
                  <c:v>36.922777777828742</c:v>
                </c:pt>
                <c:pt idx="2121">
                  <c:v>36.940000000060536</c:v>
                </c:pt>
                <c:pt idx="2122">
                  <c:v>36.940000000060536</c:v>
                </c:pt>
                <c:pt idx="2123">
                  <c:v>36.95722222229233</c:v>
                </c:pt>
                <c:pt idx="2124">
                  <c:v>36.95722222229233</c:v>
                </c:pt>
                <c:pt idx="2125">
                  <c:v>36.974444444349501</c:v>
                </c:pt>
                <c:pt idx="2126">
                  <c:v>36.974444444349501</c:v>
                </c:pt>
                <c:pt idx="2127">
                  <c:v>36.991666666581295</c:v>
                </c:pt>
                <c:pt idx="2128">
                  <c:v>36.991666666581295</c:v>
                </c:pt>
                <c:pt idx="2129">
                  <c:v>37.00888888881309</c:v>
                </c:pt>
                <c:pt idx="2130">
                  <c:v>37.00888888881309</c:v>
                </c:pt>
                <c:pt idx="2131">
                  <c:v>37.026111111044884</c:v>
                </c:pt>
                <c:pt idx="2132">
                  <c:v>37.026111111044884</c:v>
                </c:pt>
                <c:pt idx="2133">
                  <c:v>37.043333333276678</c:v>
                </c:pt>
                <c:pt idx="2134">
                  <c:v>37.043333333276678</c:v>
                </c:pt>
                <c:pt idx="2135">
                  <c:v>37.060555555508472</c:v>
                </c:pt>
                <c:pt idx="2136">
                  <c:v>37.060555555508472</c:v>
                </c:pt>
                <c:pt idx="2137">
                  <c:v>37.077777777740266</c:v>
                </c:pt>
                <c:pt idx="2138">
                  <c:v>37.077777777740266</c:v>
                </c:pt>
                <c:pt idx="2139">
                  <c:v>37.09499999997206</c:v>
                </c:pt>
                <c:pt idx="2140">
                  <c:v>37.09499999997206</c:v>
                </c:pt>
                <c:pt idx="2141">
                  <c:v>37.111944444361143</c:v>
                </c:pt>
                <c:pt idx="2142">
                  <c:v>37.111944444361143</c:v>
                </c:pt>
                <c:pt idx="2143">
                  <c:v>37.129166666592937</c:v>
                </c:pt>
                <c:pt idx="2144">
                  <c:v>37.129166666592937</c:v>
                </c:pt>
                <c:pt idx="2145">
                  <c:v>37.146388888824731</c:v>
                </c:pt>
                <c:pt idx="2146">
                  <c:v>37.146388888824731</c:v>
                </c:pt>
                <c:pt idx="2147">
                  <c:v>37.163611111056525</c:v>
                </c:pt>
                <c:pt idx="2148">
                  <c:v>37.163611111056525</c:v>
                </c:pt>
                <c:pt idx="2149">
                  <c:v>37.180833333288319</c:v>
                </c:pt>
                <c:pt idx="2150">
                  <c:v>37.180833333288319</c:v>
                </c:pt>
                <c:pt idx="2151">
                  <c:v>37.198055555520114</c:v>
                </c:pt>
                <c:pt idx="2152">
                  <c:v>37.198055555520114</c:v>
                </c:pt>
                <c:pt idx="2153">
                  <c:v>37.215277777751908</c:v>
                </c:pt>
                <c:pt idx="2154">
                  <c:v>37.215277777751908</c:v>
                </c:pt>
                <c:pt idx="2155">
                  <c:v>37.232499999983702</c:v>
                </c:pt>
                <c:pt idx="2156">
                  <c:v>37.232499999983702</c:v>
                </c:pt>
                <c:pt idx="2157">
                  <c:v>37.249722222215496</c:v>
                </c:pt>
                <c:pt idx="2158">
                  <c:v>37.249722222215496</c:v>
                </c:pt>
                <c:pt idx="2159">
                  <c:v>37.26694444444729</c:v>
                </c:pt>
                <c:pt idx="2160">
                  <c:v>37.26694444444729</c:v>
                </c:pt>
                <c:pt idx="2161">
                  <c:v>37.284166666679084</c:v>
                </c:pt>
                <c:pt idx="2162">
                  <c:v>37.284166666679084</c:v>
                </c:pt>
                <c:pt idx="2163">
                  <c:v>37.301388888910878</c:v>
                </c:pt>
                <c:pt idx="2164">
                  <c:v>37.301388888910878</c:v>
                </c:pt>
                <c:pt idx="2165">
                  <c:v>37.318611111142673</c:v>
                </c:pt>
                <c:pt idx="2166">
                  <c:v>37.318611111142673</c:v>
                </c:pt>
                <c:pt idx="2167">
                  <c:v>37.335833333374467</c:v>
                </c:pt>
                <c:pt idx="2168">
                  <c:v>37.335833333374467</c:v>
                </c:pt>
                <c:pt idx="2169">
                  <c:v>37.353055555606261</c:v>
                </c:pt>
                <c:pt idx="2170">
                  <c:v>37.353055555606261</c:v>
                </c:pt>
                <c:pt idx="2171">
                  <c:v>37.370277777838055</c:v>
                </c:pt>
                <c:pt idx="2172">
                  <c:v>37.370277777838055</c:v>
                </c:pt>
                <c:pt idx="2173">
                  <c:v>37.387500000069849</c:v>
                </c:pt>
                <c:pt idx="2174">
                  <c:v>37.387500000069849</c:v>
                </c:pt>
                <c:pt idx="2175">
                  <c:v>37.40472222212702</c:v>
                </c:pt>
                <c:pt idx="2176">
                  <c:v>37.40472222212702</c:v>
                </c:pt>
                <c:pt idx="2177">
                  <c:v>37.421944444358815</c:v>
                </c:pt>
                <c:pt idx="2178">
                  <c:v>37.421944444358815</c:v>
                </c:pt>
                <c:pt idx="2179">
                  <c:v>37.43888888892252</c:v>
                </c:pt>
                <c:pt idx="2180">
                  <c:v>37.43888888892252</c:v>
                </c:pt>
                <c:pt idx="2181">
                  <c:v>37.456111111154314</c:v>
                </c:pt>
                <c:pt idx="2182">
                  <c:v>37.456111111154314</c:v>
                </c:pt>
                <c:pt idx="2183">
                  <c:v>37.473333333386108</c:v>
                </c:pt>
                <c:pt idx="2184">
                  <c:v>37.473333333386108</c:v>
                </c:pt>
                <c:pt idx="2185">
                  <c:v>37.490555555617902</c:v>
                </c:pt>
                <c:pt idx="2186">
                  <c:v>37.490555555617902</c:v>
                </c:pt>
                <c:pt idx="2187">
                  <c:v>37.507777777849697</c:v>
                </c:pt>
                <c:pt idx="2188">
                  <c:v>37.507777777849697</c:v>
                </c:pt>
                <c:pt idx="2189">
                  <c:v>37.524999999906868</c:v>
                </c:pt>
                <c:pt idx="2190">
                  <c:v>37.524999999906868</c:v>
                </c:pt>
                <c:pt idx="2191">
                  <c:v>37.542222222138662</c:v>
                </c:pt>
                <c:pt idx="2192">
                  <c:v>37.542222222138662</c:v>
                </c:pt>
                <c:pt idx="2193">
                  <c:v>37.559444444370456</c:v>
                </c:pt>
                <c:pt idx="2194">
                  <c:v>37.559444444370456</c:v>
                </c:pt>
                <c:pt idx="2195">
                  <c:v>37.57666666660225</c:v>
                </c:pt>
                <c:pt idx="2196">
                  <c:v>37.57666666660225</c:v>
                </c:pt>
                <c:pt idx="2197">
                  <c:v>37.593888888834044</c:v>
                </c:pt>
                <c:pt idx="2198">
                  <c:v>37.593888888834044</c:v>
                </c:pt>
                <c:pt idx="2199">
                  <c:v>37.611111111065838</c:v>
                </c:pt>
                <c:pt idx="2200">
                  <c:v>37.611111111065838</c:v>
                </c:pt>
                <c:pt idx="2201">
                  <c:v>37.628333333297633</c:v>
                </c:pt>
                <c:pt idx="2202">
                  <c:v>37.628333333297633</c:v>
                </c:pt>
                <c:pt idx="2203">
                  <c:v>37.645555555529427</c:v>
                </c:pt>
                <c:pt idx="2204">
                  <c:v>37.645555555529427</c:v>
                </c:pt>
                <c:pt idx="2205">
                  <c:v>37.662777777761221</c:v>
                </c:pt>
                <c:pt idx="2206">
                  <c:v>37.662777777761221</c:v>
                </c:pt>
                <c:pt idx="2207">
                  <c:v>37.679999999993015</c:v>
                </c:pt>
                <c:pt idx="2208">
                  <c:v>37.679999999993015</c:v>
                </c:pt>
                <c:pt idx="2209">
                  <c:v>37.697222222224809</c:v>
                </c:pt>
                <c:pt idx="2210">
                  <c:v>37.697222222224809</c:v>
                </c:pt>
                <c:pt idx="2211">
                  <c:v>37.714444444456603</c:v>
                </c:pt>
                <c:pt idx="2212">
                  <c:v>37.714444444456603</c:v>
                </c:pt>
                <c:pt idx="2213">
                  <c:v>37.731666666688398</c:v>
                </c:pt>
                <c:pt idx="2214">
                  <c:v>37.731666666688398</c:v>
                </c:pt>
                <c:pt idx="2215">
                  <c:v>37.748888888920192</c:v>
                </c:pt>
                <c:pt idx="2216">
                  <c:v>37.748888888920192</c:v>
                </c:pt>
                <c:pt idx="2217">
                  <c:v>37.765833333309274</c:v>
                </c:pt>
                <c:pt idx="2218">
                  <c:v>37.765833333309274</c:v>
                </c:pt>
                <c:pt idx="2219">
                  <c:v>37.783055555541068</c:v>
                </c:pt>
                <c:pt idx="2220">
                  <c:v>37.783055555541068</c:v>
                </c:pt>
                <c:pt idx="2221">
                  <c:v>37.800277777772862</c:v>
                </c:pt>
                <c:pt idx="2222">
                  <c:v>37.800277777772862</c:v>
                </c:pt>
                <c:pt idx="2223">
                  <c:v>37.817500000004657</c:v>
                </c:pt>
                <c:pt idx="2224">
                  <c:v>37.817500000004657</c:v>
                </c:pt>
                <c:pt idx="2225">
                  <c:v>37.834722222236451</c:v>
                </c:pt>
                <c:pt idx="2226">
                  <c:v>37.834722222236451</c:v>
                </c:pt>
                <c:pt idx="2227">
                  <c:v>37.851944444468245</c:v>
                </c:pt>
                <c:pt idx="2228">
                  <c:v>37.851944444468245</c:v>
                </c:pt>
                <c:pt idx="2229">
                  <c:v>37.869166666700039</c:v>
                </c:pt>
                <c:pt idx="2230">
                  <c:v>37.869166666700039</c:v>
                </c:pt>
                <c:pt idx="2231">
                  <c:v>37.886388888931833</c:v>
                </c:pt>
                <c:pt idx="2232">
                  <c:v>37.886388888931833</c:v>
                </c:pt>
                <c:pt idx="2233">
                  <c:v>37.903611111163627</c:v>
                </c:pt>
                <c:pt idx="2234">
                  <c:v>37.903611111163627</c:v>
                </c:pt>
                <c:pt idx="2235">
                  <c:v>37.920833333395422</c:v>
                </c:pt>
                <c:pt idx="2236">
                  <c:v>37.920833333395422</c:v>
                </c:pt>
                <c:pt idx="2237">
                  <c:v>37.938055555627216</c:v>
                </c:pt>
                <c:pt idx="2238">
                  <c:v>37.938055555627216</c:v>
                </c:pt>
                <c:pt idx="2239">
                  <c:v>37.955277777684387</c:v>
                </c:pt>
                <c:pt idx="2240">
                  <c:v>37.955277777684387</c:v>
                </c:pt>
                <c:pt idx="2241">
                  <c:v>37.972499999916181</c:v>
                </c:pt>
                <c:pt idx="2242">
                  <c:v>37.972499999916181</c:v>
                </c:pt>
                <c:pt idx="2243">
                  <c:v>37.989722222147975</c:v>
                </c:pt>
                <c:pt idx="2244">
                  <c:v>37.989722222147975</c:v>
                </c:pt>
                <c:pt idx="2245">
                  <c:v>38.006944444379769</c:v>
                </c:pt>
                <c:pt idx="2246">
                  <c:v>38.006944444379769</c:v>
                </c:pt>
                <c:pt idx="2247">
                  <c:v>38.024166666611563</c:v>
                </c:pt>
                <c:pt idx="2248">
                  <c:v>38.024166666611563</c:v>
                </c:pt>
                <c:pt idx="2249">
                  <c:v>38.041388888843358</c:v>
                </c:pt>
                <c:pt idx="2250">
                  <c:v>38.041388888843358</c:v>
                </c:pt>
                <c:pt idx="2251">
                  <c:v>38.058611111075152</c:v>
                </c:pt>
                <c:pt idx="2252">
                  <c:v>38.058611111075152</c:v>
                </c:pt>
                <c:pt idx="2253">
                  <c:v>38.075555555464234</c:v>
                </c:pt>
                <c:pt idx="2254">
                  <c:v>38.075555555464234</c:v>
                </c:pt>
                <c:pt idx="2255">
                  <c:v>38.092777777696028</c:v>
                </c:pt>
                <c:pt idx="2256">
                  <c:v>38.092777777696028</c:v>
                </c:pt>
                <c:pt idx="2257">
                  <c:v>38.109999999927823</c:v>
                </c:pt>
                <c:pt idx="2258">
                  <c:v>38.109999999927823</c:v>
                </c:pt>
                <c:pt idx="2259">
                  <c:v>38.127222222159617</c:v>
                </c:pt>
                <c:pt idx="2260">
                  <c:v>38.127222222159617</c:v>
                </c:pt>
                <c:pt idx="2261">
                  <c:v>38.144444444391411</c:v>
                </c:pt>
                <c:pt idx="2262">
                  <c:v>38.144444444391411</c:v>
                </c:pt>
                <c:pt idx="2263">
                  <c:v>38.161666666623205</c:v>
                </c:pt>
                <c:pt idx="2264">
                  <c:v>38.161666666623205</c:v>
                </c:pt>
                <c:pt idx="2265">
                  <c:v>38.178888888854999</c:v>
                </c:pt>
                <c:pt idx="2266">
                  <c:v>38.178888888854999</c:v>
                </c:pt>
                <c:pt idx="2267">
                  <c:v>38.196111111086793</c:v>
                </c:pt>
                <c:pt idx="2268">
                  <c:v>38.196111111086793</c:v>
                </c:pt>
                <c:pt idx="2269">
                  <c:v>38.213333333318587</c:v>
                </c:pt>
                <c:pt idx="2270">
                  <c:v>38.213333333318587</c:v>
                </c:pt>
                <c:pt idx="2271">
                  <c:v>38.230555555550382</c:v>
                </c:pt>
                <c:pt idx="2272">
                  <c:v>38.230555555550382</c:v>
                </c:pt>
                <c:pt idx="2273">
                  <c:v>38.247777777782176</c:v>
                </c:pt>
                <c:pt idx="2274">
                  <c:v>38.247777777782176</c:v>
                </c:pt>
                <c:pt idx="2275">
                  <c:v>38.26500000001397</c:v>
                </c:pt>
                <c:pt idx="2276">
                  <c:v>38.26500000001397</c:v>
                </c:pt>
                <c:pt idx="2277">
                  <c:v>38.282222222245764</c:v>
                </c:pt>
                <c:pt idx="2278">
                  <c:v>38.282222222245764</c:v>
                </c:pt>
                <c:pt idx="2279">
                  <c:v>38.299444444477558</c:v>
                </c:pt>
                <c:pt idx="2280">
                  <c:v>38.299444444477558</c:v>
                </c:pt>
                <c:pt idx="2281">
                  <c:v>38.316666666709352</c:v>
                </c:pt>
                <c:pt idx="2282">
                  <c:v>38.316666666709352</c:v>
                </c:pt>
                <c:pt idx="2283">
                  <c:v>38.333888888941146</c:v>
                </c:pt>
                <c:pt idx="2284">
                  <c:v>38.333888888941146</c:v>
                </c:pt>
                <c:pt idx="2285">
                  <c:v>38.351111111172941</c:v>
                </c:pt>
                <c:pt idx="2286">
                  <c:v>38.351111111172941</c:v>
                </c:pt>
                <c:pt idx="2287">
                  <c:v>38.368333333404735</c:v>
                </c:pt>
                <c:pt idx="2288">
                  <c:v>38.368333333404735</c:v>
                </c:pt>
                <c:pt idx="2289">
                  <c:v>38.385555555461906</c:v>
                </c:pt>
                <c:pt idx="2290">
                  <c:v>38.385555555461906</c:v>
                </c:pt>
                <c:pt idx="2291">
                  <c:v>38.402500000025611</c:v>
                </c:pt>
                <c:pt idx="2292">
                  <c:v>38.402500000025611</c:v>
                </c:pt>
                <c:pt idx="2293">
                  <c:v>38.419722222257406</c:v>
                </c:pt>
                <c:pt idx="2294">
                  <c:v>38.419722222257406</c:v>
                </c:pt>
                <c:pt idx="2295">
                  <c:v>38.4369444444892</c:v>
                </c:pt>
                <c:pt idx="2296">
                  <c:v>38.4369444444892</c:v>
                </c:pt>
                <c:pt idx="2297">
                  <c:v>38.454166666720994</c:v>
                </c:pt>
                <c:pt idx="2298">
                  <c:v>38.454166666720994</c:v>
                </c:pt>
                <c:pt idx="2299">
                  <c:v>38.471388888952788</c:v>
                </c:pt>
                <c:pt idx="2300">
                  <c:v>38.471388888952788</c:v>
                </c:pt>
                <c:pt idx="2301">
                  <c:v>38.488611111184582</c:v>
                </c:pt>
                <c:pt idx="2302">
                  <c:v>38.488611111184582</c:v>
                </c:pt>
                <c:pt idx="2303">
                  <c:v>38.505833333241753</c:v>
                </c:pt>
                <c:pt idx="2304">
                  <c:v>38.505833333241753</c:v>
                </c:pt>
                <c:pt idx="2305">
                  <c:v>38.523055555473547</c:v>
                </c:pt>
                <c:pt idx="2306">
                  <c:v>38.523055555473547</c:v>
                </c:pt>
                <c:pt idx="2307">
                  <c:v>38.540277777705342</c:v>
                </c:pt>
                <c:pt idx="2308">
                  <c:v>38.540277777705342</c:v>
                </c:pt>
                <c:pt idx="2309">
                  <c:v>38.557499999937136</c:v>
                </c:pt>
                <c:pt idx="2310">
                  <c:v>38.557499999937136</c:v>
                </c:pt>
                <c:pt idx="2311">
                  <c:v>38.57472222216893</c:v>
                </c:pt>
                <c:pt idx="2312">
                  <c:v>38.57472222216893</c:v>
                </c:pt>
                <c:pt idx="2313">
                  <c:v>38.591944444400724</c:v>
                </c:pt>
                <c:pt idx="2314">
                  <c:v>38.591944444400724</c:v>
                </c:pt>
                <c:pt idx="2315">
                  <c:v>38.609166666632518</c:v>
                </c:pt>
                <c:pt idx="2316">
                  <c:v>38.609166666632518</c:v>
                </c:pt>
                <c:pt idx="2317">
                  <c:v>38.626388888864312</c:v>
                </c:pt>
                <c:pt idx="2318">
                  <c:v>38.626388888864312</c:v>
                </c:pt>
                <c:pt idx="2319">
                  <c:v>38.643611111096106</c:v>
                </c:pt>
                <c:pt idx="2320">
                  <c:v>38.643611111096106</c:v>
                </c:pt>
                <c:pt idx="2321">
                  <c:v>38.660833333327901</c:v>
                </c:pt>
                <c:pt idx="2322">
                  <c:v>38.660833333327901</c:v>
                </c:pt>
                <c:pt idx="2323">
                  <c:v>38.678055555559695</c:v>
                </c:pt>
                <c:pt idx="2324">
                  <c:v>38.678055555559695</c:v>
                </c:pt>
                <c:pt idx="2325">
                  <c:v>38.695277777791489</c:v>
                </c:pt>
                <c:pt idx="2326">
                  <c:v>38.695277777791489</c:v>
                </c:pt>
                <c:pt idx="2327">
                  <c:v>38.712500000023283</c:v>
                </c:pt>
                <c:pt idx="2328">
                  <c:v>38.712500000023283</c:v>
                </c:pt>
                <c:pt idx="2329">
                  <c:v>38.729722222255077</c:v>
                </c:pt>
                <c:pt idx="2330">
                  <c:v>38.729722222255077</c:v>
                </c:pt>
                <c:pt idx="2331">
                  <c:v>38.74666666664416</c:v>
                </c:pt>
                <c:pt idx="2332">
                  <c:v>38.74666666664416</c:v>
                </c:pt>
                <c:pt idx="2333">
                  <c:v>38.763888888875954</c:v>
                </c:pt>
                <c:pt idx="2334">
                  <c:v>38.763888888875954</c:v>
                </c:pt>
                <c:pt idx="2335">
                  <c:v>38.781111111107748</c:v>
                </c:pt>
                <c:pt idx="2336">
                  <c:v>38.781111111107748</c:v>
                </c:pt>
                <c:pt idx="2337">
                  <c:v>38.798333333339542</c:v>
                </c:pt>
                <c:pt idx="2338">
                  <c:v>38.798333333339542</c:v>
                </c:pt>
                <c:pt idx="2339">
                  <c:v>38.815555555571336</c:v>
                </c:pt>
                <c:pt idx="2340">
                  <c:v>38.815555555571336</c:v>
                </c:pt>
                <c:pt idx="2341">
                  <c:v>38.83277777780313</c:v>
                </c:pt>
                <c:pt idx="2342">
                  <c:v>38.83277777780313</c:v>
                </c:pt>
                <c:pt idx="2343">
                  <c:v>38.850000000034925</c:v>
                </c:pt>
                <c:pt idx="2344">
                  <c:v>38.850000000034925</c:v>
                </c:pt>
                <c:pt idx="2345">
                  <c:v>38.867222222266719</c:v>
                </c:pt>
                <c:pt idx="2346">
                  <c:v>38.867222222266719</c:v>
                </c:pt>
                <c:pt idx="2347">
                  <c:v>38.884444444498513</c:v>
                </c:pt>
                <c:pt idx="2348">
                  <c:v>38.884444444498513</c:v>
                </c:pt>
                <c:pt idx="2349">
                  <c:v>38.901666666730307</c:v>
                </c:pt>
                <c:pt idx="2350">
                  <c:v>38.901666666730307</c:v>
                </c:pt>
                <c:pt idx="2351">
                  <c:v>38.918888888962101</c:v>
                </c:pt>
                <c:pt idx="2352">
                  <c:v>38.918888888962101</c:v>
                </c:pt>
                <c:pt idx="2353">
                  <c:v>38.936111111019272</c:v>
                </c:pt>
                <c:pt idx="2354">
                  <c:v>38.936111111019272</c:v>
                </c:pt>
                <c:pt idx="2355">
                  <c:v>38.953333333251067</c:v>
                </c:pt>
                <c:pt idx="2356">
                  <c:v>38.953333333251067</c:v>
                </c:pt>
                <c:pt idx="2357">
                  <c:v>38.970555555482861</c:v>
                </c:pt>
                <c:pt idx="2358">
                  <c:v>38.970555555482861</c:v>
                </c:pt>
                <c:pt idx="2359">
                  <c:v>38.987777777714655</c:v>
                </c:pt>
                <c:pt idx="2360">
                  <c:v>38.987777777714655</c:v>
                </c:pt>
                <c:pt idx="2361">
                  <c:v>39.004999999946449</c:v>
                </c:pt>
                <c:pt idx="2362">
                  <c:v>39.004999999946449</c:v>
                </c:pt>
                <c:pt idx="2363">
                  <c:v>39.022222222178243</c:v>
                </c:pt>
                <c:pt idx="2364">
                  <c:v>39.022222222178243</c:v>
                </c:pt>
                <c:pt idx="2365">
                  <c:v>39.039444444410037</c:v>
                </c:pt>
                <c:pt idx="2366">
                  <c:v>39.039444444410037</c:v>
                </c:pt>
                <c:pt idx="2367">
                  <c:v>39.056666666641831</c:v>
                </c:pt>
                <c:pt idx="2368">
                  <c:v>39.056666666641831</c:v>
                </c:pt>
                <c:pt idx="2369">
                  <c:v>39.073888888873626</c:v>
                </c:pt>
                <c:pt idx="2370">
                  <c:v>39.073888888873626</c:v>
                </c:pt>
                <c:pt idx="2371">
                  <c:v>39.090833333262708</c:v>
                </c:pt>
                <c:pt idx="2372">
                  <c:v>39.090833333262708</c:v>
                </c:pt>
                <c:pt idx="2373">
                  <c:v>39.108055555494502</c:v>
                </c:pt>
                <c:pt idx="2374">
                  <c:v>39.108055555494502</c:v>
                </c:pt>
                <c:pt idx="2375">
                  <c:v>39.125277777726296</c:v>
                </c:pt>
                <c:pt idx="2376">
                  <c:v>39.125277777726296</c:v>
                </c:pt>
                <c:pt idx="2377">
                  <c:v>39.14249999995809</c:v>
                </c:pt>
                <c:pt idx="2378">
                  <c:v>39.14249999995809</c:v>
                </c:pt>
                <c:pt idx="2379">
                  <c:v>39.159722222189885</c:v>
                </c:pt>
                <c:pt idx="2380">
                  <c:v>39.159722222189885</c:v>
                </c:pt>
                <c:pt idx="2381">
                  <c:v>39.176944444421679</c:v>
                </c:pt>
                <c:pt idx="2382">
                  <c:v>39.176944444421679</c:v>
                </c:pt>
                <c:pt idx="2383">
                  <c:v>39.194166666653473</c:v>
                </c:pt>
                <c:pt idx="2384">
                  <c:v>39.194166666653473</c:v>
                </c:pt>
                <c:pt idx="2385">
                  <c:v>39.211388888885267</c:v>
                </c:pt>
                <c:pt idx="2386">
                  <c:v>39.211388888885267</c:v>
                </c:pt>
                <c:pt idx="2387">
                  <c:v>39.228611111117061</c:v>
                </c:pt>
                <c:pt idx="2388">
                  <c:v>39.228611111117061</c:v>
                </c:pt>
                <c:pt idx="2389">
                  <c:v>39.245833333348855</c:v>
                </c:pt>
                <c:pt idx="2390">
                  <c:v>39.245833333348855</c:v>
                </c:pt>
                <c:pt idx="2391">
                  <c:v>39.26305555558065</c:v>
                </c:pt>
                <c:pt idx="2392">
                  <c:v>39.26305555558065</c:v>
                </c:pt>
                <c:pt idx="2393">
                  <c:v>39.280277777812444</c:v>
                </c:pt>
                <c:pt idx="2394">
                  <c:v>39.280277777812444</c:v>
                </c:pt>
                <c:pt idx="2395">
                  <c:v>39.297500000044238</c:v>
                </c:pt>
                <c:pt idx="2396">
                  <c:v>39.297500000044238</c:v>
                </c:pt>
                <c:pt idx="2397">
                  <c:v>39.314722222276032</c:v>
                </c:pt>
                <c:pt idx="2398">
                  <c:v>39.314722222276032</c:v>
                </c:pt>
                <c:pt idx="2399">
                  <c:v>39.331944444507826</c:v>
                </c:pt>
                <c:pt idx="2400">
                  <c:v>39.331944444507826</c:v>
                </c:pt>
                <c:pt idx="2401">
                  <c:v>39.34916666673962</c:v>
                </c:pt>
                <c:pt idx="2402">
                  <c:v>39.34916666673962</c:v>
                </c:pt>
                <c:pt idx="2403">
                  <c:v>39.366388888796791</c:v>
                </c:pt>
                <c:pt idx="2404">
                  <c:v>39.366388888796791</c:v>
                </c:pt>
                <c:pt idx="2405">
                  <c:v>39.383611111028586</c:v>
                </c:pt>
                <c:pt idx="2406">
                  <c:v>39.383611111028586</c:v>
                </c:pt>
                <c:pt idx="2407">
                  <c:v>39.40083333326038</c:v>
                </c:pt>
                <c:pt idx="2408">
                  <c:v>39.40083333326038</c:v>
                </c:pt>
                <c:pt idx="2409">
                  <c:v>39.418055555492174</c:v>
                </c:pt>
                <c:pt idx="2410">
                  <c:v>39.418055555492174</c:v>
                </c:pt>
                <c:pt idx="2411">
                  <c:v>39.435000000055879</c:v>
                </c:pt>
                <c:pt idx="2412">
                  <c:v>39.435000000055879</c:v>
                </c:pt>
                <c:pt idx="2413">
                  <c:v>39.452222222287674</c:v>
                </c:pt>
                <c:pt idx="2414">
                  <c:v>39.452222222287674</c:v>
                </c:pt>
                <c:pt idx="2415">
                  <c:v>39.469444444519468</c:v>
                </c:pt>
                <c:pt idx="2416">
                  <c:v>39.469444444519468</c:v>
                </c:pt>
                <c:pt idx="2417">
                  <c:v>39.486666666576639</c:v>
                </c:pt>
                <c:pt idx="2418">
                  <c:v>39.486666666576639</c:v>
                </c:pt>
                <c:pt idx="2419">
                  <c:v>39.503888888808433</c:v>
                </c:pt>
                <c:pt idx="2420">
                  <c:v>39.503888888808433</c:v>
                </c:pt>
                <c:pt idx="2421">
                  <c:v>39.521111111040227</c:v>
                </c:pt>
                <c:pt idx="2422">
                  <c:v>39.521111111040227</c:v>
                </c:pt>
                <c:pt idx="2423">
                  <c:v>39.538333333272021</c:v>
                </c:pt>
                <c:pt idx="2424">
                  <c:v>39.538333333272021</c:v>
                </c:pt>
                <c:pt idx="2425">
                  <c:v>39.555555555503815</c:v>
                </c:pt>
                <c:pt idx="2426">
                  <c:v>39.555555555503815</c:v>
                </c:pt>
                <c:pt idx="2427">
                  <c:v>39.57277777773561</c:v>
                </c:pt>
                <c:pt idx="2428">
                  <c:v>39.57277777773561</c:v>
                </c:pt>
                <c:pt idx="2429">
                  <c:v>39.589999999967404</c:v>
                </c:pt>
                <c:pt idx="2430">
                  <c:v>39.589999999967404</c:v>
                </c:pt>
                <c:pt idx="2431">
                  <c:v>39.607222222199198</c:v>
                </c:pt>
                <c:pt idx="2432">
                  <c:v>39.607222222199198</c:v>
                </c:pt>
                <c:pt idx="2433">
                  <c:v>39.624444444430992</c:v>
                </c:pt>
                <c:pt idx="2434">
                  <c:v>39.624444444430992</c:v>
                </c:pt>
                <c:pt idx="2435">
                  <c:v>39.641666666662786</c:v>
                </c:pt>
                <c:pt idx="2436">
                  <c:v>39.641666666662786</c:v>
                </c:pt>
                <c:pt idx="2437">
                  <c:v>39.65888888889458</c:v>
                </c:pt>
                <c:pt idx="2438">
                  <c:v>39.65888888889458</c:v>
                </c:pt>
                <c:pt idx="2439">
                  <c:v>39.676111111126374</c:v>
                </c:pt>
                <c:pt idx="2440">
                  <c:v>39.676111111126374</c:v>
                </c:pt>
                <c:pt idx="2441">
                  <c:v>39.693333333358169</c:v>
                </c:pt>
                <c:pt idx="2442">
                  <c:v>39.693333333358169</c:v>
                </c:pt>
                <c:pt idx="2443">
                  <c:v>39.710555555589963</c:v>
                </c:pt>
                <c:pt idx="2444">
                  <c:v>39.710555555589963</c:v>
                </c:pt>
                <c:pt idx="2445">
                  <c:v>39.727777777821757</c:v>
                </c:pt>
                <c:pt idx="2446">
                  <c:v>39.727777777821757</c:v>
                </c:pt>
                <c:pt idx="2447">
                  <c:v>39.745000000053551</c:v>
                </c:pt>
                <c:pt idx="2448">
                  <c:v>39.745000000053551</c:v>
                </c:pt>
                <c:pt idx="2449">
                  <c:v>39.761944444442634</c:v>
                </c:pt>
                <c:pt idx="2450">
                  <c:v>39.761944444442634</c:v>
                </c:pt>
                <c:pt idx="2451">
                  <c:v>39.779166666674428</c:v>
                </c:pt>
                <c:pt idx="2452">
                  <c:v>39.779166666674428</c:v>
                </c:pt>
                <c:pt idx="2453">
                  <c:v>39.796388888906222</c:v>
                </c:pt>
                <c:pt idx="2454">
                  <c:v>39.796388888906222</c:v>
                </c:pt>
                <c:pt idx="2455">
                  <c:v>39.813611111138016</c:v>
                </c:pt>
                <c:pt idx="2456">
                  <c:v>39.813611111138016</c:v>
                </c:pt>
                <c:pt idx="2457">
                  <c:v>39.83083333336981</c:v>
                </c:pt>
                <c:pt idx="2458">
                  <c:v>39.83083333336981</c:v>
                </c:pt>
                <c:pt idx="2459">
                  <c:v>39.848055555601604</c:v>
                </c:pt>
                <c:pt idx="2460">
                  <c:v>39.848055555601604</c:v>
                </c:pt>
                <c:pt idx="2461">
                  <c:v>39.865277777833398</c:v>
                </c:pt>
                <c:pt idx="2462">
                  <c:v>39.865277777833398</c:v>
                </c:pt>
                <c:pt idx="2463">
                  <c:v>39.882500000065193</c:v>
                </c:pt>
                <c:pt idx="2464">
                  <c:v>39.882500000065193</c:v>
                </c:pt>
                <c:pt idx="2465">
                  <c:v>39.899722222296987</c:v>
                </c:pt>
                <c:pt idx="2466">
                  <c:v>39.899722222296987</c:v>
                </c:pt>
                <c:pt idx="2467">
                  <c:v>39.916944444354158</c:v>
                </c:pt>
                <c:pt idx="2468">
                  <c:v>39.916944444354158</c:v>
                </c:pt>
                <c:pt idx="2469">
                  <c:v>39.934166666585952</c:v>
                </c:pt>
                <c:pt idx="2470">
                  <c:v>39.934166666585952</c:v>
                </c:pt>
                <c:pt idx="2471">
                  <c:v>39.951388888817746</c:v>
                </c:pt>
                <c:pt idx="2472">
                  <c:v>39.951388888817746</c:v>
                </c:pt>
                <c:pt idx="2473">
                  <c:v>39.96861111104954</c:v>
                </c:pt>
                <c:pt idx="2474">
                  <c:v>39.96861111104954</c:v>
                </c:pt>
                <c:pt idx="2475">
                  <c:v>39.985833333281334</c:v>
                </c:pt>
                <c:pt idx="2476">
                  <c:v>39.985833333281334</c:v>
                </c:pt>
                <c:pt idx="2477">
                  <c:v>40.003055555513129</c:v>
                </c:pt>
                <c:pt idx="2478">
                  <c:v>40.003055555513129</c:v>
                </c:pt>
                <c:pt idx="2479">
                  <c:v>40.020277777744923</c:v>
                </c:pt>
                <c:pt idx="2480">
                  <c:v>40.020277777744923</c:v>
                </c:pt>
                <c:pt idx="2481">
                  <c:v>40.037499999976717</c:v>
                </c:pt>
                <c:pt idx="2482">
                  <c:v>40.037499999976717</c:v>
                </c:pt>
                <c:pt idx="2483">
                  <c:v>40.054722222208511</c:v>
                </c:pt>
                <c:pt idx="2484">
                  <c:v>40.054722222208511</c:v>
                </c:pt>
                <c:pt idx="2485">
                  <c:v>40.071944444440305</c:v>
                </c:pt>
                <c:pt idx="2486">
                  <c:v>40.071944444440305</c:v>
                </c:pt>
                <c:pt idx="2487">
                  <c:v>40.089166666672099</c:v>
                </c:pt>
                <c:pt idx="2488">
                  <c:v>40.089166666672099</c:v>
                </c:pt>
                <c:pt idx="2489">
                  <c:v>40.106111111061182</c:v>
                </c:pt>
                <c:pt idx="2490">
                  <c:v>40.106111111061182</c:v>
                </c:pt>
                <c:pt idx="2491">
                  <c:v>40.123333333292976</c:v>
                </c:pt>
                <c:pt idx="2492">
                  <c:v>40.123333333292976</c:v>
                </c:pt>
                <c:pt idx="2493">
                  <c:v>40.14055555552477</c:v>
                </c:pt>
                <c:pt idx="2494">
                  <c:v>40.14055555552477</c:v>
                </c:pt>
                <c:pt idx="2495">
                  <c:v>40.157777777756564</c:v>
                </c:pt>
                <c:pt idx="2496">
                  <c:v>40.157777777756564</c:v>
                </c:pt>
                <c:pt idx="2497">
                  <c:v>40.174999999988358</c:v>
                </c:pt>
                <c:pt idx="2498">
                  <c:v>40.174999999988358</c:v>
                </c:pt>
                <c:pt idx="2499">
                  <c:v>40.192222222220153</c:v>
                </c:pt>
                <c:pt idx="2500">
                  <c:v>40.192222222220153</c:v>
                </c:pt>
                <c:pt idx="2501">
                  <c:v>40.209444444451947</c:v>
                </c:pt>
                <c:pt idx="2502">
                  <c:v>40.209444444451947</c:v>
                </c:pt>
                <c:pt idx="2503">
                  <c:v>40.226666666683741</c:v>
                </c:pt>
                <c:pt idx="2504">
                  <c:v>40.226666666683741</c:v>
                </c:pt>
                <c:pt idx="2505">
                  <c:v>40.243888888915535</c:v>
                </c:pt>
                <c:pt idx="2506">
                  <c:v>40.243888888915535</c:v>
                </c:pt>
                <c:pt idx="2507">
                  <c:v>40.261111111147329</c:v>
                </c:pt>
                <c:pt idx="2508">
                  <c:v>40.261111111147329</c:v>
                </c:pt>
                <c:pt idx="2509">
                  <c:v>40.278333333379123</c:v>
                </c:pt>
                <c:pt idx="2510">
                  <c:v>40.278333333379123</c:v>
                </c:pt>
                <c:pt idx="2511">
                  <c:v>40.295555555610918</c:v>
                </c:pt>
                <c:pt idx="2512">
                  <c:v>40.295555555610918</c:v>
                </c:pt>
                <c:pt idx="2513">
                  <c:v>40.312777777842712</c:v>
                </c:pt>
                <c:pt idx="2514">
                  <c:v>40.312777777842712</c:v>
                </c:pt>
                <c:pt idx="2515">
                  <c:v>40.330000000074506</c:v>
                </c:pt>
                <c:pt idx="2516">
                  <c:v>40.330000000074506</c:v>
                </c:pt>
                <c:pt idx="2517">
                  <c:v>40.347222222131677</c:v>
                </c:pt>
                <c:pt idx="2518">
                  <c:v>40.347222222131677</c:v>
                </c:pt>
                <c:pt idx="2519">
                  <c:v>40.364444444363471</c:v>
                </c:pt>
                <c:pt idx="2520">
                  <c:v>40.364444444363471</c:v>
                </c:pt>
                <c:pt idx="2521">
                  <c:v>40.381666666595265</c:v>
                </c:pt>
                <c:pt idx="2522">
                  <c:v>40.381666666595265</c:v>
                </c:pt>
                <c:pt idx="2523">
                  <c:v>40.398611111158971</c:v>
                </c:pt>
                <c:pt idx="2524">
                  <c:v>40.398611111158971</c:v>
                </c:pt>
                <c:pt idx="2525">
                  <c:v>40.415833333390765</c:v>
                </c:pt>
                <c:pt idx="2526">
                  <c:v>40.415833333390765</c:v>
                </c:pt>
                <c:pt idx="2527">
                  <c:v>40.433055555622559</c:v>
                </c:pt>
                <c:pt idx="2528">
                  <c:v>40.433055555622559</c:v>
                </c:pt>
                <c:pt idx="2529">
                  <c:v>40.450277777854353</c:v>
                </c:pt>
                <c:pt idx="2530">
                  <c:v>40.450277777854353</c:v>
                </c:pt>
                <c:pt idx="2531">
                  <c:v>40.467499999911524</c:v>
                </c:pt>
                <c:pt idx="2532">
                  <c:v>40.467499999911524</c:v>
                </c:pt>
                <c:pt idx="2533">
                  <c:v>40.484722222143319</c:v>
                </c:pt>
                <c:pt idx="2534">
                  <c:v>40.484722222143319</c:v>
                </c:pt>
                <c:pt idx="2535">
                  <c:v>40.501944444375113</c:v>
                </c:pt>
                <c:pt idx="2536">
                  <c:v>40.501944444375113</c:v>
                </c:pt>
                <c:pt idx="2537">
                  <c:v>40.519166666606907</c:v>
                </c:pt>
                <c:pt idx="2538">
                  <c:v>40.519166666606907</c:v>
                </c:pt>
                <c:pt idx="2539">
                  <c:v>40.536388888838701</c:v>
                </c:pt>
                <c:pt idx="2540">
                  <c:v>40.536388888838701</c:v>
                </c:pt>
                <c:pt idx="2541">
                  <c:v>40.553611111070495</c:v>
                </c:pt>
                <c:pt idx="2542">
                  <c:v>40.553611111070495</c:v>
                </c:pt>
                <c:pt idx="2543">
                  <c:v>40.570833333302289</c:v>
                </c:pt>
                <c:pt idx="2544">
                  <c:v>40.570833333302289</c:v>
                </c:pt>
                <c:pt idx="2545">
                  <c:v>40.588055555534083</c:v>
                </c:pt>
                <c:pt idx="2546">
                  <c:v>40.588055555534083</c:v>
                </c:pt>
                <c:pt idx="2547">
                  <c:v>40.605277777765878</c:v>
                </c:pt>
                <c:pt idx="2548">
                  <c:v>40.605277777765878</c:v>
                </c:pt>
                <c:pt idx="2549">
                  <c:v>40.622499999997672</c:v>
                </c:pt>
                <c:pt idx="2550">
                  <c:v>40.622499999997672</c:v>
                </c:pt>
                <c:pt idx="2551">
                  <c:v>40.639722222229466</c:v>
                </c:pt>
                <c:pt idx="2552">
                  <c:v>40.639722222229466</c:v>
                </c:pt>
                <c:pt idx="2553">
                  <c:v>40.65694444446126</c:v>
                </c:pt>
                <c:pt idx="2554">
                  <c:v>40.65694444446126</c:v>
                </c:pt>
                <c:pt idx="2555">
                  <c:v>40.674166666693054</c:v>
                </c:pt>
                <c:pt idx="2556">
                  <c:v>40.674166666693054</c:v>
                </c:pt>
                <c:pt idx="2557">
                  <c:v>40.691388888924848</c:v>
                </c:pt>
                <c:pt idx="2558">
                  <c:v>40.691388888924848</c:v>
                </c:pt>
                <c:pt idx="2559">
                  <c:v>40.708333333313931</c:v>
                </c:pt>
                <c:pt idx="2560">
                  <c:v>40.708333333313931</c:v>
                </c:pt>
                <c:pt idx="2561">
                  <c:v>40.725555555545725</c:v>
                </c:pt>
                <c:pt idx="2562">
                  <c:v>40.725555555545725</c:v>
                </c:pt>
                <c:pt idx="2563">
                  <c:v>40.742777777777519</c:v>
                </c:pt>
                <c:pt idx="2564">
                  <c:v>40.742777777777519</c:v>
                </c:pt>
                <c:pt idx="2565">
                  <c:v>40.760000000009313</c:v>
                </c:pt>
                <c:pt idx="2566">
                  <c:v>40.760000000009313</c:v>
                </c:pt>
                <c:pt idx="2567">
                  <c:v>40.777222222241107</c:v>
                </c:pt>
                <c:pt idx="2568">
                  <c:v>40.777222222241107</c:v>
                </c:pt>
                <c:pt idx="2569">
                  <c:v>40.794444444472902</c:v>
                </c:pt>
                <c:pt idx="2570">
                  <c:v>40.794444444472902</c:v>
                </c:pt>
                <c:pt idx="2571">
                  <c:v>40.811666666704696</c:v>
                </c:pt>
                <c:pt idx="2572">
                  <c:v>40.811666666704696</c:v>
                </c:pt>
                <c:pt idx="2573">
                  <c:v>40.82888888893649</c:v>
                </c:pt>
                <c:pt idx="2574">
                  <c:v>40.82888888893649</c:v>
                </c:pt>
                <c:pt idx="2575">
                  <c:v>40.846111111168284</c:v>
                </c:pt>
                <c:pt idx="2576">
                  <c:v>40.846111111168284</c:v>
                </c:pt>
                <c:pt idx="2577">
                  <c:v>40.863333333400078</c:v>
                </c:pt>
                <c:pt idx="2578">
                  <c:v>40.863333333400078</c:v>
                </c:pt>
                <c:pt idx="2579">
                  <c:v>40.880555555631872</c:v>
                </c:pt>
                <c:pt idx="2580">
                  <c:v>40.880555555631872</c:v>
                </c:pt>
                <c:pt idx="2581">
                  <c:v>40.897777777689043</c:v>
                </c:pt>
                <c:pt idx="2582">
                  <c:v>40.897777777689043</c:v>
                </c:pt>
                <c:pt idx="2583">
                  <c:v>40.914999999920838</c:v>
                </c:pt>
                <c:pt idx="2584">
                  <c:v>40.914999999920838</c:v>
                </c:pt>
                <c:pt idx="2585">
                  <c:v>40.932222222152632</c:v>
                </c:pt>
                <c:pt idx="2586">
                  <c:v>40.932222222152632</c:v>
                </c:pt>
                <c:pt idx="2587">
                  <c:v>40.949444444384426</c:v>
                </c:pt>
                <c:pt idx="2588">
                  <c:v>40.949444444384426</c:v>
                </c:pt>
                <c:pt idx="2589">
                  <c:v>40.96666666661622</c:v>
                </c:pt>
                <c:pt idx="2590">
                  <c:v>40.96666666661622</c:v>
                </c:pt>
                <c:pt idx="2591">
                  <c:v>40.983888888848014</c:v>
                </c:pt>
                <c:pt idx="2592">
                  <c:v>40.983888888848014</c:v>
                </c:pt>
                <c:pt idx="2593">
                  <c:v>41.001111111079808</c:v>
                </c:pt>
                <c:pt idx="2594">
                  <c:v>41.001111111079808</c:v>
                </c:pt>
                <c:pt idx="2595">
                  <c:v>41.018333333311602</c:v>
                </c:pt>
                <c:pt idx="2596">
                  <c:v>41.018333333311602</c:v>
                </c:pt>
                <c:pt idx="2597">
                  <c:v>41.035555555543397</c:v>
                </c:pt>
                <c:pt idx="2598">
                  <c:v>41.035555555543397</c:v>
                </c:pt>
                <c:pt idx="2599">
                  <c:v>41.052499999932479</c:v>
                </c:pt>
                <c:pt idx="2600">
                  <c:v>41.052499999932479</c:v>
                </c:pt>
                <c:pt idx="2601">
                  <c:v>41.069722222164273</c:v>
                </c:pt>
                <c:pt idx="2602">
                  <c:v>41.069722222164273</c:v>
                </c:pt>
                <c:pt idx="2603">
                  <c:v>41.086944444396067</c:v>
                </c:pt>
                <c:pt idx="2604">
                  <c:v>41.086944444396067</c:v>
                </c:pt>
                <c:pt idx="2605">
                  <c:v>41.104166666627862</c:v>
                </c:pt>
                <c:pt idx="2606">
                  <c:v>41.104166666627862</c:v>
                </c:pt>
                <c:pt idx="2607">
                  <c:v>41.121388888859656</c:v>
                </c:pt>
                <c:pt idx="2608">
                  <c:v>41.121388888859656</c:v>
                </c:pt>
                <c:pt idx="2609">
                  <c:v>41.13861111109145</c:v>
                </c:pt>
                <c:pt idx="2610">
                  <c:v>41.13861111109145</c:v>
                </c:pt>
                <c:pt idx="2611">
                  <c:v>41.155833333323244</c:v>
                </c:pt>
                <c:pt idx="2612">
                  <c:v>41.155833333323244</c:v>
                </c:pt>
                <c:pt idx="2613">
                  <c:v>41.173055555555038</c:v>
                </c:pt>
                <c:pt idx="2614">
                  <c:v>41.173055555555038</c:v>
                </c:pt>
                <c:pt idx="2615">
                  <c:v>41.190277777786832</c:v>
                </c:pt>
                <c:pt idx="2616">
                  <c:v>41.190277777786832</c:v>
                </c:pt>
                <c:pt idx="2617">
                  <c:v>41.207500000018626</c:v>
                </c:pt>
                <c:pt idx="2618">
                  <c:v>41.207500000018626</c:v>
                </c:pt>
                <c:pt idx="2619">
                  <c:v>41.224722222250421</c:v>
                </c:pt>
                <c:pt idx="2620">
                  <c:v>41.224722222250421</c:v>
                </c:pt>
                <c:pt idx="2621">
                  <c:v>41.241944444482215</c:v>
                </c:pt>
                <c:pt idx="2622">
                  <c:v>41.241944444482215</c:v>
                </c:pt>
                <c:pt idx="2623">
                  <c:v>41.259166666714009</c:v>
                </c:pt>
                <c:pt idx="2624">
                  <c:v>41.259166666714009</c:v>
                </c:pt>
                <c:pt idx="2625">
                  <c:v>41.276388888945803</c:v>
                </c:pt>
                <c:pt idx="2626">
                  <c:v>41.276388888945803</c:v>
                </c:pt>
                <c:pt idx="2627">
                  <c:v>41.293611111177597</c:v>
                </c:pt>
                <c:pt idx="2628">
                  <c:v>41.293611111177597</c:v>
                </c:pt>
                <c:pt idx="2629">
                  <c:v>41.310833333409391</c:v>
                </c:pt>
                <c:pt idx="2630">
                  <c:v>41.310833333409391</c:v>
                </c:pt>
                <c:pt idx="2631">
                  <c:v>41.328055555466563</c:v>
                </c:pt>
                <c:pt idx="2632">
                  <c:v>41.328055555466563</c:v>
                </c:pt>
                <c:pt idx="2633">
                  <c:v>41.345277777698357</c:v>
                </c:pt>
                <c:pt idx="2634">
                  <c:v>41.345277777698357</c:v>
                </c:pt>
                <c:pt idx="2635">
                  <c:v>41.362499999930151</c:v>
                </c:pt>
                <c:pt idx="2636">
                  <c:v>41.362499999930151</c:v>
                </c:pt>
                <c:pt idx="2637">
                  <c:v>41.379722222161945</c:v>
                </c:pt>
                <c:pt idx="2638">
                  <c:v>41.379722222161945</c:v>
                </c:pt>
                <c:pt idx="2639">
                  <c:v>41.39666666672565</c:v>
                </c:pt>
                <c:pt idx="2640">
                  <c:v>41.39666666672565</c:v>
                </c:pt>
                <c:pt idx="2641">
                  <c:v>41.413888888957445</c:v>
                </c:pt>
                <c:pt idx="2642">
                  <c:v>41.413888888957445</c:v>
                </c:pt>
                <c:pt idx="2643">
                  <c:v>41.431111111189239</c:v>
                </c:pt>
                <c:pt idx="2644">
                  <c:v>41.431111111189239</c:v>
                </c:pt>
                <c:pt idx="2645">
                  <c:v>41.44833333324641</c:v>
                </c:pt>
                <c:pt idx="2646">
                  <c:v>41.44833333324641</c:v>
                </c:pt>
                <c:pt idx="2647">
                  <c:v>41.465555555478204</c:v>
                </c:pt>
                <c:pt idx="2648">
                  <c:v>41.465555555478204</c:v>
                </c:pt>
                <c:pt idx="2649">
                  <c:v>41.482777777709998</c:v>
                </c:pt>
                <c:pt idx="2650">
                  <c:v>41.482777777709998</c:v>
                </c:pt>
                <c:pt idx="2651">
                  <c:v>41.499999999941792</c:v>
                </c:pt>
                <c:pt idx="2652">
                  <c:v>41.499999999941792</c:v>
                </c:pt>
                <c:pt idx="2653">
                  <c:v>41.517222222173586</c:v>
                </c:pt>
                <c:pt idx="2654">
                  <c:v>41.517222222173586</c:v>
                </c:pt>
                <c:pt idx="2655">
                  <c:v>41.534444444405381</c:v>
                </c:pt>
                <c:pt idx="2656">
                  <c:v>41.534444444405381</c:v>
                </c:pt>
                <c:pt idx="2657">
                  <c:v>41.551666666637175</c:v>
                </c:pt>
                <c:pt idx="2658">
                  <c:v>41.551666666637175</c:v>
                </c:pt>
                <c:pt idx="2659">
                  <c:v>41.568888888868969</c:v>
                </c:pt>
                <c:pt idx="2660">
                  <c:v>41.568888888868969</c:v>
                </c:pt>
                <c:pt idx="2661">
                  <c:v>41.586111111100763</c:v>
                </c:pt>
                <c:pt idx="2662">
                  <c:v>41.586111111100763</c:v>
                </c:pt>
                <c:pt idx="2663">
                  <c:v>41.603333333332557</c:v>
                </c:pt>
                <c:pt idx="2664">
                  <c:v>41.603333333332557</c:v>
                </c:pt>
                <c:pt idx="2665">
                  <c:v>41.620555555564351</c:v>
                </c:pt>
                <c:pt idx="2666">
                  <c:v>41.620555555564351</c:v>
                </c:pt>
                <c:pt idx="2667">
                  <c:v>41.637777777796146</c:v>
                </c:pt>
                <c:pt idx="2668">
                  <c:v>41.637777777796146</c:v>
                </c:pt>
                <c:pt idx="2669">
                  <c:v>41.65500000002794</c:v>
                </c:pt>
                <c:pt idx="2670">
                  <c:v>41.65500000002794</c:v>
                </c:pt>
                <c:pt idx="2671">
                  <c:v>41.672222222259734</c:v>
                </c:pt>
                <c:pt idx="2672">
                  <c:v>41.672222222259734</c:v>
                </c:pt>
                <c:pt idx="2673">
                  <c:v>41.689444444491528</c:v>
                </c:pt>
                <c:pt idx="2674">
                  <c:v>41.689444444491528</c:v>
                </c:pt>
                <c:pt idx="2675">
                  <c:v>41.70638888888061</c:v>
                </c:pt>
                <c:pt idx="2676">
                  <c:v>41.70638888888061</c:v>
                </c:pt>
                <c:pt idx="2677">
                  <c:v>41.723611111112405</c:v>
                </c:pt>
                <c:pt idx="2678">
                  <c:v>41.723611111112405</c:v>
                </c:pt>
                <c:pt idx="2679">
                  <c:v>41.740833333344199</c:v>
                </c:pt>
                <c:pt idx="2680">
                  <c:v>41.740833333344199</c:v>
                </c:pt>
                <c:pt idx="2681">
                  <c:v>41.758055555575993</c:v>
                </c:pt>
                <c:pt idx="2682">
                  <c:v>41.758055555575993</c:v>
                </c:pt>
                <c:pt idx="2683">
                  <c:v>41.775277777807787</c:v>
                </c:pt>
                <c:pt idx="2684">
                  <c:v>41.775277777807787</c:v>
                </c:pt>
                <c:pt idx="2685">
                  <c:v>41.792500000039581</c:v>
                </c:pt>
                <c:pt idx="2686">
                  <c:v>41.792500000039581</c:v>
                </c:pt>
                <c:pt idx="2687">
                  <c:v>41.809722222271375</c:v>
                </c:pt>
                <c:pt idx="2688">
                  <c:v>41.809722222271375</c:v>
                </c:pt>
                <c:pt idx="2689">
                  <c:v>41.82694444450317</c:v>
                </c:pt>
                <c:pt idx="2690">
                  <c:v>41.82694444450317</c:v>
                </c:pt>
                <c:pt idx="2691">
                  <c:v>41.844166666734964</c:v>
                </c:pt>
                <c:pt idx="2692">
                  <c:v>41.844166666734964</c:v>
                </c:pt>
                <c:pt idx="2693">
                  <c:v>41.927499999990687</c:v>
                </c:pt>
                <c:pt idx="2694">
                  <c:v>42.01083333324641</c:v>
                </c:pt>
                <c:pt idx="2695">
                  <c:v>42.094166666676756</c:v>
                </c:pt>
                <c:pt idx="2696">
                  <c:v>42.177499999932479</c:v>
                </c:pt>
                <c:pt idx="2697">
                  <c:v>42.260833333362825</c:v>
                </c:pt>
                <c:pt idx="2698">
                  <c:v>42.344166666618548</c:v>
                </c:pt>
                <c:pt idx="2699">
                  <c:v>42.427777777716983</c:v>
                </c:pt>
                <c:pt idx="2700">
                  <c:v>42.511111111147329</c:v>
                </c:pt>
                <c:pt idx="2701">
                  <c:v>42.594444444403052</c:v>
                </c:pt>
                <c:pt idx="2702">
                  <c:v>42.677777777833398</c:v>
                </c:pt>
                <c:pt idx="2703">
                  <c:v>42.761111111089122</c:v>
                </c:pt>
                <c:pt idx="2704">
                  <c:v>42.844444444519468</c:v>
                </c:pt>
                <c:pt idx="2705">
                  <c:v>42.927777777775191</c:v>
                </c:pt>
                <c:pt idx="2706">
                  <c:v>43.011111111030914</c:v>
                </c:pt>
                <c:pt idx="2707">
                  <c:v>43.09444444446126</c:v>
                </c:pt>
                <c:pt idx="2708">
                  <c:v>43.177777777716983</c:v>
                </c:pt>
                <c:pt idx="2709">
                  <c:v>43.261111111147329</c:v>
                </c:pt>
                <c:pt idx="2710">
                  <c:v>43.344444444403052</c:v>
                </c:pt>
                <c:pt idx="2711">
                  <c:v>43.427777777833398</c:v>
                </c:pt>
                <c:pt idx="2712">
                  <c:v>43.511111111089122</c:v>
                </c:pt>
                <c:pt idx="2713">
                  <c:v>43.594444444519468</c:v>
                </c:pt>
                <c:pt idx="2714">
                  <c:v>43.677777777775191</c:v>
                </c:pt>
                <c:pt idx="2715">
                  <c:v>43.761111111030914</c:v>
                </c:pt>
                <c:pt idx="2716">
                  <c:v>43.84444444446126</c:v>
                </c:pt>
                <c:pt idx="2717">
                  <c:v>43.927777777716983</c:v>
                </c:pt>
                <c:pt idx="2718">
                  <c:v>44.011111111147329</c:v>
                </c:pt>
                <c:pt idx="2719">
                  <c:v>44.094444444403052</c:v>
                </c:pt>
                <c:pt idx="2720">
                  <c:v>44.177777777833398</c:v>
                </c:pt>
                <c:pt idx="2721">
                  <c:v>44.261388888931833</c:v>
                </c:pt>
                <c:pt idx="2722">
                  <c:v>44.344722222187556</c:v>
                </c:pt>
                <c:pt idx="2723">
                  <c:v>44.428055555617902</c:v>
                </c:pt>
                <c:pt idx="2724">
                  <c:v>44.511388888873626</c:v>
                </c:pt>
                <c:pt idx="2725">
                  <c:v>44.594722222129349</c:v>
                </c:pt>
                <c:pt idx="2726">
                  <c:v>44.678055555559695</c:v>
                </c:pt>
                <c:pt idx="2727">
                  <c:v>44.761388888815418</c:v>
                </c:pt>
                <c:pt idx="2728">
                  <c:v>44.844722222245764</c:v>
                </c:pt>
                <c:pt idx="2729">
                  <c:v>44.928055555501487</c:v>
                </c:pt>
                <c:pt idx="2730">
                  <c:v>45.011388888931833</c:v>
                </c:pt>
                <c:pt idx="2731">
                  <c:v>45.094722222187556</c:v>
                </c:pt>
                <c:pt idx="2732">
                  <c:v>45.178055555617902</c:v>
                </c:pt>
                <c:pt idx="2733">
                  <c:v>45.261388888873626</c:v>
                </c:pt>
                <c:pt idx="2734">
                  <c:v>45.344722222129349</c:v>
                </c:pt>
                <c:pt idx="2735">
                  <c:v>45.428055555559695</c:v>
                </c:pt>
                <c:pt idx="2736">
                  <c:v>45.511388888815418</c:v>
                </c:pt>
                <c:pt idx="2737">
                  <c:v>45.594722222245764</c:v>
                </c:pt>
                <c:pt idx="2738">
                  <c:v>45.678055555501487</c:v>
                </c:pt>
                <c:pt idx="2739">
                  <c:v>45.761388888931833</c:v>
                </c:pt>
                <c:pt idx="2740">
                  <c:v>45.844722222187556</c:v>
                </c:pt>
                <c:pt idx="2741">
                  <c:v>45.928055555617902</c:v>
                </c:pt>
                <c:pt idx="2742">
                  <c:v>46.011388888873626</c:v>
                </c:pt>
                <c:pt idx="2743">
                  <c:v>46.094722222129349</c:v>
                </c:pt>
                <c:pt idx="2744">
                  <c:v>46.178333333402406</c:v>
                </c:pt>
                <c:pt idx="2745">
                  <c:v>46.26166666665813</c:v>
                </c:pt>
                <c:pt idx="2746">
                  <c:v>46.344999999913853</c:v>
                </c:pt>
                <c:pt idx="2747">
                  <c:v>46.428333333344199</c:v>
                </c:pt>
                <c:pt idx="2748">
                  <c:v>46.511666666599922</c:v>
                </c:pt>
                <c:pt idx="2749">
                  <c:v>46.595000000030268</c:v>
                </c:pt>
                <c:pt idx="2750">
                  <c:v>46.678333333285991</c:v>
                </c:pt>
                <c:pt idx="2751">
                  <c:v>46.761666666716337</c:v>
                </c:pt>
                <c:pt idx="2752">
                  <c:v>46.84499999997206</c:v>
                </c:pt>
                <c:pt idx="2753">
                  <c:v>46.928333333402406</c:v>
                </c:pt>
                <c:pt idx="2754">
                  <c:v>47.01166666665813</c:v>
                </c:pt>
                <c:pt idx="2755">
                  <c:v>47.094999999913853</c:v>
                </c:pt>
                <c:pt idx="2756">
                  <c:v>47.178333333344199</c:v>
                </c:pt>
                <c:pt idx="2757">
                  <c:v>47.261666666599922</c:v>
                </c:pt>
                <c:pt idx="2758">
                  <c:v>47.345000000030268</c:v>
                </c:pt>
                <c:pt idx="2759">
                  <c:v>47.428333333285991</c:v>
                </c:pt>
                <c:pt idx="2760">
                  <c:v>47.511666666716337</c:v>
                </c:pt>
                <c:pt idx="2761">
                  <c:v>47.59499999997206</c:v>
                </c:pt>
                <c:pt idx="2762">
                  <c:v>47.678333333402406</c:v>
                </c:pt>
                <c:pt idx="2763">
                  <c:v>47.76166666665813</c:v>
                </c:pt>
                <c:pt idx="2764">
                  <c:v>47.845277777756564</c:v>
                </c:pt>
                <c:pt idx="2765">
                  <c:v>47.92861111118691</c:v>
                </c:pt>
                <c:pt idx="2766">
                  <c:v>48.011944444442634</c:v>
                </c:pt>
                <c:pt idx="2767">
                  <c:v>48.095277777698357</c:v>
                </c:pt>
                <c:pt idx="2768">
                  <c:v>48.178611111128703</c:v>
                </c:pt>
                <c:pt idx="2769">
                  <c:v>48.261944444384426</c:v>
                </c:pt>
                <c:pt idx="2770">
                  <c:v>48.345277777814772</c:v>
                </c:pt>
                <c:pt idx="2771">
                  <c:v>48.428611111070495</c:v>
                </c:pt>
                <c:pt idx="2772">
                  <c:v>48.511944444500841</c:v>
                </c:pt>
                <c:pt idx="2773">
                  <c:v>48.595277777756564</c:v>
                </c:pt>
                <c:pt idx="2774">
                  <c:v>48.67861111118691</c:v>
                </c:pt>
                <c:pt idx="2775">
                  <c:v>48.761944444442634</c:v>
                </c:pt>
                <c:pt idx="2776">
                  <c:v>48.845277777698357</c:v>
                </c:pt>
                <c:pt idx="2777">
                  <c:v>48.928611111128703</c:v>
                </c:pt>
                <c:pt idx="2778">
                  <c:v>49.011944444384426</c:v>
                </c:pt>
                <c:pt idx="2779">
                  <c:v>49.095277777814772</c:v>
                </c:pt>
                <c:pt idx="2780">
                  <c:v>49.178611111070495</c:v>
                </c:pt>
                <c:pt idx="2781">
                  <c:v>49.261944444500841</c:v>
                </c:pt>
                <c:pt idx="2782">
                  <c:v>49.345277777756564</c:v>
                </c:pt>
                <c:pt idx="2783">
                  <c:v>49.42861111118691</c:v>
                </c:pt>
                <c:pt idx="2784">
                  <c:v>49.512222222285345</c:v>
                </c:pt>
                <c:pt idx="2785">
                  <c:v>49.595555555541068</c:v>
                </c:pt>
                <c:pt idx="2786">
                  <c:v>49.678888888796791</c:v>
                </c:pt>
                <c:pt idx="2787">
                  <c:v>49.762222222227138</c:v>
                </c:pt>
                <c:pt idx="2788">
                  <c:v>49.845555555482861</c:v>
                </c:pt>
                <c:pt idx="2789">
                  <c:v>49.928888888913207</c:v>
                </c:pt>
                <c:pt idx="2790">
                  <c:v>50.01222222216893</c:v>
                </c:pt>
                <c:pt idx="2791">
                  <c:v>50.095555555599276</c:v>
                </c:pt>
                <c:pt idx="2792">
                  <c:v>50.178888888854999</c:v>
                </c:pt>
                <c:pt idx="2793">
                  <c:v>50.262222222285345</c:v>
                </c:pt>
                <c:pt idx="2794">
                  <c:v>50.345555555541068</c:v>
                </c:pt>
                <c:pt idx="2795">
                  <c:v>50.428888888796791</c:v>
                </c:pt>
                <c:pt idx="2796">
                  <c:v>50.512222222227138</c:v>
                </c:pt>
                <c:pt idx="2797">
                  <c:v>50.595555555482861</c:v>
                </c:pt>
                <c:pt idx="2798">
                  <c:v>50.678888888913207</c:v>
                </c:pt>
                <c:pt idx="2799">
                  <c:v>50.76222222216893</c:v>
                </c:pt>
                <c:pt idx="2800">
                  <c:v>50.845555555599276</c:v>
                </c:pt>
                <c:pt idx="2801">
                  <c:v>50.928888888854999</c:v>
                </c:pt>
                <c:pt idx="2802">
                  <c:v>51.012222222285345</c:v>
                </c:pt>
                <c:pt idx="2803">
                  <c:v>51.09583333338378</c:v>
                </c:pt>
                <c:pt idx="2804">
                  <c:v>51.179166666639503</c:v>
                </c:pt>
                <c:pt idx="2805">
                  <c:v>51.262500000069849</c:v>
                </c:pt>
                <c:pt idx="2806">
                  <c:v>51.345833333325572</c:v>
                </c:pt>
                <c:pt idx="2807">
                  <c:v>51.429166666581295</c:v>
                </c:pt>
                <c:pt idx="2808">
                  <c:v>51.512500000011642</c:v>
                </c:pt>
                <c:pt idx="2809">
                  <c:v>51.595833333267365</c:v>
                </c:pt>
                <c:pt idx="2810">
                  <c:v>51.679166666697711</c:v>
                </c:pt>
                <c:pt idx="2811">
                  <c:v>51.762499999953434</c:v>
                </c:pt>
                <c:pt idx="2812">
                  <c:v>51.84583333338378</c:v>
                </c:pt>
                <c:pt idx="2813">
                  <c:v>51.929166666639503</c:v>
                </c:pt>
                <c:pt idx="2814">
                  <c:v>52.012500000069849</c:v>
                </c:pt>
                <c:pt idx="2815">
                  <c:v>52.095833333325572</c:v>
                </c:pt>
                <c:pt idx="2816">
                  <c:v>52.179166666581295</c:v>
                </c:pt>
                <c:pt idx="2817">
                  <c:v>52.262500000011642</c:v>
                </c:pt>
                <c:pt idx="2818">
                  <c:v>52.345833333267365</c:v>
                </c:pt>
                <c:pt idx="2819">
                  <c:v>52.429166666697711</c:v>
                </c:pt>
                <c:pt idx="2820">
                  <c:v>52.512499999953434</c:v>
                </c:pt>
                <c:pt idx="2821">
                  <c:v>52.59583333338378</c:v>
                </c:pt>
                <c:pt idx="2822">
                  <c:v>52.679166666639503</c:v>
                </c:pt>
                <c:pt idx="2823">
                  <c:v>52.762777777737938</c:v>
                </c:pt>
                <c:pt idx="2824">
                  <c:v>52.846111111168284</c:v>
                </c:pt>
                <c:pt idx="2825">
                  <c:v>52.929444444424007</c:v>
                </c:pt>
                <c:pt idx="2826">
                  <c:v>53.012777777854353</c:v>
                </c:pt>
                <c:pt idx="2827">
                  <c:v>53.096111111110076</c:v>
                </c:pt>
                <c:pt idx="2828">
                  <c:v>53.179444444365799</c:v>
                </c:pt>
                <c:pt idx="2829">
                  <c:v>53.262777777796146</c:v>
                </c:pt>
                <c:pt idx="2830">
                  <c:v>53.346111111051869</c:v>
                </c:pt>
                <c:pt idx="2831">
                  <c:v>53.429444444482215</c:v>
                </c:pt>
                <c:pt idx="2832">
                  <c:v>53.512777777737938</c:v>
                </c:pt>
                <c:pt idx="2833">
                  <c:v>53.596111111168284</c:v>
                </c:pt>
                <c:pt idx="2834">
                  <c:v>53.679444444424007</c:v>
                </c:pt>
                <c:pt idx="2835">
                  <c:v>53.762777777854353</c:v>
                </c:pt>
                <c:pt idx="2836">
                  <c:v>53.846111111110076</c:v>
                </c:pt>
                <c:pt idx="2837">
                  <c:v>53.929444444365799</c:v>
                </c:pt>
                <c:pt idx="2838">
                  <c:v>54.012777777796146</c:v>
                </c:pt>
                <c:pt idx="2839">
                  <c:v>54.096111111051869</c:v>
                </c:pt>
                <c:pt idx="2840">
                  <c:v>54.179444444482215</c:v>
                </c:pt>
                <c:pt idx="2841">
                  <c:v>54.262777777737938</c:v>
                </c:pt>
                <c:pt idx="2842">
                  <c:v>54.346111111168284</c:v>
                </c:pt>
                <c:pt idx="2843">
                  <c:v>54.429444444424007</c:v>
                </c:pt>
                <c:pt idx="2844">
                  <c:v>54.512777777854353</c:v>
                </c:pt>
                <c:pt idx="2845">
                  <c:v>54.596111111110076</c:v>
                </c:pt>
                <c:pt idx="2846">
                  <c:v>54.679722222208511</c:v>
                </c:pt>
                <c:pt idx="2847">
                  <c:v>54.763055555464234</c:v>
                </c:pt>
                <c:pt idx="2848">
                  <c:v>54.84638888889458</c:v>
                </c:pt>
                <c:pt idx="2849">
                  <c:v>54.929722222150303</c:v>
                </c:pt>
                <c:pt idx="2850">
                  <c:v>55.01305555558065</c:v>
                </c:pt>
                <c:pt idx="2851">
                  <c:v>55.096388888836373</c:v>
                </c:pt>
                <c:pt idx="2852">
                  <c:v>55.179722222266719</c:v>
                </c:pt>
                <c:pt idx="2853">
                  <c:v>55.263055555522442</c:v>
                </c:pt>
                <c:pt idx="2854">
                  <c:v>55.346388888952788</c:v>
                </c:pt>
                <c:pt idx="2855">
                  <c:v>55.429722222208511</c:v>
                </c:pt>
                <c:pt idx="2856">
                  <c:v>55.513055555464234</c:v>
                </c:pt>
                <c:pt idx="2857">
                  <c:v>55.59638888889458</c:v>
                </c:pt>
                <c:pt idx="2858">
                  <c:v>55.679722222150303</c:v>
                </c:pt>
                <c:pt idx="2859">
                  <c:v>55.76305555558065</c:v>
                </c:pt>
                <c:pt idx="2860">
                  <c:v>55.846388888836373</c:v>
                </c:pt>
                <c:pt idx="2861">
                  <c:v>55.929722222266719</c:v>
                </c:pt>
                <c:pt idx="2862">
                  <c:v>56.013055555522442</c:v>
                </c:pt>
                <c:pt idx="2863">
                  <c:v>56.096388888952788</c:v>
                </c:pt>
                <c:pt idx="2864">
                  <c:v>56.179722222208511</c:v>
                </c:pt>
                <c:pt idx="2865">
                  <c:v>56.263055555464234</c:v>
                </c:pt>
                <c:pt idx="2866">
                  <c:v>56.34638888889458</c:v>
                </c:pt>
                <c:pt idx="2867">
                  <c:v>56.429722222150303</c:v>
                </c:pt>
                <c:pt idx="2868">
                  <c:v>56.51305555558065</c:v>
                </c:pt>
                <c:pt idx="2869">
                  <c:v>56.596666666679084</c:v>
                </c:pt>
                <c:pt idx="2870">
                  <c:v>56.679999999934807</c:v>
                </c:pt>
                <c:pt idx="2871">
                  <c:v>56.763333333365154</c:v>
                </c:pt>
                <c:pt idx="2872">
                  <c:v>56.846666666620877</c:v>
                </c:pt>
                <c:pt idx="2873">
                  <c:v>56.930000000051223</c:v>
                </c:pt>
                <c:pt idx="2874">
                  <c:v>57.013333333306946</c:v>
                </c:pt>
                <c:pt idx="2875">
                  <c:v>57.096666666737292</c:v>
                </c:pt>
                <c:pt idx="2876">
                  <c:v>57.179999999993015</c:v>
                </c:pt>
                <c:pt idx="2877">
                  <c:v>57.263333333248738</c:v>
                </c:pt>
                <c:pt idx="2878">
                  <c:v>57.346666666679084</c:v>
                </c:pt>
                <c:pt idx="2879">
                  <c:v>57.429999999934807</c:v>
                </c:pt>
                <c:pt idx="2880">
                  <c:v>57.513333333365154</c:v>
                </c:pt>
                <c:pt idx="2881">
                  <c:v>57.596666666620877</c:v>
                </c:pt>
                <c:pt idx="2882">
                  <c:v>57.680000000051223</c:v>
                </c:pt>
                <c:pt idx="2883">
                  <c:v>57.763333333306946</c:v>
                </c:pt>
                <c:pt idx="2884">
                  <c:v>57.846666666737292</c:v>
                </c:pt>
                <c:pt idx="2885">
                  <c:v>57.929999999993015</c:v>
                </c:pt>
                <c:pt idx="2886">
                  <c:v>58.013333333248738</c:v>
                </c:pt>
                <c:pt idx="2887">
                  <c:v>58.096666666679084</c:v>
                </c:pt>
                <c:pt idx="2888">
                  <c:v>58.179999999934807</c:v>
                </c:pt>
                <c:pt idx="2889">
                  <c:v>58.263333333365154</c:v>
                </c:pt>
                <c:pt idx="2890">
                  <c:v>58.346666666620877</c:v>
                </c:pt>
                <c:pt idx="2891">
                  <c:v>58.430000000051223</c:v>
                </c:pt>
                <c:pt idx="2892">
                  <c:v>58.513611111149658</c:v>
                </c:pt>
                <c:pt idx="2893">
                  <c:v>58.596944444405381</c:v>
                </c:pt>
                <c:pt idx="2894">
                  <c:v>58.680277777835727</c:v>
                </c:pt>
                <c:pt idx="2895">
                  <c:v>58.76361111109145</c:v>
                </c:pt>
                <c:pt idx="2896">
                  <c:v>58.846944444521796</c:v>
                </c:pt>
                <c:pt idx="2897">
                  <c:v>58.930277777777519</c:v>
                </c:pt>
                <c:pt idx="2898">
                  <c:v>59.013611111033242</c:v>
                </c:pt>
                <c:pt idx="2899">
                  <c:v>59.096944444463588</c:v>
                </c:pt>
                <c:pt idx="2900">
                  <c:v>59.180277777719311</c:v>
                </c:pt>
                <c:pt idx="2901">
                  <c:v>59.263611111149658</c:v>
                </c:pt>
                <c:pt idx="2902">
                  <c:v>59.346944444405381</c:v>
                </c:pt>
                <c:pt idx="2903">
                  <c:v>59.430277777835727</c:v>
                </c:pt>
                <c:pt idx="2904">
                  <c:v>59.51361111109145</c:v>
                </c:pt>
                <c:pt idx="2905">
                  <c:v>59.596944444521796</c:v>
                </c:pt>
                <c:pt idx="2906">
                  <c:v>59.680277777777519</c:v>
                </c:pt>
                <c:pt idx="2907">
                  <c:v>59.763611111033242</c:v>
                </c:pt>
                <c:pt idx="2908">
                  <c:v>59.846944444463588</c:v>
                </c:pt>
                <c:pt idx="2909">
                  <c:v>59.930277777719311</c:v>
                </c:pt>
                <c:pt idx="2910">
                  <c:v>60.013611111149658</c:v>
                </c:pt>
                <c:pt idx="2911">
                  <c:v>60.096944444405381</c:v>
                </c:pt>
                <c:pt idx="2912">
                  <c:v>60.180277777835727</c:v>
                </c:pt>
                <c:pt idx="2913">
                  <c:v>60.26361111109145</c:v>
                </c:pt>
                <c:pt idx="2914">
                  <c:v>60.346944444521796</c:v>
                </c:pt>
                <c:pt idx="2915">
                  <c:v>60.430277777777519</c:v>
                </c:pt>
                <c:pt idx="2916">
                  <c:v>60.513888888875954</c:v>
                </c:pt>
                <c:pt idx="2917">
                  <c:v>60.597222222131677</c:v>
                </c:pt>
                <c:pt idx="2918">
                  <c:v>60.680555555562023</c:v>
                </c:pt>
                <c:pt idx="2919">
                  <c:v>60.763888888817746</c:v>
                </c:pt>
                <c:pt idx="2920">
                  <c:v>60.847222222248092</c:v>
                </c:pt>
                <c:pt idx="2921">
                  <c:v>60.930555555503815</c:v>
                </c:pt>
                <c:pt idx="2922">
                  <c:v>61.013888888934162</c:v>
                </c:pt>
                <c:pt idx="2923">
                  <c:v>61.097222222189885</c:v>
                </c:pt>
                <c:pt idx="2924">
                  <c:v>61.180555555620231</c:v>
                </c:pt>
                <c:pt idx="2925">
                  <c:v>61.263888888875954</c:v>
                </c:pt>
                <c:pt idx="2926">
                  <c:v>61.347222222131677</c:v>
                </c:pt>
                <c:pt idx="2927">
                  <c:v>61.430555555562023</c:v>
                </c:pt>
                <c:pt idx="2928">
                  <c:v>61.513888888817746</c:v>
                </c:pt>
                <c:pt idx="2929">
                  <c:v>61.597222222248092</c:v>
                </c:pt>
                <c:pt idx="2930">
                  <c:v>61.680555555503815</c:v>
                </c:pt>
                <c:pt idx="2931">
                  <c:v>61.763888888934162</c:v>
                </c:pt>
                <c:pt idx="2932">
                  <c:v>61.847222222189885</c:v>
                </c:pt>
                <c:pt idx="2933">
                  <c:v>61.930555555620231</c:v>
                </c:pt>
                <c:pt idx="2934">
                  <c:v>62.014166666718666</c:v>
                </c:pt>
                <c:pt idx="2935">
                  <c:v>62.097499999974389</c:v>
                </c:pt>
                <c:pt idx="2936">
                  <c:v>62.180833333404735</c:v>
                </c:pt>
                <c:pt idx="2937">
                  <c:v>62.264166666660458</c:v>
                </c:pt>
                <c:pt idx="2938">
                  <c:v>62.347499999916181</c:v>
                </c:pt>
                <c:pt idx="2939">
                  <c:v>62.430833333346527</c:v>
                </c:pt>
                <c:pt idx="2940">
                  <c:v>62.51416666660225</c:v>
                </c:pt>
                <c:pt idx="2941">
                  <c:v>62.597500000032596</c:v>
                </c:pt>
                <c:pt idx="2942">
                  <c:v>62.680833333288319</c:v>
                </c:pt>
                <c:pt idx="2943">
                  <c:v>62.764166666718666</c:v>
                </c:pt>
                <c:pt idx="2944">
                  <c:v>62.847499999974389</c:v>
                </c:pt>
                <c:pt idx="2945">
                  <c:v>62.930833333404735</c:v>
                </c:pt>
                <c:pt idx="2946">
                  <c:v>63.014166666660458</c:v>
                </c:pt>
                <c:pt idx="2947">
                  <c:v>63.097499999916181</c:v>
                </c:pt>
                <c:pt idx="2948">
                  <c:v>63.180833333346527</c:v>
                </c:pt>
                <c:pt idx="2949">
                  <c:v>63.26416666660225</c:v>
                </c:pt>
                <c:pt idx="2950">
                  <c:v>63.347500000032596</c:v>
                </c:pt>
                <c:pt idx="2951">
                  <c:v>63.430833333288319</c:v>
                </c:pt>
                <c:pt idx="2952">
                  <c:v>63.514166666718666</c:v>
                </c:pt>
                <c:pt idx="2953">
                  <c:v>63.597499999974389</c:v>
                </c:pt>
                <c:pt idx="2954">
                  <c:v>63.681111111072823</c:v>
                </c:pt>
                <c:pt idx="2955">
                  <c:v>63.76444444450317</c:v>
                </c:pt>
                <c:pt idx="2956">
                  <c:v>63.847777777758893</c:v>
                </c:pt>
                <c:pt idx="2957">
                  <c:v>63.931111111189239</c:v>
                </c:pt>
                <c:pt idx="2958">
                  <c:v>64.014444444444962</c:v>
                </c:pt>
                <c:pt idx="2959">
                  <c:v>64.097777777700685</c:v>
                </c:pt>
                <c:pt idx="2960">
                  <c:v>64.181111111131031</c:v>
                </c:pt>
                <c:pt idx="2961">
                  <c:v>64.264444444386754</c:v>
                </c:pt>
                <c:pt idx="2962">
                  <c:v>64.3477777778171</c:v>
                </c:pt>
                <c:pt idx="2963">
                  <c:v>64.431111111072823</c:v>
                </c:pt>
                <c:pt idx="2964">
                  <c:v>64.51444444450317</c:v>
                </c:pt>
                <c:pt idx="2965">
                  <c:v>64.597777777758893</c:v>
                </c:pt>
                <c:pt idx="2966">
                  <c:v>64.681111111189239</c:v>
                </c:pt>
                <c:pt idx="2967">
                  <c:v>64.764444444444962</c:v>
                </c:pt>
                <c:pt idx="2968">
                  <c:v>64.847777777700685</c:v>
                </c:pt>
                <c:pt idx="2969">
                  <c:v>64.931111111131031</c:v>
                </c:pt>
                <c:pt idx="2970">
                  <c:v>65.014444444386754</c:v>
                </c:pt>
                <c:pt idx="2971">
                  <c:v>65.0977777778171</c:v>
                </c:pt>
                <c:pt idx="2972">
                  <c:v>65.181111111072823</c:v>
                </c:pt>
                <c:pt idx="2973">
                  <c:v>65.264722222171258</c:v>
                </c:pt>
                <c:pt idx="2974">
                  <c:v>65.348055555601604</c:v>
                </c:pt>
                <c:pt idx="2975">
                  <c:v>65.431388888857327</c:v>
                </c:pt>
                <c:pt idx="2976">
                  <c:v>65.514722222287674</c:v>
                </c:pt>
                <c:pt idx="2977">
                  <c:v>65.598055555543397</c:v>
                </c:pt>
                <c:pt idx="2978">
                  <c:v>65.68138888879912</c:v>
                </c:pt>
                <c:pt idx="2979">
                  <c:v>65.764722222229466</c:v>
                </c:pt>
                <c:pt idx="2980">
                  <c:v>65.848055555485189</c:v>
                </c:pt>
                <c:pt idx="2981">
                  <c:v>65.931388888915535</c:v>
                </c:pt>
                <c:pt idx="2982">
                  <c:v>66.014722222171258</c:v>
                </c:pt>
                <c:pt idx="2983">
                  <c:v>66.098055555601604</c:v>
                </c:pt>
                <c:pt idx="2984">
                  <c:v>66.181388888857327</c:v>
                </c:pt>
                <c:pt idx="2985">
                  <c:v>66.264722222287674</c:v>
                </c:pt>
                <c:pt idx="2986">
                  <c:v>66.348055555543397</c:v>
                </c:pt>
                <c:pt idx="2987">
                  <c:v>66.43138888879912</c:v>
                </c:pt>
                <c:pt idx="2988">
                  <c:v>66.514722222229466</c:v>
                </c:pt>
                <c:pt idx="2989">
                  <c:v>66.598055555485189</c:v>
                </c:pt>
                <c:pt idx="2990">
                  <c:v>66.681666666583624</c:v>
                </c:pt>
                <c:pt idx="2991">
                  <c:v>66.76500000001397</c:v>
                </c:pt>
                <c:pt idx="2992">
                  <c:v>66.848333333269693</c:v>
                </c:pt>
                <c:pt idx="2993">
                  <c:v>66.931666666700039</c:v>
                </c:pt>
                <c:pt idx="2994">
                  <c:v>67.014999999955762</c:v>
                </c:pt>
                <c:pt idx="2995">
                  <c:v>67.098333333386108</c:v>
                </c:pt>
                <c:pt idx="2996">
                  <c:v>67.181666666641831</c:v>
                </c:pt>
                <c:pt idx="2997">
                  <c:v>67.265000000072177</c:v>
                </c:pt>
                <c:pt idx="2998">
                  <c:v>67.348333333327901</c:v>
                </c:pt>
                <c:pt idx="2999">
                  <c:v>67.431666666583624</c:v>
                </c:pt>
                <c:pt idx="3000">
                  <c:v>67.51500000001397</c:v>
                </c:pt>
                <c:pt idx="3001">
                  <c:v>67.598333333269693</c:v>
                </c:pt>
                <c:pt idx="3002">
                  <c:v>67.681666666700039</c:v>
                </c:pt>
                <c:pt idx="3003">
                  <c:v>67.764999999955762</c:v>
                </c:pt>
                <c:pt idx="3004">
                  <c:v>67.848333333386108</c:v>
                </c:pt>
                <c:pt idx="3005">
                  <c:v>67.931666666641831</c:v>
                </c:pt>
                <c:pt idx="3006">
                  <c:v>68.015000000072177</c:v>
                </c:pt>
                <c:pt idx="3007">
                  <c:v>68.098333333327901</c:v>
                </c:pt>
                <c:pt idx="3008">
                  <c:v>68.181666666583624</c:v>
                </c:pt>
                <c:pt idx="3009">
                  <c:v>68.26500000001397</c:v>
                </c:pt>
                <c:pt idx="3010">
                  <c:v>68.348333333269693</c:v>
                </c:pt>
                <c:pt idx="3011">
                  <c:v>68.431944444368128</c:v>
                </c:pt>
                <c:pt idx="3012">
                  <c:v>68.515277777798474</c:v>
                </c:pt>
                <c:pt idx="3013">
                  <c:v>68.598611111054197</c:v>
                </c:pt>
                <c:pt idx="3014">
                  <c:v>68.681944444484543</c:v>
                </c:pt>
                <c:pt idx="3015">
                  <c:v>68.765277777740266</c:v>
                </c:pt>
                <c:pt idx="3016">
                  <c:v>68.848611111170612</c:v>
                </c:pt>
                <c:pt idx="3017">
                  <c:v>68.931944444426335</c:v>
                </c:pt>
                <c:pt idx="3018">
                  <c:v>69.015277777682059</c:v>
                </c:pt>
                <c:pt idx="3019">
                  <c:v>69.098611111112405</c:v>
                </c:pt>
                <c:pt idx="3020">
                  <c:v>69.181944444368128</c:v>
                </c:pt>
                <c:pt idx="3021">
                  <c:v>69.265277777798474</c:v>
                </c:pt>
                <c:pt idx="3022">
                  <c:v>69.348611111054197</c:v>
                </c:pt>
                <c:pt idx="3023">
                  <c:v>69.431944444484543</c:v>
                </c:pt>
                <c:pt idx="3024">
                  <c:v>69.515277777740266</c:v>
                </c:pt>
                <c:pt idx="3025">
                  <c:v>69.598611111170612</c:v>
                </c:pt>
                <c:pt idx="3026">
                  <c:v>69.681944444426335</c:v>
                </c:pt>
                <c:pt idx="3027">
                  <c:v>69.765277777682059</c:v>
                </c:pt>
                <c:pt idx="3028">
                  <c:v>69.848611111112405</c:v>
                </c:pt>
                <c:pt idx="3029">
                  <c:v>69.931944444368128</c:v>
                </c:pt>
                <c:pt idx="3030">
                  <c:v>70.015277777798474</c:v>
                </c:pt>
                <c:pt idx="3031">
                  <c:v>70.098611111054197</c:v>
                </c:pt>
                <c:pt idx="3032">
                  <c:v>70.181944444484543</c:v>
                </c:pt>
                <c:pt idx="3033">
                  <c:v>70.265277777740266</c:v>
                </c:pt>
                <c:pt idx="3034">
                  <c:v>70.348611111170612</c:v>
                </c:pt>
                <c:pt idx="3035">
                  <c:v>70.432222222269047</c:v>
                </c:pt>
                <c:pt idx="3036">
                  <c:v>70.51555555552477</c:v>
                </c:pt>
                <c:pt idx="3037">
                  <c:v>70.598888888955116</c:v>
                </c:pt>
                <c:pt idx="3038">
                  <c:v>70.682222222210839</c:v>
                </c:pt>
                <c:pt idx="3039">
                  <c:v>70.765555555466563</c:v>
                </c:pt>
                <c:pt idx="3040">
                  <c:v>70.848888888896909</c:v>
                </c:pt>
                <c:pt idx="3041">
                  <c:v>70.932222222152632</c:v>
                </c:pt>
                <c:pt idx="3042">
                  <c:v>71.015555555582978</c:v>
                </c:pt>
                <c:pt idx="3043">
                  <c:v>71.098888888838701</c:v>
                </c:pt>
                <c:pt idx="3044">
                  <c:v>71.182222222269047</c:v>
                </c:pt>
                <c:pt idx="3045">
                  <c:v>71.26555555552477</c:v>
                </c:pt>
                <c:pt idx="3046">
                  <c:v>71.348888888955116</c:v>
                </c:pt>
                <c:pt idx="3047">
                  <c:v>71.432222222210839</c:v>
                </c:pt>
                <c:pt idx="3048">
                  <c:v>71.515555555466563</c:v>
                </c:pt>
                <c:pt idx="3049">
                  <c:v>71.598888888896909</c:v>
                </c:pt>
                <c:pt idx="3050">
                  <c:v>71.682222222152632</c:v>
                </c:pt>
                <c:pt idx="3051">
                  <c:v>71.765555555582978</c:v>
                </c:pt>
                <c:pt idx="3052">
                  <c:v>71.848888888838701</c:v>
                </c:pt>
                <c:pt idx="3053">
                  <c:v>71.932222222269047</c:v>
                </c:pt>
                <c:pt idx="3054">
                  <c:v>72.015833333367482</c:v>
                </c:pt>
                <c:pt idx="3055">
                  <c:v>72.099166666623205</c:v>
                </c:pt>
                <c:pt idx="3056">
                  <c:v>72.182500000053551</c:v>
                </c:pt>
                <c:pt idx="3057">
                  <c:v>72.265833333309274</c:v>
                </c:pt>
                <c:pt idx="3058">
                  <c:v>72.34916666673962</c:v>
                </c:pt>
                <c:pt idx="3059">
                  <c:v>72.432499999995343</c:v>
                </c:pt>
                <c:pt idx="3060">
                  <c:v>72.515833333251067</c:v>
                </c:pt>
                <c:pt idx="3061">
                  <c:v>72.599166666681413</c:v>
                </c:pt>
                <c:pt idx="3062">
                  <c:v>72.682499999937136</c:v>
                </c:pt>
                <c:pt idx="3063">
                  <c:v>72.765833333367482</c:v>
                </c:pt>
                <c:pt idx="3064">
                  <c:v>72.849166666623205</c:v>
                </c:pt>
                <c:pt idx="3065">
                  <c:v>72.932500000053551</c:v>
                </c:pt>
                <c:pt idx="3066">
                  <c:v>73.015833333309274</c:v>
                </c:pt>
                <c:pt idx="3067">
                  <c:v>73.09916666673962</c:v>
                </c:pt>
                <c:pt idx="3068">
                  <c:v>73.182499999995343</c:v>
                </c:pt>
                <c:pt idx="3069">
                  <c:v>73.265833333251067</c:v>
                </c:pt>
                <c:pt idx="3070">
                  <c:v>73.349166666681413</c:v>
                </c:pt>
                <c:pt idx="3071">
                  <c:v>73.432499999937136</c:v>
                </c:pt>
                <c:pt idx="3072">
                  <c:v>73.516111111035571</c:v>
                </c:pt>
                <c:pt idx="3073">
                  <c:v>73.599444444465917</c:v>
                </c:pt>
                <c:pt idx="3074">
                  <c:v>73.68277777772164</c:v>
                </c:pt>
                <c:pt idx="3075">
                  <c:v>73.766111111151986</c:v>
                </c:pt>
                <c:pt idx="3076">
                  <c:v>73.849444444407709</c:v>
                </c:pt>
                <c:pt idx="3077">
                  <c:v>73.932777777838055</c:v>
                </c:pt>
                <c:pt idx="3078">
                  <c:v>74.016111111093778</c:v>
                </c:pt>
                <c:pt idx="3079">
                  <c:v>74.099444444349501</c:v>
                </c:pt>
                <c:pt idx="3080">
                  <c:v>74.182777777779847</c:v>
                </c:pt>
                <c:pt idx="3081">
                  <c:v>74.266111111035571</c:v>
                </c:pt>
                <c:pt idx="3082">
                  <c:v>74.349444444465917</c:v>
                </c:pt>
                <c:pt idx="3083">
                  <c:v>74.43277777772164</c:v>
                </c:pt>
                <c:pt idx="3084">
                  <c:v>74.516111111151986</c:v>
                </c:pt>
                <c:pt idx="3085">
                  <c:v>74.599444444407709</c:v>
                </c:pt>
                <c:pt idx="3086">
                  <c:v>74.682777777838055</c:v>
                </c:pt>
                <c:pt idx="3087">
                  <c:v>74.766111111093778</c:v>
                </c:pt>
                <c:pt idx="3088">
                  <c:v>74.849444444349501</c:v>
                </c:pt>
                <c:pt idx="3089">
                  <c:v>74.933055555622559</c:v>
                </c:pt>
                <c:pt idx="3090">
                  <c:v>75.016388888878282</c:v>
                </c:pt>
                <c:pt idx="3091">
                  <c:v>75.099722222134005</c:v>
                </c:pt>
                <c:pt idx="3092">
                  <c:v>75.183055555564351</c:v>
                </c:pt>
                <c:pt idx="3093">
                  <c:v>75.266388888820074</c:v>
                </c:pt>
                <c:pt idx="3094">
                  <c:v>75.349722222250421</c:v>
                </c:pt>
                <c:pt idx="3095">
                  <c:v>75.433055555506144</c:v>
                </c:pt>
                <c:pt idx="3096">
                  <c:v>75.51638888893649</c:v>
                </c:pt>
                <c:pt idx="3097">
                  <c:v>75.599722222192213</c:v>
                </c:pt>
                <c:pt idx="3098">
                  <c:v>75.683055555622559</c:v>
                </c:pt>
                <c:pt idx="3099">
                  <c:v>75.766388888878282</c:v>
                </c:pt>
                <c:pt idx="3100">
                  <c:v>75.849722222134005</c:v>
                </c:pt>
                <c:pt idx="3101">
                  <c:v>75.933055555564351</c:v>
                </c:pt>
                <c:pt idx="3102">
                  <c:v>76.016388888820074</c:v>
                </c:pt>
                <c:pt idx="3103">
                  <c:v>76.099722222250421</c:v>
                </c:pt>
                <c:pt idx="3104">
                  <c:v>76.183055555506144</c:v>
                </c:pt>
                <c:pt idx="3105">
                  <c:v>76.26638888893649</c:v>
                </c:pt>
                <c:pt idx="3106">
                  <c:v>76.349722222192213</c:v>
                </c:pt>
                <c:pt idx="3107">
                  <c:v>76.433055555622559</c:v>
                </c:pt>
                <c:pt idx="3108">
                  <c:v>76.516388888878282</c:v>
                </c:pt>
                <c:pt idx="3109">
                  <c:v>76.599722222134005</c:v>
                </c:pt>
                <c:pt idx="3110">
                  <c:v>76.683333333407063</c:v>
                </c:pt>
                <c:pt idx="3111">
                  <c:v>76.766666666662786</c:v>
                </c:pt>
                <c:pt idx="3112">
                  <c:v>76.849999999918509</c:v>
                </c:pt>
                <c:pt idx="3113">
                  <c:v>76.933333333348855</c:v>
                </c:pt>
                <c:pt idx="3114">
                  <c:v>77.016666666604578</c:v>
                </c:pt>
                <c:pt idx="3115">
                  <c:v>77.100000000034925</c:v>
                </c:pt>
                <c:pt idx="3116">
                  <c:v>77.183333333290648</c:v>
                </c:pt>
                <c:pt idx="3117">
                  <c:v>77.266666666720994</c:v>
                </c:pt>
                <c:pt idx="3118">
                  <c:v>77.349999999976717</c:v>
                </c:pt>
                <c:pt idx="3119">
                  <c:v>77.433333333407063</c:v>
                </c:pt>
                <c:pt idx="3120">
                  <c:v>77.516666666662786</c:v>
                </c:pt>
                <c:pt idx="3121">
                  <c:v>77.599999999918509</c:v>
                </c:pt>
                <c:pt idx="3122">
                  <c:v>77.683333333348855</c:v>
                </c:pt>
                <c:pt idx="3123">
                  <c:v>77.766666666604578</c:v>
                </c:pt>
                <c:pt idx="3124">
                  <c:v>77.850000000034925</c:v>
                </c:pt>
                <c:pt idx="3125">
                  <c:v>77.933333333290648</c:v>
                </c:pt>
                <c:pt idx="3126">
                  <c:v>78.016666666720994</c:v>
                </c:pt>
                <c:pt idx="3127">
                  <c:v>78.100277777819429</c:v>
                </c:pt>
                <c:pt idx="3128">
                  <c:v>78.183611111075152</c:v>
                </c:pt>
                <c:pt idx="3129">
                  <c:v>78.266944444505498</c:v>
                </c:pt>
                <c:pt idx="3130">
                  <c:v>78.350277777761221</c:v>
                </c:pt>
                <c:pt idx="3131">
                  <c:v>78.433611111016944</c:v>
                </c:pt>
                <c:pt idx="3132">
                  <c:v>78.51694444444729</c:v>
                </c:pt>
                <c:pt idx="3133">
                  <c:v>78.600277777703013</c:v>
                </c:pt>
                <c:pt idx="3134">
                  <c:v>78.683611111133359</c:v>
                </c:pt>
                <c:pt idx="3135">
                  <c:v>78.766944444389082</c:v>
                </c:pt>
                <c:pt idx="3136">
                  <c:v>78.850277777819429</c:v>
                </c:pt>
                <c:pt idx="3137">
                  <c:v>78.933611111075152</c:v>
                </c:pt>
                <c:pt idx="3138">
                  <c:v>79.016944444505498</c:v>
                </c:pt>
                <c:pt idx="3139">
                  <c:v>79.100277777761221</c:v>
                </c:pt>
                <c:pt idx="3140">
                  <c:v>79.183611111016944</c:v>
                </c:pt>
                <c:pt idx="3141">
                  <c:v>79.26694444444729</c:v>
                </c:pt>
                <c:pt idx="3142">
                  <c:v>79.350277777703013</c:v>
                </c:pt>
                <c:pt idx="3143">
                  <c:v>79.433611111133359</c:v>
                </c:pt>
                <c:pt idx="3144">
                  <c:v>79.516944444389082</c:v>
                </c:pt>
                <c:pt idx="3145">
                  <c:v>79.600277777819429</c:v>
                </c:pt>
                <c:pt idx="3146">
                  <c:v>79.683888888917863</c:v>
                </c:pt>
                <c:pt idx="3147">
                  <c:v>79.767222222173586</c:v>
                </c:pt>
                <c:pt idx="3148">
                  <c:v>79.850555555603933</c:v>
                </c:pt>
                <c:pt idx="3149">
                  <c:v>79.933888888859656</c:v>
                </c:pt>
                <c:pt idx="3150">
                  <c:v>80.017222222290002</c:v>
                </c:pt>
                <c:pt idx="3151">
                  <c:v>80.100555555545725</c:v>
                </c:pt>
                <c:pt idx="3152">
                  <c:v>80.183888888801448</c:v>
                </c:pt>
                <c:pt idx="3153">
                  <c:v>80.267222222231794</c:v>
                </c:pt>
                <c:pt idx="3154">
                  <c:v>80.350555555487517</c:v>
                </c:pt>
                <c:pt idx="3155">
                  <c:v>80.433888888917863</c:v>
                </c:pt>
                <c:pt idx="3156">
                  <c:v>80.517222222173586</c:v>
                </c:pt>
                <c:pt idx="3157">
                  <c:v>80.600555555603933</c:v>
                </c:pt>
                <c:pt idx="3158">
                  <c:v>80.683888888859656</c:v>
                </c:pt>
                <c:pt idx="3159">
                  <c:v>80.767222222290002</c:v>
                </c:pt>
                <c:pt idx="3160">
                  <c:v>80.850555555545725</c:v>
                </c:pt>
                <c:pt idx="3161">
                  <c:v>80.933888888801448</c:v>
                </c:pt>
                <c:pt idx="3162">
                  <c:v>81.017222222231794</c:v>
                </c:pt>
                <c:pt idx="3163">
                  <c:v>81.100555555487517</c:v>
                </c:pt>
                <c:pt idx="3164">
                  <c:v>81.183888888917863</c:v>
                </c:pt>
                <c:pt idx="3165">
                  <c:v>81.267222222173586</c:v>
                </c:pt>
                <c:pt idx="3166">
                  <c:v>81.350555555603933</c:v>
                </c:pt>
                <c:pt idx="3167">
                  <c:v>81.433888888859656</c:v>
                </c:pt>
                <c:pt idx="3168">
                  <c:v>81.517222222290002</c:v>
                </c:pt>
                <c:pt idx="3169">
                  <c:v>81.600555555545725</c:v>
                </c:pt>
                <c:pt idx="3170">
                  <c:v>81.683888888801448</c:v>
                </c:pt>
                <c:pt idx="3171">
                  <c:v>81.767500000074506</c:v>
                </c:pt>
                <c:pt idx="3172">
                  <c:v>81.850833333330229</c:v>
                </c:pt>
                <c:pt idx="3173">
                  <c:v>81.934166666585952</c:v>
                </c:pt>
                <c:pt idx="3174">
                  <c:v>82.017500000016298</c:v>
                </c:pt>
                <c:pt idx="3175">
                  <c:v>82.100833333272021</c:v>
                </c:pt>
                <c:pt idx="3176">
                  <c:v>82.184166666702367</c:v>
                </c:pt>
                <c:pt idx="3177">
                  <c:v>82.26749999995809</c:v>
                </c:pt>
                <c:pt idx="3178">
                  <c:v>82.350833333388437</c:v>
                </c:pt>
                <c:pt idx="3179">
                  <c:v>82.43416666664416</c:v>
                </c:pt>
                <c:pt idx="3180">
                  <c:v>82.517500000074506</c:v>
                </c:pt>
                <c:pt idx="3181">
                  <c:v>82.600833333330229</c:v>
                </c:pt>
                <c:pt idx="3182">
                  <c:v>82.684166666585952</c:v>
                </c:pt>
                <c:pt idx="3183">
                  <c:v>82.767500000016298</c:v>
                </c:pt>
                <c:pt idx="3184">
                  <c:v>82.850833333272021</c:v>
                </c:pt>
                <c:pt idx="3185">
                  <c:v>82.934166666702367</c:v>
                </c:pt>
                <c:pt idx="3186">
                  <c:v>83.01749999995809</c:v>
                </c:pt>
                <c:pt idx="3187">
                  <c:v>83.101111111056525</c:v>
                </c:pt>
                <c:pt idx="3188">
                  <c:v>83.184444444486871</c:v>
                </c:pt>
                <c:pt idx="3189">
                  <c:v>83.267777777742594</c:v>
                </c:pt>
                <c:pt idx="3190">
                  <c:v>83.351111111172941</c:v>
                </c:pt>
                <c:pt idx="3191">
                  <c:v>83.434444444428664</c:v>
                </c:pt>
                <c:pt idx="3192">
                  <c:v>83.517777777684387</c:v>
                </c:pt>
                <c:pt idx="3193">
                  <c:v>83.601111111114733</c:v>
                </c:pt>
                <c:pt idx="3194">
                  <c:v>83.684444444370456</c:v>
                </c:pt>
                <c:pt idx="3195">
                  <c:v>83.767777777800802</c:v>
                </c:pt>
                <c:pt idx="3196">
                  <c:v>83.851111111056525</c:v>
                </c:pt>
                <c:pt idx="3197">
                  <c:v>83.934444444486871</c:v>
                </c:pt>
                <c:pt idx="3198">
                  <c:v>84.017777777742594</c:v>
                </c:pt>
                <c:pt idx="3199">
                  <c:v>84.101111111172941</c:v>
                </c:pt>
                <c:pt idx="3200">
                  <c:v>84.184444444428664</c:v>
                </c:pt>
                <c:pt idx="3201">
                  <c:v>84.267777777684387</c:v>
                </c:pt>
                <c:pt idx="3202">
                  <c:v>84.351388888957445</c:v>
                </c:pt>
                <c:pt idx="3203">
                  <c:v>84.434722222213168</c:v>
                </c:pt>
                <c:pt idx="3204">
                  <c:v>84.518055555468891</c:v>
                </c:pt>
                <c:pt idx="3205">
                  <c:v>84.601388888899237</c:v>
                </c:pt>
                <c:pt idx="3206">
                  <c:v>84.68472222215496</c:v>
                </c:pt>
                <c:pt idx="3207">
                  <c:v>84.768055555585306</c:v>
                </c:pt>
                <c:pt idx="3208">
                  <c:v>84.851388888841029</c:v>
                </c:pt>
                <c:pt idx="3209">
                  <c:v>84.934722222271375</c:v>
                </c:pt>
                <c:pt idx="3210">
                  <c:v>85.018055555527098</c:v>
                </c:pt>
                <c:pt idx="3211">
                  <c:v>85.101388888957445</c:v>
                </c:pt>
                <c:pt idx="3212">
                  <c:v>85.184722222213168</c:v>
                </c:pt>
                <c:pt idx="3213">
                  <c:v>85.268055555468891</c:v>
                </c:pt>
                <c:pt idx="3214">
                  <c:v>85.351388888899237</c:v>
                </c:pt>
                <c:pt idx="3215">
                  <c:v>85.43472222215496</c:v>
                </c:pt>
                <c:pt idx="3216">
                  <c:v>85.518055555585306</c:v>
                </c:pt>
                <c:pt idx="3217">
                  <c:v>85.601388888841029</c:v>
                </c:pt>
                <c:pt idx="3218">
                  <c:v>85.684722222271375</c:v>
                </c:pt>
                <c:pt idx="3219">
                  <c:v>85.768055555527098</c:v>
                </c:pt>
                <c:pt idx="3220">
                  <c:v>85.851388888957445</c:v>
                </c:pt>
                <c:pt idx="3221">
                  <c:v>85.935000000055879</c:v>
                </c:pt>
                <c:pt idx="3222">
                  <c:v>86.018333333311602</c:v>
                </c:pt>
                <c:pt idx="3223">
                  <c:v>86.101666666741949</c:v>
                </c:pt>
                <c:pt idx="3224">
                  <c:v>86.184999999997672</c:v>
                </c:pt>
                <c:pt idx="3225">
                  <c:v>86.268333333253395</c:v>
                </c:pt>
                <c:pt idx="3226">
                  <c:v>86.351666666683741</c:v>
                </c:pt>
                <c:pt idx="3227">
                  <c:v>86.434999999939464</c:v>
                </c:pt>
                <c:pt idx="3228">
                  <c:v>86.51833333336981</c:v>
                </c:pt>
                <c:pt idx="3229">
                  <c:v>86.601666666625533</c:v>
                </c:pt>
                <c:pt idx="3230">
                  <c:v>86.685000000055879</c:v>
                </c:pt>
                <c:pt idx="3231">
                  <c:v>86.768333333311602</c:v>
                </c:pt>
                <c:pt idx="3232">
                  <c:v>86.851666666741949</c:v>
                </c:pt>
                <c:pt idx="3233">
                  <c:v>86.934999999997672</c:v>
                </c:pt>
                <c:pt idx="3234">
                  <c:v>87.018333333253395</c:v>
                </c:pt>
                <c:pt idx="3235">
                  <c:v>87.101666666683741</c:v>
                </c:pt>
                <c:pt idx="3236">
                  <c:v>87.185277777782176</c:v>
                </c:pt>
                <c:pt idx="3237">
                  <c:v>87.268611111037899</c:v>
                </c:pt>
                <c:pt idx="3238">
                  <c:v>87.351944444468245</c:v>
                </c:pt>
                <c:pt idx="3239">
                  <c:v>87.435277777723968</c:v>
                </c:pt>
                <c:pt idx="3240">
                  <c:v>87.518611111154314</c:v>
                </c:pt>
                <c:pt idx="3241">
                  <c:v>87.601944444410037</c:v>
                </c:pt>
                <c:pt idx="3242">
                  <c:v>87.685277777840383</c:v>
                </c:pt>
                <c:pt idx="3243">
                  <c:v>87.768611111096106</c:v>
                </c:pt>
                <c:pt idx="3244">
                  <c:v>87.85194444435183</c:v>
                </c:pt>
                <c:pt idx="3245">
                  <c:v>87.935277777782176</c:v>
                </c:pt>
                <c:pt idx="3246">
                  <c:v>88.018611111037899</c:v>
                </c:pt>
                <c:pt idx="3247">
                  <c:v>88.101944444468245</c:v>
                </c:pt>
                <c:pt idx="3248">
                  <c:v>88.185277777723968</c:v>
                </c:pt>
                <c:pt idx="3249">
                  <c:v>88.268611111154314</c:v>
                </c:pt>
                <c:pt idx="3250">
                  <c:v>88.351944444410037</c:v>
                </c:pt>
                <c:pt idx="3251">
                  <c:v>88.435277777840383</c:v>
                </c:pt>
                <c:pt idx="3252">
                  <c:v>88.518611111096106</c:v>
                </c:pt>
                <c:pt idx="3253">
                  <c:v>88.60194444435183</c:v>
                </c:pt>
                <c:pt idx="3254">
                  <c:v>88.685555555624887</c:v>
                </c:pt>
                <c:pt idx="3255">
                  <c:v>88.76888888888061</c:v>
                </c:pt>
                <c:pt idx="3256">
                  <c:v>88.852222222136334</c:v>
                </c:pt>
                <c:pt idx="3257">
                  <c:v>88.93555555556668</c:v>
                </c:pt>
                <c:pt idx="3258">
                  <c:v>89.018888888822403</c:v>
                </c:pt>
                <c:pt idx="3259">
                  <c:v>89.102222222252749</c:v>
                </c:pt>
                <c:pt idx="3260">
                  <c:v>89.185555555508472</c:v>
                </c:pt>
                <c:pt idx="3261">
                  <c:v>89.268888888938818</c:v>
                </c:pt>
                <c:pt idx="3262">
                  <c:v>89.352222222194541</c:v>
                </c:pt>
                <c:pt idx="3263">
                  <c:v>89.435555555624887</c:v>
                </c:pt>
                <c:pt idx="3264">
                  <c:v>89.51888888888061</c:v>
                </c:pt>
                <c:pt idx="3265">
                  <c:v>89.602222222136334</c:v>
                </c:pt>
                <c:pt idx="3266">
                  <c:v>89.68555555556668</c:v>
                </c:pt>
                <c:pt idx="3267">
                  <c:v>89.768888888822403</c:v>
                </c:pt>
                <c:pt idx="3268">
                  <c:v>89.852222222252749</c:v>
                </c:pt>
                <c:pt idx="3269">
                  <c:v>89.935555555508472</c:v>
                </c:pt>
                <c:pt idx="3270">
                  <c:v>90.018888888938818</c:v>
                </c:pt>
                <c:pt idx="3271">
                  <c:v>90.102222222194541</c:v>
                </c:pt>
                <c:pt idx="3272">
                  <c:v>90.185555555624887</c:v>
                </c:pt>
                <c:pt idx="3273">
                  <c:v>90.26888888888061</c:v>
                </c:pt>
                <c:pt idx="3274">
                  <c:v>90.352222222136334</c:v>
                </c:pt>
                <c:pt idx="3275">
                  <c:v>90.435833333409391</c:v>
                </c:pt>
                <c:pt idx="3276">
                  <c:v>90.519166666665114</c:v>
                </c:pt>
                <c:pt idx="3277">
                  <c:v>90.602499999920838</c:v>
                </c:pt>
                <c:pt idx="3278">
                  <c:v>90.685833333351184</c:v>
                </c:pt>
                <c:pt idx="3279">
                  <c:v>90.769166666606907</c:v>
                </c:pt>
                <c:pt idx="3280">
                  <c:v>90.852500000037253</c:v>
                </c:pt>
                <c:pt idx="3281">
                  <c:v>90.935833333292976</c:v>
                </c:pt>
                <c:pt idx="3282">
                  <c:v>91.019166666723322</c:v>
                </c:pt>
                <c:pt idx="3283">
                  <c:v>91.102499999979045</c:v>
                </c:pt>
                <c:pt idx="3284">
                  <c:v>91.185833333409391</c:v>
                </c:pt>
                <c:pt idx="3285">
                  <c:v>91.269166666665114</c:v>
                </c:pt>
                <c:pt idx="3286">
                  <c:v>91.352499999920838</c:v>
                </c:pt>
                <c:pt idx="3287">
                  <c:v>91.435833333351184</c:v>
                </c:pt>
                <c:pt idx="3288">
                  <c:v>91.519166666606907</c:v>
                </c:pt>
                <c:pt idx="3289">
                  <c:v>91.602500000037253</c:v>
                </c:pt>
                <c:pt idx="3290">
                  <c:v>91.685833333292976</c:v>
                </c:pt>
                <c:pt idx="3291">
                  <c:v>91.769166666723322</c:v>
                </c:pt>
                <c:pt idx="3292">
                  <c:v>91.852499999979045</c:v>
                </c:pt>
                <c:pt idx="3293">
                  <c:v>91.935833333409391</c:v>
                </c:pt>
                <c:pt idx="3294">
                  <c:v>92.019166666665114</c:v>
                </c:pt>
                <c:pt idx="3295">
                  <c:v>92.102777777763549</c:v>
                </c:pt>
                <c:pt idx="3296">
                  <c:v>92.186111111019272</c:v>
                </c:pt>
                <c:pt idx="3297">
                  <c:v>92.269444444449618</c:v>
                </c:pt>
                <c:pt idx="3298">
                  <c:v>92.352777777705342</c:v>
                </c:pt>
                <c:pt idx="3299">
                  <c:v>92.436111111135688</c:v>
                </c:pt>
                <c:pt idx="3300">
                  <c:v>92.519444444391411</c:v>
                </c:pt>
                <c:pt idx="3301">
                  <c:v>92.602777777821757</c:v>
                </c:pt>
                <c:pt idx="3302">
                  <c:v>92.68611111107748</c:v>
                </c:pt>
                <c:pt idx="3303">
                  <c:v>92.769444444507826</c:v>
                </c:pt>
                <c:pt idx="3304">
                  <c:v>92.852777777763549</c:v>
                </c:pt>
                <c:pt idx="3305">
                  <c:v>92.936111111019272</c:v>
                </c:pt>
                <c:pt idx="3306">
                  <c:v>93.019444444449618</c:v>
                </c:pt>
                <c:pt idx="3307">
                  <c:v>93.102777777705342</c:v>
                </c:pt>
                <c:pt idx="3308">
                  <c:v>93.186111111135688</c:v>
                </c:pt>
                <c:pt idx="3309">
                  <c:v>93.269444444391411</c:v>
                </c:pt>
                <c:pt idx="3310">
                  <c:v>93.353055555489846</c:v>
                </c:pt>
                <c:pt idx="3311">
                  <c:v>93.436388888920192</c:v>
                </c:pt>
                <c:pt idx="3312">
                  <c:v>93.519722222175915</c:v>
                </c:pt>
                <c:pt idx="3313">
                  <c:v>93.603055555606261</c:v>
                </c:pt>
                <c:pt idx="3314">
                  <c:v>93.686388888861984</c:v>
                </c:pt>
                <c:pt idx="3315">
                  <c:v>93.76972222229233</c:v>
                </c:pt>
                <c:pt idx="3316">
                  <c:v>93.853055555548053</c:v>
                </c:pt>
                <c:pt idx="3317">
                  <c:v>93.936388888803776</c:v>
                </c:pt>
                <c:pt idx="3318">
                  <c:v>94.019722222234122</c:v>
                </c:pt>
                <c:pt idx="3319">
                  <c:v>94.103055555489846</c:v>
                </c:pt>
                <c:pt idx="3320">
                  <c:v>94.186388888920192</c:v>
                </c:pt>
                <c:pt idx="3321">
                  <c:v>94.269722222175915</c:v>
                </c:pt>
                <c:pt idx="3322">
                  <c:v>94.353055555606261</c:v>
                </c:pt>
                <c:pt idx="3323">
                  <c:v>94.436388888861984</c:v>
                </c:pt>
                <c:pt idx="3324">
                  <c:v>94.51972222229233</c:v>
                </c:pt>
                <c:pt idx="3325">
                  <c:v>94.603055555548053</c:v>
                </c:pt>
                <c:pt idx="3326">
                  <c:v>94.686388888803776</c:v>
                </c:pt>
                <c:pt idx="3327">
                  <c:v>94.769722222234122</c:v>
                </c:pt>
                <c:pt idx="3328">
                  <c:v>94.853055555489846</c:v>
                </c:pt>
                <c:pt idx="3329">
                  <c:v>94.93666666658828</c:v>
                </c:pt>
                <c:pt idx="3330">
                  <c:v>95.020000000018626</c:v>
                </c:pt>
                <c:pt idx="3331">
                  <c:v>95.10333333327435</c:v>
                </c:pt>
                <c:pt idx="3332">
                  <c:v>95.186666666704696</c:v>
                </c:pt>
                <c:pt idx="3333">
                  <c:v>95.269999999960419</c:v>
                </c:pt>
                <c:pt idx="3334">
                  <c:v>95.353333333390765</c:v>
                </c:pt>
                <c:pt idx="3335">
                  <c:v>95.436666666646488</c:v>
                </c:pt>
                <c:pt idx="3336">
                  <c:v>95.520000000076834</c:v>
                </c:pt>
                <c:pt idx="3337">
                  <c:v>95.603333333332557</c:v>
                </c:pt>
                <c:pt idx="3338">
                  <c:v>95.68666666658828</c:v>
                </c:pt>
                <c:pt idx="3339">
                  <c:v>95.770000000018626</c:v>
                </c:pt>
                <c:pt idx="3340">
                  <c:v>95.85333333327435</c:v>
                </c:pt>
                <c:pt idx="3341">
                  <c:v>95.936666666704696</c:v>
                </c:pt>
                <c:pt idx="3342">
                  <c:v>96.019999999960419</c:v>
                </c:pt>
                <c:pt idx="3343">
                  <c:v>96.103333333390765</c:v>
                </c:pt>
                <c:pt idx="3344">
                  <c:v>96.186666666646488</c:v>
                </c:pt>
                <c:pt idx="3345">
                  <c:v>96.270000000076834</c:v>
                </c:pt>
                <c:pt idx="3346">
                  <c:v>96.353333333332557</c:v>
                </c:pt>
                <c:pt idx="3347">
                  <c:v>96.43666666658828</c:v>
                </c:pt>
                <c:pt idx="3348">
                  <c:v>96.520000000018626</c:v>
                </c:pt>
                <c:pt idx="3349">
                  <c:v>96.60333333327435</c:v>
                </c:pt>
                <c:pt idx="3350">
                  <c:v>96.686944444372784</c:v>
                </c:pt>
                <c:pt idx="3351">
                  <c:v>96.77027777780313</c:v>
                </c:pt>
                <c:pt idx="3352">
                  <c:v>96.853611111058854</c:v>
                </c:pt>
                <c:pt idx="3353">
                  <c:v>96.9369444444892</c:v>
                </c:pt>
                <c:pt idx="3354">
                  <c:v>97.020277777744923</c:v>
                </c:pt>
                <c:pt idx="3355">
                  <c:v>97.103611111175269</c:v>
                </c:pt>
                <c:pt idx="3356">
                  <c:v>97.186944444430992</c:v>
                </c:pt>
                <c:pt idx="3357">
                  <c:v>97.270277777686715</c:v>
                </c:pt>
                <c:pt idx="3358">
                  <c:v>97.353611111117061</c:v>
                </c:pt>
                <c:pt idx="3359">
                  <c:v>97.436944444372784</c:v>
                </c:pt>
                <c:pt idx="3360">
                  <c:v>97.52027777780313</c:v>
                </c:pt>
                <c:pt idx="3361">
                  <c:v>97.603611111058854</c:v>
                </c:pt>
                <c:pt idx="3362">
                  <c:v>97.6869444444892</c:v>
                </c:pt>
                <c:pt idx="3363">
                  <c:v>97.770277777744923</c:v>
                </c:pt>
                <c:pt idx="3364">
                  <c:v>97.853611111175269</c:v>
                </c:pt>
                <c:pt idx="3365">
                  <c:v>97.936944444430992</c:v>
                </c:pt>
                <c:pt idx="3366">
                  <c:v>98.020277777686715</c:v>
                </c:pt>
                <c:pt idx="3367">
                  <c:v>98.103611111117061</c:v>
                </c:pt>
                <c:pt idx="3368">
                  <c:v>98.186944444372784</c:v>
                </c:pt>
                <c:pt idx="3369">
                  <c:v>98.27027777780313</c:v>
                </c:pt>
                <c:pt idx="3370">
                  <c:v>98.353611111058854</c:v>
                </c:pt>
                <c:pt idx="3371">
                  <c:v>98.437222222157288</c:v>
                </c:pt>
                <c:pt idx="3372">
                  <c:v>98.520555555587634</c:v>
                </c:pt>
                <c:pt idx="3373">
                  <c:v>98.603888888843358</c:v>
                </c:pt>
                <c:pt idx="3374">
                  <c:v>98.687222222273704</c:v>
                </c:pt>
                <c:pt idx="3375">
                  <c:v>98.770555555529427</c:v>
                </c:pt>
                <c:pt idx="3376">
                  <c:v>98.853888888959773</c:v>
                </c:pt>
                <c:pt idx="3377">
                  <c:v>98.937222222215496</c:v>
                </c:pt>
                <c:pt idx="3378">
                  <c:v>99.020555555471219</c:v>
                </c:pt>
                <c:pt idx="3379">
                  <c:v>99.103888888901565</c:v>
                </c:pt>
                <c:pt idx="3380">
                  <c:v>99.187222222157288</c:v>
                </c:pt>
                <c:pt idx="3381">
                  <c:v>99.270555555587634</c:v>
                </c:pt>
                <c:pt idx="3382">
                  <c:v>99.353888888843358</c:v>
                </c:pt>
                <c:pt idx="3383">
                  <c:v>99.437222222273704</c:v>
                </c:pt>
                <c:pt idx="3384">
                  <c:v>99.520555555529427</c:v>
                </c:pt>
                <c:pt idx="3385">
                  <c:v>99.603888888959773</c:v>
                </c:pt>
                <c:pt idx="3386">
                  <c:v>99.687222222215496</c:v>
                </c:pt>
                <c:pt idx="3387">
                  <c:v>99.770555555471219</c:v>
                </c:pt>
                <c:pt idx="3388">
                  <c:v>99.853888888901565</c:v>
                </c:pt>
                <c:pt idx="3389">
                  <c:v>99.937222222157288</c:v>
                </c:pt>
                <c:pt idx="3390">
                  <c:v>100.02055555558763</c:v>
                </c:pt>
                <c:pt idx="3391">
                  <c:v>100.10388888884336</c:v>
                </c:pt>
                <c:pt idx="3392">
                  <c:v>100.18749999994179</c:v>
                </c:pt>
                <c:pt idx="3393">
                  <c:v>100.27083333337214</c:v>
                </c:pt>
                <c:pt idx="3394">
                  <c:v>100.35416666662786</c:v>
                </c:pt>
                <c:pt idx="3395">
                  <c:v>100.43750000005821</c:v>
                </c:pt>
                <c:pt idx="3396">
                  <c:v>100.52083333331393</c:v>
                </c:pt>
                <c:pt idx="3397">
                  <c:v>100.60416666674428</c:v>
                </c:pt>
                <c:pt idx="3398">
                  <c:v>100.6875</c:v>
                </c:pt>
                <c:pt idx="3399">
                  <c:v>100.77083333325572</c:v>
                </c:pt>
                <c:pt idx="3400">
                  <c:v>100.85416666668607</c:v>
                </c:pt>
                <c:pt idx="3401">
                  <c:v>100.93749999994179</c:v>
                </c:pt>
                <c:pt idx="3402">
                  <c:v>101.02083333337214</c:v>
                </c:pt>
                <c:pt idx="3403">
                  <c:v>101.10416666662786</c:v>
                </c:pt>
                <c:pt idx="3404">
                  <c:v>101.18750000005821</c:v>
                </c:pt>
                <c:pt idx="3405">
                  <c:v>101.27083333331393</c:v>
                </c:pt>
                <c:pt idx="3406">
                  <c:v>101.35416666674428</c:v>
                </c:pt>
                <c:pt idx="3407">
                  <c:v>101.4375</c:v>
                </c:pt>
                <c:pt idx="3408">
                  <c:v>101.52083333325572</c:v>
                </c:pt>
                <c:pt idx="3409">
                  <c:v>101.60416666668607</c:v>
                </c:pt>
                <c:pt idx="3410">
                  <c:v>101.68749999994179</c:v>
                </c:pt>
                <c:pt idx="3411">
                  <c:v>101.77083333337214</c:v>
                </c:pt>
                <c:pt idx="3412">
                  <c:v>101.85416666662786</c:v>
                </c:pt>
                <c:pt idx="3413">
                  <c:v>101.93750000005821</c:v>
                </c:pt>
                <c:pt idx="3414">
                  <c:v>102.02083333331393</c:v>
                </c:pt>
                <c:pt idx="3415">
                  <c:v>102.10416666674428</c:v>
                </c:pt>
                <c:pt idx="3416">
                  <c:v>102.18777777784271</c:v>
                </c:pt>
                <c:pt idx="3417">
                  <c:v>102.27111111109843</c:v>
                </c:pt>
                <c:pt idx="3418">
                  <c:v>102.35444444435416</c:v>
                </c:pt>
                <c:pt idx="3419">
                  <c:v>102.4377777777845</c:v>
                </c:pt>
                <c:pt idx="3420">
                  <c:v>102.52111111104023</c:v>
                </c:pt>
                <c:pt idx="3421">
                  <c:v>102.60444444447057</c:v>
                </c:pt>
                <c:pt idx="3422">
                  <c:v>102.6877777777263</c:v>
                </c:pt>
                <c:pt idx="3423">
                  <c:v>102.77111111115664</c:v>
                </c:pt>
                <c:pt idx="3424">
                  <c:v>102.85444444441237</c:v>
                </c:pt>
                <c:pt idx="3425">
                  <c:v>102.93777777784271</c:v>
                </c:pt>
                <c:pt idx="3426">
                  <c:v>103.02111111109843</c:v>
                </c:pt>
                <c:pt idx="3427">
                  <c:v>103.10444444435416</c:v>
                </c:pt>
                <c:pt idx="3428">
                  <c:v>103.1877777777845</c:v>
                </c:pt>
                <c:pt idx="3429">
                  <c:v>103.27111111104023</c:v>
                </c:pt>
                <c:pt idx="3430">
                  <c:v>103.35444444447057</c:v>
                </c:pt>
                <c:pt idx="3431">
                  <c:v>103.4377777777263</c:v>
                </c:pt>
                <c:pt idx="3432">
                  <c:v>103.52138888882473</c:v>
                </c:pt>
                <c:pt idx="3433">
                  <c:v>103.60472222225508</c:v>
                </c:pt>
                <c:pt idx="3434">
                  <c:v>103.6880555555108</c:v>
                </c:pt>
                <c:pt idx="3435">
                  <c:v>103.77138888894115</c:v>
                </c:pt>
                <c:pt idx="3436">
                  <c:v>103.85472222219687</c:v>
                </c:pt>
                <c:pt idx="3437">
                  <c:v>103.93805555562722</c:v>
                </c:pt>
                <c:pt idx="3438">
                  <c:v>104.02138888888294</c:v>
                </c:pt>
                <c:pt idx="3439">
                  <c:v>104.10472222213866</c:v>
                </c:pt>
                <c:pt idx="3440">
                  <c:v>104.18805555556901</c:v>
                </c:pt>
                <c:pt idx="3441">
                  <c:v>104.27138888882473</c:v>
                </c:pt>
                <c:pt idx="3442">
                  <c:v>104.35472222225508</c:v>
                </c:pt>
                <c:pt idx="3443">
                  <c:v>104.4380555555108</c:v>
                </c:pt>
                <c:pt idx="3444">
                  <c:v>104.52138888894115</c:v>
                </c:pt>
                <c:pt idx="3445">
                  <c:v>104.60472222219687</c:v>
                </c:pt>
                <c:pt idx="3446">
                  <c:v>104.6883333332953</c:v>
                </c:pt>
                <c:pt idx="3447">
                  <c:v>104.77166666672565</c:v>
                </c:pt>
                <c:pt idx="3448">
                  <c:v>104.85499999998137</c:v>
                </c:pt>
                <c:pt idx="3449">
                  <c:v>104.9383333332371</c:v>
                </c:pt>
                <c:pt idx="3450">
                  <c:v>105.02166666666744</c:v>
                </c:pt>
                <c:pt idx="3451">
                  <c:v>105.10499999992317</c:v>
                </c:pt>
                <c:pt idx="3452">
                  <c:v>105.18833333335351</c:v>
                </c:pt>
                <c:pt idx="3453">
                  <c:v>105.27166666660924</c:v>
                </c:pt>
                <c:pt idx="3454">
                  <c:v>105.35500000003958</c:v>
                </c:pt>
                <c:pt idx="3455">
                  <c:v>105.4383333332953</c:v>
                </c:pt>
                <c:pt idx="3456">
                  <c:v>105.52166666672565</c:v>
                </c:pt>
                <c:pt idx="3457">
                  <c:v>105.60499999998137</c:v>
                </c:pt>
                <c:pt idx="3458">
                  <c:v>105.6883333332371</c:v>
                </c:pt>
                <c:pt idx="3459">
                  <c:v>105.77166666666744</c:v>
                </c:pt>
                <c:pt idx="3460">
                  <c:v>105.85499999992317</c:v>
                </c:pt>
                <c:pt idx="3461">
                  <c:v>105.93833333335351</c:v>
                </c:pt>
                <c:pt idx="3462">
                  <c:v>106.02166666660924</c:v>
                </c:pt>
                <c:pt idx="3463">
                  <c:v>106.10527777770767</c:v>
                </c:pt>
                <c:pt idx="3464">
                  <c:v>106.18861111113802</c:v>
                </c:pt>
                <c:pt idx="3465">
                  <c:v>106.27194444439374</c:v>
                </c:pt>
                <c:pt idx="3466">
                  <c:v>106.35527777782409</c:v>
                </c:pt>
                <c:pt idx="3467">
                  <c:v>106.43861111107981</c:v>
                </c:pt>
                <c:pt idx="3468">
                  <c:v>106.52194444451015</c:v>
                </c:pt>
                <c:pt idx="3469">
                  <c:v>106.60527777776588</c:v>
                </c:pt>
                <c:pt idx="3470">
                  <c:v>106.6886111110216</c:v>
                </c:pt>
                <c:pt idx="3471">
                  <c:v>106.77194444445195</c:v>
                </c:pt>
                <c:pt idx="3472">
                  <c:v>106.85527777770767</c:v>
                </c:pt>
                <c:pt idx="3473">
                  <c:v>106.93861111113802</c:v>
                </c:pt>
                <c:pt idx="3474">
                  <c:v>107.02194444439374</c:v>
                </c:pt>
                <c:pt idx="3475">
                  <c:v>107.10527777782409</c:v>
                </c:pt>
                <c:pt idx="3476">
                  <c:v>107.18861111107981</c:v>
                </c:pt>
                <c:pt idx="3477">
                  <c:v>107.27194444451015</c:v>
                </c:pt>
                <c:pt idx="3478">
                  <c:v>107.35527777776588</c:v>
                </c:pt>
                <c:pt idx="3479">
                  <c:v>107.4386111110216</c:v>
                </c:pt>
                <c:pt idx="3480">
                  <c:v>107.52222222229466</c:v>
                </c:pt>
                <c:pt idx="3481">
                  <c:v>107.60555555555038</c:v>
                </c:pt>
                <c:pt idx="3482">
                  <c:v>107.6888888888061</c:v>
                </c:pt>
                <c:pt idx="3483">
                  <c:v>107.77222222223645</c:v>
                </c:pt>
                <c:pt idx="3484">
                  <c:v>107.85555555549217</c:v>
                </c:pt>
                <c:pt idx="3485">
                  <c:v>107.93888888892252</c:v>
                </c:pt>
                <c:pt idx="3486">
                  <c:v>108.02222222217824</c:v>
                </c:pt>
                <c:pt idx="3487">
                  <c:v>108.10555555560859</c:v>
                </c:pt>
                <c:pt idx="3488">
                  <c:v>108.18888888886431</c:v>
                </c:pt>
                <c:pt idx="3489">
                  <c:v>108.27222222229466</c:v>
                </c:pt>
                <c:pt idx="3490">
                  <c:v>108.35555555555038</c:v>
                </c:pt>
                <c:pt idx="3491">
                  <c:v>108.4388888888061</c:v>
                </c:pt>
                <c:pt idx="3492">
                  <c:v>108.52222222223645</c:v>
                </c:pt>
                <c:pt idx="3493">
                  <c:v>108.60555555549217</c:v>
                </c:pt>
                <c:pt idx="3494">
                  <c:v>108.68888888892252</c:v>
                </c:pt>
                <c:pt idx="3495">
                  <c:v>108.77222222217824</c:v>
                </c:pt>
                <c:pt idx="3496">
                  <c:v>108.85555555560859</c:v>
                </c:pt>
                <c:pt idx="3497">
                  <c:v>108.93888888886431</c:v>
                </c:pt>
                <c:pt idx="3498">
                  <c:v>109.02222222229466</c:v>
                </c:pt>
                <c:pt idx="3499">
                  <c:v>109.10583333339309</c:v>
                </c:pt>
                <c:pt idx="3500">
                  <c:v>109.18916666664882</c:v>
                </c:pt>
                <c:pt idx="3501">
                  <c:v>109.27249999990454</c:v>
                </c:pt>
                <c:pt idx="3502">
                  <c:v>109.35583333333489</c:v>
                </c:pt>
                <c:pt idx="3503">
                  <c:v>109.43916666659061</c:v>
                </c:pt>
                <c:pt idx="3504">
                  <c:v>109.52250000002095</c:v>
                </c:pt>
                <c:pt idx="3505">
                  <c:v>109.60583333327668</c:v>
                </c:pt>
                <c:pt idx="3506">
                  <c:v>109.68916666670702</c:v>
                </c:pt>
                <c:pt idx="3507">
                  <c:v>109.77249999996275</c:v>
                </c:pt>
                <c:pt idx="3508">
                  <c:v>109.85583333339309</c:v>
                </c:pt>
                <c:pt idx="3509">
                  <c:v>109.93916666664882</c:v>
                </c:pt>
                <c:pt idx="3510">
                  <c:v>110.02249999990454</c:v>
                </c:pt>
                <c:pt idx="3511">
                  <c:v>110.10583333333489</c:v>
                </c:pt>
                <c:pt idx="3512">
                  <c:v>110.18916666659061</c:v>
                </c:pt>
                <c:pt idx="3513">
                  <c:v>110.27250000002095</c:v>
                </c:pt>
                <c:pt idx="3514">
                  <c:v>110.35583333327668</c:v>
                </c:pt>
                <c:pt idx="3515">
                  <c:v>110.43916666670702</c:v>
                </c:pt>
                <c:pt idx="3516">
                  <c:v>110.52249999996275</c:v>
                </c:pt>
                <c:pt idx="3517">
                  <c:v>110.60583333339309</c:v>
                </c:pt>
                <c:pt idx="3518">
                  <c:v>110.68944444449153</c:v>
                </c:pt>
                <c:pt idx="3519">
                  <c:v>110.77277777774725</c:v>
                </c:pt>
                <c:pt idx="3520">
                  <c:v>110.8561111111776</c:v>
                </c:pt>
                <c:pt idx="3521">
                  <c:v>110.93944444443332</c:v>
                </c:pt>
                <c:pt idx="3522">
                  <c:v>111.02277777768904</c:v>
                </c:pt>
                <c:pt idx="3523">
                  <c:v>111.10611111111939</c:v>
                </c:pt>
                <c:pt idx="3524">
                  <c:v>111.18944444437511</c:v>
                </c:pt>
                <c:pt idx="3525">
                  <c:v>111.27277777780546</c:v>
                </c:pt>
                <c:pt idx="3526">
                  <c:v>111.35611111106118</c:v>
                </c:pt>
                <c:pt idx="3527">
                  <c:v>111.43944444449153</c:v>
                </c:pt>
                <c:pt idx="3528">
                  <c:v>111.52277777774725</c:v>
                </c:pt>
                <c:pt idx="3529">
                  <c:v>111.6061111111776</c:v>
                </c:pt>
                <c:pt idx="3530">
                  <c:v>111.68944444443332</c:v>
                </c:pt>
                <c:pt idx="3531">
                  <c:v>111.77277777768904</c:v>
                </c:pt>
                <c:pt idx="3532">
                  <c:v>111.85611111111939</c:v>
                </c:pt>
                <c:pt idx="3533">
                  <c:v>111.93944444437511</c:v>
                </c:pt>
                <c:pt idx="3534">
                  <c:v>112.02277777780546</c:v>
                </c:pt>
                <c:pt idx="3535">
                  <c:v>112.10611111106118</c:v>
                </c:pt>
                <c:pt idx="3536">
                  <c:v>112.18972222215962</c:v>
                </c:pt>
                <c:pt idx="3537">
                  <c:v>112.27305555558996</c:v>
                </c:pt>
                <c:pt idx="3538">
                  <c:v>112.35638888884569</c:v>
                </c:pt>
                <c:pt idx="3539">
                  <c:v>112.43972222227603</c:v>
                </c:pt>
                <c:pt idx="3540">
                  <c:v>112.52305555553176</c:v>
                </c:pt>
                <c:pt idx="3541">
                  <c:v>112.6063888889621</c:v>
                </c:pt>
                <c:pt idx="3542">
                  <c:v>112.68972222221782</c:v>
                </c:pt>
                <c:pt idx="3543">
                  <c:v>112.77305555547355</c:v>
                </c:pt>
                <c:pt idx="3544">
                  <c:v>112.85638888890389</c:v>
                </c:pt>
                <c:pt idx="3545">
                  <c:v>112.93972222215962</c:v>
                </c:pt>
              </c:numCache>
            </c:numRef>
          </c:xVal>
          <c:yVal>
            <c:numRef>
              <c:f>'2020.01.17 Kapton 0.125mm TB1'!$N$50:$N$15000</c:f>
              <c:numCache>
                <c:formatCode>0.00E+00</c:formatCode>
                <c:ptCount val="14951"/>
                <c:pt idx="0">
                  <c:v>5.1251740852708769E-4</c:v>
                </c:pt>
                <c:pt idx="1">
                  <c:v>4.9919255897267736E-4</c:v>
                </c:pt>
                <c:pt idx="2">
                  <c:v>4.8651922240616752E-4</c:v>
                </c:pt>
                <c:pt idx="3">
                  <c:v>4.7445130807882897E-4</c:v>
                </c:pt>
                <c:pt idx="4">
                  <c:v>4.6294695815878039E-4</c:v>
                </c:pt>
                <c:pt idx="5">
                  <c:v>4.5196805407624892E-4</c:v>
                </c:pt>
                <c:pt idx="6">
                  <c:v>4.4147982247439165E-4</c:v>
                </c:pt>
                <c:pt idx="7">
                  <c:v>4.3145047120115931E-4</c:v>
                </c:pt>
                <c:pt idx="8">
                  <c:v>4.218508894559756E-4</c:v>
                </c:pt>
                <c:pt idx="9">
                  <c:v>4.1265435490063848E-4</c:v>
                </c:pt>
                <c:pt idx="10">
                  <c:v>4.0383630537429614E-4</c:v>
                </c:pt>
                <c:pt idx="11">
                  <c:v>3.9537412046923857E-4</c:v>
                </c:pt>
                <c:pt idx="12">
                  <c:v>3.8724694406391509E-4</c:v>
                </c:pt>
                <c:pt idx="13">
                  <c:v>3.7564255515293939E-4</c:v>
                </c:pt>
                <c:pt idx="14">
                  <c:v>3.6827169665546133E-4</c:v>
                </c:pt>
                <c:pt idx="15">
                  <c:v>3.6117441564413594E-4</c:v>
                </c:pt>
                <c:pt idx="16">
                  <c:v>3.543359377199342E-4</c:v>
                </c:pt>
                <c:pt idx="17">
                  <c:v>3.4774253331664953E-4</c:v>
                </c:pt>
                <c:pt idx="18">
                  <c:v>3.4138141546181846E-4</c:v>
                </c:pt>
                <c:pt idx="19">
                  <c:v>3.3524066814992102E-4</c:v>
                </c:pt>
                <c:pt idx="20">
                  <c:v>3.2930917001794239E-4</c:v>
                </c:pt>
                <c:pt idx="21">
                  <c:v>3.235765365200079E-4</c:v>
                </c:pt>
                <c:pt idx="22">
                  <c:v>3.1803304981897784E-4</c:v>
                </c:pt>
                <c:pt idx="23">
                  <c:v>3.1266961297342556E-4</c:v>
                </c:pt>
                <c:pt idx="24">
                  <c:v>3.0747769808818005E-4</c:v>
                </c:pt>
                <c:pt idx="25">
                  <c:v>3.0244930889193101E-4</c:v>
                </c:pt>
                <c:pt idx="26">
                  <c:v>2.9757693103449421E-4</c:v>
                </c:pt>
                <c:pt idx="27">
                  <c:v>2.905455511931738E-4</c:v>
                </c:pt>
                <c:pt idx="28">
                  <c:v>2.8603320917950026E-4</c:v>
                </c:pt>
                <c:pt idx="29">
                  <c:v>2.8165391984058438E-4</c:v>
                </c:pt>
                <c:pt idx="30">
                  <c:v>2.7740195760596022E-4</c:v>
                </c:pt>
                <c:pt idx="31">
                  <c:v>2.7327191494293772E-4</c:v>
                </c:pt>
                <c:pt idx="32">
                  <c:v>2.6925868564643712E-4</c:v>
                </c:pt>
                <c:pt idx="33">
                  <c:v>2.6535744179224881E-4</c:v>
                </c:pt>
                <c:pt idx="34">
                  <c:v>2.6156361981129932E-4</c:v>
                </c:pt>
                <c:pt idx="35">
                  <c:v>2.5787289583201965E-4</c:v>
                </c:pt>
                <c:pt idx="36">
                  <c:v>2.5428117467315872E-4</c:v>
                </c:pt>
                <c:pt idx="37">
                  <c:v>2.507845728044395E-4</c:v>
                </c:pt>
                <c:pt idx="38">
                  <c:v>2.473794091259981E-4</c:v>
                </c:pt>
                <c:pt idx="39">
                  <c:v>2.4406218581470327E-4</c:v>
                </c:pt>
                <c:pt idx="40">
                  <c:v>2.4082958112441974E-4</c:v>
                </c:pt>
                <c:pt idx="41">
                  <c:v>2.3767843652600917E-4</c:v>
                </c:pt>
                <c:pt idx="42">
                  <c:v>2.3309793117339816E-4</c:v>
                </c:pt>
                <c:pt idx="43">
                  <c:v>2.3013761439906528E-4</c:v>
                </c:pt>
                <c:pt idx="44">
                  <c:v>2.2724886341039596E-4</c:v>
                </c:pt>
                <c:pt idx="45">
                  <c:v>2.2442914487917341E-4</c:v>
                </c:pt>
                <c:pt idx="46">
                  <c:v>2.2167604292081455E-4</c:v>
                </c:pt>
                <c:pt idx="47">
                  <c:v>2.1898725489723447E-4</c:v>
                </c:pt>
                <c:pt idx="48">
                  <c:v>2.1636057998237459E-4</c:v>
                </c:pt>
                <c:pt idx="49">
                  <c:v>2.1379391681726148E-4</c:v>
                </c:pt>
                <c:pt idx="50">
                  <c:v>2.1128525641312201E-4</c:v>
                </c:pt>
                <c:pt idx="51">
                  <c:v>2.0883268020120073E-4</c:v>
                </c:pt>
                <c:pt idx="52">
                  <c:v>2.0643435054536292E-4</c:v>
                </c:pt>
                <c:pt idx="53">
                  <c:v>2.0408850946088621E-4</c:v>
                </c:pt>
                <c:pt idx="54">
                  <c:v>2.017934729324299E-4</c:v>
                </c:pt>
                <c:pt idx="55">
                  <c:v>1.9954762987391001E-4</c:v>
                </c:pt>
                <c:pt idx="56">
                  <c:v>1.9626773822351145E-4</c:v>
                </c:pt>
                <c:pt idx="57">
                  <c:v>1.9413825417749392E-4</c:v>
                </c:pt>
                <c:pt idx="58">
                  <c:v>1.9205282540669854E-4</c:v>
                </c:pt>
                <c:pt idx="59">
                  <c:v>1.900101155917095E-4</c:v>
                </c:pt>
                <c:pt idx="60">
                  <c:v>1.8800884096155214E-4</c:v>
                </c:pt>
                <c:pt idx="61">
                  <c:v>1.8604777018805559E-4</c:v>
                </c:pt>
                <c:pt idx="62">
                  <c:v>1.841257181551625E-4</c:v>
                </c:pt>
                <c:pt idx="63">
                  <c:v>1.8224154617219916E-4</c:v>
                </c:pt>
                <c:pt idx="64">
                  <c:v>1.8039415858005288E-4</c:v>
                </c:pt>
                <c:pt idx="65">
                  <c:v>1.7858250300236718E-4</c:v>
                </c:pt>
                <c:pt idx="66">
                  <c:v>1.7680556491749523E-4</c:v>
                </c:pt>
                <c:pt idx="67">
                  <c:v>1.7506236761306526E-4</c:v>
                </c:pt>
                <c:pt idx="68">
                  <c:v>1.7335197204507367E-4</c:v>
                </c:pt>
                <c:pt idx="69">
                  <c:v>1.7167347190982961E-4</c:v>
                </c:pt>
                <c:pt idx="70">
                  <c:v>1.7002599429360359E-4</c:v>
                </c:pt>
                <c:pt idx="71">
                  <c:v>1.6761111219392341E-4</c:v>
                </c:pt>
                <c:pt idx="72">
                  <c:v>1.6603757432657134E-4</c:v>
                </c:pt>
                <c:pt idx="73">
                  <c:v>1.6449224136797332E-4</c:v>
                </c:pt>
                <c:pt idx="74">
                  <c:v>1.6297437204384368E-4</c:v>
                </c:pt>
                <c:pt idx="75">
                  <c:v>1.6148324927383039E-4</c:v>
                </c:pt>
                <c:pt idx="76">
                  <c:v>1.6001818102819593E-4</c:v>
                </c:pt>
                <c:pt idx="77">
                  <c:v>1.585784983497138E-4</c:v>
                </c:pt>
                <c:pt idx="78">
                  <c:v>1.5716355616858329E-4</c:v>
                </c:pt>
                <c:pt idx="79">
                  <c:v>1.5577272964960708E-4</c:v>
                </c:pt>
                <c:pt idx="80">
                  <c:v>1.5440541511838347E-4</c:v>
                </c:pt>
                <c:pt idx="81">
                  <c:v>1.5306102833786883E-4</c:v>
                </c:pt>
                <c:pt idx="82">
                  <c:v>1.5173900538471946E-4</c:v>
                </c:pt>
                <c:pt idx="83">
                  <c:v>1.5043879934635324E-4</c:v>
                </c:pt>
                <c:pt idx="84">
                  <c:v>1.4915988128717813E-4</c:v>
                </c:pt>
                <c:pt idx="85">
                  <c:v>1.4790173873387264E-4</c:v>
                </c:pt>
                <c:pt idx="86">
                  <c:v>1.4666387658715521E-4</c:v>
                </c:pt>
                <c:pt idx="87">
                  <c:v>1.4484406157343473E-4</c:v>
                </c:pt>
                <c:pt idx="88">
                  <c:v>1.4365483055554147E-4</c:v>
                </c:pt>
                <c:pt idx="89">
                  <c:v>1.4248426256319884E-4</c:v>
                </c:pt>
                <c:pt idx="90">
                  <c:v>1.4133192678902784E-4</c:v>
                </c:pt>
                <c:pt idx="91">
                  <c:v>1.4019740656288004E-4</c:v>
                </c:pt>
                <c:pt idx="92">
                  <c:v>1.3908029668956983E-4</c:v>
                </c:pt>
                <c:pt idx="93">
                  <c:v>1.3798020443580764E-4</c:v>
                </c:pt>
                <c:pt idx="94">
                  <c:v>1.368967483803828E-4</c:v>
                </c:pt>
                <c:pt idx="95">
                  <c:v>1.3582955934394585E-4</c:v>
                </c:pt>
                <c:pt idx="96">
                  <c:v>1.3477827793729151E-4</c:v>
                </c:pt>
                <c:pt idx="97">
                  <c:v>1.3374255553776689E-4</c:v>
                </c:pt>
                <c:pt idx="98">
                  <c:v>1.327220532536108E-4</c:v>
                </c:pt>
                <c:pt idx="99">
                  <c:v>1.3171644284406872E-4</c:v>
                </c:pt>
                <c:pt idx="100">
                  <c:v>1.3072540445197749E-4</c:v>
                </c:pt>
                <c:pt idx="101">
                  <c:v>1.2974862756293896E-4</c:v>
                </c:pt>
                <c:pt idx="102">
                  <c:v>1.2830954449564048E-4</c:v>
                </c:pt>
                <c:pt idx="103">
                  <c:v>1.2736711895741881E-4</c:v>
                </c:pt>
                <c:pt idx="104">
                  <c:v>1.264379350204986E-4</c:v>
                </c:pt>
                <c:pt idx="105">
                  <c:v>1.2552171874752598E-4</c:v>
                </c:pt>
                <c:pt idx="106">
                  <c:v>1.2461820394046717E-4</c:v>
                </c:pt>
                <c:pt idx="107">
                  <c:v>1.2372713131385315E-4</c:v>
                </c:pt>
                <c:pt idx="108">
                  <c:v>1.2284824937093235E-4</c:v>
                </c:pt>
                <c:pt idx="109">
                  <c:v>1.2198131249257763E-4</c:v>
                </c:pt>
                <c:pt idx="110">
                  <c:v>1.2112608183982942E-4</c:v>
                </c:pt>
                <c:pt idx="111">
                  <c:v>1.2028232459552281E-4</c:v>
                </c:pt>
                <c:pt idx="112">
                  <c:v>1.1944981481689434E-4</c:v>
                </c:pt>
                <c:pt idx="113">
                  <c:v>1.186283316477254E-4</c:v>
                </c:pt>
                <c:pt idx="114">
                  <c:v>1.1781766019357738E-4</c:v>
                </c:pt>
                <c:pt idx="115">
                  <c:v>9.7649397940136355E-5</c:v>
                </c:pt>
                <c:pt idx="116">
                  <c:v>8.3014219833713369E-5</c:v>
                </c:pt>
                <c:pt idx="117">
                  <c:v>7.2244957951585483E-5</c:v>
                </c:pt>
                <c:pt idx="118">
                  <c:v>6.3877635444379297E-5</c:v>
                </c:pt>
                <c:pt idx="119">
                  <c:v>5.7195842950353667E-5</c:v>
                </c:pt>
                <c:pt idx="120">
                  <c:v>3.7283232558454883E-5</c:v>
                </c:pt>
                <c:pt idx="121">
                  <c:v>2.746367290620492E-5</c:v>
                </c:pt>
                <c:pt idx="122">
                  <c:v>2.1647513297301464E-5</c:v>
                </c:pt>
                <c:pt idx="123">
                  <c:v>1.7814314733351485E-5</c:v>
                </c:pt>
                <c:pt idx="124">
                  <c:v>1.5104067425149566E-5</c:v>
                </c:pt>
                <c:pt idx="125">
                  <c:v>1.3089819559908699E-5</c:v>
                </c:pt>
                <c:pt idx="126">
                  <c:v>1.1536010238689993E-5</c:v>
                </c:pt>
                <c:pt idx="127">
                  <c:v>1.0302226820991753E-5</c:v>
                </c:pt>
                <c:pt idx="128">
                  <c:v>9.2996656155360892E-6</c:v>
                </c:pt>
                <c:pt idx="129">
                  <c:v>8.469466467580672E-6</c:v>
                </c:pt>
                <c:pt idx="130">
                  <c:v>7.7711015663775454E-6</c:v>
                </c:pt>
                <c:pt idx="131">
                  <c:v>7.1739334069272473E-6</c:v>
                </c:pt>
                <c:pt idx="132">
                  <c:v>6.6608632518745613E-6</c:v>
                </c:pt>
                <c:pt idx="133">
                  <c:v>6.2140723164962583E-6</c:v>
                </c:pt>
                <c:pt idx="134">
                  <c:v>5.8216238116684051E-6</c:v>
                </c:pt>
                <c:pt idx="135">
                  <c:v>5.4742713600699375E-6</c:v>
                </c:pt>
                <c:pt idx="136">
                  <c:v>5.164743517795923E-6</c:v>
                </c:pt>
                <c:pt idx="137">
                  <c:v>4.8872446997521153E-6</c:v>
                </c:pt>
                <c:pt idx="138">
                  <c:v>4.6370998868155265E-6</c:v>
                </c:pt>
                <c:pt idx="139">
                  <c:v>4.410497076180664E-6</c:v>
                </c:pt>
                <c:pt idx="140">
                  <c:v>4.2042975054335024E-6</c:v>
                </c:pt>
                <c:pt idx="141">
                  <c:v>4.0158937538466836E-6</c:v>
                </c:pt>
                <c:pt idx="142">
                  <c:v>3.8431022126557929E-6</c:v>
                </c:pt>
                <c:pt idx="143">
                  <c:v>3.6840805989890259E-6</c:v>
                </c:pt>
                <c:pt idx="144">
                  <c:v>3.537263979545368E-6</c:v>
                </c:pt>
                <c:pt idx="145">
                  <c:v>3.4013146309390562E-6</c:v>
                </c:pt>
                <c:pt idx="146">
                  <c:v>3.2750823798989983E-6</c:v>
                </c:pt>
                <c:pt idx="147">
                  <c:v>3.1575729497534799E-6</c:v>
                </c:pt>
                <c:pt idx="148">
                  <c:v>3.0479224987588252E-6</c:v>
                </c:pt>
                <c:pt idx="149">
                  <c:v>2.9453769773362878E-6</c:v>
                </c:pt>
                <c:pt idx="150">
                  <c:v>2.8492752791622426E-6</c:v>
                </c:pt>
                <c:pt idx="151">
                  <c:v>2.758743807216041E-6</c:v>
                </c:pt>
                <c:pt idx="152">
                  <c:v>2.6738684129674939E-6</c:v>
                </c:pt>
                <c:pt idx="153">
                  <c:v>2.5938828151290733E-6</c:v>
                </c:pt>
                <c:pt idx="154">
                  <c:v>2.5183811135016852E-6</c:v>
                </c:pt>
                <c:pt idx="155">
                  <c:v>2.4470008688727576E-6</c:v>
                </c:pt>
                <c:pt idx="156">
                  <c:v>2.3794174582486919E-6</c:v>
                </c:pt>
                <c:pt idx="157">
                  <c:v>2.3153392835773376E-6</c:v>
                </c:pt>
                <c:pt idx="158">
                  <c:v>2.2545036913323581E-6</c:v>
                </c:pt>
                <c:pt idx="159">
                  <c:v>2.1966734792711146E-6</c:v>
                </c:pt>
                <c:pt idx="160">
                  <c:v>2.1416338978701726E-6</c:v>
                </c:pt>
                <c:pt idx="161">
                  <c:v>2.0891900633808073E-6</c:v>
                </c:pt>
                <c:pt idx="162">
                  <c:v>2.0391647207358123E-6</c:v>
                </c:pt>
                <c:pt idx="163">
                  <c:v>1.9913963014249756E-6</c:v>
                </c:pt>
                <c:pt idx="164">
                  <c:v>1.9457372310756929E-6</c:v>
                </c:pt>
                <c:pt idx="165">
                  <c:v>1.902052452374499E-6</c:v>
                </c:pt>
                <c:pt idx="166">
                  <c:v>1.860218129407771E-6</c:v>
                </c:pt>
                <c:pt idx="167">
                  <c:v>1.8201205106337397E-6</c:v>
                </c:pt>
                <c:pt idx="168">
                  <c:v>1.7816549257806991E-6</c:v>
                </c:pt>
                <c:pt idx="169">
                  <c:v>1.7447249010898658E-6</c:v>
                </c:pt>
                <c:pt idx="170">
                  <c:v>1.7092413746865842E-6</c:v>
                </c:pt>
                <c:pt idx="171">
                  <c:v>1.6751220008886587E-6</c:v>
                </c:pt>
                <c:pt idx="172">
                  <c:v>1.6421831662426356E-6</c:v>
                </c:pt>
                <c:pt idx="173">
                  <c:v>1.6105728419298719E-6</c:v>
                </c:pt>
                <c:pt idx="174">
                  <c:v>1.5801138551591292E-6</c:v>
                </c:pt>
                <c:pt idx="175">
                  <c:v>1.5507451788011729E-6</c:v>
                </c:pt>
                <c:pt idx="176">
                  <c:v>1.52240999800758E-6</c:v>
                </c:pt>
                <c:pt idx="177">
                  <c:v>1.4950553546797144E-6</c:v>
                </c:pt>
                <c:pt idx="178">
                  <c:v>1.4686318263925488E-6</c:v>
                </c:pt>
                <c:pt idx="179">
                  <c:v>1.4430932376382001E-6</c:v>
                </c:pt>
                <c:pt idx="180">
                  <c:v>1.4183963980310773E-6</c:v>
                </c:pt>
                <c:pt idx="181">
                  <c:v>1.39450086617176E-6</c:v>
                </c:pt>
                <c:pt idx="182">
                  <c:v>1.3713687348070022E-6</c:v>
                </c:pt>
                <c:pt idx="183">
                  <c:v>1.3489644362443441E-6</c:v>
                </c:pt>
                <c:pt idx="184">
                  <c:v>1.3272545653822577E-6</c:v>
                </c:pt>
                <c:pt idx="185">
                  <c:v>1.3062077180918134E-6</c:v>
                </c:pt>
                <c:pt idx="186">
                  <c:v>1.2857943444780282E-6</c:v>
                </c:pt>
                <c:pt idx="187">
                  <c:v>1.2659866141812246E-6</c:v>
                </c:pt>
                <c:pt idx="188">
                  <c:v>1.246758293861131E-6</c:v>
                </c:pt>
                <c:pt idx="189">
                  <c:v>1.2280232899120264E-6</c:v>
                </c:pt>
                <c:pt idx="190">
                  <c:v>1.2098826567798525E-6</c:v>
                </c:pt>
                <c:pt idx="191">
                  <c:v>1.1922511637984753E-6</c:v>
                </c:pt>
                <c:pt idx="192">
                  <c:v>1.1751079329660224E-6</c:v>
                </c:pt>
                <c:pt idx="193">
                  <c:v>1.1584332054750805E-6</c:v>
                </c:pt>
                <c:pt idx="194">
                  <c:v>1.1422082680812702E-6</c:v>
                </c:pt>
                <c:pt idx="195">
                  <c:v>1.1264153848685082E-6</c:v>
                </c:pt>
                <c:pt idx="196">
                  <c:v>1.1110377347541993E-6</c:v>
                </c:pt>
                <c:pt idx="197">
                  <c:v>1.0960593532210549E-6</c:v>
                </c:pt>
                <c:pt idx="198">
                  <c:v>1.0814650789196538E-6</c:v>
                </c:pt>
                <c:pt idx="199">
                  <c:v>1.0672405037348146E-6</c:v>
                </c:pt>
                <c:pt idx="200">
                  <c:v>1.0533719269825415E-6</c:v>
                </c:pt>
                <c:pt idx="201">
                  <c:v>1.0398463124801832E-6</c:v>
                </c:pt>
                <c:pt idx="202">
                  <c:v>1.0266512489715619E-6</c:v>
                </c:pt>
                <c:pt idx="203">
                  <c:v>1.013774913339958E-6</c:v>
                </c:pt>
                <c:pt idx="204">
                  <c:v>1.00120603612266E-6</c:v>
                </c:pt>
                <c:pt idx="205">
                  <c:v>9.888934471515141E-7</c:v>
                </c:pt>
                <c:pt idx="206">
                  <c:v>9.7690867443913834E-7</c:v>
                </c:pt>
                <c:pt idx="207">
                  <c:v>9.6520053405562118E-7</c:v>
                </c:pt>
                <c:pt idx="208">
                  <c:v>9.5375967478631203E-7</c:v>
                </c:pt>
                <c:pt idx="209">
                  <c:v>9.425771595158E-7</c:v>
                </c:pt>
                <c:pt idx="210">
                  <c:v>9.3164444282252729E-7</c:v>
                </c:pt>
                <c:pt idx="211">
                  <c:v>9.2095334965381671E-7</c:v>
                </c:pt>
                <c:pt idx="212">
                  <c:v>9.1049605572297639E-7</c:v>
                </c:pt>
                <c:pt idx="213">
                  <c:v>9.0026506881659959E-7</c:v>
                </c:pt>
                <c:pt idx="214">
                  <c:v>8.9025321148970021E-7</c:v>
                </c:pt>
                <c:pt idx="215">
                  <c:v>8.8045360482896544E-7</c:v>
                </c:pt>
                <c:pt idx="216">
                  <c:v>8.7085965300920562E-7</c:v>
                </c:pt>
                <c:pt idx="217">
                  <c:v>8.6146502908894843E-7</c:v>
                </c:pt>
                <c:pt idx="218">
                  <c:v>8.5226366134478834E-7</c:v>
                </c:pt>
                <c:pt idx="219">
                  <c:v>8.4324972072827805E-7</c:v>
                </c:pt>
                <c:pt idx="220">
                  <c:v>8.3441760875983465E-7</c:v>
                </c:pt>
                <c:pt idx="221">
                  <c:v>8.2576194642608173E-7</c:v>
                </c:pt>
                <c:pt idx="222">
                  <c:v>8.172775634464586E-7</c:v>
                </c:pt>
                <c:pt idx="223">
                  <c:v>8.0893203412408921E-7</c:v>
                </c:pt>
                <c:pt idx="224">
                  <c:v>8.0077601543862008E-7</c:v>
                </c:pt>
                <c:pt idx="225">
                  <c:v>7.9277690585220973E-7</c:v>
                </c:pt>
                <c:pt idx="226">
                  <c:v>7.849302763376839E-7</c:v>
                </c:pt>
                <c:pt idx="227">
                  <c:v>7.772318620185584E-7</c:v>
                </c:pt>
                <c:pt idx="228">
                  <c:v>7.6967755455239255E-7</c:v>
                </c:pt>
                <c:pt idx="229">
                  <c:v>7.6226339516440569E-7</c:v>
                </c:pt>
                <c:pt idx="230">
                  <c:v>7.5498556780670552E-7</c:v>
                </c:pt>
                <c:pt idx="231">
                  <c:v>7.4784039292622835E-7</c:v>
                </c:pt>
                <c:pt idx="232">
                  <c:v>7.4082432132203758E-7</c:v>
                </c:pt>
                <c:pt idx="233">
                  <c:v>7.3393392855972436E-7</c:v>
                </c:pt>
                <c:pt idx="234">
                  <c:v>7.2716590945858629E-7</c:v>
                </c:pt>
                <c:pt idx="235">
                  <c:v>7.2051707300609887E-7</c:v>
                </c:pt>
                <c:pt idx="236">
                  <c:v>7.1398433752965616E-7</c:v>
                </c:pt>
                <c:pt idx="237">
                  <c:v>7.0756472597719878E-7</c:v>
                </c:pt>
                <c:pt idx="238">
                  <c:v>7.0125536163634835E-7</c:v>
                </c:pt>
                <c:pt idx="239">
                  <c:v>6.9503296755130014E-7</c:v>
                </c:pt>
                <c:pt idx="240">
                  <c:v>6.8895634418104707E-7</c:v>
                </c:pt>
                <c:pt idx="241">
                  <c:v>6.8294158738879642E-7</c:v>
                </c:pt>
                <c:pt idx="242">
                  <c:v>6.770466364690353E-7</c:v>
                </c:pt>
                <c:pt idx="243">
                  <c:v>6.7124890631906925E-7</c:v>
                </c:pt>
                <c:pt idx="244">
                  <c:v>6.6554604136144681E-7</c:v>
                </c:pt>
                <c:pt idx="245">
                  <c:v>6.5993576103266545E-7</c:v>
                </c:pt>
                <c:pt idx="246">
                  <c:v>6.5441585686628903E-7</c:v>
                </c:pt>
                <c:pt idx="247">
                  <c:v>6.4898418959777442E-7</c:v>
                </c:pt>
                <c:pt idx="248">
                  <c:v>6.4363868657412879E-7</c:v>
                </c:pt>
                <c:pt idx="249">
                  <c:v>6.3837733910339589E-7</c:v>
                </c:pt>
                <c:pt idx="250">
                  <c:v>6.3319820010174842E-7</c:v>
                </c:pt>
                <c:pt idx="251">
                  <c:v>6.2809938167345657E-7</c:v>
                </c:pt>
                <c:pt idx="252">
                  <c:v>6.2307905297083988E-7</c:v>
                </c:pt>
                <c:pt idx="253">
                  <c:v>6.1813543799163213E-7</c:v>
                </c:pt>
                <c:pt idx="254">
                  <c:v>6.1326681357866868E-7</c:v>
                </c:pt>
                <c:pt idx="255">
                  <c:v>6.0847150750617319E-7</c:v>
                </c:pt>
                <c:pt idx="256">
                  <c:v>6.0374789655007541E-7</c:v>
                </c:pt>
                <c:pt idx="257">
                  <c:v>5.990944047904082E-7</c:v>
                </c:pt>
                <c:pt idx="258">
                  <c:v>5.9450950183070717E-7</c:v>
                </c:pt>
                <c:pt idx="259">
                  <c:v>5.8999170124742217E-7</c:v>
                </c:pt>
                <c:pt idx="260">
                  <c:v>5.8553955895361486E-7</c:v>
                </c:pt>
                <c:pt idx="261">
                  <c:v>5.8115167178106746E-7</c:v>
                </c:pt>
                <c:pt idx="262">
                  <c:v>5.7682667598357097E-7</c:v>
                </c:pt>
                <c:pt idx="263">
                  <c:v>5.7256324589399182E-7</c:v>
                </c:pt>
                <c:pt idx="264">
                  <c:v>5.683461815084555E-7</c:v>
                </c:pt>
                <c:pt idx="265">
                  <c:v>5.64202246368116E-7</c:v>
                </c:pt>
                <c:pt idx="266">
                  <c:v>5.6011611154385449E-7</c:v>
                </c:pt>
                <c:pt idx="267">
                  <c:v>5.5608659119594923E-7</c:v>
                </c:pt>
                <c:pt idx="268">
                  <c:v>5.5211253146615856E-7</c:v>
                </c:pt>
                <c:pt idx="269">
                  <c:v>5.4819280947616334E-7</c:v>
                </c:pt>
                <c:pt idx="270">
                  <c:v>5.4432633223426172E-7</c:v>
                </c:pt>
                <c:pt idx="271">
                  <c:v>5.4051203571492036E-7</c:v>
                </c:pt>
                <c:pt idx="272">
                  <c:v>5.3674888384643056E-7</c:v>
                </c:pt>
                <c:pt idx="273">
                  <c:v>5.3303586766423964E-7</c:v>
                </c:pt>
                <c:pt idx="274">
                  <c:v>5.2937200438010397E-7</c:v>
                </c:pt>
                <c:pt idx="275">
                  <c:v>5.2575633656448797E-7</c:v>
                </c:pt>
                <c:pt idx="276">
                  <c:v>5.2218793135926776E-7</c:v>
                </c:pt>
                <c:pt idx="277">
                  <c:v>5.1866587964612383E-7</c:v>
                </c:pt>
                <c:pt idx="278">
                  <c:v>5.151892953569367E-7</c:v>
                </c:pt>
                <c:pt idx="279">
                  <c:v>5.1175731469340909E-7</c:v>
                </c:pt>
                <c:pt idx="280">
                  <c:v>5.0836909549091424E-7</c:v>
                </c:pt>
                <c:pt idx="281">
                  <c:v>5.0501273647226552E-7</c:v>
                </c:pt>
                <c:pt idx="282">
                  <c:v>5.0170973588035994E-7</c:v>
                </c:pt>
                <c:pt idx="283">
                  <c:v>4.9844809070333976E-7</c:v>
                </c:pt>
                <c:pt idx="284">
                  <c:v>4.95227038783863E-7</c:v>
                </c:pt>
                <c:pt idx="285">
                  <c:v>4.9204583648699296E-7</c:v>
                </c:pt>
                <c:pt idx="286">
                  <c:v>4.889037580972061E-7</c:v>
                </c:pt>
                <c:pt idx="287">
                  <c:v>4.8580009530332811E-7</c:v>
                </c:pt>
                <c:pt idx="288">
                  <c:v>4.8273415670102678E-7</c:v>
                </c:pt>
                <c:pt idx="289">
                  <c:v>4.7970526724908654E-7</c:v>
                </c:pt>
                <c:pt idx="290">
                  <c:v>4.7671276783991434E-7</c:v>
                </c:pt>
                <c:pt idx="291">
                  <c:v>4.7375601478465455E-7</c:v>
                </c:pt>
                <c:pt idx="292">
                  <c:v>4.7083437941536917E-7</c:v>
                </c:pt>
                <c:pt idx="293">
                  <c:v>4.6794724760293719E-7</c:v>
                </c:pt>
                <c:pt idx="294">
                  <c:v>4.6509401938836017E-7</c:v>
                </c:pt>
                <c:pt idx="295">
                  <c:v>4.6227410853680723E-7</c:v>
                </c:pt>
                <c:pt idx="296">
                  <c:v>4.594869421663493E-7</c:v>
                </c:pt>
                <c:pt idx="297">
                  <c:v>4.5673196038859066E-7</c:v>
                </c:pt>
                <c:pt idx="298">
                  <c:v>4.5400861590401966E-7</c:v>
                </c:pt>
                <c:pt idx="299">
                  <c:v>4.5131637369641357E-7</c:v>
                </c:pt>
                <c:pt idx="300">
                  <c:v>4.4865471064707343E-7</c:v>
                </c:pt>
                <c:pt idx="301">
                  <c:v>4.4602311525108681E-7</c:v>
                </c:pt>
                <c:pt idx="302">
                  <c:v>4.4342108725462934E-7</c:v>
                </c:pt>
                <c:pt idx="303">
                  <c:v>4.4084813739140101E-7</c:v>
                </c:pt>
                <c:pt idx="304">
                  <c:v>4.3830378704661744E-7</c:v>
                </c:pt>
                <c:pt idx="305">
                  <c:v>4.3578756798556966E-7</c:v>
                </c:pt>
                <c:pt idx="306">
                  <c:v>4.3329902209036862E-7</c:v>
                </c:pt>
                <c:pt idx="307">
                  <c:v>4.3083770105329159E-7</c:v>
                </c:pt>
                <c:pt idx="308">
                  <c:v>4.2840316615719952E-7</c:v>
                </c:pt>
                <c:pt idx="309">
                  <c:v>4.2599498798123653E-7</c:v>
                </c:pt>
                <c:pt idx="310">
                  <c:v>4.2360484829824286E-7</c:v>
                </c:pt>
                <c:pt idx="311">
                  <c:v>4.2124821579974455E-7</c:v>
                </c:pt>
                <c:pt idx="312">
                  <c:v>4.1891670394895017E-7</c:v>
                </c:pt>
                <c:pt idx="313">
                  <c:v>4.1660991826445289E-7</c:v>
                </c:pt>
                <c:pt idx="314">
                  <c:v>4.143274724149406E-7</c:v>
                </c:pt>
                <c:pt idx="315">
                  <c:v>4.1206898802474008E-7</c:v>
                </c:pt>
                <c:pt idx="316">
                  <c:v>4.0983409448483513E-7</c:v>
                </c:pt>
                <c:pt idx="317">
                  <c:v>4.0762242872307646E-7</c:v>
                </c:pt>
                <c:pt idx="318">
                  <c:v>4.0543363505081388E-7</c:v>
                </c:pt>
                <c:pt idx="319">
                  <c:v>4.0326736494072094E-7</c:v>
                </c:pt>
                <c:pt idx="320">
                  <c:v>4.0112327688393569E-7</c:v>
                </c:pt>
                <c:pt idx="321">
                  <c:v>3.990010361795333E-7</c:v>
                </c:pt>
                <c:pt idx="322">
                  <c:v>3.9690031480142953E-7</c:v>
                </c:pt>
                <c:pt idx="323">
                  <c:v>3.9482079120307657E-7</c:v>
                </c:pt>
                <c:pt idx="324">
                  <c:v>3.927621501717634E-7</c:v>
                </c:pt>
                <c:pt idx="325">
                  <c:v>3.9072408268676566E-7</c:v>
                </c:pt>
                <c:pt idx="326">
                  <c:v>3.8870628573916009E-7</c:v>
                </c:pt>
                <c:pt idx="327">
                  <c:v>3.8670846222024025E-7</c:v>
                </c:pt>
                <c:pt idx="328">
                  <c:v>3.8472375953592621E-7</c:v>
                </c:pt>
                <c:pt idx="329">
                  <c:v>3.8276507852200265E-7</c:v>
                </c:pt>
                <c:pt idx="330">
                  <c:v>3.8082551256371792E-7</c:v>
                </c:pt>
                <c:pt idx="331">
                  <c:v>3.7890478671058439E-7</c:v>
                </c:pt>
                <c:pt idx="332">
                  <c:v>3.7700263124256754E-7</c:v>
                </c:pt>
                <c:pt idx="333">
                  <c:v>3.7511878151532718E-7</c:v>
                </c:pt>
                <c:pt idx="334">
                  <c:v>3.7325297787298411E-7</c:v>
                </c:pt>
                <c:pt idx="335">
                  <c:v>3.7140496550458516E-7</c:v>
                </c:pt>
                <c:pt idx="336">
                  <c:v>3.695744943435241E-7</c:v>
                </c:pt>
                <c:pt idx="337">
                  <c:v>3.6776131896939953E-7</c:v>
                </c:pt>
                <c:pt idx="338">
                  <c:v>3.6596519847478276E-7</c:v>
                </c:pt>
                <c:pt idx="339">
                  <c:v>3.6418589639206066E-7</c:v>
                </c:pt>
                <c:pt idx="340">
                  <c:v>3.6242318056258661E-7</c:v>
                </c:pt>
                <c:pt idx="341">
                  <c:v>3.6067682306850997E-7</c:v>
                </c:pt>
                <c:pt idx="342">
                  <c:v>3.589466001078657E-7</c:v>
                </c:pt>
                <c:pt idx="343">
                  <c:v>3.5723229193106198E-7</c:v>
                </c:pt>
                <c:pt idx="344">
                  <c:v>3.5553368272510644E-7</c:v>
                </c:pt>
                <c:pt idx="345">
                  <c:v>3.5385056053673077E-7</c:v>
                </c:pt>
                <c:pt idx="346">
                  <c:v>3.5218271719725346E-7</c:v>
                </c:pt>
                <c:pt idx="347">
                  <c:v>3.5052446396927106E-7</c:v>
                </c:pt>
                <c:pt idx="348">
                  <c:v>3.4888661771797563E-7</c:v>
                </c:pt>
                <c:pt idx="349">
                  <c:v>3.4726344695822408E-7</c:v>
                </c:pt>
                <c:pt idx="350">
                  <c:v>3.4565475780345503E-7</c:v>
                </c:pt>
                <c:pt idx="351">
                  <c:v>3.4406035975914418E-7</c:v>
                </c:pt>
                <c:pt idx="352">
                  <c:v>3.4248006562284498E-7</c:v>
                </c:pt>
                <c:pt idx="353">
                  <c:v>3.4091369143980661E-7</c:v>
                </c:pt>
                <c:pt idx="354">
                  <c:v>3.3936105641043247E-7</c:v>
                </c:pt>
                <c:pt idx="355">
                  <c:v>3.3782198283282564E-7</c:v>
                </c:pt>
                <c:pt idx="356">
                  <c:v>3.3629629604653141E-7</c:v>
                </c:pt>
                <c:pt idx="357">
                  <c:v>3.3478382434589616E-7</c:v>
                </c:pt>
                <c:pt idx="358">
                  <c:v>3.332843989431264E-7</c:v>
                </c:pt>
                <c:pt idx="359">
                  <c:v>3.3179785388198289E-7</c:v>
                </c:pt>
                <c:pt idx="360">
                  <c:v>3.3032402600349295E-7</c:v>
                </c:pt>
                <c:pt idx="361">
                  <c:v>3.2886275486308457E-7</c:v>
                </c:pt>
                <c:pt idx="362">
                  <c:v>3.2741388269878613E-7</c:v>
                </c:pt>
                <c:pt idx="363">
                  <c:v>3.2597725435461416E-7</c:v>
                </c:pt>
                <c:pt idx="364">
                  <c:v>3.2454798882889621E-7</c:v>
                </c:pt>
                <c:pt idx="365">
                  <c:v>3.2313543241517925E-7</c:v>
                </c:pt>
                <c:pt idx="366">
                  <c:v>3.2173466903494477E-7</c:v>
                </c:pt>
                <c:pt idx="367">
                  <c:v>3.2034555347650177E-7</c:v>
                </c:pt>
                <c:pt idx="368">
                  <c:v>3.1896794289592909E-7</c:v>
                </c:pt>
                <c:pt idx="369">
                  <c:v>3.1760169674922928E-7</c:v>
                </c:pt>
                <c:pt idx="370">
                  <c:v>3.1624667676903773E-7</c:v>
                </c:pt>
                <c:pt idx="371">
                  <c:v>3.1490274689643922E-7</c:v>
                </c:pt>
                <c:pt idx="372">
                  <c:v>3.1356977325948642E-7</c:v>
                </c:pt>
                <c:pt idx="373">
                  <c:v>3.1224762410751947E-7</c:v>
                </c:pt>
                <c:pt idx="374">
                  <c:v>3.1093616979138334E-7</c:v>
                </c:pt>
                <c:pt idx="375">
                  <c:v>3.0963528270284104E-7</c:v>
                </c:pt>
                <c:pt idx="376">
                  <c:v>3.0834483724281268E-7</c:v>
                </c:pt>
                <c:pt idx="377">
                  <c:v>3.070647097901544E-7</c:v>
                </c:pt>
                <c:pt idx="378">
                  <c:v>3.0579477864446545E-7</c:v>
                </c:pt>
                <c:pt idx="379">
                  <c:v>3.0453492401011771E-7</c:v>
                </c:pt>
                <c:pt idx="380">
                  <c:v>3.0328502793839961E-7</c:v>
                </c:pt>
                <c:pt idx="381">
                  <c:v>3.0120320621726004E-7</c:v>
                </c:pt>
                <c:pt idx="382">
                  <c:v>3.0119501610159853E-7</c:v>
                </c:pt>
                <c:pt idx="383">
                  <c:v>3.0118682641483003E-7</c:v>
                </c:pt>
                <c:pt idx="384">
                  <c:v>3.0117454268749265E-7</c:v>
                </c:pt>
                <c:pt idx="385">
                  <c:v>3.0116635407023793E-7</c:v>
                </c:pt>
                <c:pt idx="386">
                  <c:v>3.0115816588433389E-7</c:v>
                </c:pt>
                <c:pt idx="387">
                  <c:v>3.0114997812717352E-7</c:v>
                </c:pt>
                <c:pt idx="388">
                  <c:v>3.0114179079872342E-7</c:v>
                </c:pt>
                <c:pt idx="389">
                  <c:v>3.0113360389637711E-7</c:v>
                </c:pt>
                <c:pt idx="390">
                  <c:v>3.0112541742524802E-7</c:v>
                </c:pt>
                <c:pt idx="391">
                  <c:v>3.0111723138272935E-7</c:v>
                </c:pt>
                <c:pt idx="392">
                  <c:v>3.0110904576878823E-7</c:v>
                </c:pt>
                <c:pt idx="393">
                  <c:v>3.0110086058081855E-7</c:v>
                </c:pt>
                <c:pt idx="394">
                  <c:v>3.0109267582393253E-7</c:v>
                </c:pt>
                <c:pt idx="395">
                  <c:v>3.0083916070023606E-7</c:v>
                </c:pt>
                <c:pt idx="396">
                  <c:v>3.0083916070023606E-7</c:v>
                </c:pt>
                <c:pt idx="397">
                  <c:v>3.0058605635596317E-7</c:v>
                </c:pt>
                <c:pt idx="398">
                  <c:v>3.0058605635596317E-7</c:v>
                </c:pt>
                <c:pt idx="399">
                  <c:v>3.0033336180628109E-7</c:v>
                </c:pt>
                <c:pt idx="400">
                  <c:v>3.0033336180628109E-7</c:v>
                </c:pt>
                <c:pt idx="401">
                  <c:v>3.0008107606948175E-7</c:v>
                </c:pt>
                <c:pt idx="402">
                  <c:v>3.0008107606948175E-7</c:v>
                </c:pt>
                <c:pt idx="403">
                  <c:v>2.9982919816697011E-7</c:v>
                </c:pt>
                <c:pt idx="404">
                  <c:v>2.9982919816697011E-7</c:v>
                </c:pt>
                <c:pt idx="405">
                  <c:v>2.9957772712325198E-7</c:v>
                </c:pt>
                <c:pt idx="406">
                  <c:v>2.9957772712325198E-7</c:v>
                </c:pt>
                <c:pt idx="407">
                  <c:v>2.99326661968465E-7</c:v>
                </c:pt>
                <c:pt idx="408">
                  <c:v>2.99326661968465E-7</c:v>
                </c:pt>
                <c:pt idx="409">
                  <c:v>2.9907600172818808E-7</c:v>
                </c:pt>
                <c:pt idx="410">
                  <c:v>2.9907600172818808E-7</c:v>
                </c:pt>
                <c:pt idx="411">
                  <c:v>2.9882574543870346E-7</c:v>
                </c:pt>
                <c:pt idx="412">
                  <c:v>2.9882574543870346E-7</c:v>
                </c:pt>
                <c:pt idx="413">
                  <c:v>2.9857589213679793E-7</c:v>
                </c:pt>
                <c:pt idx="414">
                  <c:v>2.9857589213679793E-7</c:v>
                </c:pt>
                <c:pt idx="415">
                  <c:v>2.9832644086229823E-7</c:v>
                </c:pt>
                <c:pt idx="416">
                  <c:v>2.9832644086229823E-7</c:v>
                </c:pt>
                <c:pt idx="417">
                  <c:v>2.9807739065805914E-7</c:v>
                </c:pt>
                <c:pt idx="418">
                  <c:v>2.9807739065805914E-7</c:v>
                </c:pt>
                <c:pt idx="419">
                  <c:v>2.9782874056995206E-7</c:v>
                </c:pt>
                <c:pt idx="420">
                  <c:v>2.9782874056995206E-7</c:v>
                </c:pt>
                <c:pt idx="421">
                  <c:v>2.9758048964685261E-7</c:v>
                </c:pt>
                <c:pt idx="422">
                  <c:v>2.9758048964685261E-7</c:v>
                </c:pt>
                <c:pt idx="423">
                  <c:v>2.9733263694062904E-7</c:v>
                </c:pt>
                <c:pt idx="424">
                  <c:v>2.9733263694062904E-7</c:v>
                </c:pt>
                <c:pt idx="425">
                  <c:v>2.9708518150613057E-7</c:v>
                </c:pt>
                <c:pt idx="426">
                  <c:v>2.9708518150613057E-7</c:v>
                </c:pt>
                <c:pt idx="427">
                  <c:v>2.9684210408665604E-7</c:v>
                </c:pt>
                <c:pt idx="428">
                  <c:v>2.9684210408665604E-7</c:v>
                </c:pt>
                <c:pt idx="429">
                  <c:v>2.9659543400219424E-7</c:v>
                </c:pt>
                <c:pt idx="430">
                  <c:v>2.9659543400219424E-7</c:v>
                </c:pt>
                <c:pt idx="431">
                  <c:v>2.9634915838685317E-7</c:v>
                </c:pt>
                <c:pt idx="432">
                  <c:v>2.9634915838685317E-7</c:v>
                </c:pt>
                <c:pt idx="433">
                  <c:v>2.9610327630724319E-7</c:v>
                </c:pt>
                <c:pt idx="434">
                  <c:v>2.9610327630724319E-7</c:v>
                </c:pt>
                <c:pt idx="435">
                  <c:v>2.9585778683289731E-7</c:v>
                </c:pt>
                <c:pt idx="436">
                  <c:v>2.9585778683289731E-7</c:v>
                </c:pt>
                <c:pt idx="437">
                  <c:v>2.9561268903626121E-7</c:v>
                </c:pt>
                <c:pt idx="438">
                  <c:v>2.9561268903626121E-7</c:v>
                </c:pt>
                <c:pt idx="439">
                  <c:v>2.9536798199268091E-7</c:v>
                </c:pt>
                <c:pt idx="440">
                  <c:v>2.9536798199268091E-7</c:v>
                </c:pt>
                <c:pt idx="441">
                  <c:v>2.951236647803918E-7</c:v>
                </c:pt>
                <c:pt idx="442">
                  <c:v>2.951236647803918E-7</c:v>
                </c:pt>
                <c:pt idx="443">
                  <c:v>2.9487973648050771E-7</c:v>
                </c:pt>
                <c:pt idx="444">
                  <c:v>2.9487973648050771E-7</c:v>
                </c:pt>
                <c:pt idx="445">
                  <c:v>2.9463619617700883E-7</c:v>
                </c:pt>
                <c:pt idx="446">
                  <c:v>2.9463619617700883E-7</c:v>
                </c:pt>
                <c:pt idx="447">
                  <c:v>2.9439304295673219E-7</c:v>
                </c:pt>
                <c:pt idx="448">
                  <c:v>2.9439304295673219E-7</c:v>
                </c:pt>
                <c:pt idx="449">
                  <c:v>2.9415027590935849E-7</c:v>
                </c:pt>
                <c:pt idx="450">
                  <c:v>2.9415027590935849E-7</c:v>
                </c:pt>
                <c:pt idx="451">
                  <c:v>2.9390789412740318E-7</c:v>
                </c:pt>
                <c:pt idx="452">
                  <c:v>2.9390789412740318E-7</c:v>
                </c:pt>
                <c:pt idx="453">
                  <c:v>2.9366589670620361E-7</c:v>
                </c:pt>
                <c:pt idx="454">
                  <c:v>2.9366589670620361E-7</c:v>
                </c:pt>
                <c:pt idx="455">
                  <c:v>2.9342428274390961E-7</c:v>
                </c:pt>
                <c:pt idx="456">
                  <c:v>2.9342428274390961E-7</c:v>
                </c:pt>
                <c:pt idx="457">
                  <c:v>2.9318305134391564E-7</c:v>
                </c:pt>
                <c:pt idx="458">
                  <c:v>2.9318305134391564E-7</c:v>
                </c:pt>
                <c:pt idx="459">
                  <c:v>2.9294220160507038E-7</c:v>
                </c:pt>
                <c:pt idx="460">
                  <c:v>2.9294220160507038E-7</c:v>
                </c:pt>
                <c:pt idx="461">
                  <c:v>2.9270560815004176E-7</c:v>
                </c:pt>
                <c:pt idx="462">
                  <c:v>2.9270560815004176E-7</c:v>
                </c:pt>
                <c:pt idx="463">
                  <c:v>2.924655129406871E-7</c:v>
                </c:pt>
                <c:pt idx="464">
                  <c:v>2.924655129406871E-7</c:v>
                </c:pt>
                <c:pt idx="465">
                  <c:v>2.9222579673708464E-7</c:v>
                </c:pt>
                <c:pt idx="466">
                  <c:v>2.9222579673708464E-7</c:v>
                </c:pt>
                <c:pt idx="467">
                  <c:v>2.9198645865398426E-7</c:v>
                </c:pt>
                <c:pt idx="468">
                  <c:v>2.9198645865398426E-7</c:v>
                </c:pt>
                <c:pt idx="469">
                  <c:v>2.9174749780887282E-7</c:v>
                </c:pt>
                <c:pt idx="470">
                  <c:v>2.9174749780887282E-7</c:v>
                </c:pt>
                <c:pt idx="471">
                  <c:v>2.9150891332438092E-7</c:v>
                </c:pt>
                <c:pt idx="472">
                  <c:v>2.9150891332438092E-7</c:v>
                </c:pt>
                <c:pt idx="473">
                  <c:v>2.9127070431859905E-7</c:v>
                </c:pt>
                <c:pt idx="474">
                  <c:v>2.9127070431859905E-7</c:v>
                </c:pt>
                <c:pt idx="475">
                  <c:v>2.9103286991958308E-7</c:v>
                </c:pt>
                <c:pt idx="476">
                  <c:v>2.9103286991958308E-7</c:v>
                </c:pt>
                <c:pt idx="477">
                  <c:v>2.9079540925566271E-7</c:v>
                </c:pt>
                <c:pt idx="478">
                  <c:v>2.9079540925566271E-7</c:v>
                </c:pt>
                <c:pt idx="479">
                  <c:v>2.9055832145785262E-7</c:v>
                </c:pt>
                <c:pt idx="480">
                  <c:v>2.9055832145785262E-7</c:v>
                </c:pt>
                <c:pt idx="481">
                  <c:v>2.9032160565984202E-7</c:v>
                </c:pt>
                <c:pt idx="482">
                  <c:v>2.9032160565984202E-7</c:v>
                </c:pt>
                <c:pt idx="483">
                  <c:v>2.9008526099798378E-7</c:v>
                </c:pt>
                <c:pt idx="484">
                  <c:v>2.9008526099798378E-7</c:v>
                </c:pt>
                <c:pt idx="485">
                  <c:v>2.8984928661128575E-7</c:v>
                </c:pt>
                <c:pt idx="486">
                  <c:v>2.8984928661128575E-7</c:v>
                </c:pt>
                <c:pt idx="487">
                  <c:v>2.896136816413991E-7</c:v>
                </c:pt>
                <c:pt idx="488">
                  <c:v>2.896136816413991E-7</c:v>
                </c:pt>
                <c:pt idx="489">
                  <c:v>2.8937844523260879E-7</c:v>
                </c:pt>
                <c:pt idx="490">
                  <c:v>2.8937844523260879E-7</c:v>
                </c:pt>
                <c:pt idx="491">
                  <c:v>2.8914357653182383E-7</c:v>
                </c:pt>
                <c:pt idx="492">
                  <c:v>2.8914357653182383E-7</c:v>
                </c:pt>
                <c:pt idx="493">
                  <c:v>2.8890907468856705E-7</c:v>
                </c:pt>
                <c:pt idx="494">
                  <c:v>2.8890907468856705E-7</c:v>
                </c:pt>
                <c:pt idx="495">
                  <c:v>2.8867493885496475E-7</c:v>
                </c:pt>
                <c:pt idx="496">
                  <c:v>2.8867493885496475E-7</c:v>
                </c:pt>
                <c:pt idx="497">
                  <c:v>2.8844116818573692E-7</c:v>
                </c:pt>
                <c:pt idx="498">
                  <c:v>2.8844116818573692E-7</c:v>
                </c:pt>
                <c:pt idx="499">
                  <c:v>2.8821152357129622E-7</c:v>
                </c:pt>
                <c:pt idx="500">
                  <c:v>2.8821152357129622E-7</c:v>
                </c:pt>
                <c:pt idx="501">
                  <c:v>2.8797847484935036E-7</c:v>
                </c:pt>
                <c:pt idx="502">
                  <c:v>2.8797847484935036E-7</c:v>
                </c:pt>
                <c:pt idx="503">
                  <c:v>2.8774578878489375E-7</c:v>
                </c:pt>
                <c:pt idx="504">
                  <c:v>2.8774578878489375E-7</c:v>
                </c:pt>
                <c:pt idx="505">
                  <c:v>2.8751346454288245E-7</c:v>
                </c:pt>
                <c:pt idx="506">
                  <c:v>2.8751346454288245E-7</c:v>
                </c:pt>
                <c:pt idx="507">
                  <c:v>2.8728150129081808E-7</c:v>
                </c:pt>
                <c:pt idx="508">
                  <c:v>2.8728150129081808E-7</c:v>
                </c:pt>
                <c:pt idx="509">
                  <c:v>2.8704989819873772E-7</c:v>
                </c:pt>
                <c:pt idx="510">
                  <c:v>2.8704989819873772E-7</c:v>
                </c:pt>
                <c:pt idx="511">
                  <c:v>2.8681865443920396E-7</c:v>
                </c:pt>
                <c:pt idx="512">
                  <c:v>2.8681865443920396E-7</c:v>
                </c:pt>
                <c:pt idx="513">
                  <c:v>2.8658776918729601E-7</c:v>
                </c:pt>
                <c:pt idx="514">
                  <c:v>2.8658776918729601E-7</c:v>
                </c:pt>
                <c:pt idx="515">
                  <c:v>2.8635724162059995E-7</c:v>
                </c:pt>
                <c:pt idx="516">
                  <c:v>2.8635724162059995E-7</c:v>
                </c:pt>
                <c:pt idx="517">
                  <c:v>2.861270709191983E-7</c:v>
                </c:pt>
                <c:pt idx="518">
                  <c:v>2.861270709191983E-7</c:v>
                </c:pt>
                <c:pt idx="519">
                  <c:v>2.8589725626566287E-7</c:v>
                </c:pt>
                <c:pt idx="520">
                  <c:v>2.8589725626566287E-7</c:v>
                </c:pt>
                <c:pt idx="521">
                  <c:v>2.856677968473672E-7</c:v>
                </c:pt>
                <c:pt idx="522">
                  <c:v>2.856677968473672E-7</c:v>
                </c:pt>
                <c:pt idx="523">
                  <c:v>2.8543869184717706E-7</c:v>
                </c:pt>
                <c:pt idx="524">
                  <c:v>2.8543869184717706E-7</c:v>
                </c:pt>
                <c:pt idx="525">
                  <c:v>2.8520994045739932E-7</c:v>
                </c:pt>
                <c:pt idx="526">
                  <c:v>2.8520994045739932E-7</c:v>
                </c:pt>
                <c:pt idx="527">
                  <c:v>2.8498154187046265E-7</c:v>
                </c:pt>
                <c:pt idx="528">
                  <c:v>2.8498154187046265E-7</c:v>
                </c:pt>
                <c:pt idx="529">
                  <c:v>2.8475349528123731E-7</c:v>
                </c:pt>
                <c:pt idx="530">
                  <c:v>2.8475349528123731E-7</c:v>
                </c:pt>
                <c:pt idx="531">
                  <c:v>2.8452579988702579E-7</c:v>
                </c:pt>
                <c:pt idx="532">
                  <c:v>2.8452579988702579E-7</c:v>
                </c:pt>
                <c:pt idx="533">
                  <c:v>2.8429845488755334E-7</c:v>
                </c:pt>
                <c:pt idx="534">
                  <c:v>2.8429845488755334E-7</c:v>
                </c:pt>
                <c:pt idx="535">
                  <c:v>2.8407511793230382E-7</c:v>
                </c:pt>
                <c:pt idx="536">
                  <c:v>2.8407511793230382E-7</c:v>
                </c:pt>
                <c:pt idx="537">
                  <c:v>2.8384846571160051E-7</c:v>
                </c:pt>
                <c:pt idx="538">
                  <c:v>2.8384846571160051E-7</c:v>
                </c:pt>
                <c:pt idx="539">
                  <c:v>2.8362216151203184E-7</c:v>
                </c:pt>
                <c:pt idx="540">
                  <c:v>2.8362216151203184E-7</c:v>
                </c:pt>
                <c:pt idx="541">
                  <c:v>2.833962045428864E-7</c:v>
                </c:pt>
                <c:pt idx="542">
                  <c:v>2.833962045428864E-7</c:v>
                </c:pt>
                <c:pt idx="543">
                  <c:v>2.831705940158303E-7</c:v>
                </c:pt>
                <c:pt idx="544">
                  <c:v>2.831705940158303E-7</c:v>
                </c:pt>
                <c:pt idx="545">
                  <c:v>2.8294532914489899E-7</c:v>
                </c:pt>
                <c:pt idx="546">
                  <c:v>2.8294532914489899E-7</c:v>
                </c:pt>
                <c:pt idx="547">
                  <c:v>2.8272040914648845E-7</c:v>
                </c:pt>
                <c:pt idx="548">
                  <c:v>2.8272040914648845E-7</c:v>
                </c:pt>
                <c:pt idx="549">
                  <c:v>2.8249583323934586E-7</c:v>
                </c:pt>
                <c:pt idx="550">
                  <c:v>2.8249583323934586E-7</c:v>
                </c:pt>
                <c:pt idx="551">
                  <c:v>2.8227160064456119E-7</c:v>
                </c:pt>
                <c:pt idx="552">
                  <c:v>2.8227160064456119E-7</c:v>
                </c:pt>
                <c:pt idx="553">
                  <c:v>2.820477105855584E-7</c:v>
                </c:pt>
                <c:pt idx="554">
                  <c:v>2.820477105855584E-7</c:v>
                </c:pt>
                <c:pt idx="555">
                  <c:v>2.8182416228808679E-7</c:v>
                </c:pt>
                <c:pt idx="556">
                  <c:v>2.8182416228808679E-7</c:v>
                </c:pt>
                <c:pt idx="557">
                  <c:v>2.8160095498021151E-7</c:v>
                </c:pt>
                <c:pt idx="558">
                  <c:v>2.8160095498021151E-7</c:v>
                </c:pt>
                <c:pt idx="559">
                  <c:v>2.8137808789230685E-7</c:v>
                </c:pt>
                <c:pt idx="560">
                  <c:v>2.8137808789230685E-7</c:v>
                </c:pt>
                <c:pt idx="561">
                  <c:v>2.8115556025704559E-7</c:v>
                </c:pt>
                <c:pt idx="562">
                  <c:v>2.8115556025704559E-7</c:v>
                </c:pt>
                <c:pt idx="563">
                  <c:v>2.8093337130939166E-7</c:v>
                </c:pt>
                <c:pt idx="564">
                  <c:v>2.8093337130939166E-7</c:v>
                </c:pt>
                <c:pt idx="565">
                  <c:v>2.8071152028659157E-7</c:v>
                </c:pt>
                <c:pt idx="566">
                  <c:v>2.8071152028659157E-7</c:v>
                </c:pt>
                <c:pt idx="567">
                  <c:v>2.80490006428165E-7</c:v>
                </c:pt>
                <c:pt idx="568">
                  <c:v>2.80490006428165E-7</c:v>
                </c:pt>
                <c:pt idx="569">
                  <c:v>2.8026882897589746E-7</c:v>
                </c:pt>
                <c:pt idx="570">
                  <c:v>2.8026882897589746E-7</c:v>
                </c:pt>
                <c:pt idx="571">
                  <c:v>2.8004798717606917E-7</c:v>
                </c:pt>
                <c:pt idx="572">
                  <c:v>2.8004798717606917E-7</c:v>
                </c:pt>
                <c:pt idx="573">
                  <c:v>2.7982748027049299E-7</c:v>
                </c:pt>
                <c:pt idx="574">
                  <c:v>2.7982748027049299E-7</c:v>
                </c:pt>
                <c:pt idx="575">
                  <c:v>2.7961085603477428E-7</c:v>
                </c:pt>
                <c:pt idx="576">
                  <c:v>2.7961085603477428E-7</c:v>
                </c:pt>
                <c:pt idx="577">
                  <c:v>2.7939101129859402E-7</c:v>
                </c:pt>
                <c:pt idx="578">
                  <c:v>2.7939101129859402E-7</c:v>
                </c:pt>
                <c:pt idx="579">
                  <c:v>2.7917149922321977E-7</c:v>
                </c:pt>
                <c:pt idx="580">
                  <c:v>2.7917149922321977E-7</c:v>
                </c:pt>
                <c:pt idx="581">
                  <c:v>2.789523190638191E-7</c:v>
                </c:pt>
                <c:pt idx="582">
                  <c:v>2.789523190638191E-7</c:v>
                </c:pt>
                <c:pt idx="583">
                  <c:v>2.7873347007776673E-7</c:v>
                </c:pt>
                <c:pt idx="584">
                  <c:v>2.7873347007776673E-7</c:v>
                </c:pt>
                <c:pt idx="585">
                  <c:v>2.7851495152685072E-7</c:v>
                </c:pt>
                <c:pt idx="586">
                  <c:v>2.7851495152685072E-7</c:v>
                </c:pt>
                <c:pt idx="587">
                  <c:v>2.7829676266840551E-7</c:v>
                </c:pt>
                <c:pt idx="588">
                  <c:v>2.7829676266840551E-7</c:v>
                </c:pt>
                <c:pt idx="589">
                  <c:v>2.780789027685969E-7</c:v>
                </c:pt>
                <c:pt idx="590">
                  <c:v>2.780789027685969E-7</c:v>
                </c:pt>
                <c:pt idx="591">
                  <c:v>2.7786137109354936E-7</c:v>
                </c:pt>
                <c:pt idx="592">
                  <c:v>2.7786137109354936E-7</c:v>
                </c:pt>
                <c:pt idx="593">
                  <c:v>2.7764416691155347E-7</c:v>
                </c:pt>
                <c:pt idx="594">
                  <c:v>2.7764416691155347E-7</c:v>
                </c:pt>
                <c:pt idx="595">
                  <c:v>2.7742728949305971E-7</c:v>
                </c:pt>
                <c:pt idx="596">
                  <c:v>2.7742728949305971E-7</c:v>
                </c:pt>
                <c:pt idx="597">
                  <c:v>2.7721073811067032E-7</c:v>
                </c:pt>
                <c:pt idx="598">
                  <c:v>2.7721073811067032E-7</c:v>
                </c:pt>
                <c:pt idx="599">
                  <c:v>2.7699451203912964E-7</c:v>
                </c:pt>
                <c:pt idx="600">
                  <c:v>2.7699451203912964E-7</c:v>
                </c:pt>
                <c:pt idx="601">
                  <c:v>2.7677861055531894E-7</c:v>
                </c:pt>
                <c:pt idx="602">
                  <c:v>2.7677861055531894E-7</c:v>
                </c:pt>
                <c:pt idx="603">
                  <c:v>2.765630329382464E-7</c:v>
                </c:pt>
                <c:pt idx="604">
                  <c:v>2.765630329382464E-7</c:v>
                </c:pt>
                <c:pt idx="605">
                  <c:v>2.7634777846904036E-7</c:v>
                </c:pt>
                <c:pt idx="606">
                  <c:v>2.7634777846904036E-7</c:v>
                </c:pt>
                <c:pt idx="607">
                  <c:v>2.7613284643094127E-7</c:v>
                </c:pt>
                <c:pt idx="608">
                  <c:v>2.7613284643094127E-7</c:v>
                </c:pt>
                <c:pt idx="609">
                  <c:v>2.7591823610929441E-7</c:v>
                </c:pt>
                <c:pt idx="610">
                  <c:v>2.7591823610929441E-7</c:v>
                </c:pt>
                <c:pt idx="611">
                  <c:v>2.7570394679154142E-7</c:v>
                </c:pt>
                <c:pt idx="612">
                  <c:v>2.7570394679154142E-7</c:v>
                </c:pt>
                <c:pt idx="613">
                  <c:v>2.7549342634368269E-7</c:v>
                </c:pt>
                <c:pt idx="614">
                  <c:v>2.7549342634368269E-7</c:v>
                </c:pt>
                <c:pt idx="615">
                  <c:v>2.7527977175540291E-7</c:v>
                </c:pt>
                <c:pt idx="616">
                  <c:v>2.7527977175540291E-7</c:v>
                </c:pt>
                <c:pt idx="617">
                  <c:v>2.750664360572224E-7</c:v>
                </c:pt>
                <c:pt idx="618">
                  <c:v>2.750664360572224E-7</c:v>
                </c:pt>
                <c:pt idx="619">
                  <c:v>2.7485341854486073E-7</c:v>
                </c:pt>
                <c:pt idx="620">
                  <c:v>2.7485341854486073E-7</c:v>
                </c:pt>
                <c:pt idx="621">
                  <c:v>2.746407185160961E-7</c:v>
                </c:pt>
                <c:pt idx="622">
                  <c:v>2.746407185160961E-7</c:v>
                </c:pt>
                <c:pt idx="623">
                  <c:v>2.7442833527075858E-7</c:v>
                </c:pt>
                <c:pt idx="624">
                  <c:v>2.7442833527075858E-7</c:v>
                </c:pt>
                <c:pt idx="625">
                  <c:v>2.7421626811072213E-7</c:v>
                </c:pt>
                <c:pt idx="626">
                  <c:v>2.7421626811072213E-7</c:v>
                </c:pt>
                <c:pt idx="627">
                  <c:v>2.7400451633989692E-7</c:v>
                </c:pt>
                <c:pt idx="628">
                  <c:v>2.7400451633989692E-7</c:v>
                </c:pt>
                <c:pt idx="629">
                  <c:v>2.7379307926422273E-7</c:v>
                </c:pt>
                <c:pt idx="630">
                  <c:v>2.7379307926422273E-7</c:v>
                </c:pt>
                <c:pt idx="631">
                  <c:v>2.7358195619166116E-7</c:v>
                </c:pt>
                <c:pt idx="632">
                  <c:v>2.7358195619166116E-7</c:v>
                </c:pt>
                <c:pt idx="633">
                  <c:v>2.7337114643218844E-7</c:v>
                </c:pt>
                <c:pt idx="634">
                  <c:v>2.7337114643218844E-7</c:v>
                </c:pt>
                <c:pt idx="635">
                  <c:v>2.7316064929992014E-7</c:v>
                </c:pt>
                <c:pt idx="636">
                  <c:v>2.7316064929992014E-7</c:v>
                </c:pt>
                <c:pt idx="637">
                  <c:v>2.729504641045712E-7</c:v>
                </c:pt>
                <c:pt idx="638">
                  <c:v>2.729504641045712E-7</c:v>
                </c:pt>
                <c:pt idx="639">
                  <c:v>2.727405901642532E-7</c:v>
                </c:pt>
                <c:pt idx="640">
                  <c:v>2.727405901642532E-7</c:v>
                </c:pt>
                <c:pt idx="641">
                  <c:v>2.7253102679692765E-7</c:v>
                </c:pt>
                <c:pt idx="642">
                  <c:v>2.7253102679692765E-7</c:v>
                </c:pt>
                <c:pt idx="643">
                  <c:v>2.7232177332253434E-7</c:v>
                </c:pt>
                <c:pt idx="644">
                  <c:v>2.7232177332253434E-7</c:v>
                </c:pt>
                <c:pt idx="645">
                  <c:v>2.7211282906298443E-7</c:v>
                </c:pt>
                <c:pt idx="646">
                  <c:v>2.7211282906298443E-7</c:v>
                </c:pt>
                <c:pt idx="647">
                  <c:v>2.7190419334215283E-7</c:v>
                </c:pt>
                <c:pt idx="648">
                  <c:v>2.7190419334215283E-7</c:v>
                </c:pt>
                <c:pt idx="649">
                  <c:v>2.7169586548587151E-7</c:v>
                </c:pt>
                <c:pt idx="650">
                  <c:v>2.7169586548587151E-7</c:v>
                </c:pt>
                <c:pt idx="651">
                  <c:v>2.7149119756082317E-7</c:v>
                </c:pt>
                <c:pt idx="652">
                  <c:v>2.7149119756082317E-7</c:v>
                </c:pt>
                <c:pt idx="653">
                  <c:v>2.7128347848033464E-7</c:v>
                </c:pt>
                <c:pt idx="654">
                  <c:v>2.7128347848033464E-7</c:v>
                </c:pt>
                <c:pt idx="655">
                  <c:v>2.7107606526432927E-7</c:v>
                </c:pt>
                <c:pt idx="656">
                  <c:v>2.7107606526432927E-7</c:v>
                </c:pt>
                <c:pt idx="657">
                  <c:v>2.7086895724636537E-7</c:v>
                </c:pt>
                <c:pt idx="658">
                  <c:v>2.7086895724636537E-7</c:v>
                </c:pt>
                <c:pt idx="659">
                  <c:v>2.7066215376192466E-7</c:v>
                </c:pt>
                <c:pt idx="660">
                  <c:v>2.7066215376192466E-7</c:v>
                </c:pt>
                <c:pt idx="661">
                  <c:v>2.7045565414840315E-7</c:v>
                </c:pt>
                <c:pt idx="662">
                  <c:v>2.7045565414840315E-7</c:v>
                </c:pt>
                <c:pt idx="663">
                  <c:v>2.7024945774510568E-7</c:v>
                </c:pt>
                <c:pt idx="664">
                  <c:v>2.7024945774510568E-7</c:v>
                </c:pt>
                <c:pt idx="665">
                  <c:v>2.7004356389323908E-7</c:v>
                </c:pt>
                <c:pt idx="666">
                  <c:v>2.7004356389323908E-7</c:v>
                </c:pt>
                <c:pt idx="667">
                  <c:v>2.6983797193590432E-7</c:v>
                </c:pt>
                <c:pt idx="668">
                  <c:v>2.6983797193590432E-7</c:v>
                </c:pt>
                <c:pt idx="669">
                  <c:v>2.6963268121809055E-7</c:v>
                </c:pt>
                <c:pt idx="670">
                  <c:v>2.6963268121809055E-7</c:v>
                </c:pt>
                <c:pt idx="671">
                  <c:v>2.6942769108666824E-7</c:v>
                </c:pt>
                <c:pt idx="672">
                  <c:v>2.6942769108666824E-7</c:v>
                </c:pt>
                <c:pt idx="673">
                  <c:v>2.6922300089038256E-7</c:v>
                </c:pt>
                <c:pt idx="674">
                  <c:v>2.6922300089038256E-7</c:v>
                </c:pt>
                <c:pt idx="675">
                  <c:v>2.6901860997984612E-7</c:v>
                </c:pt>
                <c:pt idx="676">
                  <c:v>2.6901860997984612E-7</c:v>
                </c:pt>
                <c:pt idx="677">
                  <c:v>2.6881451770753293E-7</c:v>
                </c:pt>
                <c:pt idx="678">
                  <c:v>2.6881451770753293E-7</c:v>
                </c:pt>
                <c:pt idx="679">
                  <c:v>2.6861072342777154E-7</c:v>
                </c:pt>
                <c:pt idx="680">
                  <c:v>2.6861072342777154E-7</c:v>
                </c:pt>
                <c:pt idx="681">
                  <c:v>2.6840722649673834E-7</c:v>
                </c:pt>
                <c:pt idx="682">
                  <c:v>2.6840722649673834E-7</c:v>
                </c:pt>
                <c:pt idx="683">
                  <c:v>2.6820402627245093E-7</c:v>
                </c:pt>
                <c:pt idx="684">
                  <c:v>2.6820402627245093E-7</c:v>
                </c:pt>
                <c:pt idx="685">
                  <c:v>2.6800112211681803E-7</c:v>
                </c:pt>
                <c:pt idx="686">
                  <c:v>2.6800112211681803E-7</c:v>
                </c:pt>
                <c:pt idx="687">
                  <c:v>2.6780177892812968E-7</c:v>
                </c:pt>
                <c:pt idx="688">
                  <c:v>2.6780177892812968E-7</c:v>
                </c:pt>
                <c:pt idx="689">
                  <c:v>2.6759946024083517E-7</c:v>
                </c:pt>
                <c:pt idx="690">
                  <c:v>2.6759946024083517E-7</c:v>
                </c:pt>
                <c:pt idx="691">
                  <c:v>2.6739743572086303E-7</c:v>
                </c:pt>
                <c:pt idx="692">
                  <c:v>2.6739743572086303E-7</c:v>
                </c:pt>
                <c:pt idx="693">
                  <c:v>2.671957047353104E-7</c:v>
                </c:pt>
                <c:pt idx="694">
                  <c:v>2.671957047353104E-7</c:v>
                </c:pt>
                <c:pt idx="695">
                  <c:v>2.669942666530777E-7</c:v>
                </c:pt>
                <c:pt idx="696">
                  <c:v>2.669942666530777E-7</c:v>
                </c:pt>
                <c:pt idx="697">
                  <c:v>2.6679312084689881E-7</c:v>
                </c:pt>
                <c:pt idx="698">
                  <c:v>2.6679312084689881E-7</c:v>
                </c:pt>
                <c:pt idx="699">
                  <c:v>2.6659226668518128E-7</c:v>
                </c:pt>
                <c:pt idx="700">
                  <c:v>2.6659226668518128E-7</c:v>
                </c:pt>
                <c:pt idx="701">
                  <c:v>2.6639170354423537E-7</c:v>
                </c:pt>
                <c:pt idx="702">
                  <c:v>2.6639170354423537E-7</c:v>
                </c:pt>
                <c:pt idx="703">
                  <c:v>2.6619143080010777E-7</c:v>
                </c:pt>
                <c:pt idx="704">
                  <c:v>2.6619143080010777E-7</c:v>
                </c:pt>
                <c:pt idx="705">
                  <c:v>2.659914478306161E-7</c:v>
                </c:pt>
                <c:pt idx="706">
                  <c:v>2.659914478306161E-7</c:v>
                </c:pt>
                <c:pt idx="707">
                  <c:v>2.6579175401534258E-7</c:v>
                </c:pt>
                <c:pt idx="708">
                  <c:v>2.6579175401534258E-7</c:v>
                </c:pt>
                <c:pt idx="709">
                  <c:v>2.6559234873562761E-7</c:v>
                </c:pt>
                <c:pt idx="710">
                  <c:v>2.6559234873562761E-7</c:v>
                </c:pt>
                <c:pt idx="711">
                  <c:v>2.6539323137456399E-7</c:v>
                </c:pt>
                <c:pt idx="712">
                  <c:v>2.6539323137456399E-7</c:v>
                </c:pt>
                <c:pt idx="713">
                  <c:v>2.6519440131699063E-7</c:v>
                </c:pt>
                <c:pt idx="714">
                  <c:v>2.6519440131699063E-7</c:v>
                </c:pt>
                <c:pt idx="715">
                  <c:v>2.649958579494862E-7</c:v>
                </c:pt>
                <c:pt idx="716">
                  <c:v>2.649958579494862E-7</c:v>
                </c:pt>
                <c:pt idx="717">
                  <c:v>2.6479760066036279E-7</c:v>
                </c:pt>
                <c:pt idx="718">
                  <c:v>2.6479760066036279E-7</c:v>
                </c:pt>
                <c:pt idx="719">
                  <c:v>2.6459962883966064E-7</c:v>
                </c:pt>
                <c:pt idx="720">
                  <c:v>2.6459962883966064E-7</c:v>
                </c:pt>
                <c:pt idx="721">
                  <c:v>2.6440194187914128E-7</c:v>
                </c:pt>
                <c:pt idx="722">
                  <c:v>2.6440194187914128E-7</c:v>
                </c:pt>
                <c:pt idx="723">
                  <c:v>2.6420453917228205E-7</c:v>
                </c:pt>
                <c:pt idx="724">
                  <c:v>2.6420453917228205E-7</c:v>
                </c:pt>
                <c:pt idx="725">
                  <c:v>2.6400742011426941E-7</c:v>
                </c:pt>
                <c:pt idx="726">
                  <c:v>2.6400742011426941E-7</c:v>
                </c:pt>
                <c:pt idx="727">
                  <c:v>2.6381375663447246E-7</c:v>
                </c:pt>
                <c:pt idx="728">
                  <c:v>2.6381375663447246E-7</c:v>
                </c:pt>
                <c:pt idx="729">
                  <c:v>2.6361719851572964E-7</c:v>
                </c:pt>
                <c:pt idx="730">
                  <c:v>2.6361719851572964E-7</c:v>
                </c:pt>
                <c:pt idx="731">
                  <c:v>2.6342092225125011E-7</c:v>
                </c:pt>
                <c:pt idx="732">
                  <c:v>2.6342092225125011E-7</c:v>
                </c:pt>
                <c:pt idx="733">
                  <c:v>2.6322492724297175E-7</c:v>
                </c:pt>
                <c:pt idx="734">
                  <c:v>2.6322492724297175E-7</c:v>
                </c:pt>
                <c:pt idx="735">
                  <c:v>2.6302921289451242E-7</c:v>
                </c:pt>
                <c:pt idx="736">
                  <c:v>2.6302921289451242E-7</c:v>
                </c:pt>
                <c:pt idx="737">
                  <c:v>2.6283377861116394E-7</c:v>
                </c:pt>
                <c:pt idx="738">
                  <c:v>2.6283377861116394E-7</c:v>
                </c:pt>
                <c:pt idx="739">
                  <c:v>2.6263862379988594E-7</c:v>
                </c:pt>
                <c:pt idx="740">
                  <c:v>2.6263862379988594E-7</c:v>
                </c:pt>
                <c:pt idx="741">
                  <c:v>2.6244374786930091E-7</c:v>
                </c:pt>
                <c:pt idx="742">
                  <c:v>2.6244374786930091E-7</c:v>
                </c:pt>
                <c:pt idx="743">
                  <c:v>2.6224915022968764E-7</c:v>
                </c:pt>
                <c:pt idx="744">
                  <c:v>2.6224915022968764E-7</c:v>
                </c:pt>
                <c:pt idx="745">
                  <c:v>2.6205483029297545E-7</c:v>
                </c:pt>
                <c:pt idx="746">
                  <c:v>2.6205483029297545E-7</c:v>
                </c:pt>
                <c:pt idx="747">
                  <c:v>2.6186078747273929E-7</c:v>
                </c:pt>
                <c:pt idx="748">
                  <c:v>2.6186078747273929E-7</c:v>
                </c:pt>
                <c:pt idx="749">
                  <c:v>2.6166702118615617E-7</c:v>
                </c:pt>
                <c:pt idx="750">
                  <c:v>2.6166702118615617E-7</c:v>
                </c:pt>
                <c:pt idx="751">
                  <c:v>2.61473530846144E-7</c:v>
                </c:pt>
                <c:pt idx="752">
                  <c:v>2.61473530846144E-7</c:v>
                </c:pt>
                <c:pt idx="753">
                  <c:v>2.6128031587314448E-7</c:v>
                </c:pt>
                <c:pt idx="754">
                  <c:v>2.6128031587314448E-7</c:v>
                </c:pt>
                <c:pt idx="755">
                  <c:v>2.6108737568725513E-7</c:v>
                </c:pt>
                <c:pt idx="756">
                  <c:v>2.6108737568725513E-7</c:v>
                </c:pt>
                <c:pt idx="757">
                  <c:v>2.6089470971019052E-7</c:v>
                </c:pt>
                <c:pt idx="758">
                  <c:v>2.6089470971019052E-7</c:v>
                </c:pt>
                <c:pt idx="759">
                  <c:v>2.6070231736527553E-7</c:v>
                </c:pt>
                <c:pt idx="760">
                  <c:v>2.6070231736527553E-7</c:v>
                </c:pt>
                <c:pt idx="761">
                  <c:v>2.6051019807744102E-7</c:v>
                </c:pt>
                <c:pt idx="762">
                  <c:v>2.6051019807744102E-7</c:v>
                </c:pt>
                <c:pt idx="763">
                  <c:v>2.6031835127321783E-7</c:v>
                </c:pt>
                <c:pt idx="764">
                  <c:v>2.6031835127321783E-7</c:v>
                </c:pt>
                <c:pt idx="765">
                  <c:v>2.6012677638073066E-7</c:v>
                </c:pt>
                <c:pt idx="766">
                  <c:v>2.6012677638073066E-7</c:v>
                </c:pt>
                <c:pt idx="767">
                  <c:v>2.5993855622160096E-7</c:v>
                </c:pt>
                <c:pt idx="768">
                  <c:v>2.5993855622160096E-7</c:v>
                </c:pt>
                <c:pt idx="769">
                  <c:v>2.5974751908051136E-7</c:v>
                </c:pt>
                <c:pt idx="770">
                  <c:v>2.5974751908051136E-7</c:v>
                </c:pt>
                <c:pt idx="771">
                  <c:v>2.5955675215417837E-7</c:v>
                </c:pt>
                <c:pt idx="772">
                  <c:v>2.5955675215417837E-7</c:v>
                </c:pt>
                <c:pt idx="773">
                  <c:v>2.5936625487702399E-7</c:v>
                </c:pt>
                <c:pt idx="774">
                  <c:v>2.5936625487702399E-7</c:v>
                </c:pt>
                <c:pt idx="775">
                  <c:v>2.5917602668503758E-7</c:v>
                </c:pt>
                <c:pt idx="776">
                  <c:v>2.5917602668503758E-7</c:v>
                </c:pt>
                <c:pt idx="777">
                  <c:v>2.5898606701576968E-7</c:v>
                </c:pt>
                <c:pt idx="778">
                  <c:v>2.5898606701576968E-7</c:v>
                </c:pt>
                <c:pt idx="779">
                  <c:v>2.587963753083275E-7</c:v>
                </c:pt>
                <c:pt idx="780">
                  <c:v>2.587963753083275E-7</c:v>
                </c:pt>
                <c:pt idx="781">
                  <c:v>2.586069510033693E-7</c:v>
                </c:pt>
                <c:pt idx="782">
                  <c:v>2.586069510033693E-7</c:v>
                </c:pt>
                <c:pt idx="783">
                  <c:v>2.5841779354309825E-7</c:v>
                </c:pt>
                <c:pt idx="784">
                  <c:v>2.5841779354309825E-7</c:v>
                </c:pt>
                <c:pt idx="785">
                  <c:v>2.5822890237125866E-7</c:v>
                </c:pt>
                <c:pt idx="786">
                  <c:v>2.5822890237125866E-7</c:v>
                </c:pt>
                <c:pt idx="787">
                  <c:v>2.5804027693312945E-7</c:v>
                </c:pt>
                <c:pt idx="788">
                  <c:v>2.5804027693312945E-7</c:v>
                </c:pt>
                <c:pt idx="789">
                  <c:v>2.5785191667551906E-7</c:v>
                </c:pt>
                <c:pt idx="790">
                  <c:v>2.5785191667551906E-7</c:v>
                </c:pt>
                <c:pt idx="791">
                  <c:v>2.576638210467606E-7</c:v>
                </c:pt>
                <c:pt idx="792">
                  <c:v>2.576638210467606E-7</c:v>
                </c:pt>
                <c:pt idx="793">
                  <c:v>2.5747598949670669E-7</c:v>
                </c:pt>
                <c:pt idx="794">
                  <c:v>2.5747598949670669E-7</c:v>
                </c:pt>
                <c:pt idx="795">
                  <c:v>2.5728842147672352E-7</c:v>
                </c:pt>
                <c:pt idx="796">
                  <c:v>2.5728842147672352E-7</c:v>
                </c:pt>
                <c:pt idx="797">
                  <c:v>2.5710111643968635E-7</c:v>
                </c:pt>
                <c:pt idx="798">
                  <c:v>2.5710111643968635E-7</c:v>
                </c:pt>
                <c:pt idx="799">
                  <c:v>2.5691407384186948E-7</c:v>
                </c:pt>
                <c:pt idx="800">
                  <c:v>2.5691407384186948E-7</c:v>
                </c:pt>
                <c:pt idx="801">
                  <c:v>2.5672729313535727E-7</c:v>
                </c:pt>
                <c:pt idx="802">
                  <c:v>2.5672729313535727E-7</c:v>
                </c:pt>
                <c:pt idx="803">
                  <c:v>2.5654077377941853E-7</c:v>
                </c:pt>
                <c:pt idx="804">
                  <c:v>2.5654077377941853E-7</c:v>
                </c:pt>
                <c:pt idx="805">
                  <c:v>2.5635751733528607E-7</c:v>
                </c:pt>
                <c:pt idx="806">
                  <c:v>2.5635751733528607E-7</c:v>
                </c:pt>
                <c:pt idx="807">
                  <c:v>2.5617151486493158E-7</c:v>
                </c:pt>
                <c:pt idx="808">
                  <c:v>2.5617151486493158E-7</c:v>
                </c:pt>
                <c:pt idx="809">
                  <c:v>2.5598577213484152E-7</c:v>
                </c:pt>
                <c:pt idx="810">
                  <c:v>2.5598577213484152E-7</c:v>
                </c:pt>
                <c:pt idx="811">
                  <c:v>2.5580028861016562E-7</c:v>
                </c:pt>
                <c:pt idx="812">
                  <c:v>2.5580028861016562E-7</c:v>
                </c:pt>
                <c:pt idx="813">
                  <c:v>2.5561506375188081E-7</c:v>
                </c:pt>
                <c:pt idx="814">
                  <c:v>2.5561506375188081E-7</c:v>
                </c:pt>
                <c:pt idx="815">
                  <c:v>2.5543009702807061E-7</c:v>
                </c:pt>
                <c:pt idx="816">
                  <c:v>2.5543009702807061E-7</c:v>
                </c:pt>
                <c:pt idx="817">
                  <c:v>2.5524538790639488E-7</c:v>
                </c:pt>
                <c:pt idx="818">
                  <c:v>2.5524538790639488E-7</c:v>
                </c:pt>
                <c:pt idx="819">
                  <c:v>2.5506093585596667E-7</c:v>
                </c:pt>
                <c:pt idx="820">
                  <c:v>2.5506093585596667E-7</c:v>
                </c:pt>
                <c:pt idx="821">
                  <c:v>2.5487674034734772E-7</c:v>
                </c:pt>
                <c:pt idx="822">
                  <c:v>2.5487674034734772E-7</c:v>
                </c:pt>
                <c:pt idx="823">
                  <c:v>2.5469280085254269E-7</c:v>
                </c:pt>
                <c:pt idx="824">
                  <c:v>2.5469280085254269E-7</c:v>
                </c:pt>
                <c:pt idx="825">
                  <c:v>2.5450911684499492E-7</c:v>
                </c:pt>
                <c:pt idx="826">
                  <c:v>2.5450911684499492E-7</c:v>
                </c:pt>
                <c:pt idx="827">
                  <c:v>2.5432568779958174E-7</c:v>
                </c:pt>
                <c:pt idx="828">
                  <c:v>2.5432568779958174E-7</c:v>
                </c:pt>
                <c:pt idx="829">
                  <c:v>2.5414251319260887E-7</c:v>
                </c:pt>
                <c:pt idx="830">
                  <c:v>2.5414251319260887E-7</c:v>
                </c:pt>
                <c:pt idx="831">
                  <c:v>2.5395959250180623E-7</c:v>
                </c:pt>
                <c:pt idx="832">
                  <c:v>2.5395959250180623E-7</c:v>
                </c:pt>
                <c:pt idx="833">
                  <c:v>2.5377692520632283E-7</c:v>
                </c:pt>
                <c:pt idx="834">
                  <c:v>2.5377692520632283E-7</c:v>
                </c:pt>
                <c:pt idx="835">
                  <c:v>2.5359451078672223E-7</c:v>
                </c:pt>
                <c:pt idx="836">
                  <c:v>2.5359451078672223E-7</c:v>
                </c:pt>
                <c:pt idx="837">
                  <c:v>2.5341234872497681E-7</c:v>
                </c:pt>
                <c:pt idx="838">
                  <c:v>2.5341234872497681E-7</c:v>
                </c:pt>
                <c:pt idx="839">
                  <c:v>2.5323043850446487E-7</c:v>
                </c:pt>
                <c:pt idx="840">
                  <c:v>2.5323043850446487E-7</c:v>
                </c:pt>
                <c:pt idx="841">
                  <c:v>2.5304877960996401E-7</c:v>
                </c:pt>
                <c:pt idx="842">
                  <c:v>2.5304877960996401E-7</c:v>
                </c:pt>
                <c:pt idx="843">
                  <c:v>2.5287029547777632E-7</c:v>
                </c:pt>
                <c:pt idx="844">
                  <c:v>2.5287029547777632E-7</c:v>
                </c:pt>
                <c:pt idx="845">
                  <c:v>2.5268913366217272E-7</c:v>
                </c:pt>
                <c:pt idx="846">
                  <c:v>2.5268913366217272E-7</c:v>
                </c:pt>
                <c:pt idx="847">
                  <c:v>2.525082216434988E-7</c:v>
                </c:pt>
                <c:pt idx="848">
                  <c:v>2.525082216434988E-7</c:v>
                </c:pt>
                <c:pt idx="849">
                  <c:v>2.5232755891206323E-7</c:v>
                </c:pt>
                <c:pt idx="850">
                  <c:v>2.5232755891206323E-7</c:v>
                </c:pt>
                <c:pt idx="851">
                  <c:v>2.5214714495955186E-7</c:v>
                </c:pt>
                <c:pt idx="852">
                  <c:v>2.5214714495955186E-7</c:v>
                </c:pt>
                <c:pt idx="853">
                  <c:v>2.5196697927902197E-7</c:v>
                </c:pt>
                <c:pt idx="854">
                  <c:v>2.5196697927902197E-7</c:v>
                </c:pt>
                <c:pt idx="855">
                  <c:v>2.5178706136489913E-7</c:v>
                </c:pt>
                <c:pt idx="856">
                  <c:v>2.5178706136489913E-7</c:v>
                </c:pt>
                <c:pt idx="857">
                  <c:v>2.5160739071297105E-7</c:v>
                </c:pt>
                <c:pt idx="858">
                  <c:v>2.5160739071297105E-7</c:v>
                </c:pt>
                <c:pt idx="859">
                  <c:v>2.5142796682038455E-7</c:v>
                </c:pt>
                <c:pt idx="860">
                  <c:v>2.5142796682038455E-7</c:v>
                </c:pt>
                <c:pt idx="861">
                  <c:v>2.5124878918745488E-7</c:v>
                </c:pt>
                <c:pt idx="862">
                  <c:v>2.5124878918745488E-7</c:v>
                </c:pt>
                <c:pt idx="863">
                  <c:v>2.5106985731039824E-7</c:v>
                </c:pt>
                <c:pt idx="864">
                  <c:v>2.5106985731039824E-7</c:v>
                </c:pt>
                <c:pt idx="865">
                  <c:v>2.5089117069222677E-7</c:v>
                </c:pt>
                <c:pt idx="866">
                  <c:v>2.5089117069222677E-7</c:v>
                </c:pt>
                <c:pt idx="867">
                  <c:v>2.507127288354747E-7</c:v>
                </c:pt>
                <c:pt idx="868">
                  <c:v>2.507127288354747E-7</c:v>
                </c:pt>
                <c:pt idx="869">
                  <c:v>2.5053453124401249E-7</c:v>
                </c:pt>
                <c:pt idx="870">
                  <c:v>2.5053453124401249E-7</c:v>
                </c:pt>
                <c:pt idx="871">
                  <c:v>2.5035657742304107E-7</c:v>
                </c:pt>
                <c:pt idx="872">
                  <c:v>2.5035657742304107E-7</c:v>
                </c:pt>
                <c:pt idx="873">
                  <c:v>2.5017886687908922E-7</c:v>
                </c:pt>
                <c:pt idx="874">
                  <c:v>2.5017886687908922E-7</c:v>
                </c:pt>
                <c:pt idx="875">
                  <c:v>2.5000139912000724E-7</c:v>
                </c:pt>
                <c:pt idx="876">
                  <c:v>2.5000139912000724E-7</c:v>
                </c:pt>
                <c:pt idx="877">
                  <c:v>2.4982417365496404E-7</c:v>
                </c:pt>
                <c:pt idx="878">
                  <c:v>2.4982417365496404E-7</c:v>
                </c:pt>
                <c:pt idx="879">
                  <c:v>2.4964718999444181E-7</c:v>
                </c:pt>
                <c:pt idx="880">
                  <c:v>2.4964718999444181E-7</c:v>
                </c:pt>
                <c:pt idx="881">
                  <c:v>2.494704476502322E-7</c:v>
                </c:pt>
                <c:pt idx="882">
                  <c:v>2.494704476502322E-7</c:v>
                </c:pt>
                <c:pt idx="883">
                  <c:v>2.4929394613543146E-7</c:v>
                </c:pt>
                <c:pt idx="884">
                  <c:v>2.4929394613543146E-7</c:v>
                </c:pt>
                <c:pt idx="885">
                  <c:v>2.4911768496443665E-7</c:v>
                </c:pt>
                <c:pt idx="886">
                  <c:v>2.4911768496443665E-7</c:v>
                </c:pt>
                <c:pt idx="887">
                  <c:v>2.4894450080639842E-7</c:v>
                </c:pt>
                <c:pt idx="888">
                  <c:v>2.4894450080639842E-7</c:v>
                </c:pt>
                <c:pt idx="889">
                  <c:v>2.4876871501430069E-7</c:v>
                </c:pt>
                <c:pt idx="890">
                  <c:v>2.4876871501430069E-7</c:v>
                </c:pt>
                <c:pt idx="891">
                  <c:v>2.4859316812471955E-7</c:v>
                </c:pt>
                <c:pt idx="892">
                  <c:v>2.4859316812471955E-7</c:v>
                </c:pt>
                <c:pt idx="893">
                  <c:v>2.4841785965719022E-7</c:v>
                </c:pt>
                <c:pt idx="894">
                  <c:v>2.4841785965719022E-7</c:v>
                </c:pt>
                <c:pt idx="895">
                  <c:v>2.4824278913252731E-7</c:v>
                </c:pt>
                <c:pt idx="896">
                  <c:v>2.4824278913252731E-7</c:v>
                </c:pt>
                <c:pt idx="897">
                  <c:v>2.4806795607282061E-7</c:v>
                </c:pt>
                <c:pt idx="898">
                  <c:v>2.4806795607282061E-7</c:v>
                </c:pt>
                <c:pt idx="899">
                  <c:v>2.4789336000142999E-7</c:v>
                </c:pt>
                <c:pt idx="900">
                  <c:v>2.4789336000142999E-7</c:v>
                </c:pt>
                <c:pt idx="901">
                  <c:v>2.4771900044298248E-7</c:v>
                </c:pt>
                <c:pt idx="902">
                  <c:v>2.4771900044298248E-7</c:v>
                </c:pt>
                <c:pt idx="903">
                  <c:v>2.4754487692336683E-7</c:v>
                </c:pt>
                <c:pt idx="904">
                  <c:v>2.4754487692336683E-7</c:v>
                </c:pt>
                <c:pt idx="905">
                  <c:v>2.473709889697305E-7</c:v>
                </c:pt>
                <c:pt idx="906">
                  <c:v>2.473709889697305E-7</c:v>
                </c:pt>
                <c:pt idx="907">
                  <c:v>2.4719733611047445E-7</c:v>
                </c:pt>
                <c:pt idx="908">
                  <c:v>2.4719733611047445E-7</c:v>
                </c:pt>
                <c:pt idx="909">
                  <c:v>2.4702391787524991E-7</c:v>
                </c:pt>
                <c:pt idx="910">
                  <c:v>2.4702391787524991E-7</c:v>
                </c:pt>
                <c:pt idx="911">
                  <c:v>2.4685073379670837E-7</c:v>
                </c:pt>
                <c:pt idx="912">
                  <c:v>2.4685073379670837E-7</c:v>
                </c:pt>
                <c:pt idx="913">
                  <c:v>2.4667778340347635E-7</c:v>
                </c:pt>
                <c:pt idx="914">
                  <c:v>2.4667778340347635E-7</c:v>
                </c:pt>
                <c:pt idx="915">
                  <c:v>2.4650506623068672E-7</c:v>
                </c:pt>
                <c:pt idx="916">
                  <c:v>2.4650506623068672E-7</c:v>
                </c:pt>
                <c:pt idx="917">
                  <c:v>2.4633258181294919E-7</c:v>
                </c:pt>
                <c:pt idx="918">
                  <c:v>2.4633258181294919E-7</c:v>
                </c:pt>
                <c:pt idx="919">
                  <c:v>2.4616032968610257E-7</c:v>
                </c:pt>
                <c:pt idx="920">
                  <c:v>2.4616032968610257E-7</c:v>
                </c:pt>
                <c:pt idx="921">
                  <c:v>2.4598830938721074E-7</c:v>
                </c:pt>
                <c:pt idx="922">
                  <c:v>2.4598830938721074E-7</c:v>
                </c:pt>
                <c:pt idx="923">
                  <c:v>2.4581652045455969E-7</c:v>
                </c:pt>
                <c:pt idx="924">
                  <c:v>2.4581652045455969E-7</c:v>
                </c:pt>
                <c:pt idx="925">
                  <c:v>2.4564772766355004E-7</c:v>
                </c:pt>
                <c:pt idx="926">
                  <c:v>2.4564772766355004E-7</c:v>
                </c:pt>
                <c:pt idx="927">
                  <c:v>2.4547639636986048E-7</c:v>
                </c:pt>
                <c:pt idx="928">
                  <c:v>2.4547639636986048E-7</c:v>
                </c:pt>
                <c:pt idx="929">
                  <c:v>2.4530529507193506E-7</c:v>
                </c:pt>
                <c:pt idx="930">
                  <c:v>2.4530529507193506E-7</c:v>
                </c:pt>
                <c:pt idx="931">
                  <c:v>2.45134423312885E-7</c:v>
                </c:pt>
                <c:pt idx="932">
                  <c:v>2.45134423312885E-7</c:v>
                </c:pt>
                <c:pt idx="933">
                  <c:v>2.4496378063702356E-7</c:v>
                </c:pt>
                <c:pt idx="934">
                  <c:v>2.4496378063702356E-7</c:v>
                </c:pt>
                <c:pt idx="935">
                  <c:v>2.447933665898614E-7</c:v>
                </c:pt>
                <c:pt idx="936">
                  <c:v>2.447933665898614E-7</c:v>
                </c:pt>
                <c:pt idx="937">
                  <c:v>2.4462318071810291E-7</c:v>
                </c:pt>
                <c:pt idx="938">
                  <c:v>2.4462318071810291E-7</c:v>
                </c:pt>
                <c:pt idx="939">
                  <c:v>2.4445322256964213E-7</c:v>
                </c:pt>
                <c:pt idx="940">
                  <c:v>2.4445322256964213E-7</c:v>
                </c:pt>
                <c:pt idx="941">
                  <c:v>2.4428349169355897E-7</c:v>
                </c:pt>
                <c:pt idx="942">
                  <c:v>2.4428349169355897E-7</c:v>
                </c:pt>
                <c:pt idx="943">
                  <c:v>2.4411398764011544E-7</c:v>
                </c:pt>
                <c:pt idx="944">
                  <c:v>2.4411398764011544E-7</c:v>
                </c:pt>
                <c:pt idx="945">
                  <c:v>2.4394470996075187E-7</c:v>
                </c:pt>
                <c:pt idx="946">
                  <c:v>2.4394470996075187E-7</c:v>
                </c:pt>
                <c:pt idx="947">
                  <c:v>2.4377565820808275E-7</c:v>
                </c:pt>
                <c:pt idx="948">
                  <c:v>2.4377565820808275E-7</c:v>
                </c:pt>
                <c:pt idx="949">
                  <c:v>2.4360683193589278E-7</c:v>
                </c:pt>
                <c:pt idx="950">
                  <c:v>2.4360683193589278E-7</c:v>
                </c:pt>
                <c:pt idx="951">
                  <c:v>2.4343823069913385E-7</c:v>
                </c:pt>
                <c:pt idx="952">
                  <c:v>2.4343823069913385E-7</c:v>
                </c:pt>
                <c:pt idx="953">
                  <c:v>2.4326985405392035E-7</c:v>
                </c:pt>
                <c:pt idx="954">
                  <c:v>2.4326985405392035E-7</c:v>
                </c:pt>
                <c:pt idx="955">
                  <c:v>2.431017015575259E-7</c:v>
                </c:pt>
                <c:pt idx="956">
                  <c:v>2.431017015575259E-7</c:v>
                </c:pt>
                <c:pt idx="957">
                  <c:v>2.4293377276837973E-7</c:v>
                </c:pt>
                <c:pt idx="958">
                  <c:v>2.4293377276837973E-7</c:v>
                </c:pt>
                <c:pt idx="959">
                  <c:v>2.427687704052801E-7</c:v>
                </c:pt>
                <c:pt idx="960">
                  <c:v>2.427687704052801E-7</c:v>
                </c:pt>
                <c:pt idx="961">
                  <c:v>2.4260128412000521E-7</c:v>
                </c:pt>
                <c:pt idx="962">
                  <c:v>2.4260128412000521E-7</c:v>
                </c:pt>
                <c:pt idx="963">
                  <c:v>2.4243402023121729E-7</c:v>
                </c:pt>
                <c:pt idx="964">
                  <c:v>2.4243402023121729E-7</c:v>
                </c:pt>
                <c:pt idx="965">
                  <c:v>2.4226697830191098E-7</c:v>
                </c:pt>
                <c:pt idx="966">
                  <c:v>2.4226697830191098E-7</c:v>
                </c:pt>
                <c:pt idx="967">
                  <c:v>2.4210015789621789E-7</c:v>
                </c:pt>
                <c:pt idx="968">
                  <c:v>2.4210015789621789E-7</c:v>
                </c:pt>
                <c:pt idx="969">
                  <c:v>2.4193355857940229E-7</c:v>
                </c:pt>
                <c:pt idx="970">
                  <c:v>2.4193355857940229E-7</c:v>
                </c:pt>
                <c:pt idx="971">
                  <c:v>2.4176717991785804E-7</c:v>
                </c:pt>
                <c:pt idx="972">
                  <c:v>2.4176717991785804E-7</c:v>
                </c:pt>
                <c:pt idx="973">
                  <c:v>2.4160102147910512E-7</c:v>
                </c:pt>
                <c:pt idx="974">
                  <c:v>2.4160102147910512E-7</c:v>
                </c:pt>
                <c:pt idx="975">
                  <c:v>2.4143508283346652E-7</c:v>
                </c:pt>
                <c:pt idx="976">
                  <c:v>2.4143508283346652E-7</c:v>
                </c:pt>
                <c:pt idx="977">
                  <c:v>2.4126936354733761E-7</c:v>
                </c:pt>
                <c:pt idx="978">
                  <c:v>2.4126936354733761E-7</c:v>
                </c:pt>
                <c:pt idx="979">
                  <c:v>2.4110386319327751E-7</c:v>
                </c:pt>
                <c:pt idx="980">
                  <c:v>2.4110386319327751E-7</c:v>
                </c:pt>
                <c:pt idx="981">
                  <c:v>2.4093858134327278E-7</c:v>
                </c:pt>
                <c:pt idx="982">
                  <c:v>2.4093858134327278E-7</c:v>
                </c:pt>
                <c:pt idx="983">
                  <c:v>2.4077351757041761E-7</c:v>
                </c:pt>
                <c:pt idx="984">
                  <c:v>2.4077351757041761E-7</c:v>
                </c:pt>
                <c:pt idx="985">
                  <c:v>2.4060867144891087E-7</c:v>
                </c:pt>
                <c:pt idx="986">
                  <c:v>2.4060867144891087E-7</c:v>
                </c:pt>
                <c:pt idx="987">
                  <c:v>2.404440425540515E-7</c:v>
                </c:pt>
                <c:pt idx="988">
                  <c:v>2.404440425540515E-7</c:v>
                </c:pt>
                <c:pt idx="989">
                  <c:v>2.4027963046223579E-7</c:v>
                </c:pt>
                <c:pt idx="990">
                  <c:v>2.4027963046223579E-7</c:v>
                </c:pt>
                <c:pt idx="991">
                  <c:v>2.4011543475095343E-7</c:v>
                </c:pt>
                <c:pt idx="992">
                  <c:v>2.4011543475095343E-7</c:v>
                </c:pt>
                <c:pt idx="993">
                  <c:v>2.3995145499878452E-7</c:v>
                </c:pt>
                <c:pt idx="994">
                  <c:v>2.3995145499878452E-7</c:v>
                </c:pt>
                <c:pt idx="995">
                  <c:v>2.3979033043631258E-7</c:v>
                </c:pt>
                <c:pt idx="996">
                  <c:v>2.3979033043631258E-7</c:v>
                </c:pt>
                <c:pt idx="997">
                  <c:v>2.3962677787610279E-7</c:v>
                </c:pt>
                <c:pt idx="998">
                  <c:v>2.3962677787610279E-7</c:v>
                </c:pt>
                <c:pt idx="999">
                  <c:v>2.3946344002398748E-7</c:v>
                </c:pt>
                <c:pt idx="1000">
                  <c:v>2.3946344002398748E-7</c:v>
                </c:pt>
                <c:pt idx="1001">
                  <c:v>2.3930031646285439E-7</c:v>
                </c:pt>
                <c:pt idx="1002">
                  <c:v>2.3930031646285439E-7</c:v>
                </c:pt>
                <c:pt idx="1003">
                  <c:v>2.3913740677666412E-7</c:v>
                </c:pt>
                <c:pt idx="1004">
                  <c:v>2.3913740677666412E-7</c:v>
                </c:pt>
                <c:pt idx="1005">
                  <c:v>2.3897471055044639E-7</c:v>
                </c:pt>
                <c:pt idx="1006">
                  <c:v>2.3897471055044639E-7</c:v>
                </c:pt>
                <c:pt idx="1007">
                  <c:v>2.3881222737029717E-7</c:v>
                </c:pt>
                <c:pt idx="1008">
                  <c:v>2.3881222737029717E-7</c:v>
                </c:pt>
                <c:pt idx="1009">
                  <c:v>2.3864995682337466E-7</c:v>
                </c:pt>
                <c:pt idx="1010">
                  <c:v>2.3864995682337466E-7</c:v>
                </c:pt>
                <c:pt idx="1011">
                  <c:v>2.3848789849789609E-7</c:v>
                </c:pt>
                <c:pt idx="1012">
                  <c:v>2.3848789849789609E-7</c:v>
                </c:pt>
                <c:pt idx="1013">
                  <c:v>2.3832605198313458E-7</c:v>
                </c:pt>
                <c:pt idx="1014">
                  <c:v>2.3832605198313458E-7</c:v>
                </c:pt>
                <c:pt idx="1015">
                  <c:v>2.3816441686941538E-7</c:v>
                </c:pt>
                <c:pt idx="1016">
                  <c:v>2.3816441686941538E-7</c:v>
                </c:pt>
                <c:pt idx="1017">
                  <c:v>2.3800299274811296E-7</c:v>
                </c:pt>
                <c:pt idx="1018">
                  <c:v>2.3800299274811296E-7</c:v>
                </c:pt>
                <c:pt idx="1019">
                  <c:v>2.3784177921164723E-7</c:v>
                </c:pt>
                <c:pt idx="1020">
                  <c:v>2.3784177921164723E-7</c:v>
                </c:pt>
                <c:pt idx="1021">
                  <c:v>2.3768077585348048E-7</c:v>
                </c:pt>
                <c:pt idx="1022">
                  <c:v>2.3768077585348048E-7</c:v>
                </c:pt>
                <c:pt idx="1023">
                  <c:v>2.3751998226811384E-7</c:v>
                </c:pt>
                <c:pt idx="1024">
                  <c:v>2.3751998226811384E-7</c:v>
                </c:pt>
                <c:pt idx="1025">
                  <c:v>2.3735939805271175E-7</c:v>
                </c:pt>
                <c:pt idx="1026">
                  <c:v>2.3735939805271175E-7</c:v>
                </c:pt>
                <c:pt idx="1027">
                  <c:v>2.3719902280058677E-7</c:v>
                </c:pt>
                <c:pt idx="1028">
                  <c:v>2.3719902280058677E-7</c:v>
                </c:pt>
                <c:pt idx="1029">
                  <c:v>2.3703885611096702E-7</c:v>
                </c:pt>
                <c:pt idx="1030">
                  <c:v>2.3703885611096702E-7</c:v>
                </c:pt>
                <c:pt idx="1031">
                  <c:v>2.3688147590818221E-7</c:v>
                </c:pt>
                <c:pt idx="1032">
                  <c:v>2.3688147590818221E-7</c:v>
                </c:pt>
                <c:pt idx="1033">
                  <c:v>2.3672172179266035E-7</c:v>
                </c:pt>
                <c:pt idx="1034">
                  <c:v>2.3672172179266035E-7</c:v>
                </c:pt>
                <c:pt idx="1035">
                  <c:v>2.3656217504501376E-7</c:v>
                </c:pt>
                <c:pt idx="1036">
                  <c:v>2.3656217504501376E-7</c:v>
                </c:pt>
                <c:pt idx="1037">
                  <c:v>2.3640283526690851E-7</c:v>
                </c:pt>
                <c:pt idx="1038">
                  <c:v>2.3640283526690851E-7</c:v>
                </c:pt>
                <c:pt idx="1039">
                  <c:v>2.3624370206263617E-7</c:v>
                </c:pt>
                <c:pt idx="1040">
                  <c:v>2.3624370206263617E-7</c:v>
                </c:pt>
                <c:pt idx="1041">
                  <c:v>2.360847750326584E-7</c:v>
                </c:pt>
                <c:pt idx="1042">
                  <c:v>2.360847750326584E-7</c:v>
                </c:pt>
                <c:pt idx="1043">
                  <c:v>2.3592605378328501E-7</c:v>
                </c:pt>
                <c:pt idx="1044">
                  <c:v>2.3592605378328501E-7</c:v>
                </c:pt>
                <c:pt idx="1045">
                  <c:v>2.3576753792021475E-7</c:v>
                </c:pt>
                <c:pt idx="1046">
                  <c:v>2.3576753792021475E-7</c:v>
                </c:pt>
                <c:pt idx="1047">
                  <c:v>2.3560922705014634E-7</c:v>
                </c:pt>
                <c:pt idx="1048">
                  <c:v>2.3560922705014634E-7</c:v>
                </c:pt>
                <c:pt idx="1049">
                  <c:v>2.3545112078077614E-7</c:v>
                </c:pt>
                <c:pt idx="1050">
                  <c:v>2.3545112078077614E-7</c:v>
                </c:pt>
                <c:pt idx="1051">
                  <c:v>2.3529321872079379E-7</c:v>
                </c:pt>
                <c:pt idx="1052">
                  <c:v>2.3529321872079379E-7</c:v>
                </c:pt>
                <c:pt idx="1053">
                  <c:v>2.3513552047987974E-7</c:v>
                </c:pt>
                <c:pt idx="1054">
                  <c:v>2.3513552047987974E-7</c:v>
                </c:pt>
                <c:pt idx="1055">
                  <c:v>2.349780256687024E-7</c:v>
                </c:pt>
                <c:pt idx="1056">
                  <c:v>2.349780256687024E-7</c:v>
                </c:pt>
                <c:pt idx="1057">
                  <c:v>2.3482073389891487E-7</c:v>
                </c:pt>
                <c:pt idx="1058">
                  <c:v>2.3482073389891487E-7</c:v>
                </c:pt>
                <c:pt idx="1059">
                  <c:v>2.3466364478315099E-7</c:v>
                </c:pt>
                <c:pt idx="1060">
                  <c:v>2.3466364478315099E-7</c:v>
                </c:pt>
                <c:pt idx="1061">
                  <c:v>2.3450675793502365E-7</c:v>
                </c:pt>
                <c:pt idx="1062">
                  <c:v>2.3450675793502365E-7</c:v>
                </c:pt>
                <c:pt idx="1063">
                  <c:v>2.3435007296912078E-7</c:v>
                </c:pt>
                <c:pt idx="1064">
                  <c:v>2.3435007296912078E-7</c:v>
                </c:pt>
                <c:pt idx="1065">
                  <c:v>2.3419358950100223E-7</c:v>
                </c:pt>
                <c:pt idx="1066">
                  <c:v>2.3419358950100223E-7</c:v>
                </c:pt>
                <c:pt idx="1067">
                  <c:v>2.3403982623718934E-7</c:v>
                </c:pt>
                <c:pt idx="1068">
                  <c:v>2.3403982623718934E-7</c:v>
                </c:pt>
                <c:pt idx="1069">
                  <c:v>2.3388374138061337E-7</c:v>
                </c:pt>
                <c:pt idx="1070">
                  <c:v>2.3388374138061337E-7</c:v>
                </c:pt>
                <c:pt idx="1071">
                  <c:v>2.3372785688045157E-7</c:v>
                </c:pt>
                <c:pt idx="1072">
                  <c:v>2.3372785688045157E-7</c:v>
                </c:pt>
                <c:pt idx="1073">
                  <c:v>2.3357217235610698E-7</c:v>
                </c:pt>
                <c:pt idx="1074">
                  <c:v>2.3357217235610698E-7</c:v>
                </c:pt>
                <c:pt idx="1075">
                  <c:v>2.3341668742794003E-7</c:v>
                </c:pt>
                <c:pt idx="1076">
                  <c:v>2.3341668742794003E-7</c:v>
                </c:pt>
                <c:pt idx="1077">
                  <c:v>2.33261401717265E-7</c:v>
                </c:pt>
                <c:pt idx="1078">
                  <c:v>2.33261401717265E-7</c:v>
                </c:pt>
                <c:pt idx="1079">
                  <c:v>2.3310631484634743E-7</c:v>
                </c:pt>
                <c:pt idx="1080">
                  <c:v>2.3310631484634743E-7</c:v>
                </c:pt>
                <c:pt idx="1081">
                  <c:v>2.3295142643840127E-7</c:v>
                </c:pt>
                <c:pt idx="1082">
                  <c:v>2.3295142643840127E-7</c:v>
                </c:pt>
                <c:pt idx="1083">
                  <c:v>2.327967361175852E-7</c:v>
                </c:pt>
                <c:pt idx="1084">
                  <c:v>2.327967361175852E-7</c:v>
                </c:pt>
                <c:pt idx="1085">
                  <c:v>2.3264224350900066E-7</c:v>
                </c:pt>
                <c:pt idx="1086">
                  <c:v>2.3264224350900066E-7</c:v>
                </c:pt>
                <c:pt idx="1087">
                  <c:v>2.324879482386882E-7</c:v>
                </c:pt>
                <c:pt idx="1088">
                  <c:v>2.324879482386882E-7</c:v>
                </c:pt>
                <c:pt idx="1089">
                  <c:v>2.3233384993518592E-7</c:v>
                </c:pt>
                <c:pt idx="1090">
                  <c:v>2.3233384993518592E-7</c:v>
                </c:pt>
                <c:pt idx="1091">
                  <c:v>2.3217994822327942E-7</c:v>
                </c:pt>
                <c:pt idx="1092">
                  <c:v>2.3217994822327942E-7</c:v>
                </c:pt>
                <c:pt idx="1093">
                  <c:v>2.3202624273337335E-7</c:v>
                </c:pt>
                <c:pt idx="1094">
                  <c:v>2.3202624273337335E-7</c:v>
                </c:pt>
                <c:pt idx="1095">
                  <c:v>2.31872733095236E-7</c:v>
                </c:pt>
                <c:pt idx="1096">
                  <c:v>2.31872733095236E-7</c:v>
                </c:pt>
                <c:pt idx="1097">
                  <c:v>2.3171941893956113E-7</c:v>
                </c:pt>
                <c:pt idx="1098">
                  <c:v>2.3171941893956113E-7</c:v>
                </c:pt>
                <c:pt idx="1099">
                  <c:v>2.3156629989796398E-7</c:v>
                </c:pt>
                <c:pt idx="1100">
                  <c:v>2.3156629989796398E-7</c:v>
                </c:pt>
                <c:pt idx="1101">
                  <c:v>2.3141584057960944E-7</c:v>
                </c:pt>
                <c:pt idx="1102">
                  <c:v>2.3141584057960944E-7</c:v>
                </c:pt>
                <c:pt idx="1103">
                  <c:v>2.3126310753397713E-7</c:v>
                </c:pt>
                <c:pt idx="1104">
                  <c:v>2.3126310753397713E-7</c:v>
                </c:pt>
                <c:pt idx="1105">
                  <c:v>2.3111056850711188E-7</c:v>
                </c:pt>
                <c:pt idx="1106">
                  <c:v>2.3111056850711188E-7</c:v>
                </c:pt>
                <c:pt idx="1107">
                  <c:v>2.3095822313582336E-7</c:v>
                </c:pt>
                <c:pt idx="1108">
                  <c:v>2.3095822313582336E-7</c:v>
                </c:pt>
                <c:pt idx="1109">
                  <c:v>2.3080607105627872E-7</c:v>
                </c:pt>
                <c:pt idx="1110">
                  <c:v>2.3080607105627872E-7</c:v>
                </c:pt>
                <c:pt idx="1111">
                  <c:v>2.3065411190555083E-7</c:v>
                </c:pt>
                <c:pt idx="1112">
                  <c:v>2.3065411190555083E-7</c:v>
                </c:pt>
                <c:pt idx="1113">
                  <c:v>2.3050234532161406E-7</c:v>
                </c:pt>
                <c:pt idx="1114">
                  <c:v>2.3050234532161406E-7</c:v>
                </c:pt>
                <c:pt idx="1115">
                  <c:v>2.3035077094334253E-7</c:v>
                </c:pt>
                <c:pt idx="1116">
                  <c:v>2.3035077094334253E-7</c:v>
                </c:pt>
                <c:pt idx="1117">
                  <c:v>2.3019938841050659E-7</c:v>
                </c:pt>
                <c:pt idx="1118">
                  <c:v>2.3019938841050659E-7</c:v>
                </c:pt>
                <c:pt idx="1119">
                  <c:v>2.3004819736377071E-7</c:v>
                </c:pt>
                <c:pt idx="1120">
                  <c:v>2.3004819736377071E-7</c:v>
                </c:pt>
                <c:pt idx="1121">
                  <c:v>2.2989719744469032E-7</c:v>
                </c:pt>
                <c:pt idx="1122">
                  <c:v>2.2989719744469032E-7</c:v>
                </c:pt>
                <c:pt idx="1123">
                  <c:v>2.2974638829570884E-7</c:v>
                </c:pt>
                <c:pt idx="1124">
                  <c:v>2.2974638829570884E-7</c:v>
                </c:pt>
                <c:pt idx="1125">
                  <c:v>2.2959576956015575E-7</c:v>
                </c:pt>
                <c:pt idx="1126">
                  <c:v>2.2959576956015575E-7</c:v>
                </c:pt>
                <c:pt idx="1127">
                  <c:v>2.2944534088224272E-7</c:v>
                </c:pt>
                <c:pt idx="1128">
                  <c:v>2.2944534088224272E-7</c:v>
                </c:pt>
                <c:pt idx="1129">
                  <c:v>2.2929510190706203E-7</c:v>
                </c:pt>
                <c:pt idx="1130">
                  <c:v>2.2929510190706203E-7</c:v>
                </c:pt>
                <c:pt idx="1131">
                  <c:v>2.2914505228058327E-7</c:v>
                </c:pt>
                <c:pt idx="1132">
                  <c:v>2.2914505228058327E-7</c:v>
                </c:pt>
                <c:pt idx="1133">
                  <c:v>2.2899519164965034E-7</c:v>
                </c:pt>
                <c:pt idx="1134">
                  <c:v>2.2899519164965034E-7</c:v>
                </c:pt>
                <c:pt idx="1135">
                  <c:v>2.2884551966197977E-7</c:v>
                </c:pt>
                <c:pt idx="1136">
                  <c:v>2.2884551966197977E-7</c:v>
                </c:pt>
                <c:pt idx="1137">
                  <c:v>2.2869844550192025E-7</c:v>
                </c:pt>
                <c:pt idx="1138">
                  <c:v>2.2869603596615672E-7</c:v>
                </c:pt>
                <c:pt idx="1139">
                  <c:v>2.2854914671886198E-7</c:v>
                </c:pt>
                <c:pt idx="1140">
                  <c:v>2.2854914671886198E-7</c:v>
                </c:pt>
                <c:pt idx="1141">
                  <c:v>2.28400035533053E-7</c:v>
                </c:pt>
                <c:pt idx="1142">
                  <c:v>2.28400035533053E-7</c:v>
                </c:pt>
                <c:pt idx="1143">
                  <c:v>2.2825111159565686E-7</c:v>
                </c:pt>
                <c:pt idx="1144">
                  <c:v>2.2825111159565686E-7</c:v>
                </c:pt>
                <c:pt idx="1145">
                  <c:v>2.2810237455869588E-7</c:v>
                </c:pt>
                <c:pt idx="1146">
                  <c:v>2.2810237455869588E-7</c:v>
                </c:pt>
                <c:pt idx="1147">
                  <c:v>2.2795382407504863E-7</c:v>
                </c:pt>
                <c:pt idx="1148">
                  <c:v>2.2795382407504863E-7</c:v>
                </c:pt>
                <c:pt idx="1149">
                  <c:v>2.278054597984471E-7</c:v>
                </c:pt>
                <c:pt idx="1150">
                  <c:v>2.278054597984471E-7</c:v>
                </c:pt>
                <c:pt idx="1151">
                  <c:v>2.2765728138347418E-7</c:v>
                </c:pt>
                <c:pt idx="1152">
                  <c:v>2.2765728138347418E-7</c:v>
                </c:pt>
                <c:pt idx="1153">
                  <c:v>2.275092884870604E-7</c:v>
                </c:pt>
                <c:pt idx="1154">
                  <c:v>2.275092884870604E-7</c:v>
                </c:pt>
                <c:pt idx="1155">
                  <c:v>2.2736148076248179E-7</c:v>
                </c:pt>
                <c:pt idx="1156">
                  <c:v>2.2736148076248179E-7</c:v>
                </c:pt>
                <c:pt idx="1157">
                  <c:v>2.2721385786835951E-7</c:v>
                </c:pt>
                <c:pt idx="1158">
                  <c:v>2.2721385786835951E-7</c:v>
                </c:pt>
                <c:pt idx="1159">
                  <c:v>2.270664194626541E-7</c:v>
                </c:pt>
                <c:pt idx="1160">
                  <c:v>2.270664194626541E-7</c:v>
                </c:pt>
                <c:pt idx="1161">
                  <c:v>2.2691916520416402E-7</c:v>
                </c:pt>
                <c:pt idx="1162">
                  <c:v>2.2691916520416402E-7</c:v>
                </c:pt>
                <c:pt idx="1163">
                  <c:v>2.2677209475252332E-7</c:v>
                </c:pt>
                <c:pt idx="1164">
                  <c:v>2.2677209475252332E-7</c:v>
                </c:pt>
                <c:pt idx="1165">
                  <c:v>2.2662520776819844E-7</c:v>
                </c:pt>
                <c:pt idx="1166">
                  <c:v>2.2662520776819844E-7</c:v>
                </c:pt>
                <c:pt idx="1167">
                  <c:v>2.2647850391248649E-7</c:v>
                </c:pt>
                <c:pt idx="1168">
                  <c:v>2.2647850391248649E-7</c:v>
                </c:pt>
                <c:pt idx="1169">
                  <c:v>2.2633198284751243E-7</c:v>
                </c:pt>
                <c:pt idx="1170">
                  <c:v>2.2633198284751243E-7</c:v>
                </c:pt>
                <c:pt idx="1171">
                  <c:v>2.2618564423622623E-7</c:v>
                </c:pt>
                <c:pt idx="1172">
                  <c:v>2.2618564423622623E-7</c:v>
                </c:pt>
                <c:pt idx="1173">
                  <c:v>2.2603948774240103E-7</c:v>
                </c:pt>
                <c:pt idx="1174">
                  <c:v>2.2603948774240103E-7</c:v>
                </c:pt>
                <c:pt idx="1175">
                  <c:v>2.258935130306298E-7</c:v>
                </c:pt>
                <c:pt idx="1176">
                  <c:v>2.258935130306298E-7</c:v>
                </c:pt>
                <c:pt idx="1177">
                  <c:v>2.2575006983320249E-7</c:v>
                </c:pt>
                <c:pt idx="1178">
                  <c:v>2.2575006983320249E-7</c:v>
                </c:pt>
                <c:pt idx="1179">
                  <c:v>2.2560445476404258E-7</c:v>
                </c:pt>
                <c:pt idx="1180">
                  <c:v>2.2560445476404258E-7</c:v>
                </c:pt>
                <c:pt idx="1181">
                  <c:v>2.2545902048097715E-7</c:v>
                </c:pt>
                <c:pt idx="1182">
                  <c:v>2.2545902048097715E-7</c:v>
                </c:pt>
                <c:pt idx="1183">
                  <c:v>2.2531376665184254E-7</c:v>
                </c:pt>
                <c:pt idx="1184">
                  <c:v>2.2531376665184254E-7</c:v>
                </c:pt>
                <c:pt idx="1185">
                  <c:v>2.2516869294528317E-7</c:v>
                </c:pt>
                <c:pt idx="1186">
                  <c:v>2.2516869294528317E-7</c:v>
                </c:pt>
                <c:pt idx="1187">
                  <c:v>2.2502379903074931E-7</c:v>
                </c:pt>
                <c:pt idx="1188">
                  <c:v>2.2502379903074931E-7</c:v>
                </c:pt>
                <c:pt idx="1189">
                  <c:v>2.2487908457849341E-7</c:v>
                </c:pt>
                <c:pt idx="1190">
                  <c:v>2.2487908457849341E-7</c:v>
                </c:pt>
                <c:pt idx="1191">
                  <c:v>2.2473454925956969E-7</c:v>
                </c:pt>
                <c:pt idx="1192">
                  <c:v>2.2473454925956969E-7</c:v>
                </c:pt>
                <c:pt idx="1193">
                  <c:v>2.2459019274582959E-7</c:v>
                </c:pt>
                <c:pt idx="1194">
                  <c:v>2.2459019274582959E-7</c:v>
                </c:pt>
                <c:pt idx="1195">
                  <c:v>2.2444601470992112E-7</c:v>
                </c:pt>
                <c:pt idx="1196">
                  <c:v>2.2444601470992112E-7</c:v>
                </c:pt>
                <c:pt idx="1197">
                  <c:v>2.2430201482528529E-7</c:v>
                </c:pt>
                <c:pt idx="1198">
                  <c:v>2.2430201482528529E-7</c:v>
                </c:pt>
                <c:pt idx="1199">
                  <c:v>2.2415819276615429E-7</c:v>
                </c:pt>
                <c:pt idx="1200">
                  <c:v>2.2415819276615429E-7</c:v>
                </c:pt>
                <c:pt idx="1201">
                  <c:v>2.2401454820754892E-7</c:v>
                </c:pt>
                <c:pt idx="1202">
                  <c:v>2.2401454820754892E-7</c:v>
                </c:pt>
                <c:pt idx="1203">
                  <c:v>2.2387108082672989E-7</c:v>
                </c:pt>
                <c:pt idx="1204">
                  <c:v>2.2387108082672989E-7</c:v>
                </c:pt>
                <c:pt idx="1205">
                  <c:v>2.2372779029737901E-7</c:v>
                </c:pt>
                <c:pt idx="1206">
                  <c:v>2.2372779029737901E-7</c:v>
                </c:pt>
                <c:pt idx="1207">
                  <c:v>2.2358467629832433E-7</c:v>
                </c:pt>
                <c:pt idx="1208">
                  <c:v>2.2358467629832433E-7</c:v>
                </c:pt>
                <c:pt idx="1209">
                  <c:v>2.2344173850771734E-7</c:v>
                </c:pt>
                <c:pt idx="1210">
                  <c:v>2.2344173850771734E-7</c:v>
                </c:pt>
                <c:pt idx="1211">
                  <c:v>2.2329897660448677E-7</c:v>
                </c:pt>
                <c:pt idx="1212">
                  <c:v>2.2329897660448677E-7</c:v>
                </c:pt>
                <c:pt idx="1213">
                  <c:v>2.2315868865569249E-7</c:v>
                </c:pt>
                <c:pt idx="1214">
                  <c:v>2.2315868865569249E-7</c:v>
                </c:pt>
                <c:pt idx="1215">
                  <c:v>2.2301627474305479E-7</c:v>
                </c:pt>
                <c:pt idx="1216">
                  <c:v>2.2301627474305479E-7</c:v>
                </c:pt>
                <c:pt idx="1217">
                  <c:v>2.2287403576579318E-7</c:v>
                </c:pt>
                <c:pt idx="1218">
                  <c:v>2.2287403576579318E-7</c:v>
                </c:pt>
                <c:pt idx="1219">
                  <c:v>2.2273197140302372E-7</c:v>
                </c:pt>
                <c:pt idx="1220">
                  <c:v>2.2273197140302372E-7</c:v>
                </c:pt>
                <c:pt idx="1221">
                  <c:v>2.2259008133895502E-7</c:v>
                </c:pt>
                <c:pt idx="1222">
                  <c:v>2.2259008133895502E-7</c:v>
                </c:pt>
                <c:pt idx="1223">
                  <c:v>2.2244836525711575E-7</c:v>
                </c:pt>
                <c:pt idx="1224">
                  <c:v>2.2244836525711575E-7</c:v>
                </c:pt>
                <c:pt idx="1225">
                  <c:v>2.2230682284179513E-7</c:v>
                </c:pt>
                <c:pt idx="1226">
                  <c:v>2.2230682284179513E-7</c:v>
                </c:pt>
                <c:pt idx="1227">
                  <c:v>2.2216545377804109E-7</c:v>
                </c:pt>
                <c:pt idx="1228">
                  <c:v>2.2216545377804109E-7</c:v>
                </c:pt>
                <c:pt idx="1229">
                  <c:v>2.2202425775165758E-7</c:v>
                </c:pt>
                <c:pt idx="1230">
                  <c:v>2.2202425775165758E-7</c:v>
                </c:pt>
                <c:pt idx="1231">
                  <c:v>2.2188323444920262E-7</c:v>
                </c:pt>
                <c:pt idx="1232">
                  <c:v>2.2188323444920262E-7</c:v>
                </c:pt>
                <c:pt idx="1233">
                  <c:v>2.2174238355798556E-7</c:v>
                </c:pt>
                <c:pt idx="1234">
                  <c:v>2.2174238355798556E-7</c:v>
                </c:pt>
                <c:pt idx="1235">
                  <c:v>2.2160170476606553E-7</c:v>
                </c:pt>
                <c:pt idx="1236">
                  <c:v>2.2160170476606553E-7</c:v>
                </c:pt>
                <c:pt idx="1237">
                  <c:v>2.2146119776224868E-7</c:v>
                </c:pt>
                <c:pt idx="1238">
                  <c:v>2.2146119776224868E-7</c:v>
                </c:pt>
                <c:pt idx="1239">
                  <c:v>2.213208622360864E-7</c:v>
                </c:pt>
                <c:pt idx="1240">
                  <c:v>2.213208622360864E-7</c:v>
                </c:pt>
                <c:pt idx="1241">
                  <c:v>2.2118069787787232E-7</c:v>
                </c:pt>
                <c:pt idx="1242">
                  <c:v>2.2118069787787232E-7</c:v>
                </c:pt>
                <c:pt idx="1243">
                  <c:v>2.21040704378641E-7</c:v>
                </c:pt>
                <c:pt idx="1244">
                  <c:v>2.21040704378641E-7</c:v>
                </c:pt>
                <c:pt idx="1245">
                  <c:v>2.209008814301653E-7</c:v>
                </c:pt>
                <c:pt idx="1246">
                  <c:v>2.209008814301653E-7</c:v>
                </c:pt>
                <c:pt idx="1247">
                  <c:v>2.2076122872495399E-7</c:v>
                </c:pt>
                <c:pt idx="1248">
                  <c:v>2.2076122872495399E-7</c:v>
                </c:pt>
                <c:pt idx="1249">
                  <c:v>2.2062174595625007E-7</c:v>
                </c:pt>
                <c:pt idx="1250">
                  <c:v>2.2062174595625007E-7</c:v>
                </c:pt>
                <c:pt idx="1251">
                  <c:v>2.2048243281802827E-7</c:v>
                </c:pt>
                <c:pt idx="1252">
                  <c:v>2.2048243281802827E-7</c:v>
                </c:pt>
                <c:pt idx="1253">
                  <c:v>2.2034553191866263E-7</c:v>
                </c:pt>
                <c:pt idx="1254">
                  <c:v>2.2034553191866263E-7</c:v>
                </c:pt>
                <c:pt idx="1255">
                  <c:v>2.2020655440251813E-7</c:v>
                </c:pt>
                <c:pt idx="1256">
                  <c:v>2.2020655440251813E-7</c:v>
                </c:pt>
                <c:pt idx="1257">
                  <c:v>2.2006774560804346E-7</c:v>
                </c:pt>
                <c:pt idx="1258">
                  <c:v>2.2006774560804346E-7</c:v>
                </c:pt>
                <c:pt idx="1259">
                  <c:v>2.1992910523210706E-7</c:v>
                </c:pt>
                <c:pt idx="1260">
                  <c:v>2.1992910523210706E-7</c:v>
                </c:pt>
                <c:pt idx="1261">
                  <c:v>2.1979063297229851E-7</c:v>
                </c:pt>
                <c:pt idx="1262">
                  <c:v>2.1979063297229851E-7</c:v>
                </c:pt>
                <c:pt idx="1263">
                  <c:v>2.1965232852692595E-7</c:v>
                </c:pt>
                <c:pt idx="1264">
                  <c:v>2.1965232852692595E-7</c:v>
                </c:pt>
                <c:pt idx="1265">
                  <c:v>2.1951419159501457E-7</c:v>
                </c:pt>
                <c:pt idx="1266">
                  <c:v>2.1951419159501457E-7</c:v>
                </c:pt>
                <c:pt idx="1267">
                  <c:v>2.1937622187770234E-7</c:v>
                </c:pt>
                <c:pt idx="1268">
                  <c:v>2.1937622187770234E-7</c:v>
                </c:pt>
                <c:pt idx="1269">
                  <c:v>2.1923841907264346E-7</c:v>
                </c:pt>
                <c:pt idx="1270">
                  <c:v>2.1923841907264346E-7</c:v>
                </c:pt>
                <c:pt idx="1271">
                  <c:v>2.1910078288240054E-7</c:v>
                </c:pt>
                <c:pt idx="1272">
                  <c:v>2.1910078288240054E-7</c:v>
                </c:pt>
                <c:pt idx="1273">
                  <c:v>2.1896331300884464E-7</c:v>
                </c:pt>
                <c:pt idx="1274">
                  <c:v>2.1896331300884464E-7</c:v>
                </c:pt>
                <c:pt idx="1275">
                  <c:v>2.1882600915455287E-7</c:v>
                </c:pt>
                <c:pt idx="1276">
                  <c:v>2.1882600915455287E-7</c:v>
                </c:pt>
                <c:pt idx="1277">
                  <c:v>2.1868887102280675E-7</c:v>
                </c:pt>
                <c:pt idx="1278">
                  <c:v>2.1868887102280675E-7</c:v>
                </c:pt>
                <c:pt idx="1279">
                  <c:v>2.1855189831758977E-7</c:v>
                </c:pt>
                <c:pt idx="1280">
                  <c:v>2.1855189831758977E-7</c:v>
                </c:pt>
                <c:pt idx="1281">
                  <c:v>2.1841509074358558E-7</c:v>
                </c:pt>
                <c:pt idx="1282">
                  <c:v>2.1841509074358558E-7</c:v>
                </c:pt>
                <c:pt idx="1283">
                  <c:v>2.182784480061754E-7</c:v>
                </c:pt>
                <c:pt idx="1284">
                  <c:v>2.182784480061754E-7</c:v>
                </c:pt>
                <c:pt idx="1285">
                  <c:v>2.1814196981143688E-7</c:v>
                </c:pt>
                <c:pt idx="1286">
                  <c:v>2.1814196981143688E-7</c:v>
                </c:pt>
                <c:pt idx="1287">
                  <c:v>2.1800785317698242E-7</c:v>
                </c:pt>
                <c:pt idx="1288">
                  <c:v>2.1800785317698242E-7</c:v>
                </c:pt>
                <c:pt idx="1289">
                  <c:v>2.1787170054644319E-7</c:v>
                </c:pt>
                <c:pt idx="1290">
                  <c:v>2.1787170054644319E-7</c:v>
                </c:pt>
                <c:pt idx="1291">
                  <c:v>2.1773571158566446E-7</c:v>
                </c:pt>
                <c:pt idx="1292">
                  <c:v>2.1773571158566446E-7</c:v>
                </c:pt>
                <c:pt idx="1293">
                  <c:v>2.1759988600347561E-7</c:v>
                </c:pt>
                <c:pt idx="1294">
                  <c:v>2.1759988600347561E-7</c:v>
                </c:pt>
                <c:pt idx="1295">
                  <c:v>2.1746422350939215E-7</c:v>
                </c:pt>
                <c:pt idx="1296">
                  <c:v>2.1746422350939215E-7</c:v>
                </c:pt>
                <c:pt idx="1297">
                  <c:v>2.1732872381361316E-7</c:v>
                </c:pt>
                <c:pt idx="1298">
                  <c:v>2.1732872381361316E-7</c:v>
                </c:pt>
                <c:pt idx="1299">
                  <c:v>2.1719338662701934E-7</c:v>
                </c:pt>
                <c:pt idx="1300">
                  <c:v>2.1719338662701934E-7</c:v>
                </c:pt>
                <c:pt idx="1301">
                  <c:v>2.1705821166117135E-7</c:v>
                </c:pt>
                <c:pt idx="1302">
                  <c:v>2.1705821166117135E-7</c:v>
                </c:pt>
                <c:pt idx="1303">
                  <c:v>2.169231986283077E-7</c:v>
                </c:pt>
                <c:pt idx="1304">
                  <c:v>2.169231986283077E-7</c:v>
                </c:pt>
                <c:pt idx="1305">
                  <c:v>2.1678834724134259E-7</c:v>
                </c:pt>
                <c:pt idx="1306">
                  <c:v>2.1678834724134259E-7</c:v>
                </c:pt>
                <c:pt idx="1307">
                  <c:v>2.1665365721386394E-7</c:v>
                </c:pt>
                <c:pt idx="1308">
                  <c:v>2.1665365721386394E-7</c:v>
                </c:pt>
                <c:pt idx="1309">
                  <c:v>2.1651912826013178E-7</c:v>
                </c:pt>
                <c:pt idx="1310">
                  <c:v>2.1651912826013178E-7</c:v>
                </c:pt>
                <c:pt idx="1311">
                  <c:v>2.1638476009507587E-7</c:v>
                </c:pt>
                <c:pt idx="1312">
                  <c:v>2.1638476009507587E-7</c:v>
                </c:pt>
                <c:pt idx="1313">
                  <c:v>2.1625055243429376E-7</c:v>
                </c:pt>
                <c:pt idx="1314">
                  <c:v>2.1625055243429376E-7</c:v>
                </c:pt>
                <c:pt idx="1315">
                  <c:v>2.1611650499404936E-7</c:v>
                </c:pt>
                <c:pt idx="1316">
                  <c:v>2.1611650499404936E-7</c:v>
                </c:pt>
                <c:pt idx="1317">
                  <c:v>2.1598261749262721E-7</c:v>
                </c:pt>
                <c:pt idx="1318">
                  <c:v>2.1598261749262721E-7</c:v>
                </c:pt>
                <c:pt idx="1319">
                  <c:v>2.1584888964490215E-7</c:v>
                </c:pt>
                <c:pt idx="1320">
                  <c:v>2.1584888964490215E-7</c:v>
                </c:pt>
                <c:pt idx="1321">
                  <c:v>2.157153211704824E-7</c:v>
                </c:pt>
                <c:pt idx="1322">
                  <c:v>2.157153211704824E-7</c:v>
                </c:pt>
                <c:pt idx="1323">
                  <c:v>2.1558406229081954E-7</c:v>
                </c:pt>
                <c:pt idx="1324">
                  <c:v>2.1558406229081954E-7</c:v>
                </c:pt>
                <c:pt idx="1325">
                  <c:v>2.1545080916113456E-7</c:v>
                </c:pt>
                <c:pt idx="1326">
                  <c:v>2.1545080916113456E-7</c:v>
                </c:pt>
                <c:pt idx="1327">
                  <c:v>2.1531771456795477E-7</c:v>
                </c:pt>
                <c:pt idx="1328">
                  <c:v>2.1531771456795477E-7</c:v>
                </c:pt>
                <c:pt idx="1329">
                  <c:v>2.151847782334883E-7</c:v>
                </c:pt>
                <c:pt idx="1330">
                  <c:v>2.151847782334883E-7</c:v>
                </c:pt>
                <c:pt idx="1331">
                  <c:v>2.1505199987655155E-7</c:v>
                </c:pt>
                <c:pt idx="1332">
                  <c:v>2.1505199987655155E-7</c:v>
                </c:pt>
                <c:pt idx="1333">
                  <c:v>2.1491937922065372E-7</c:v>
                </c:pt>
                <c:pt idx="1334">
                  <c:v>2.1491937922065372E-7</c:v>
                </c:pt>
                <c:pt idx="1335">
                  <c:v>2.1478691598860247E-7</c:v>
                </c:pt>
                <c:pt idx="1336">
                  <c:v>2.1478691598860247E-7</c:v>
                </c:pt>
                <c:pt idx="1337">
                  <c:v>2.1465460990385046E-7</c:v>
                </c:pt>
                <c:pt idx="1338">
                  <c:v>2.1465460990385046E-7</c:v>
                </c:pt>
                <c:pt idx="1339">
                  <c:v>2.1452246069049347E-7</c:v>
                </c:pt>
                <c:pt idx="1340">
                  <c:v>2.1452246069049347E-7</c:v>
                </c:pt>
                <c:pt idx="1341">
                  <c:v>2.1439046807326878E-7</c:v>
                </c:pt>
                <c:pt idx="1342">
                  <c:v>2.1439046807326878E-7</c:v>
                </c:pt>
                <c:pt idx="1343">
                  <c:v>2.1425863177755284E-7</c:v>
                </c:pt>
                <c:pt idx="1344">
                  <c:v>2.1425863177755284E-7</c:v>
                </c:pt>
                <c:pt idx="1345">
                  <c:v>2.1412695152936018E-7</c:v>
                </c:pt>
                <c:pt idx="1346">
                  <c:v>2.1412695152936018E-7</c:v>
                </c:pt>
                <c:pt idx="1347">
                  <c:v>2.1399542705534065E-7</c:v>
                </c:pt>
                <c:pt idx="1348">
                  <c:v>2.1399542705534065E-7</c:v>
                </c:pt>
                <c:pt idx="1349">
                  <c:v>2.1386405808277795E-7</c:v>
                </c:pt>
                <c:pt idx="1350">
                  <c:v>2.1386405808277795E-7</c:v>
                </c:pt>
                <c:pt idx="1351">
                  <c:v>2.1373284433958844E-7</c:v>
                </c:pt>
                <c:pt idx="1352">
                  <c:v>2.1373284433958844E-7</c:v>
                </c:pt>
                <c:pt idx="1353">
                  <c:v>2.136017855543184E-7</c:v>
                </c:pt>
                <c:pt idx="1354">
                  <c:v>2.136017855543184E-7</c:v>
                </c:pt>
                <c:pt idx="1355">
                  <c:v>2.1347088145614231E-7</c:v>
                </c:pt>
                <c:pt idx="1356">
                  <c:v>2.1347088145614231E-7</c:v>
                </c:pt>
                <c:pt idx="1357">
                  <c:v>2.1334013177486201E-7</c:v>
                </c:pt>
                <c:pt idx="1358">
                  <c:v>2.1334013177486201E-7</c:v>
                </c:pt>
                <c:pt idx="1359">
                  <c:v>2.1321164139931321E-7</c:v>
                </c:pt>
                <c:pt idx="1360">
                  <c:v>2.1321164139931321E-7</c:v>
                </c:pt>
                <c:pt idx="1361">
                  <c:v>2.1308119726394688E-7</c:v>
                </c:pt>
                <c:pt idx="1362">
                  <c:v>2.1308119726394688E-7</c:v>
                </c:pt>
                <c:pt idx="1363">
                  <c:v>2.1295090674294545E-7</c:v>
                </c:pt>
                <c:pt idx="1364">
                  <c:v>2.1295090674294545E-7</c:v>
                </c:pt>
                <c:pt idx="1365">
                  <c:v>2.1282076956858874E-7</c:v>
                </c:pt>
                <c:pt idx="1366">
                  <c:v>2.1282076956858874E-7</c:v>
                </c:pt>
                <c:pt idx="1367">
                  <c:v>2.1269078547377477E-7</c:v>
                </c:pt>
                <c:pt idx="1368">
                  <c:v>2.1269078547377477E-7</c:v>
                </c:pt>
                <c:pt idx="1369">
                  <c:v>2.1256095419201751E-7</c:v>
                </c:pt>
                <c:pt idx="1370">
                  <c:v>2.1256095419201751E-7</c:v>
                </c:pt>
                <c:pt idx="1371">
                  <c:v>2.1243127545744443E-7</c:v>
                </c:pt>
                <c:pt idx="1372">
                  <c:v>2.1243127545744443E-7</c:v>
                </c:pt>
                <c:pt idx="1373">
                  <c:v>2.1230174900479615E-7</c:v>
                </c:pt>
                <c:pt idx="1374">
                  <c:v>2.1230174900479615E-7</c:v>
                </c:pt>
                <c:pt idx="1375">
                  <c:v>2.1217237456942363E-7</c:v>
                </c:pt>
                <c:pt idx="1376">
                  <c:v>2.1217237456942363E-7</c:v>
                </c:pt>
                <c:pt idx="1377">
                  <c:v>2.1204315188728698E-7</c:v>
                </c:pt>
                <c:pt idx="1378">
                  <c:v>2.1204315188728698E-7</c:v>
                </c:pt>
                <c:pt idx="1379">
                  <c:v>2.1191408069495303E-7</c:v>
                </c:pt>
                <c:pt idx="1380">
                  <c:v>2.1191408069495303E-7</c:v>
                </c:pt>
                <c:pt idx="1381">
                  <c:v>2.1178516073090098E-7</c:v>
                </c:pt>
                <c:pt idx="1382">
                  <c:v>2.1178516073090098E-7</c:v>
                </c:pt>
                <c:pt idx="1383">
                  <c:v>2.1165639173029271E-7</c:v>
                </c:pt>
                <c:pt idx="1384">
                  <c:v>2.1165639173029271E-7</c:v>
                </c:pt>
                <c:pt idx="1385">
                  <c:v>2.1152777343281426E-7</c:v>
                </c:pt>
                <c:pt idx="1386">
                  <c:v>2.1152777343281426E-7</c:v>
                </c:pt>
                <c:pt idx="1387">
                  <c:v>2.1139930557744417E-7</c:v>
                </c:pt>
                <c:pt idx="1388">
                  <c:v>2.1139930557744417E-7</c:v>
                </c:pt>
                <c:pt idx="1389">
                  <c:v>2.1127098790375953E-7</c:v>
                </c:pt>
                <c:pt idx="1390">
                  <c:v>2.1127098790375953E-7</c:v>
                </c:pt>
                <c:pt idx="1391">
                  <c:v>2.1114282015193414E-7</c:v>
                </c:pt>
                <c:pt idx="1392">
                  <c:v>2.1114282015193414E-7</c:v>
                </c:pt>
                <c:pt idx="1393">
                  <c:v>2.1101480206273699E-7</c:v>
                </c:pt>
                <c:pt idx="1394">
                  <c:v>2.1101480206273699E-7</c:v>
                </c:pt>
                <c:pt idx="1395">
                  <c:v>2.1088693337753052E-7</c:v>
                </c:pt>
                <c:pt idx="1396">
                  <c:v>2.1088693337753052E-7</c:v>
                </c:pt>
                <c:pt idx="1397">
                  <c:v>2.1076127264927934E-7</c:v>
                </c:pt>
                <c:pt idx="1398">
                  <c:v>2.1076127264927934E-7</c:v>
                </c:pt>
                <c:pt idx="1399">
                  <c:v>2.1063369959911882E-7</c:v>
                </c:pt>
                <c:pt idx="1400">
                  <c:v>2.1063369959911882E-7</c:v>
                </c:pt>
                <c:pt idx="1401">
                  <c:v>2.1050627518471826E-7</c:v>
                </c:pt>
                <c:pt idx="1402">
                  <c:v>2.1050627518471826E-7</c:v>
                </c:pt>
                <c:pt idx="1403">
                  <c:v>2.1037899914978783E-7</c:v>
                </c:pt>
                <c:pt idx="1404">
                  <c:v>2.1037899914978783E-7</c:v>
                </c:pt>
                <c:pt idx="1405">
                  <c:v>2.1025187123862221E-7</c:v>
                </c:pt>
                <c:pt idx="1406">
                  <c:v>2.1025187123862221E-7</c:v>
                </c:pt>
                <c:pt idx="1407">
                  <c:v>2.1012489119609989E-7</c:v>
                </c:pt>
                <c:pt idx="1408">
                  <c:v>2.1012489119609989E-7</c:v>
                </c:pt>
                <c:pt idx="1409">
                  <c:v>2.0999805876768102E-7</c:v>
                </c:pt>
                <c:pt idx="1410">
                  <c:v>2.0999805876768102E-7</c:v>
                </c:pt>
                <c:pt idx="1411">
                  <c:v>2.0987137369940566E-7</c:v>
                </c:pt>
                <c:pt idx="1412">
                  <c:v>2.0987137369940566E-7</c:v>
                </c:pt>
                <c:pt idx="1413">
                  <c:v>2.0974483573789279E-7</c:v>
                </c:pt>
                <c:pt idx="1414">
                  <c:v>2.0974483573789279E-7</c:v>
                </c:pt>
                <c:pt idx="1415">
                  <c:v>2.096184446303375E-7</c:v>
                </c:pt>
                <c:pt idx="1416">
                  <c:v>2.096184446303375E-7</c:v>
                </c:pt>
                <c:pt idx="1417">
                  <c:v>2.0949220012451066E-7</c:v>
                </c:pt>
                <c:pt idx="1418">
                  <c:v>2.0949220012451066E-7</c:v>
                </c:pt>
                <c:pt idx="1419">
                  <c:v>2.0936610196875652E-7</c:v>
                </c:pt>
                <c:pt idx="1420">
                  <c:v>2.0936610196875652E-7</c:v>
                </c:pt>
                <c:pt idx="1421">
                  <c:v>2.0924014991199105E-7</c:v>
                </c:pt>
                <c:pt idx="1422">
                  <c:v>2.0924014991199105E-7</c:v>
                </c:pt>
                <c:pt idx="1423">
                  <c:v>2.0911434370370079E-7</c:v>
                </c:pt>
                <c:pt idx="1424">
                  <c:v>2.0911434370370079E-7</c:v>
                </c:pt>
                <c:pt idx="1425">
                  <c:v>2.0898868309394094E-7</c:v>
                </c:pt>
                <c:pt idx="1426">
                  <c:v>2.0898868309394094E-7</c:v>
                </c:pt>
                <c:pt idx="1427">
                  <c:v>2.0886316783333362E-7</c:v>
                </c:pt>
                <c:pt idx="1428">
                  <c:v>2.0886316783333362E-7</c:v>
                </c:pt>
                <c:pt idx="1429">
                  <c:v>2.0873779767306668E-7</c:v>
                </c:pt>
                <c:pt idx="1430">
                  <c:v>2.0873779767306668E-7</c:v>
                </c:pt>
                <c:pt idx="1431">
                  <c:v>2.0861459098037723E-7</c:v>
                </c:pt>
                <c:pt idx="1432">
                  <c:v>2.0861459098037723E-7</c:v>
                </c:pt>
                <c:pt idx="1433">
                  <c:v>2.084895079462408E-7</c:v>
                </c:pt>
                <c:pt idx="1434">
                  <c:v>2.084895079462408E-7</c:v>
                </c:pt>
                <c:pt idx="1435">
                  <c:v>2.0836456927336646E-7</c:v>
                </c:pt>
                <c:pt idx="1436">
                  <c:v>2.0836456927336646E-7</c:v>
                </c:pt>
                <c:pt idx="1437">
                  <c:v>2.0823977471517879E-7</c:v>
                </c:pt>
                <c:pt idx="1438">
                  <c:v>2.0823977471517879E-7</c:v>
                </c:pt>
                <c:pt idx="1439">
                  <c:v>2.0811512402566045E-7</c:v>
                </c:pt>
                <c:pt idx="1440">
                  <c:v>2.0811512402566045E-7</c:v>
                </c:pt>
                <c:pt idx="1441">
                  <c:v>2.0799061695934968E-7</c:v>
                </c:pt>
                <c:pt idx="1442">
                  <c:v>2.0799061695934968E-7</c:v>
                </c:pt>
                <c:pt idx="1443">
                  <c:v>2.0786625327259967E-7</c:v>
                </c:pt>
                <c:pt idx="1444">
                  <c:v>2.0786625327259967E-7</c:v>
                </c:pt>
                <c:pt idx="1445">
                  <c:v>2.0774203271853415E-7</c:v>
                </c:pt>
                <c:pt idx="1446">
                  <c:v>2.0774203271853415E-7</c:v>
                </c:pt>
                <c:pt idx="1447">
                  <c:v>2.0761795505461207E-7</c:v>
                </c:pt>
                <c:pt idx="1448">
                  <c:v>2.0761795505461207E-7</c:v>
                </c:pt>
                <c:pt idx="1449">
                  <c:v>2.0749402003758016E-7</c:v>
                </c:pt>
                <c:pt idx="1450">
                  <c:v>2.0749402003758016E-7</c:v>
                </c:pt>
                <c:pt idx="1451">
                  <c:v>2.0737022742473388E-7</c:v>
                </c:pt>
                <c:pt idx="1452">
                  <c:v>2.0737022742473388E-7</c:v>
                </c:pt>
                <c:pt idx="1453">
                  <c:v>2.0724657697391494E-7</c:v>
                </c:pt>
                <c:pt idx="1454">
                  <c:v>2.0724657697391494E-7</c:v>
                </c:pt>
                <c:pt idx="1455">
                  <c:v>2.0712306844351029E-7</c:v>
                </c:pt>
                <c:pt idx="1456">
                  <c:v>2.0712306844351029E-7</c:v>
                </c:pt>
                <c:pt idx="1457">
                  <c:v>2.0699970159245088E-7</c:v>
                </c:pt>
                <c:pt idx="1458">
                  <c:v>2.0699970159245088E-7</c:v>
                </c:pt>
                <c:pt idx="1459">
                  <c:v>2.068764761802095E-7</c:v>
                </c:pt>
                <c:pt idx="1460">
                  <c:v>2.068764761802095E-7</c:v>
                </c:pt>
                <c:pt idx="1461">
                  <c:v>2.0675339196679966E-7</c:v>
                </c:pt>
                <c:pt idx="1462">
                  <c:v>2.0675339196679966E-7</c:v>
                </c:pt>
                <c:pt idx="1463">
                  <c:v>2.0663044871277402E-7</c:v>
                </c:pt>
                <c:pt idx="1464">
                  <c:v>2.0663044871277402E-7</c:v>
                </c:pt>
                <c:pt idx="1465">
                  <c:v>2.0650764617922275E-7</c:v>
                </c:pt>
                <c:pt idx="1466">
                  <c:v>2.0650764617922275E-7</c:v>
                </c:pt>
                <c:pt idx="1467">
                  <c:v>2.0638498412777193E-7</c:v>
                </c:pt>
                <c:pt idx="1468">
                  <c:v>2.0638498412777193E-7</c:v>
                </c:pt>
                <c:pt idx="1469">
                  <c:v>2.062644373677096E-7</c:v>
                </c:pt>
                <c:pt idx="1470">
                  <c:v>2.062644373677096E-7</c:v>
                </c:pt>
                <c:pt idx="1471">
                  <c:v>2.0614205331117892E-7</c:v>
                </c:pt>
                <c:pt idx="1472">
                  <c:v>2.0614205331117892E-7</c:v>
                </c:pt>
                <c:pt idx="1473">
                  <c:v>2.0601980902864415E-7</c:v>
                </c:pt>
                <c:pt idx="1474">
                  <c:v>2.0601980902864415E-7</c:v>
                </c:pt>
                <c:pt idx="1475">
                  <c:v>2.0589770428385243E-7</c:v>
                </c:pt>
                <c:pt idx="1476">
                  <c:v>2.0589770428385243E-7</c:v>
                </c:pt>
                <c:pt idx="1477">
                  <c:v>2.0577573884107993E-7</c:v>
                </c:pt>
                <c:pt idx="1478">
                  <c:v>2.0577573884107993E-7</c:v>
                </c:pt>
                <c:pt idx="1479">
                  <c:v>2.0565391246512961E-7</c:v>
                </c:pt>
                <c:pt idx="1480">
                  <c:v>2.0565391246512961E-7</c:v>
                </c:pt>
                <c:pt idx="1481">
                  <c:v>2.0553222492133035E-7</c:v>
                </c:pt>
                <c:pt idx="1482">
                  <c:v>2.0553222492133035E-7</c:v>
                </c:pt>
                <c:pt idx="1483">
                  <c:v>2.0541067597553541E-7</c:v>
                </c:pt>
                <c:pt idx="1484">
                  <c:v>2.0541067597553541E-7</c:v>
                </c:pt>
                <c:pt idx="1485">
                  <c:v>2.0528926539412079E-7</c:v>
                </c:pt>
                <c:pt idx="1486">
                  <c:v>2.0528926539412079E-7</c:v>
                </c:pt>
                <c:pt idx="1487">
                  <c:v>2.0516799294398373E-7</c:v>
                </c:pt>
                <c:pt idx="1488">
                  <c:v>2.0516799294398373E-7</c:v>
                </c:pt>
                <c:pt idx="1489">
                  <c:v>2.0504685839254155E-7</c:v>
                </c:pt>
                <c:pt idx="1490">
                  <c:v>2.0504685839254155E-7</c:v>
                </c:pt>
                <c:pt idx="1491">
                  <c:v>2.0492586150773007E-7</c:v>
                </c:pt>
                <c:pt idx="1492">
                  <c:v>2.0492586150773007E-7</c:v>
                </c:pt>
                <c:pt idx="1493">
                  <c:v>2.04805002059227E-7</c:v>
                </c:pt>
                <c:pt idx="1494">
                  <c:v>2.04805002059227E-7</c:v>
                </c:pt>
                <c:pt idx="1495">
                  <c:v>2.0468427981354978E-7</c:v>
                </c:pt>
                <c:pt idx="1496">
                  <c:v>2.0468427981354978E-7</c:v>
                </c:pt>
                <c:pt idx="1497">
                  <c:v>2.0456369454140703E-7</c:v>
                </c:pt>
                <c:pt idx="1498">
                  <c:v>2.0456369454140703E-7</c:v>
                </c:pt>
                <c:pt idx="1499">
                  <c:v>2.0444324601279432E-7</c:v>
                </c:pt>
                <c:pt idx="1500">
                  <c:v>2.0444324601279432E-7</c:v>
                </c:pt>
                <c:pt idx="1501">
                  <c:v>2.0432293399821837E-7</c:v>
                </c:pt>
                <c:pt idx="1502">
                  <c:v>2.0432293399821837E-7</c:v>
                </c:pt>
                <c:pt idx="1503">
                  <c:v>2.0420275826869557E-7</c:v>
                </c:pt>
                <c:pt idx="1504">
                  <c:v>2.0420275826869557E-7</c:v>
                </c:pt>
                <c:pt idx="1505">
                  <c:v>2.0408465364040697E-7</c:v>
                </c:pt>
                <c:pt idx="1506">
                  <c:v>2.0408465364040697E-7</c:v>
                </c:pt>
                <c:pt idx="1507">
                  <c:v>2.0396474760831153E-7</c:v>
                </c:pt>
                <c:pt idx="1508">
                  <c:v>2.0396474760831153E-7</c:v>
                </c:pt>
                <c:pt idx="1509">
                  <c:v>2.0384497717981322E-7</c:v>
                </c:pt>
                <c:pt idx="1510">
                  <c:v>2.0384497717981322E-7</c:v>
                </c:pt>
                <c:pt idx="1511">
                  <c:v>2.0372534212916247E-7</c:v>
                </c:pt>
                <c:pt idx="1512">
                  <c:v>2.0372534212916247E-7</c:v>
                </c:pt>
                <c:pt idx="1513">
                  <c:v>2.0360584222989651E-7</c:v>
                </c:pt>
                <c:pt idx="1514">
                  <c:v>2.0360584222989651E-7</c:v>
                </c:pt>
                <c:pt idx="1515">
                  <c:v>2.0348647725605391E-7</c:v>
                </c:pt>
                <c:pt idx="1516">
                  <c:v>2.0348647725605391E-7</c:v>
                </c:pt>
                <c:pt idx="1517">
                  <c:v>2.033672469821735E-7</c:v>
                </c:pt>
                <c:pt idx="1518">
                  <c:v>2.033672469821735E-7</c:v>
                </c:pt>
                <c:pt idx="1519">
                  <c:v>2.0324815118329313E-7</c:v>
                </c:pt>
                <c:pt idx="1520">
                  <c:v>2.0324815118329313E-7</c:v>
                </c:pt>
                <c:pt idx="1521">
                  <c:v>2.0312918963494756E-7</c:v>
                </c:pt>
                <c:pt idx="1522">
                  <c:v>2.0312918963494756E-7</c:v>
                </c:pt>
                <c:pt idx="1523">
                  <c:v>2.0301036211316819E-7</c:v>
                </c:pt>
                <c:pt idx="1524">
                  <c:v>2.0301036211316819E-7</c:v>
                </c:pt>
                <c:pt idx="1525">
                  <c:v>2.0289166839448064E-7</c:v>
                </c:pt>
                <c:pt idx="1526">
                  <c:v>2.0289166839448064E-7</c:v>
                </c:pt>
                <c:pt idx="1527">
                  <c:v>2.0277310825590409E-7</c:v>
                </c:pt>
                <c:pt idx="1528">
                  <c:v>2.0277310825590409E-7</c:v>
                </c:pt>
                <c:pt idx="1529">
                  <c:v>2.0265468147494971E-7</c:v>
                </c:pt>
                <c:pt idx="1530">
                  <c:v>2.0265468147494971E-7</c:v>
                </c:pt>
                <c:pt idx="1531">
                  <c:v>2.0253638782961896E-7</c:v>
                </c:pt>
                <c:pt idx="1532">
                  <c:v>2.0253638782961896E-7</c:v>
                </c:pt>
                <c:pt idx="1533">
                  <c:v>2.0241822709840337E-7</c:v>
                </c:pt>
                <c:pt idx="1534">
                  <c:v>2.0241822709840337E-7</c:v>
                </c:pt>
                <c:pt idx="1535">
                  <c:v>2.0230019906028147E-7</c:v>
                </c:pt>
                <c:pt idx="1536">
                  <c:v>2.0230019906028147E-7</c:v>
                </c:pt>
                <c:pt idx="1537">
                  <c:v>2.0218230349471893E-7</c:v>
                </c:pt>
                <c:pt idx="1538">
                  <c:v>2.0218230349471893E-7</c:v>
                </c:pt>
                <c:pt idx="1539">
                  <c:v>2.0206454018166668E-7</c:v>
                </c:pt>
                <c:pt idx="1540">
                  <c:v>2.0206454018166668E-7</c:v>
                </c:pt>
                <c:pt idx="1541">
                  <c:v>2.0194690890155925E-7</c:v>
                </c:pt>
                <c:pt idx="1542">
                  <c:v>2.0194690890155925E-7</c:v>
                </c:pt>
                <c:pt idx="1543">
                  <c:v>2.0183130354371526E-7</c:v>
                </c:pt>
                <c:pt idx="1544">
                  <c:v>2.0183130354371526E-7</c:v>
                </c:pt>
                <c:pt idx="1545">
                  <c:v>2.0171393355195838E-7</c:v>
                </c:pt>
                <c:pt idx="1546">
                  <c:v>2.0171393355195838E-7</c:v>
                </c:pt>
                <c:pt idx="1547">
                  <c:v>2.0159669494085543E-7</c:v>
                </c:pt>
                <c:pt idx="1548">
                  <c:v>2.0159669494085543E-7</c:v>
                </c:pt>
                <c:pt idx="1549">
                  <c:v>2.0147958749275592E-7</c:v>
                </c:pt>
                <c:pt idx="1550">
                  <c:v>2.0147958749275592E-7</c:v>
                </c:pt>
                <c:pt idx="1551">
                  <c:v>2.0136261099048691E-7</c:v>
                </c:pt>
                <c:pt idx="1552">
                  <c:v>2.0136261099048691E-7</c:v>
                </c:pt>
                <c:pt idx="1553">
                  <c:v>2.0124576521735132E-7</c:v>
                </c:pt>
                <c:pt idx="1554">
                  <c:v>2.0124576521735132E-7</c:v>
                </c:pt>
                <c:pt idx="1555">
                  <c:v>2.0112904995712708E-7</c:v>
                </c:pt>
                <c:pt idx="1556">
                  <c:v>2.0112904995712708E-7</c:v>
                </c:pt>
                <c:pt idx="1557">
                  <c:v>2.01012464995247E-7</c:v>
                </c:pt>
                <c:pt idx="1558">
                  <c:v>2.01012464995247E-7</c:v>
                </c:pt>
                <c:pt idx="1559">
                  <c:v>2.0089601011407023E-7</c:v>
                </c:pt>
                <c:pt idx="1560">
                  <c:v>2.0089601011407023E-7</c:v>
                </c:pt>
                <c:pt idx="1561">
                  <c:v>2.00779685099974E-7</c:v>
                </c:pt>
                <c:pt idx="1562">
                  <c:v>2.00779685099974E-7</c:v>
                </c:pt>
                <c:pt idx="1563">
                  <c:v>2.0066348973862226E-7</c:v>
                </c:pt>
                <c:pt idx="1564">
                  <c:v>2.0066348973862226E-7</c:v>
                </c:pt>
                <c:pt idx="1565">
                  <c:v>2.0054742381614753E-7</c:v>
                </c:pt>
                <c:pt idx="1566">
                  <c:v>2.0054742381614753E-7</c:v>
                </c:pt>
                <c:pt idx="1567">
                  <c:v>2.0043148711914913E-7</c:v>
                </c:pt>
                <c:pt idx="1568">
                  <c:v>2.0043148711914913E-7</c:v>
                </c:pt>
                <c:pt idx="1569">
                  <c:v>2.0031567943469247E-7</c:v>
                </c:pt>
                <c:pt idx="1570">
                  <c:v>2.0031567943469247E-7</c:v>
                </c:pt>
                <c:pt idx="1571">
                  <c:v>2.0020000055030723E-7</c:v>
                </c:pt>
                <c:pt idx="1572">
                  <c:v>2.0020000055030723E-7</c:v>
                </c:pt>
                <c:pt idx="1573">
                  <c:v>2.0008445025398653E-7</c:v>
                </c:pt>
                <c:pt idx="1574">
                  <c:v>2.0008445025398653E-7</c:v>
                </c:pt>
                <c:pt idx="1575">
                  <c:v>1.9996902833418534E-7</c:v>
                </c:pt>
                <c:pt idx="1576">
                  <c:v>1.9996902833418534E-7</c:v>
                </c:pt>
                <c:pt idx="1577">
                  <c:v>1.9985373457981973E-7</c:v>
                </c:pt>
                <c:pt idx="1578">
                  <c:v>1.9985373457981973E-7</c:v>
                </c:pt>
                <c:pt idx="1579">
                  <c:v>1.99738568780265E-7</c:v>
                </c:pt>
                <c:pt idx="1580">
                  <c:v>1.99738568780265E-7</c:v>
                </c:pt>
                <c:pt idx="1581">
                  <c:v>1.9962538516580396E-7</c:v>
                </c:pt>
                <c:pt idx="1582">
                  <c:v>1.9962538516580396E-7</c:v>
                </c:pt>
                <c:pt idx="1583">
                  <c:v>1.9951047259047478E-7</c:v>
                </c:pt>
                <c:pt idx="1584">
                  <c:v>1.9951047259047478E-7</c:v>
                </c:pt>
                <c:pt idx="1585">
                  <c:v>1.9939568734419872E-7</c:v>
                </c:pt>
                <c:pt idx="1586">
                  <c:v>1.9939568734419872E-7</c:v>
                </c:pt>
                <c:pt idx="1587">
                  <c:v>1.9928102921816958E-7</c:v>
                </c:pt>
                <c:pt idx="1588">
                  <c:v>1.9928102921816958E-7</c:v>
                </c:pt>
                <c:pt idx="1589">
                  <c:v>1.991664980040344E-7</c:v>
                </c:pt>
                <c:pt idx="1590">
                  <c:v>1.991664980040344E-7</c:v>
                </c:pt>
                <c:pt idx="1591">
                  <c:v>1.9905209349389223E-7</c:v>
                </c:pt>
                <c:pt idx="1592">
                  <c:v>1.9905209349389223E-7</c:v>
                </c:pt>
                <c:pt idx="1593">
                  <c:v>1.9893781548029335E-7</c:v>
                </c:pt>
                <c:pt idx="1594">
                  <c:v>1.9893781548029335E-7</c:v>
                </c:pt>
                <c:pt idx="1595">
                  <c:v>1.988236637562375E-7</c:v>
                </c:pt>
                <c:pt idx="1596">
                  <c:v>1.988236637562375E-7</c:v>
                </c:pt>
                <c:pt idx="1597">
                  <c:v>1.9870963811517308E-7</c:v>
                </c:pt>
                <c:pt idx="1598">
                  <c:v>1.9870963811517308E-7</c:v>
                </c:pt>
                <c:pt idx="1599">
                  <c:v>1.9859573835099549E-7</c:v>
                </c:pt>
                <c:pt idx="1600">
                  <c:v>1.9859573835099549E-7</c:v>
                </c:pt>
                <c:pt idx="1601">
                  <c:v>1.9848196425804638E-7</c:v>
                </c:pt>
                <c:pt idx="1602">
                  <c:v>1.9848196425804638E-7</c:v>
                </c:pt>
                <c:pt idx="1603">
                  <c:v>1.9836831563111234E-7</c:v>
                </c:pt>
                <c:pt idx="1604">
                  <c:v>1.9836831563111234E-7</c:v>
                </c:pt>
                <c:pt idx="1605">
                  <c:v>1.9825479226542348E-7</c:v>
                </c:pt>
                <c:pt idx="1606">
                  <c:v>1.9825479226542348E-7</c:v>
                </c:pt>
                <c:pt idx="1607">
                  <c:v>1.9814139395780145E-7</c:v>
                </c:pt>
                <c:pt idx="1608">
                  <c:v>1.9814139395780145E-7</c:v>
                </c:pt>
                <c:pt idx="1609">
                  <c:v>1.9802812050206077E-7</c:v>
                </c:pt>
                <c:pt idx="1610">
                  <c:v>1.9802812050206077E-7</c:v>
                </c:pt>
                <c:pt idx="1611">
                  <c:v>1.9791497169590571E-7</c:v>
                </c:pt>
                <c:pt idx="1612">
                  <c:v>1.9791497169590571E-7</c:v>
                </c:pt>
                <c:pt idx="1613">
                  <c:v>1.9780194733632923E-7</c:v>
                </c:pt>
                <c:pt idx="1614">
                  <c:v>1.9780194733632923E-7</c:v>
                </c:pt>
                <c:pt idx="1615">
                  <c:v>1.9768904722076204E-7</c:v>
                </c:pt>
                <c:pt idx="1616">
                  <c:v>1.9768904722076204E-7</c:v>
                </c:pt>
                <c:pt idx="1617">
                  <c:v>1.9757808913213839E-7</c:v>
                </c:pt>
                <c:pt idx="1618">
                  <c:v>1.9757808913213839E-7</c:v>
                </c:pt>
                <c:pt idx="1619">
                  <c:v>1.9746543490280317E-7</c:v>
                </c:pt>
                <c:pt idx="1620">
                  <c:v>1.9746543490280317E-7</c:v>
                </c:pt>
                <c:pt idx="1621">
                  <c:v>1.9735290431676698E-7</c:v>
                </c:pt>
                <c:pt idx="1622">
                  <c:v>1.9735290431676698E-7</c:v>
                </c:pt>
                <c:pt idx="1623">
                  <c:v>1.972404971709107E-7</c:v>
                </c:pt>
                <c:pt idx="1624">
                  <c:v>1.972404971709107E-7</c:v>
                </c:pt>
                <c:pt idx="1625">
                  <c:v>1.9712821326597067E-7</c:v>
                </c:pt>
                <c:pt idx="1626">
                  <c:v>1.9712821326597067E-7</c:v>
                </c:pt>
                <c:pt idx="1627">
                  <c:v>1.9701605240197253E-7</c:v>
                </c:pt>
                <c:pt idx="1628">
                  <c:v>1.9701605240197253E-7</c:v>
                </c:pt>
                <c:pt idx="1629">
                  <c:v>1.969040143793715E-7</c:v>
                </c:pt>
                <c:pt idx="1630">
                  <c:v>1.969040143793715E-7</c:v>
                </c:pt>
                <c:pt idx="1631">
                  <c:v>1.9679209899905124E-7</c:v>
                </c:pt>
                <c:pt idx="1632">
                  <c:v>1.9679209899905124E-7</c:v>
                </c:pt>
                <c:pt idx="1633">
                  <c:v>1.9668030606232252E-7</c:v>
                </c:pt>
                <c:pt idx="1634">
                  <c:v>1.9668030606232252E-7</c:v>
                </c:pt>
                <c:pt idx="1635">
                  <c:v>1.9656863537092287E-7</c:v>
                </c:pt>
                <c:pt idx="1636">
                  <c:v>1.9656863537092287E-7</c:v>
                </c:pt>
                <c:pt idx="1637">
                  <c:v>1.9645708672701422E-7</c:v>
                </c:pt>
                <c:pt idx="1638">
                  <c:v>1.9645708672701422E-7</c:v>
                </c:pt>
                <c:pt idx="1639">
                  <c:v>1.9634565993318269E-7</c:v>
                </c:pt>
                <c:pt idx="1640">
                  <c:v>1.9634565993318269E-7</c:v>
                </c:pt>
                <c:pt idx="1641">
                  <c:v>1.9623435479243712E-7</c:v>
                </c:pt>
                <c:pt idx="1642">
                  <c:v>1.9623435479243712E-7</c:v>
                </c:pt>
                <c:pt idx="1643">
                  <c:v>1.9612317110820814E-7</c:v>
                </c:pt>
                <c:pt idx="1644">
                  <c:v>1.9612317110820814E-7</c:v>
                </c:pt>
                <c:pt idx="1645">
                  <c:v>1.9601210868434663E-7</c:v>
                </c:pt>
                <c:pt idx="1646">
                  <c:v>1.9601210868434663E-7</c:v>
                </c:pt>
                <c:pt idx="1647">
                  <c:v>1.9590116732512319E-7</c:v>
                </c:pt>
                <c:pt idx="1648">
                  <c:v>1.9590116732512319E-7</c:v>
                </c:pt>
                <c:pt idx="1649">
                  <c:v>1.9579213330489178E-7</c:v>
                </c:pt>
                <c:pt idx="1650">
                  <c:v>1.9579213330489178E-7</c:v>
                </c:pt>
                <c:pt idx="1651">
                  <c:v>1.9568143154460962E-7</c:v>
                </c:pt>
                <c:pt idx="1652">
                  <c:v>1.9568143154460962E-7</c:v>
                </c:pt>
                <c:pt idx="1653">
                  <c:v>1.9557085026741541E-7</c:v>
                </c:pt>
                <c:pt idx="1654">
                  <c:v>1.9557085026741541E-7</c:v>
                </c:pt>
                <c:pt idx="1655">
                  <c:v>1.9546038927923954E-7</c:v>
                </c:pt>
                <c:pt idx="1656">
                  <c:v>1.9546038927923954E-7</c:v>
                </c:pt>
                <c:pt idx="1657">
                  <c:v>1.9535004838642601E-7</c:v>
                </c:pt>
                <c:pt idx="1658">
                  <c:v>1.9535004838642601E-7</c:v>
                </c:pt>
                <c:pt idx="1659">
                  <c:v>1.9523982739573186E-7</c:v>
                </c:pt>
                <c:pt idx="1660">
                  <c:v>1.9523982739573186E-7</c:v>
                </c:pt>
                <c:pt idx="1661">
                  <c:v>1.9512972611432564E-7</c:v>
                </c:pt>
                <c:pt idx="1662">
                  <c:v>1.9512972611432564E-7</c:v>
                </c:pt>
                <c:pt idx="1663">
                  <c:v>1.950197443497865E-7</c:v>
                </c:pt>
                <c:pt idx="1664">
                  <c:v>1.950197443497865E-7</c:v>
                </c:pt>
                <c:pt idx="1665">
                  <c:v>1.9490988191010308E-7</c:v>
                </c:pt>
                <c:pt idx="1666">
                  <c:v>1.9490988191010308E-7</c:v>
                </c:pt>
                <c:pt idx="1667">
                  <c:v>1.9480013860367259E-7</c:v>
                </c:pt>
                <c:pt idx="1668">
                  <c:v>1.9480013860367259E-7</c:v>
                </c:pt>
                <c:pt idx="1669">
                  <c:v>1.9469051423929953E-7</c:v>
                </c:pt>
                <c:pt idx="1670">
                  <c:v>1.9469051423929953E-7</c:v>
                </c:pt>
                <c:pt idx="1671">
                  <c:v>1.9458100862730407E-7</c:v>
                </c:pt>
                <c:pt idx="1672">
                  <c:v>1.9458100862730407E-7</c:v>
                </c:pt>
                <c:pt idx="1673">
                  <c:v>1.9447162157508169E-7</c:v>
                </c:pt>
                <c:pt idx="1674">
                  <c:v>1.9447162157508169E-7</c:v>
                </c:pt>
                <c:pt idx="1675">
                  <c:v>1.9436235289376324E-7</c:v>
                </c:pt>
                <c:pt idx="1676">
                  <c:v>1.9436235289376324E-7</c:v>
                </c:pt>
                <c:pt idx="1677">
                  <c:v>1.9425320239377188E-7</c:v>
                </c:pt>
                <c:pt idx="1678">
                  <c:v>1.9425320239377188E-7</c:v>
                </c:pt>
                <c:pt idx="1679">
                  <c:v>1.9414416988593248E-7</c:v>
                </c:pt>
                <c:pt idx="1680">
                  <c:v>1.9414416988593248E-7</c:v>
                </c:pt>
                <c:pt idx="1681">
                  <c:v>1.940352551814712E-7</c:v>
                </c:pt>
                <c:pt idx="1682">
                  <c:v>1.940352551814712E-7</c:v>
                </c:pt>
                <c:pt idx="1683">
                  <c:v>1.9392645809201383E-7</c:v>
                </c:pt>
                <c:pt idx="1684">
                  <c:v>1.9392645809201383E-7</c:v>
                </c:pt>
                <c:pt idx="1685">
                  <c:v>1.9381777842958487E-7</c:v>
                </c:pt>
                <c:pt idx="1686">
                  <c:v>1.9381777842958487E-7</c:v>
                </c:pt>
                <c:pt idx="1687">
                  <c:v>1.9370921600660682E-7</c:v>
                </c:pt>
                <c:pt idx="1688">
                  <c:v>1.9370921600660682E-7</c:v>
                </c:pt>
                <c:pt idx="1689">
                  <c:v>1.9360077063589889E-7</c:v>
                </c:pt>
                <c:pt idx="1690">
                  <c:v>1.9360077063589889E-7</c:v>
                </c:pt>
                <c:pt idx="1691">
                  <c:v>1.9349418843875435E-7</c:v>
                </c:pt>
                <c:pt idx="1692">
                  <c:v>1.9349418843875435E-7</c:v>
                </c:pt>
                <c:pt idx="1693">
                  <c:v>1.9338597473218102E-7</c:v>
                </c:pt>
                <c:pt idx="1694">
                  <c:v>1.9338597473218102E-7</c:v>
                </c:pt>
                <c:pt idx="1695">
                  <c:v>1.9327787752170186E-7</c:v>
                </c:pt>
                <c:pt idx="1696">
                  <c:v>1.9327787752170186E-7</c:v>
                </c:pt>
                <c:pt idx="1697">
                  <c:v>1.9316989662170614E-7</c:v>
                </c:pt>
                <c:pt idx="1698">
                  <c:v>1.9316989662170614E-7</c:v>
                </c:pt>
                <c:pt idx="1699">
                  <c:v>1.930620318469746E-7</c:v>
                </c:pt>
                <c:pt idx="1700">
                  <c:v>1.930620318469746E-7</c:v>
                </c:pt>
                <c:pt idx="1701">
                  <c:v>1.9295428301267846E-7</c:v>
                </c:pt>
                <c:pt idx="1702">
                  <c:v>1.9295428301267846E-7</c:v>
                </c:pt>
                <c:pt idx="1703">
                  <c:v>1.9284664993437875E-7</c:v>
                </c:pt>
                <c:pt idx="1704">
                  <c:v>1.9284664993437875E-7</c:v>
                </c:pt>
                <c:pt idx="1705">
                  <c:v>1.9273913242802456E-7</c:v>
                </c:pt>
                <c:pt idx="1706">
                  <c:v>1.9273913242802456E-7</c:v>
                </c:pt>
                <c:pt idx="1707">
                  <c:v>1.9263173030995262E-7</c:v>
                </c:pt>
                <c:pt idx="1708">
                  <c:v>1.9263173030995262E-7</c:v>
                </c:pt>
                <c:pt idx="1709">
                  <c:v>1.9252444339688621E-7</c:v>
                </c:pt>
                <c:pt idx="1710">
                  <c:v>1.9252444339688621E-7</c:v>
                </c:pt>
                <c:pt idx="1711">
                  <c:v>1.924172715059337E-7</c:v>
                </c:pt>
                <c:pt idx="1712">
                  <c:v>1.924172715059337E-7</c:v>
                </c:pt>
                <c:pt idx="1713">
                  <c:v>1.923102144545883E-7</c:v>
                </c:pt>
                <c:pt idx="1714">
                  <c:v>1.923102144545883E-7</c:v>
                </c:pt>
                <c:pt idx="1715">
                  <c:v>1.9220327206072644E-7</c:v>
                </c:pt>
                <c:pt idx="1716">
                  <c:v>1.9220327206072644E-7</c:v>
                </c:pt>
                <c:pt idx="1717">
                  <c:v>1.9209644414260673E-7</c:v>
                </c:pt>
                <c:pt idx="1718">
                  <c:v>1.9209644414260673E-7</c:v>
                </c:pt>
                <c:pt idx="1719">
                  <c:v>1.9198973051886953E-7</c:v>
                </c:pt>
                <c:pt idx="1720">
                  <c:v>1.9198973051886953E-7</c:v>
                </c:pt>
                <c:pt idx="1721">
                  <c:v>1.9188313100961567E-7</c:v>
                </c:pt>
                <c:pt idx="1722">
                  <c:v>1.9188313100961567E-7</c:v>
                </c:pt>
                <c:pt idx="1723">
                  <c:v>1.9177664543208352E-7</c:v>
                </c:pt>
                <c:pt idx="1724">
                  <c:v>1.9177664543208352E-7</c:v>
                </c:pt>
                <c:pt idx="1725">
                  <c:v>1.9167027360713311E-7</c:v>
                </c:pt>
                <c:pt idx="1726">
                  <c:v>1.9167027360713311E-7</c:v>
                </c:pt>
                <c:pt idx="1727">
                  <c:v>1.9156572829682623E-7</c:v>
                </c:pt>
                <c:pt idx="1728">
                  <c:v>1.9156572829682623E-7</c:v>
                </c:pt>
                <c:pt idx="1729">
                  <c:v>1.9145958161038243E-7</c:v>
                </c:pt>
                <c:pt idx="1730">
                  <c:v>1.9145958161038243E-7</c:v>
                </c:pt>
                <c:pt idx="1731">
                  <c:v>1.9135354814100201E-7</c:v>
                </c:pt>
                <c:pt idx="1732">
                  <c:v>1.9135354814100201E-7</c:v>
                </c:pt>
                <c:pt idx="1733">
                  <c:v>1.9124762770996141E-7</c:v>
                </c:pt>
                <c:pt idx="1734">
                  <c:v>1.9124762770996141E-7</c:v>
                </c:pt>
                <c:pt idx="1735">
                  <c:v>1.9114182013998277E-7</c:v>
                </c:pt>
                <c:pt idx="1736">
                  <c:v>1.9114182013998277E-7</c:v>
                </c:pt>
                <c:pt idx="1737">
                  <c:v>1.9103612525094274E-7</c:v>
                </c:pt>
                <c:pt idx="1738">
                  <c:v>1.9103612525094274E-7</c:v>
                </c:pt>
                <c:pt idx="1739">
                  <c:v>1.9093054286630886E-7</c:v>
                </c:pt>
                <c:pt idx="1740">
                  <c:v>1.9093054286630886E-7</c:v>
                </c:pt>
                <c:pt idx="1741">
                  <c:v>1.9082507280884583E-7</c:v>
                </c:pt>
                <c:pt idx="1742">
                  <c:v>1.9082507280884583E-7</c:v>
                </c:pt>
                <c:pt idx="1743">
                  <c:v>1.9071971490168798E-7</c:v>
                </c:pt>
                <c:pt idx="1744">
                  <c:v>1.9071971490168798E-7</c:v>
                </c:pt>
                <c:pt idx="1745">
                  <c:v>1.9061446896833843E-7</c:v>
                </c:pt>
                <c:pt idx="1746">
                  <c:v>1.9061446896833843E-7</c:v>
                </c:pt>
                <c:pt idx="1747">
                  <c:v>1.9050933483266795E-7</c:v>
                </c:pt>
                <c:pt idx="1748">
                  <c:v>1.9050933483266795E-7</c:v>
                </c:pt>
                <c:pt idx="1749">
                  <c:v>1.9040431231891419E-7</c:v>
                </c:pt>
                <c:pt idx="1750">
                  <c:v>1.9040431231891419E-7</c:v>
                </c:pt>
                <c:pt idx="1751">
                  <c:v>1.9029940125168057E-7</c:v>
                </c:pt>
                <c:pt idx="1752">
                  <c:v>1.9029940125168057E-7</c:v>
                </c:pt>
                <c:pt idx="1753">
                  <c:v>1.9019460145593571E-7</c:v>
                </c:pt>
                <c:pt idx="1754">
                  <c:v>1.9019460145593571E-7</c:v>
                </c:pt>
                <c:pt idx="1755">
                  <c:v>1.9008991275701166E-7</c:v>
                </c:pt>
                <c:pt idx="1756">
                  <c:v>1.9008991275701166E-7</c:v>
                </c:pt>
                <c:pt idx="1757">
                  <c:v>1.8998533498060399E-7</c:v>
                </c:pt>
                <c:pt idx="1758">
                  <c:v>1.8998533498060399E-7</c:v>
                </c:pt>
                <c:pt idx="1759">
                  <c:v>1.8988086795277008E-7</c:v>
                </c:pt>
                <c:pt idx="1760">
                  <c:v>1.8988086795277008E-7</c:v>
                </c:pt>
                <c:pt idx="1761">
                  <c:v>1.897765114999285E-7</c:v>
                </c:pt>
                <c:pt idx="1762">
                  <c:v>1.897765114999285E-7</c:v>
                </c:pt>
                <c:pt idx="1763">
                  <c:v>1.896722654488581E-7</c:v>
                </c:pt>
                <c:pt idx="1764">
                  <c:v>1.896722654488581E-7</c:v>
                </c:pt>
                <c:pt idx="1765">
                  <c:v>1.8956812962669687E-7</c:v>
                </c:pt>
                <c:pt idx="1766">
                  <c:v>1.8956812962669687E-7</c:v>
                </c:pt>
                <c:pt idx="1767">
                  <c:v>1.8946410386094145E-7</c:v>
                </c:pt>
                <c:pt idx="1768">
                  <c:v>1.8946410386094145E-7</c:v>
                </c:pt>
                <c:pt idx="1769">
                  <c:v>1.8936186317147251E-7</c:v>
                </c:pt>
                <c:pt idx="1770">
                  <c:v>1.8936186317147251E-7</c:v>
                </c:pt>
                <c:pt idx="1771">
                  <c:v>1.8925805523425133E-7</c:v>
                </c:pt>
                <c:pt idx="1772">
                  <c:v>1.8925805523425133E-7</c:v>
                </c:pt>
                <c:pt idx="1773">
                  <c:v>1.8915435684082832E-7</c:v>
                </c:pt>
                <c:pt idx="1774">
                  <c:v>1.8915435684082832E-7</c:v>
                </c:pt>
                <c:pt idx="1775">
                  <c:v>1.8905076782011833E-7</c:v>
                </c:pt>
                <c:pt idx="1776">
                  <c:v>1.8905076782011833E-7</c:v>
                </c:pt>
                <c:pt idx="1777">
                  <c:v>1.8894728800139018E-7</c:v>
                </c:pt>
                <c:pt idx="1778">
                  <c:v>1.8894728800139018E-7</c:v>
                </c:pt>
                <c:pt idx="1779">
                  <c:v>1.8884391721426517E-7</c:v>
                </c:pt>
                <c:pt idx="1780">
                  <c:v>1.8884391721426517E-7</c:v>
                </c:pt>
                <c:pt idx="1781">
                  <c:v>1.8874065528871722E-7</c:v>
                </c:pt>
                <c:pt idx="1782">
                  <c:v>1.8874065528871722E-7</c:v>
                </c:pt>
                <c:pt idx="1783">
                  <c:v>1.8863750205507055E-7</c:v>
                </c:pt>
                <c:pt idx="1784">
                  <c:v>1.8863750205507055E-7</c:v>
                </c:pt>
                <c:pt idx="1785">
                  <c:v>1.8853445734504433E-7</c:v>
                </c:pt>
                <c:pt idx="1786">
                  <c:v>1.8853445734504433E-7</c:v>
                </c:pt>
                <c:pt idx="1787">
                  <c:v>1.8843152098757274E-7</c:v>
                </c:pt>
                <c:pt idx="1788">
                  <c:v>1.8843152098757274E-7</c:v>
                </c:pt>
                <c:pt idx="1789">
                  <c:v>1.8832869281507367E-7</c:v>
                </c:pt>
                <c:pt idx="1790">
                  <c:v>1.8832869281507367E-7</c:v>
                </c:pt>
                <c:pt idx="1791">
                  <c:v>1.8822597265926669E-7</c:v>
                </c:pt>
                <c:pt idx="1792">
                  <c:v>1.8822597265926669E-7</c:v>
                </c:pt>
                <c:pt idx="1793">
                  <c:v>1.881233603522182E-7</c:v>
                </c:pt>
                <c:pt idx="1794">
                  <c:v>1.881233603522182E-7</c:v>
                </c:pt>
                <c:pt idx="1795">
                  <c:v>1.8802085572634038E-7</c:v>
                </c:pt>
                <c:pt idx="1796">
                  <c:v>1.8802085572634038E-7</c:v>
                </c:pt>
                <c:pt idx="1797">
                  <c:v>1.8791845861438987E-7</c:v>
                </c:pt>
                <c:pt idx="1798">
                  <c:v>1.8791845861438987E-7</c:v>
                </c:pt>
                <c:pt idx="1799">
                  <c:v>1.8781616884946739E-7</c:v>
                </c:pt>
                <c:pt idx="1800">
                  <c:v>1.8781616884946739E-7</c:v>
                </c:pt>
                <c:pt idx="1801">
                  <c:v>1.8771398626501695E-7</c:v>
                </c:pt>
                <c:pt idx="1802">
                  <c:v>1.8771398626501695E-7</c:v>
                </c:pt>
                <c:pt idx="1803">
                  <c:v>1.8761191069482419E-7</c:v>
                </c:pt>
                <c:pt idx="1804">
                  <c:v>1.8761191069482419E-7</c:v>
                </c:pt>
                <c:pt idx="1805">
                  <c:v>1.8750994197301646E-7</c:v>
                </c:pt>
                <c:pt idx="1806">
                  <c:v>1.8750994197301646E-7</c:v>
                </c:pt>
                <c:pt idx="1807">
                  <c:v>1.8740972202495468E-7</c:v>
                </c:pt>
                <c:pt idx="1808">
                  <c:v>1.8740972202495468E-7</c:v>
                </c:pt>
                <c:pt idx="1809">
                  <c:v>1.8730796478694104E-7</c:v>
                </c:pt>
                <c:pt idx="1810">
                  <c:v>1.8730796478694104E-7</c:v>
                </c:pt>
                <c:pt idx="1811">
                  <c:v>1.8720631390438935E-7</c:v>
                </c:pt>
                <c:pt idx="1812">
                  <c:v>1.8720631390438935E-7</c:v>
                </c:pt>
                <c:pt idx="1813">
                  <c:v>1.871047692127776E-7</c:v>
                </c:pt>
                <c:pt idx="1814">
                  <c:v>1.871047692127776E-7</c:v>
                </c:pt>
                <c:pt idx="1815">
                  <c:v>1.8700333054792097E-7</c:v>
                </c:pt>
                <c:pt idx="1816">
                  <c:v>1.8700333054792097E-7</c:v>
                </c:pt>
                <c:pt idx="1817">
                  <c:v>1.8690199774597094E-7</c:v>
                </c:pt>
                <c:pt idx="1818">
                  <c:v>1.8690199774597094E-7</c:v>
                </c:pt>
                <c:pt idx="1819">
                  <c:v>1.8680077064341368E-7</c:v>
                </c:pt>
                <c:pt idx="1820">
                  <c:v>1.8680077064341368E-7</c:v>
                </c:pt>
                <c:pt idx="1821">
                  <c:v>1.8669964907707012E-7</c:v>
                </c:pt>
                <c:pt idx="1822">
                  <c:v>1.8669964907707012E-7</c:v>
                </c:pt>
                <c:pt idx="1823">
                  <c:v>1.865986328840949E-7</c:v>
                </c:pt>
                <c:pt idx="1824">
                  <c:v>1.865986328840949E-7</c:v>
                </c:pt>
                <c:pt idx="1825">
                  <c:v>1.8649772190197497E-7</c:v>
                </c:pt>
                <c:pt idx="1826">
                  <c:v>1.8649772190197497E-7</c:v>
                </c:pt>
                <c:pt idx="1827">
                  <c:v>1.863969159685294E-7</c:v>
                </c:pt>
                <c:pt idx="1828">
                  <c:v>1.863969159685294E-7</c:v>
                </c:pt>
                <c:pt idx="1829">
                  <c:v>1.8629621492190796E-7</c:v>
                </c:pt>
                <c:pt idx="1830">
                  <c:v>1.8629621492190796E-7</c:v>
                </c:pt>
                <c:pt idx="1831">
                  <c:v>1.8619561860059091E-7</c:v>
                </c:pt>
                <c:pt idx="1832">
                  <c:v>1.8619561860059091E-7</c:v>
                </c:pt>
                <c:pt idx="1833">
                  <c:v>1.8609512684338772E-7</c:v>
                </c:pt>
                <c:pt idx="1834">
                  <c:v>1.8609512684338772E-7</c:v>
                </c:pt>
                <c:pt idx="1835">
                  <c:v>1.8599473949045375E-7</c:v>
                </c:pt>
                <c:pt idx="1836">
                  <c:v>1.8599473949045375E-7</c:v>
                </c:pt>
                <c:pt idx="1837">
                  <c:v>1.8589445637921866E-7</c:v>
                </c:pt>
                <c:pt idx="1838">
                  <c:v>1.8589445637921866E-7</c:v>
                </c:pt>
                <c:pt idx="1839">
                  <c:v>1.8579427735049331E-7</c:v>
                </c:pt>
                <c:pt idx="1840">
                  <c:v>1.8579427735049331E-7</c:v>
                </c:pt>
                <c:pt idx="1841">
                  <c:v>1.8569420224439631E-7</c:v>
                </c:pt>
                <c:pt idx="1842">
                  <c:v>1.8569420224439631E-7</c:v>
                </c:pt>
                <c:pt idx="1843">
                  <c:v>1.8559423090137099E-7</c:v>
                </c:pt>
                <c:pt idx="1844">
                  <c:v>1.8559423090137099E-7</c:v>
                </c:pt>
                <c:pt idx="1845">
                  <c:v>1.8549436316218545E-7</c:v>
                </c:pt>
                <c:pt idx="1846">
                  <c:v>1.8549436316218545E-7</c:v>
                </c:pt>
                <c:pt idx="1847">
                  <c:v>1.8539459886793102E-7</c:v>
                </c:pt>
                <c:pt idx="1848">
                  <c:v>1.8539459886793102E-7</c:v>
                </c:pt>
                <c:pt idx="1849">
                  <c:v>1.8529654447731933E-7</c:v>
                </c:pt>
                <c:pt idx="1850">
                  <c:v>1.8529654447731933E-7</c:v>
                </c:pt>
                <c:pt idx="1851">
                  <c:v>1.8519698493538932E-7</c:v>
                </c:pt>
                <c:pt idx="1852">
                  <c:v>1.8519698493538932E-7</c:v>
                </c:pt>
                <c:pt idx="1853">
                  <c:v>1.8509752836614274E-7</c:v>
                </c:pt>
                <c:pt idx="1854">
                  <c:v>1.8509752836614274E-7</c:v>
                </c:pt>
                <c:pt idx="1855">
                  <c:v>1.8499817461195192E-7</c:v>
                </c:pt>
                <c:pt idx="1856">
                  <c:v>1.8499817461195192E-7</c:v>
                </c:pt>
                <c:pt idx="1857">
                  <c:v>1.8489892351550855E-7</c:v>
                </c:pt>
                <c:pt idx="1858">
                  <c:v>1.8489892351550855E-7</c:v>
                </c:pt>
                <c:pt idx="1859">
                  <c:v>1.8479977491982319E-7</c:v>
                </c:pt>
                <c:pt idx="1860">
                  <c:v>1.8479977491982319E-7</c:v>
                </c:pt>
                <c:pt idx="1861">
                  <c:v>1.8470072866822392E-7</c:v>
                </c:pt>
                <c:pt idx="1862">
                  <c:v>1.8470072866822392E-7</c:v>
                </c:pt>
                <c:pt idx="1863">
                  <c:v>1.8460178460435625E-7</c:v>
                </c:pt>
                <c:pt idx="1864">
                  <c:v>1.8460178460435625E-7</c:v>
                </c:pt>
                <c:pt idx="1865">
                  <c:v>1.8450294257218155E-7</c:v>
                </c:pt>
                <c:pt idx="1866">
                  <c:v>1.8450294257218155E-7</c:v>
                </c:pt>
                <c:pt idx="1867">
                  <c:v>1.8440420241597701E-7</c:v>
                </c:pt>
                <c:pt idx="1868">
                  <c:v>1.8440420241597701E-7</c:v>
                </c:pt>
                <c:pt idx="1869">
                  <c:v>1.8430556398033453E-7</c:v>
                </c:pt>
                <c:pt idx="1870">
                  <c:v>1.8430556398033453E-7</c:v>
                </c:pt>
                <c:pt idx="1871">
                  <c:v>1.8420702711015944E-7</c:v>
                </c:pt>
                <c:pt idx="1872">
                  <c:v>1.8420702711015944E-7</c:v>
                </c:pt>
                <c:pt idx="1873">
                  <c:v>1.8410859165067075E-7</c:v>
                </c:pt>
                <c:pt idx="1874">
                  <c:v>1.8410859165067075E-7</c:v>
                </c:pt>
                <c:pt idx="1875">
                  <c:v>1.8401025744739925E-7</c:v>
                </c:pt>
                <c:pt idx="1876">
                  <c:v>1.8401025744739925E-7</c:v>
                </c:pt>
                <c:pt idx="1877">
                  <c:v>1.8391202434618773E-7</c:v>
                </c:pt>
                <c:pt idx="1878">
                  <c:v>1.8391202434618773E-7</c:v>
                </c:pt>
                <c:pt idx="1879">
                  <c:v>1.8381389219318938E-7</c:v>
                </c:pt>
                <c:pt idx="1880">
                  <c:v>1.8381389219318938E-7</c:v>
                </c:pt>
                <c:pt idx="1881">
                  <c:v>1.8371586083486751E-7</c:v>
                </c:pt>
                <c:pt idx="1882">
                  <c:v>1.8371586083486751E-7</c:v>
                </c:pt>
                <c:pt idx="1883">
                  <c:v>1.8361793011799453E-7</c:v>
                </c:pt>
                <c:pt idx="1884">
                  <c:v>1.8361793011799453E-7</c:v>
                </c:pt>
                <c:pt idx="1885">
                  <c:v>1.8352167700040839E-7</c:v>
                </c:pt>
                <c:pt idx="1886">
                  <c:v>1.8352167700040839E-7</c:v>
                </c:pt>
                <c:pt idx="1887">
                  <c:v>1.8342394549087113E-7</c:v>
                </c:pt>
                <c:pt idx="1888">
                  <c:v>1.8342394549087113E-7</c:v>
                </c:pt>
                <c:pt idx="1889">
                  <c:v>1.8332631416740157E-7</c:v>
                </c:pt>
                <c:pt idx="1890">
                  <c:v>1.8332631416740157E-7</c:v>
                </c:pt>
                <c:pt idx="1891">
                  <c:v>1.8322878287799638E-7</c:v>
                </c:pt>
                <c:pt idx="1892">
                  <c:v>1.8322878287799638E-7</c:v>
                </c:pt>
                <c:pt idx="1893">
                  <c:v>1.8313135147095739E-7</c:v>
                </c:pt>
                <c:pt idx="1894">
                  <c:v>1.8313135147095739E-7</c:v>
                </c:pt>
                <c:pt idx="1895">
                  <c:v>1.8303401979489109E-7</c:v>
                </c:pt>
                <c:pt idx="1896">
                  <c:v>1.8303401979489109E-7</c:v>
                </c:pt>
                <c:pt idx="1897">
                  <c:v>1.829367876987077E-7</c:v>
                </c:pt>
                <c:pt idx="1898">
                  <c:v>1.829367876987077E-7</c:v>
                </c:pt>
                <c:pt idx="1899">
                  <c:v>1.8283965503260511E-7</c:v>
                </c:pt>
                <c:pt idx="1900">
                  <c:v>1.8283965503260511E-7</c:v>
                </c:pt>
                <c:pt idx="1901">
                  <c:v>1.8274262164412913E-7</c:v>
                </c:pt>
                <c:pt idx="1902">
                  <c:v>1.8274262164412913E-7</c:v>
                </c:pt>
                <c:pt idx="1903">
                  <c:v>1.8264568738408257E-7</c:v>
                </c:pt>
                <c:pt idx="1904">
                  <c:v>1.8264568738408257E-7</c:v>
                </c:pt>
                <c:pt idx="1905">
                  <c:v>1.825488521025831E-7</c:v>
                </c:pt>
                <c:pt idx="1906">
                  <c:v>1.825488521025831E-7</c:v>
                </c:pt>
                <c:pt idx="1907">
                  <c:v>1.8245211565004926E-7</c:v>
                </c:pt>
                <c:pt idx="1908">
                  <c:v>1.8245211565004926E-7</c:v>
                </c:pt>
                <c:pt idx="1909">
                  <c:v>1.8235547787719804E-7</c:v>
                </c:pt>
                <c:pt idx="1910">
                  <c:v>1.8235547787719804E-7</c:v>
                </c:pt>
                <c:pt idx="1911">
                  <c:v>1.8225893863504562E-7</c:v>
                </c:pt>
                <c:pt idx="1912">
                  <c:v>1.8225893863504562E-7</c:v>
                </c:pt>
                <c:pt idx="1913">
                  <c:v>1.8216249777490573E-7</c:v>
                </c:pt>
                <c:pt idx="1914">
                  <c:v>1.8216249777490573E-7</c:v>
                </c:pt>
                <c:pt idx="1915">
                  <c:v>1.8206615514838915E-7</c:v>
                </c:pt>
                <c:pt idx="1916">
                  <c:v>1.8206615514838915E-7</c:v>
                </c:pt>
                <c:pt idx="1917">
                  <c:v>1.8196991060740304E-7</c:v>
                </c:pt>
                <c:pt idx="1918">
                  <c:v>1.8196991060740304E-7</c:v>
                </c:pt>
                <c:pt idx="1919">
                  <c:v>1.8187376400415027E-7</c:v>
                </c:pt>
                <c:pt idx="1920">
                  <c:v>1.8187376400415027E-7</c:v>
                </c:pt>
                <c:pt idx="1921">
                  <c:v>1.8177771519112854E-7</c:v>
                </c:pt>
                <c:pt idx="1922">
                  <c:v>1.8177771519112854E-7</c:v>
                </c:pt>
                <c:pt idx="1923">
                  <c:v>1.816833108470345E-7</c:v>
                </c:pt>
                <c:pt idx="1924">
                  <c:v>1.816833108470345E-7</c:v>
                </c:pt>
                <c:pt idx="1925">
                  <c:v>1.8158745560178928E-7</c:v>
                </c:pt>
                <c:pt idx="1926">
                  <c:v>1.8158745560178928E-7</c:v>
                </c:pt>
                <c:pt idx="1927">
                  <c:v>1.8149169770839235E-7</c:v>
                </c:pt>
                <c:pt idx="1928">
                  <c:v>1.8149169770839235E-7</c:v>
                </c:pt>
                <c:pt idx="1929">
                  <c:v>1.8139603702050881E-7</c:v>
                </c:pt>
                <c:pt idx="1930">
                  <c:v>1.8139603702050881E-7</c:v>
                </c:pt>
                <c:pt idx="1931">
                  <c:v>1.8130047339209514E-7</c:v>
                </c:pt>
                <c:pt idx="1932">
                  <c:v>1.8130047339209514E-7</c:v>
                </c:pt>
                <c:pt idx="1933">
                  <c:v>1.8120500667739804E-7</c:v>
                </c:pt>
                <c:pt idx="1934">
                  <c:v>1.8120500667739804E-7</c:v>
                </c:pt>
                <c:pt idx="1935">
                  <c:v>1.8110963673095419E-7</c:v>
                </c:pt>
                <c:pt idx="1936">
                  <c:v>1.8110963673095419E-7</c:v>
                </c:pt>
                <c:pt idx="1937">
                  <c:v>1.8101436340758948E-7</c:v>
                </c:pt>
                <c:pt idx="1938">
                  <c:v>1.8101436340758948E-7</c:v>
                </c:pt>
                <c:pt idx="1939">
                  <c:v>1.809191865624178E-7</c:v>
                </c:pt>
                <c:pt idx="1940">
                  <c:v>1.809191865624178E-7</c:v>
                </c:pt>
                <c:pt idx="1941">
                  <c:v>1.80824106050841E-7</c:v>
                </c:pt>
                <c:pt idx="1942">
                  <c:v>1.80824106050841E-7</c:v>
                </c:pt>
                <c:pt idx="1943">
                  <c:v>1.8072912172854791E-7</c:v>
                </c:pt>
                <c:pt idx="1944">
                  <c:v>1.8072912172854791E-7</c:v>
                </c:pt>
                <c:pt idx="1945">
                  <c:v>1.806342334515134E-7</c:v>
                </c:pt>
                <c:pt idx="1946">
                  <c:v>1.806342334515134E-7</c:v>
                </c:pt>
                <c:pt idx="1947">
                  <c:v>1.8053944107599777E-7</c:v>
                </c:pt>
                <c:pt idx="1948">
                  <c:v>1.8053944107599777E-7</c:v>
                </c:pt>
                <c:pt idx="1949">
                  <c:v>1.8044474445950616E-7</c:v>
                </c:pt>
                <c:pt idx="1950">
                  <c:v>1.8044474445950616E-7</c:v>
                </c:pt>
                <c:pt idx="1951">
                  <c:v>1.8035014345694769E-7</c:v>
                </c:pt>
                <c:pt idx="1952">
                  <c:v>1.8035014345694769E-7</c:v>
                </c:pt>
                <c:pt idx="1953">
                  <c:v>1.8025563792639568E-7</c:v>
                </c:pt>
                <c:pt idx="1954">
                  <c:v>1.8025563792639568E-7</c:v>
                </c:pt>
                <c:pt idx="1955">
                  <c:v>1.8016122772524575E-7</c:v>
                </c:pt>
                <c:pt idx="1956">
                  <c:v>1.8016122772524575E-7</c:v>
                </c:pt>
                <c:pt idx="1957">
                  <c:v>1.800669127111755E-7</c:v>
                </c:pt>
                <c:pt idx="1958">
                  <c:v>1.800669127111755E-7</c:v>
                </c:pt>
                <c:pt idx="1959">
                  <c:v>1.7997421166507774E-7</c:v>
                </c:pt>
                <c:pt idx="1960">
                  <c:v>1.7997421166507774E-7</c:v>
                </c:pt>
                <c:pt idx="1961">
                  <c:v>1.7988008507070405E-7</c:v>
                </c:pt>
                <c:pt idx="1962">
                  <c:v>1.7988008507070405E-7</c:v>
                </c:pt>
                <c:pt idx="1963">
                  <c:v>1.7978605323945275E-7</c:v>
                </c:pt>
                <c:pt idx="1964">
                  <c:v>1.7978605323945275E-7</c:v>
                </c:pt>
                <c:pt idx="1965">
                  <c:v>1.7969211603107302E-7</c:v>
                </c:pt>
                <c:pt idx="1966">
                  <c:v>1.7969211603107302E-7</c:v>
                </c:pt>
                <c:pt idx="1967">
                  <c:v>1.7959827330463778E-7</c:v>
                </c:pt>
                <c:pt idx="1968">
                  <c:v>1.7959827330463778E-7</c:v>
                </c:pt>
                <c:pt idx="1969">
                  <c:v>1.7950452491949785E-7</c:v>
                </c:pt>
                <c:pt idx="1970">
                  <c:v>1.7950452491949785E-7</c:v>
                </c:pt>
                <c:pt idx="1971">
                  <c:v>1.7941087073528092E-7</c:v>
                </c:pt>
                <c:pt idx="1972">
                  <c:v>1.7941087073528092E-7</c:v>
                </c:pt>
                <c:pt idx="1973">
                  <c:v>1.7931731061189173E-7</c:v>
                </c:pt>
                <c:pt idx="1974">
                  <c:v>1.7931731061189173E-7</c:v>
                </c:pt>
                <c:pt idx="1975">
                  <c:v>1.7922384440951063E-7</c:v>
                </c:pt>
                <c:pt idx="1976">
                  <c:v>1.7922384440951063E-7</c:v>
                </c:pt>
                <c:pt idx="1977">
                  <c:v>1.791304719885932E-7</c:v>
                </c:pt>
                <c:pt idx="1978">
                  <c:v>1.791304719885932E-7</c:v>
                </c:pt>
                <c:pt idx="1979">
                  <c:v>1.7903719320986944E-7</c:v>
                </c:pt>
                <c:pt idx="1980">
                  <c:v>1.7903719320986944E-7</c:v>
                </c:pt>
                <c:pt idx="1981">
                  <c:v>1.7894400793434327E-7</c:v>
                </c:pt>
                <c:pt idx="1982">
                  <c:v>1.7894400793434327E-7</c:v>
                </c:pt>
                <c:pt idx="1983">
                  <c:v>1.7885091602329169E-7</c:v>
                </c:pt>
                <c:pt idx="1984">
                  <c:v>1.7885091602329169E-7</c:v>
                </c:pt>
                <c:pt idx="1985">
                  <c:v>1.787579173382645E-7</c:v>
                </c:pt>
                <c:pt idx="1986">
                  <c:v>1.787579173382645E-7</c:v>
                </c:pt>
                <c:pt idx="1987">
                  <c:v>1.78665011741083E-7</c:v>
                </c:pt>
                <c:pt idx="1988">
                  <c:v>1.78665011741083E-7</c:v>
                </c:pt>
                <c:pt idx="1989">
                  <c:v>1.7857219909383979E-7</c:v>
                </c:pt>
                <c:pt idx="1990">
                  <c:v>1.7857219909383979E-7</c:v>
                </c:pt>
                <c:pt idx="1991">
                  <c:v>1.7847947925889785E-7</c:v>
                </c:pt>
                <c:pt idx="1992">
                  <c:v>1.7847947925889785E-7</c:v>
                </c:pt>
                <c:pt idx="1993">
                  <c:v>1.7838685209889047E-7</c:v>
                </c:pt>
                <c:pt idx="1994">
                  <c:v>1.7838685209889047E-7</c:v>
                </c:pt>
                <c:pt idx="1995">
                  <c:v>1.7829580923745544E-7</c:v>
                </c:pt>
                <c:pt idx="1996">
                  <c:v>1.7829580923745544E-7</c:v>
                </c:pt>
                <c:pt idx="1997">
                  <c:v>1.7820336552703671E-7</c:v>
                </c:pt>
                <c:pt idx="1998">
                  <c:v>1.7820336552703671E-7</c:v>
                </c:pt>
                <c:pt idx="1999">
                  <c:v>1.7811101408326416E-7</c:v>
                </c:pt>
                <c:pt idx="2000">
                  <c:v>1.7811101408326416E-7</c:v>
                </c:pt>
                <c:pt idx="2001">
                  <c:v>1.7801875476983943E-7</c:v>
                </c:pt>
                <c:pt idx="2002">
                  <c:v>1.7801875476983943E-7</c:v>
                </c:pt>
                <c:pt idx="2003">
                  <c:v>1.7792658745073031E-7</c:v>
                </c:pt>
                <c:pt idx="2004">
                  <c:v>1.7792658745073031E-7</c:v>
                </c:pt>
                <c:pt idx="2005">
                  <c:v>1.7783451199017101E-7</c:v>
                </c:pt>
                <c:pt idx="2006">
                  <c:v>1.7783451199017101E-7</c:v>
                </c:pt>
                <c:pt idx="2007">
                  <c:v>1.7774252825266084E-7</c:v>
                </c:pt>
                <c:pt idx="2008">
                  <c:v>1.7774252825266084E-7</c:v>
                </c:pt>
                <c:pt idx="2009">
                  <c:v>1.7765063610296372E-7</c:v>
                </c:pt>
                <c:pt idx="2010">
                  <c:v>1.7765063610296372E-7</c:v>
                </c:pt>
                <c:pt idx="2011">
                  <c:v>1.7755883540610753E-7</c:v>
                </c:pt>
                <c:pt idx="2012">
                  <c:v>1.7755883540610753E-7</c:v>
                </c:pt>
                <c:pt idx="2013">
                  <c:v>1.7746712602831291E-7</c:v>
                </c:pt>
                <c:pt idx="2014">
                  <c:v>1.7746712602831291E-7</c:v>
                </c:pt>
                <c:pt idx="2015">
                  <c:v>1.773755078332743E-7</c:v>
                </c:pt>
                <c:pt idx="2016">
                  <c:v>1.773755078332743E-7</c:v>
                </c:pt>
                <c:pt idx="2017">
                  <c:v>1.7728398068773807E-7</c:v>
                </c:pt>
                <c:pt idx="2018">
                  <c:v>1.7728398068773807E-7</c:v>
                </c:pt>
                <c:pt idx="2019">
                  <c:v>1.7719254445778187E-7</c:v>
                </c:pt>
                <c:pt idx="2020">
                  <c:v>1.7719254445778187E-7</c:v>
                </c:pt>
                <c:pt idx="2021">
                  <c:v>1.7710119900974408E-7</c:v>
                </c:pt>
                <c:pt idx="2022">
                  <c:v>1.7710119900974408E-7</c:v>
                </c:pt>
                <c:pt idx="2023">
                  <c:v>1.770099442102231E-7</c:v>
                </c:pt>
                <c:pt idx="2024">
                  <c:v>1.770099442102231E-7</c:v>
                </c:pt>
                <c:pt idx="2025">
                  <c:v>1.7691877992607702E-7</c:v>
                </c:pt>
                <c:pt idx="2026">
                  <c:v>1.7691877992607702E-7</c:v>
                </c:pt>
                <c:pt idx="2027">
                  <c:v>1.7682770602442313E-7</c:v>
                </c:pt>
                <c:pt idx="2028">
                  <c:v>1.7682770602442313E-7</c:v>
                </c:pt>
                <c:pt idx="2029">
                  <c:v>1.7673672237263653E-7</c:v>
                </c:pt>
                <c:pt idx="2030">
                  <c:v>1.7673672237263653E-7</c:v>
                </c:pt>
                <c:pt idx="2031">
                  <c:v>1.7664582883835037E-7</c:v>
                </c:pt>
                <c:pt idx="2032">
                  <c:v>1.7664582883835037E-7</c:v>
                </c:pt>
                <c:pt idx="2033">
                  <c:v>1.7655648914987336E-7</c:v>
                </c:pt>
                <c:pt idx="2034">
                  <c:v>1.7655648914987336E-7</c:v>
                </c:pt>
                <c:pt idx="2035">
                  <c:v>1.7646577400630842E-7</c:v>
                </c:pt>
                <c:pt idx="2036">
                  <c:v>1.7646577400630842E-7</c:v>
                </c:pt>
                <c:pt idx="2037">
                  <c:v>1.7637514858680309E-7</c:v>
                </c:pt>
                <c:pt idx="2038">
                  <c:v>1.7637514858680309E-7</c:v>
                </c:pt>
                <c:pt idx="2039">
                  <c:v>1.7628461276001073E-7</c:v>
                </c:pt>
                <c:pt idx="2040">
                  <c:v>1.7628461276001073E-7</c:v>
                </c:pt>
                <c:pt idx="2041">
                  <c:v>1.761941663948395E-7</c:v>
                </c:pt>
                <c:pt idx="2042">
                  <c:v>1.761941663948395E-7</c:v>
                </c:pt>
                <c:pt idx="2043">
                  <c:v>1.7610380936045116E-7</c:v>
                </c:pt>
                <c:pt idx="2044">
                  <c:v>1.7610380936045116E-7</c:v>
                </c:pt>
                <c:pt idx="2045">
                  <c:v>1.760135415262611E-7</c:v>
                </c:pt>
                <c:pt idx="2046">
                  <c:v>1.760135415262611E-7</c:v>
                </c:pt>
                <c:pt idx="2047">
                  <c:v>1.7592336276193718E-7</c:v>
                </c:pt>
                <c:pt idx="2048">
                  <c:v>1.7592336276193718E-7</c:v>
                </c:pt>
                <c:pt idx="2049">
                  <c:v>1.7583327293739955E-7</c:v>
                </c:pt>
                <c:pt idx="2050">
                  <c:v>1.7583327293739955E-7</c:v>
                </c:pt>
                <c:pt idx="2051">
                  <c:v>1.7574327192282021E-7</c:v>
                </c:pt>
                <c:pt idx="2052">
                  <c:v>1.7574327192282021E-7</c:v>
                </c:pt>
                <c:pt idx="2053">
                  <c:v>1.7565335958862146E-7</c:v>
                </c:pt>
                <c:pt idx="2054">
                  <c:v>1.7565335958862146E-7</c:v>
                </c:pt>
                <c:pt idx="2055">
                  <c:v>1.755635358054763E-7</c:v>
                </c:pt>
                <c:pt idx="2056">
                  <c:v>1.755635358054763E-7</c:v>
                </c:pt>
                <c:pt idx="2057">
                  <c:v>1.754738004443076E-7</c:v>
                </c:pt>
                <c:pt idx="2058">
                  <c:v>1.754738004443076E-7</c:v>
                </c:pt>
                <c:pt idx="2059">
                  <c:v>1.753841533762869E-7</c:v>
                </c:pt>
                <c:pt idx="2060">
                  <c:v>1.753841533762869E-7</c:v>
                </c:pt>
                <c:pt idx="2061">
                  <c:v>1.7529459447283459E-7</c:v>
                </c:pt>
                <c:pt idx="2062">
                  <c:v>1.7529459447283459E-7</c:v>
                </c:pt>
                <c:pt idx="2063">
                  <c:v>1.7520512360652568E-7</c:v>
                </c:pt>
                <c:pt idx="2064">
                  <c:v>1.7520512360652568E-7</c:v>
                </c:pt>
                <c:pt idx="2065">
                  <c:v>1.751157406474614E-7</c:v>
                </c:pt>
                <c:pt idx="2066">
                  <c:v>1.751157406474614E-7</c:v>
                </c:pt>
                <c:pt idx="2067">
                  <c:v>1.7502788501714284E-7</c:v>
                </c:pt>
                <c:pt idx="2068">
                  <c:v>1.7502788501714284E-7</c:v>
                </c:pt>
                <c:pt idx="2069">
                  <c:v>1.7493867607837391E-7</c:v>
                </c:pt>
                <c:pt idx="2070">
                  <c:v>1.7493867607837391E-7</c:v>
                </c:pt>
                <c:pt idx="2071">
                  <c:v>1.7484955466703416E-7</c:v>
                </c:pt>
                <c:pt idx="2072">
                  <c:v>1.7484955466703416E-7</c:v>
                </c:pt>
                <c:pt idx="2073">
                  <c:v>1.7476052065601841E-7</c:v>
                </c:pt>
                <c:pt idx="2074">
                  <c:v>1.7476052065601841E-7</c:v>
                </c:pt>
                <c:pt idx="2075">
                  <c:v>1.7467157391936739E-7</c:v>
                </c:pt>
                <c:pt idx="2076">
                  <c:v>1.7467157391936739E-7</c:v>
                </c:pt>
                <c:pt idx="2077">
                  <c:v>1.7458271432866084E-7</c:v>
                </c:pt>
                <c:pt idx="2078">
                  <c:v>1.7458271432866084E-7</c:v>
                </c:pt>
                <c:pt idx="2079">
                  <c:v>1.7449394175842745E-7</c:v>
                </c:pt>
                <c:pt idx="2080">
                  <c:v>1.7449394175842745E-7</c:v>
                </c:pt>
                <c:pt idx="2081">
                  <c:v>1.7440525608253614E-7</c:v>
                </c:pt>
                <c:pt idx="2082">
                  <c:v>1.7440525608253614E-7</c:v>
                </c:pt>
                <c:pt idx="2083">
                  <c:v>1.7431665717509829E-7</c:v>
                </c:pt>
                <c:pt idx="2084">
                  <c:v>1.7431665717509829E-7</c:v>
                </c:pt>
                <c:pt idx="2085">
                  <c:v>1.7422814491046638E-7</c:v>
                </c:pt>
                <c:pt idx="2086">
                  <c:v>1.7422814491046638E-7</c:v>
                </c:pt>
                <c:pt idx="2087">
                  <c:v>1.7413971916323406E-7</c:v>
                </c:pt>
                <c:pt idx="2088">
                  <c:v>1.7413971916323406E-7</c:v>
                </c:pt>
                <c:pt idx="2089">
                  <c:v>1.7405137980823508E-7</c:v>
                </c:pt>
                <c:pt idx="2090">
                  <c:v>1.7405137980823508E-7</c:v>
                </c:pt>
                <c:pt idx="2091">
                  <c:v>1.7396312672054323E-7</c:v>
                </c:pt>
                <c:pt idx="2092">
                  <c:v>1.7396312672054323E-7</c:v>
                </c:pt>
                <c:pt idx="2093">
                  <c:v>1.7387495977547121E-7</c:v>
                </c:pt>
                <c:pt idx="2094">
                  <c:v>1.7387495977547121E-7</c:v>
                </c:pt>
                <c:pt idx="2095">
                  <c:v>1.7378687884857044E-7</c:v>
                </c:pt>
                <c:pt idx="2096">
                  <c:v>1.7378687884857044E-7</c:v>
                </c:pt>
                <c:pt idx="2097">
                  <c:v>1.7369888381563052E-7</c:v>
                </c:pt>
                <c:pt idx="2098">
                  <c:v>1.7369888381563052E-7</c:v>
                </c:pt>
                <c:pt idx="2099">
                  <c:v>1.7361097455267843E-7</c:v>
                </c:pt>
                <c:pt idx="2100">
                  <c:v>1.7361097455267843E-7</c:v>
                </c:pt>
                <c:pt idx="2101">
                  <c:v>1.7352456676734793E-7</c:v>
                </c:pt>
                <c:pt idx="2102">
                  <c:v>1.7352456676734793E-7</c:v>
                </c:pt>
                <c:pt idx="2103">
                  <c:v>1.7343682729497859E-7</c:v>
                </c:pt>
                <c:pt idx="2104">
                  <c:v>1.7343682729497859E-7</c:v>
                </c:pt>
                <c:pt idx="2105">
                  <c:v>1.7334917322408338E-7</c:v>
                </c:pt>
                <c:pt idx="2106">
                  <c:v>1.7334917322408338E-7</c:v>
                </c:pt>
                <c:pt idx="2107">
                  <c:v>1.7326160443162986E-7</c:v>
                </c:pt>
                <c:pt idx="2108">
                  <c:v>1.7326160443162986E-7</c:v>
                </c:pt>
                <c:pt idx="2109">
                  <c:v>1.7317412079482022E-7</c:v>
                </c:pt>
                <c:pt idx="2110">
                  <c:v>1.7317412079482022E-7</c:v>
                </c:pt>
                <c:pt idx="2111">
                  <c:v>1.7308672219109078E-7</c:v>
                </c:pt>
                <c:pt idx="2112">
                  <c:v>1.7308672219109078E-7</c:v>
                </c:pt>
                <c:pt idx="2113">
                  <c:v>1.7299940849811133E-7</c:v>
                </c:pt>
                <c:pt idx="2114">
                  <c:v>1.7299940849811133E-7</c:v>
                </c:pt>
                <c:pt idx="2115">
                  <c:v>1.7291217959378481E-7</c:v>
                </c:pt>
                <c:pt idx="2116">
                  <c:v>1.7291217959378481E-7</c:v>
                </c:pt>
                <c:pt idx="2117">
                  <c:v>1.728250353562464E-7</c:v>
                </c:pt>
                <c:pt idx="2118">
                  <c:v>1.728250353562464E-7</c:v>
                </c:pt>
                <c:pt idx="2119">
                  <c:v>1.7273797566386362E-7</c:v>
                </c:pt>
                <c:pt idx="2120">
                  <c:v>1.7273797566386362E-7</c:v>
                </c:pt>
                <c:pt idx="2121">
                  <c:v>1.7265100039523487E-7</c:v>
                </c:pt>
                <c:pt idx="2122">
                  <c:v>1.7265100039523487E-7</c:v>
                </c:pt>
                <c:pt idx="2123">
                  <c:v>1.7256410942918962E-7</c:v>
                </c:pt>
                <c:pt idx="2124">
                  <c:v>1.7256410942918962E-7</c:v>
                </c:pt>
                <c:pt idx="2125">
                  <c:v>1.7247730264566741E-7</c:v>
                </c:pt>
                <c:pt idx="2126">
                  <c:v>1.7247730264566741E-7</c:v>
                </c:pt>
                <c:pt idx="2127">
                  <c:v>1.7239057992219715E-7</c:v>
                </c:pt>
                <c:pt idx="2128">
                  <c:v>1.7239057992219715E-7</c:v>
                </c:pt>
                <c:pt idx="2129">
                  <c:v>1.7230394113917826E-7</c:v>
                </c:pt>
                <c:pt idx="2130">
                  <c:v>1.7230394113917826E-7</c:v>
                </c:pt>
                <c:pt idx="2131">
                  <c:v>1.7221738617635788E-7</c:v>
                </c:pt>
                <c:pt idx="2132">
                  <c:v>1.7221738617635788E-7</c:v>
                </c:pt>
                <c:pt idx="2133">
                  <c:v>1.7213091491371133E-7</c:v>
                </c:pt>
                <c:pt idx="2134">
                  <c:v>1.7213091491371133E-7</c:v>
                </c:pt>
                <c:pt idx="2135">
                  <c:v>1.7204452723144154E-7</c:v>
                </c:pt>
                <c:pt idx="2136">
                  <c:v>1.7204452723144154E-7</c:v>
                </c:pt>
                <c:pt idx="2137">
                  <c:v>1.719582230099785E-7</c:v>
                </c:pt>
                <c:pt idx="2138">
                  <c:v>1.719582230099785E-7</c:v>
                </c:pt>
                <c:pt idx="2139">
                  <c:v>1.7187200212997858E-7</c:v>
                </c:pt>
                <c:pt idx="2140">
                  <c:v>1.7187200212997858E-7</c:v>
                </c:pt>
                <c:pt idx="2141">
                  <c:v>1.7178725313000806E-7</c:v>
                </c:pt>
                <c:pt idx="2142">
                  <c:v>1.7178725313000806E-7</c:v>
                </c:pt>
                <c:pt idx="2143">
                  <c:v>1.7170119723637054E-7</c:v>
                </c:pt>
                <c:pt idx="2144">
                  <c:v>1.7170119723637054E-7</c:v>
                </c:pt>
                <c:pt idx="2145">
                  <c:v>1.7161522432943124E-7</c:v>
                </c:pt>
                <c:pt idx="2146">
                  <c:v>1.7161522432943124E-7</c:v>
                </c:pt>
                <c:pt idx="2147">
                  <c:v>1.7152933429074358E-7</c:v>
                </c:pt>
                <c:pt idx="2148">
                  <c:v>1.7152933429074358E-7</c:v>
                </c:pt>
                <c:pt idx="2149">
                  <c:v>1.7144352700208496E-7</c:v>
                </c:pt>
                <c:pt idx="2150">
                  <c:v>1.7144352700208496E-7</c:v>
                </c:pt>
                <c:pt idx="2151">
                  <c:v>1.7135780234545589E-7</c:v>
                </c:pt>
                <c:pt idx="2152">
                  <c:v>1.7135780234545589E-7</c:v>
                </c:pt>
                <c:pt idx="2153">
                  <c:v>1.7127216020307969E-7</c:v>
                </c:pt>
                <c:pt idx="2154">
                  <c:v>1.7127216020307969E-7</c:v>
                </c:pt>
                <c:pt idx="2155">
                  <c:v>1.7118660045740228E-7</c:v>
                </c:pt>
                <c:pt idx="2156">
                  <c:v>1.7118660045740228E-7</c:v>
                </c:pt>
                <c:pt idx="2157">
                  <c:v>1.7110112299109079E-7</c:v>
                </c:pt>
                <c:pt idx="2158">
                  <c:v>1.7110112299109079E-7</c:v>
                </c:pt>
                <c:pt idx="2159">
                  <c:v>1.7101572768703395E-7</c:v>
                </c:pt>
                <c:pt idx="2160">
                  <c:v>1.7101572768703395E-7</c:v>
                </c:pt>
                <c:pt idx="2161">
                  <c:v>1.7093041442834128E-7</c:v>
                </c:pt>
                <c:pt idx="2162">
                  <c:v>1.7093041442834128E-7</c:v>
                </c:pt>
                <c:pt idx="2163">
                  <c:v>1.7084518309834213E-7</c:v>
                </c:pt>
                <c:pt idx="2164">
                  <c:v>1.7084518309834213E-7</c:v>
                </c:pt>
                <c:pt idx="2165">
                  <c:v>1.7076003358058573E-7</c:v>
                </c:pt>
                <c:pt idx="2166">
                  <c:v>1.7076003358058573E-7</c:v>
                </c:pt>
                <c:pt idx="2167">
                  <c:v>1.706749657588405E-7</c:v>
                </c:pt>
                <c:pt idx="2168">
                  <c:v>1.706749657588405E-7</c:v>
                </c:pt>
                <c:pt idx="2169">
                  <c:v>1.7058997951709339E-7</c:v>
                </c:pt>
                <c:pt idx="2170">
                  <c:v>1.7058997951709339E-7</c:v>
                </c:pt>
                <c:pt idx="2171">
                  <c:v>1.7050507473954956E-7</c:v>
                </c:pt>
                <c:pt idx="2172">
                  <c:v>1.7050507473954956E-7</c:v>
                </c:pt>
                <c:pt idx="2173">
                  <c:v>1.7042025131063183E-7</c:v>
                </c:pt>
                <c:pt idx="2174">
                  <c:v>1.7042025131063183E-7</c:v>
                </c:pt>
                <c:pt idx="2175">
                  <c:v>1.7033550911583895E-7</c:v>
                </c:pt>
                <c:pt idx="2176">
                  <c:v>1.7033550911583895E-7</c:v>
                </c:pt>
                <c:pt idx="2177">
                  <c:v>1.7025084803830874E-7</c:v>
                </c:pt>
                <c:pt idx="2178">
                  <c:v>1.7025084803830874E-7</c:v>
                </c:pt>
                <c:pt idx="2179">
                  <c:v>1.7016763151606872E-7</c:v>
                </c:pt>
                <c:pt idx="2180">
                  <c:v>1.7016763151606872E-7</c:v>
                </c:pt>
                <c:pt idx="2181">
                  <c:v>1.7008313102647338E-7</c:v>
                </c:pt>
                <c:pt idx="2182">
                  <c:v>1.7008313102647338E-7</c:v>
                </c:pt>
                <c:pt idx="2183">
                  <c:v>1.6999871131270955E-7</c:v>
                </c:pt>
                <c:pt idx="2184">
                  <c:v>1.6999871131270955E-7</c:v>
                </c:pt>
                <c:pt idx="2185">
                  <c:v>1.6991437226049172E-7</c:v>
                </c:pt>
                <c:pt idx="2186">
                  <c:v>1.6991437226049172E-7</c:v>
                </c:pt>
                <c:pt idx="2187">
                  <c:v>1.6983011375574823E-7</c:v>
                </c:pt>
                <c:pt idx="2188">
                  <c:v>1.6983011375574823E-7</c:v>
                </c:pt>
                <c:pt idx="2189">
                  <c:v>1.6974593568547435E-7</c:v>
                </c:pt>
                <c:pt idx="2190">
                  <c:v>1.6974593568547435E-7</c:v>
                </c:pt>
                <c:pt idx="2191">
                  <c:v>1.6966183793431839E-7</c:v>
                </c:pt>
                <c:pt idx="2192">
                  <c:v>1.6966183793431839E-7</c:v>
                </c:pt>
                <c:pt idx="2193">
                  <c:v>1.6957782038970177E-7</c:v>
                </c:pt>
                <c:pt idx="2194">
                  <c:v>1.6957782038970177E-7</c:v>
                </c:pt>
                <c:pt idx="2195">
                  <c:v>1.6949388293840474E-7</c:v>
                </c:pt>
                <c:pt idx="2196">
                  <c:v>1.6949388293840474E-7</c:v>
                </c:pt>
                <c:pt idx="2197">
                  <c:v>1.6941002546741861E-7</c:v>
                </c:pt>
                <c:pt idx="2198">
                  <c:v>1.6941002546741861E-7</c:v>
                </c:pt>
                <c:pt idx="2199">
                  <c:v>1.693262478639462E-7</c:v>
                </c:pt>
                <c:pt idx="2200">
                  <c:v>1.693262478639462E-7</c:v>
                </c:pt>
                <c:pt idx="2201">
                  <c:v>1.6924255001540061E-7</c:v>
                </c:pt>
                <c:pt idx="2202">
                  <c:v>1.6924255001540061E-7</c:v>
                </c:pt>
                <c:pt idx="2203">
                  <c:v>1.6915893180940542E-7</c:v>
                </c:pt>
                <c:pt idx="2204">
                  <c:v>1.6915893180940542E-7</c:v>
                </c:pt>
                <c:pt idx="2205">
                  <c:v>1.6907539313379369E-7</c:v>
                </c:pt>
                <c:pt idx="2206">
                  <c:v>1.6907539313379369E-7</c:v>
                </c:pt>
                <c:pt idx="2207">
                  <c:v>1.6899193387660769E-7</c:v>
                </c:pt>
                <c:pt idx="2208">
                  <c:v>1.6899193387660769E-7</c:v>
                </c:pt>
                <c:pt idx="2209">
                  <c:v>1.6890855392609825E-7</c:v>
                </c:pt>
                <c:pt idx="2210">
                  <c:v>1.6890855392609825E-7</c:v>
                </c:pt>
                <c:pt idx="2211">
                  <c:v>1.688252531707246E-7</c:v>
                </c:pt>
                <c:pt idx="2212">
                  <c:v>1.688252531707246E-7</c:v>
                </c:pt>
                <c:pt idx="2213">
                  <c:v>1.6874203149915355E-7</c:v>
                </c:pt>
                <c:pt idx="2214">
                  <c:v>1.6874203149915355E-7</c:v>
                </c:pt>
                <c:pt idx="2215">
                  <c:v>1.6865888880025936E-7</c:v>
                </c:pt>
                <c:pt idx="2216">
                  <c:v>1.6865888880025936E-7</c:v>
                </c:pt>
                <c:pt idx="2217">
                  <c:v>1.6857716407760047E-7</c:v>
                </c:pt>
                <c:pt idx="2218">
                  <c:v>1.6857716407760047E-7</c:v>
                </c:pt>
                <c:pt idx="2219">
                  <c:v>1.6849417772220738E-7</c:v>
                </c:pt>
                <c:pt idx="2220">
                  <c:v>1.6849417772220738E-7</c:v>
                </c:pt>
                <c:pt idx="2221">
                  <c:v>1.6841127000913251E-7</c:v>
                </c:pt>
                <c:pt idx="2222">
                  <c:v>1.6841127000913251E-7</c:v>
                </c:pt>
                <c:pt idx="2223">
                  <c:v>1.6832844082807088E-7</c:v>
                </c:pt>
                <c:pt idx="2224">
                  <c:v>1.6832844082807088E-7</c:v>
                </c:pt>
                <c:pt idx="2225">
                  <c:v>1.6824569006892225E-7</c:v>
                </c:pt>
                <c:pt idx="2226">
                  <c:v>1.6824569006892225E-7</c:v>
                </c:pt>
                <c:pt idx="2227">
                  <c:v>1.681630176217909E-7</c:v>
                </c:pt>
                <c:pt idx="2228">
                  <c:v>1.681630176217909E-7</c:v>
                </c:pt>
                <c:pt idx="2229">
                  <c:v>1.6808042337698478E-7</c:v>
                </c:pt>
                <c:pt idx="2230">
                  <c:v>1.6808042337698478E-7</c:v>
                </c:pt>
                <c:pt idx="2231">
                  <c:v>1.6799790722501541E-7</c:v>
                </c:pt>
                <c:pt idx="2232">
                  <c:v>1.6799790722501541E-7</c:v>
                </c:pt>
                <c:pt idx="2233">
                  <c:v>1.6791546905659727E-7</c:v>
                </c:pt>
                <c:pt idx="2234">
                  <c:v>1.6791546905659727E-7</c:v>
                </c:pt>
                <c:pt idx="2235">
                  <c:v>1.6783310876264741E-7</c:v>
                </c:pt>
                <c:pt idx="2236">
                  <c:v>1.6783310876264741E-7</c:v>
                </c:pt>
                <c:pt idx="2237">
                  <c:v>1.6775082623428477E-7</c:v>
                </c:pt>
                <c:pt idx="2238">
                  <c:v>1.6775082623428477E-7</c:v>
                </c:pt>
                <c:pt idx="2239">
                  <c:v>1.6766862136366308E-7</c:v>
                </c:pt>
                <c:pt idx="2240">
                  <c:v>1.6766862136366308E-7</c:v>
                </c:pt>
                <c:pt idx="2241">
                  <c:v>1.6758649404063714E-7</c:v>
                </c:pt>
                <c:pt idx="2242">
                  <c:v>1.6758649404063714E-7</c:v>
                </c:pt>
                <c:pt idx="2243">
                  <c:v>1.6750444415776286E-7</c:v>
                </c:pt>
                <c:pt idx="2244">
                  <c:v>1.6750444415776286E-7</c:v>
                </c:pt>
                <c:pt idx="2245">
                  <c:v>1.6742247160696307E-7</c:v>
                </c:pt>
                <c:pt idx="2246">
                  <c:v>1.6742247160696307E-7</c:v>
                </c:pt>
                <c:pt idx="2247">
                  <c:v>1.6734057628035974E-7</c:v>
                </c:pt>
                <c:pt idx="2248">
                  <c:v>1.6734057628035974E-7</c:v>
                </c:pt>
                <c:pt idx="2249">
                  <c:v>1.6725875807027459E-7</c:v>
                </c:pt>
                <c:pt idx="2250">
                  <c:v>1.6725875807027459E-7</c:v>
                </c:pt>
                <c:pt idx="2251">
                  <c:v>1.6717701686922769E-7</c:v>
                </c:pt>
                <c:pt idx="2252">
                  <c:v>1.6717701686922769E-7</c:v>
                </c:pt>
                <c:pt idx="2253">
                  <c:v>1.6709666912675188E-7</c:v>
                </c:pt>
                <c:pt idx="2254">
                  <c:v>1.6709666912675188E-7</c:v>
                </c:pt>
                <c:pt idx="2255">
                  <c:v>1.6701508038435998E-7</c:v>
                </c:pt>
                <c:pt idx="2256">
                  <c:v>1.6701508038435998E-7</c:v>
                </c:pt>
                <c:pt idx="2257">
                  <c:v>1.6693356833147795E-7</c:v>
                </c:pt>
                <c:pt idx="2258">
                  <c:v>1.6693356833147795E-7</c:v>
                </c:pt>
                <c:pt idx="2259">
                  <c:v>1.6685213286141347E-7</c:v>
                </c:pt>
                <c:pt idx="2260">
                  <c:v>1.6685213286141347E-7</c:v>
                </c:pt>
                <c:pt idx="2261">
                  <c:v>1.6677077386767083E-7</c:v>
                </c:pt>
                <c:pt idx="2262">
                  <c:v>1.6677077386767083E-7</c:v>
                </c:pt>
                <c:pt idx="2263">
                  <c:v>1.6668949124395054E-7</c:v>
                </c:pt>
                <c:pt idx="2264">
                  <c:v>1.6668949124395054E-7</c:v>
                </c:pt>
                <c:pt idx="2265">
                  <c:v>1.6660828488414843E-7</c:v>
                </c:pt>
                <c:pt idx="2266">
                  <c:v>1.6660828488414843E-7</c:v>
                </c:pt>
                <c:pt idx="2267">
                  <c:v>1.6652715468235589E-7</c:v>
                </c:pt>
                <c:pt idx="2268">
                  <c:v>1.6652715468235589E-7</c:v>
                </c:pt>
                <c:pt idx="2269">
                  <c:v>1.6644610053285869E-7</c:v>
                </c:pt>
                <c:pt idx="2270">
                  <c:v>1.6644610053285869E-7</c:v>
                </c:pt>
                <c:pt idx="2271">
                  <c:v>1.6636512233013717E-7</c:v>
                </c:pt>
                <c:pt idx="2272">
                  <c:v>1.6636512233013717E-7</c:v>
                </c:pt>
                <c:pt idx="2273">
                  <c:v>1.6628421996886536E-7</c:v>
                </c:pt>
                <c:pt idx="2274">
                  <c:v>1.6628421996886536E-7</c:v>
                </c:pt>
                <c:pt idx="2275">
                  <c:v>1.6620339334391088E-7</c:v>
                </c:pt>
                <c:pt idx="2276">
                  <c:v>1.6620339334391088E-7</c:v>
                </c:pt>
                <c:pt idx="2277">
                  <c:v>1.6612264235033403E-7</c:v>
                </c:pt>
                <c:pt idx="2278">
                  <c:v>1.6612264235033403E-7</c:v>
                </c:pt>
                <c:pt idx="2279">
                  <c:v>1.6604196688338793E-7</c:v>
                </c:pt>
                <c:pt idx="2280">
                  <c:v>1.6604196688338793E-7</c:v>
                </c:pt>
                <c:pt idx="2281">
                  <c:v>1.6596136683851753E-7</c:v>
                </c:pt>
                <c:pt idx="2282">
                  <c:v>1.6596136683851753E-7</c:v>
                </c:pt>
                <c:pt idx="2283">
                  <c:v>1.6588084211135972E-7</c:v>
                </c:pt>
                <c:pt idx="2284">
                  <c:v>1.6588084211135972E-7</c:v>
                </c:pt>
                <c:pt idx="2285">
                  <c:v>1.6580039259774245E-7</c:v>
                </c:pt>
                <c:pt idx="2286">
                  <c:v>1.6580039259774245E-7</c:v>
                </c:pt>
                <c:pt idx="2287">
                  <c:v>1.6572001819368408E-7</c:v>
                </c:pt>
                <c:pt idx="2288">
                  <c:v>1.6572001819368408E-7</c:v>
                </c:pt>
                <c:pt idx="2289">
                  <c:v>1.656397187962079E-7</c:v>
                </c:pt>
                <c:pt idx="2290">
                  <c:v>1.656397187962079E-7</c:v>
                </c:pt>
                <c:pt idx="2291">
                  <c:v>1.6556078764929446E-7</c:v>
                </c:pt>
                <c:pt idx="2292">
                  <c:v>1.6556078764929446E-7</c:v>
                </c:pt>
                <c:pt idx="2293">
                  <c:v>1.6548063674631488E-7</c:v>
                </c:pt>
                <c:pt idx="2294">
                  <c:v>1.6548063674631488E-7</c:v>
                </c:pt>
                <c:pt idx="2295">
                  <c:v>1.6540056054053172E-7</c:v>
                </c:pt>
                <c:pt idx="2296">
                  <c:v>1.6540056054053172E-7</c:v>
                </c:pt>
                <c:pt idx="2297">
                  <c:v>1.6532055892890809E-7</c:v>
                </c:pt>
                <c:pt idx="2298">
                  <c:v>1.6532055892890809E-7</c:v>
                </c:pt>
                <c:pt idx="2299">
                  <c:v>1.6524063180859507E-7</c:v>
                </c:pt>
                <c:pt idx="2300">
                  <c:v>1.6524063180859507E-7</c:v>
                </c:pt>
                <c:pt idx="2301">
                  <c:v>1.6516077907693184E-7</c:v>
                </c:pt>
                <c:pt idx="2302">
                  <c:v>1.6516077907693184E-7</c:v>
                </c:pt>
                <c:pt idx="2303">
                  <c:v>1.6508100063225307E-7</c:v>
                </c:pt>
                <c:pt idx="2304">
                  <c:v>1.6508100063225307E-7</c:v>
                </c:pt>
                <c:pt idx="2305">
                  <c:v>1.6500129637065439E-7</c:v>
                </c:pt>
                <c:pt idx="2306">
                  <c:v>1.6500129637065439E-7</c:v>
                </c:pt>
                <c:pt idx="2307">
                  <c:v>1.6492166619084473E-7</c:v>
                </c:pt>
                <c:pt idx="2308">
                  <c:v>1.6492166619084473E-7</c:v>
                </c:pt>
                <c:pt idx="2309">
                  <c:v>1.6484210999090984E-7</c:v>
                </c:pt>
                <c:pt idx="2310">
                  <c:v>1.6484210999090984E-7</c:v>
                </c:pt>
                <c:pt idx="2311">
                  <c:v>1.6476262766912117E-7</c:v>
                </c:pt>
                <c:pt idx="2312">
                  <c:v>1.6476262766912117E-7</c:v>
                </c:pt>
                <c:pt idx="2313">
                  <c:v>1.6468321912393542E-7</c:v>
                </c:pt>
                <c:pt idx="2314">
                  <c:v>1.6468321912393542E-7</c:v>
                </c:pt>
                <c:pt idx="2315">
                  <c:v>1.6460388425399396E-7</c:v>
                </c:pt>
                <c:pt idx="2316">
                  <c:v>1.6460388425399396E-7</c:v>
                </c:pt>
                <c:pt idx="2317">
                  <c:v>1.6452462295812275E-7</c:v>
                </c:pt>
                <c:pt idx="2318">
                  <c:v>1.6452462295812275E-7</c:v>
                </c:pt>
                <c:pt idx="2319">
                  <c:v>1.6444543513533144E-7</c:v>
                </c:pt>
                <c:pt idx="2320">
                  <c:v>1.6444543513533144E-7</c:v>
                </c:pt>
                <c:pt idx="2321">
                  <c:v>1.6436632068481343E-7</c:v>
                </c:pt>
                <c:pt idx="2322">
                  <c:v>1.6436632068481343E-7</c:v>
                </c:pt>
                <c:pt idx="2323">
                  <c:v>1.6428727950594533E-7</c:v>
                </c:pt>
                <c:pt idx="2324">
                  <c:v>1.6428727950594533E-7</c:v>
                </c:pt>
                <c:pt idx="2325">
                  <c:v>1.6420831149828611E-7</c:v>
                </c:pt>
                <c:pt idx="2326">
                  <c:v>1.6420831149828611E-7</c:v>
                </c:pt>
                <c:pt idx="2327">
                  <c:v>1.641294165615775E-7</c:v>
                </c:pt>
                <c:pt idx="2328">
                  <c:v>1.641294165615775E-7</c:v>
                </c:pt>
                <c:pt idx="2329">
                  <c:v>1.6405059459574273E-7</c:v>
                </c:pt>
                <c:pt idx="2330">
                  <c:v>1.6405059459574273E-7</c:v>
                </c:pt>
                <c:pt idx="2331">
                  <c:v>1.639731150702068E-7</c:v>
                </c:pt>
                <c:pt idx="2332">
                  <c:v>1.639731150702068E-7</c:v>
                </c:pt>
                <c:pt idx="2333">
                  <c:v>1.6389443757367543E-7</c:v>
                </c:pt>
                <c:pt idx="2334">
                  <c:v>1.6389443757367543E-7</c:v>
                </c:pt>
                <c:pt idx="2335">
                  <c:v>1.6381583275047931E-7</c:v>
                </c:pt>
                <c:pt idx="2336">
                  <c:v>1.6381583275047931E-7</c:v>
                </c:pt>
                <c:pt idx="2337">
                  <c:v>1.6373730050126241E-7</c:v>
                </c:pt>
                <c:pt idx="2338">
                  <c:v>1.6373730050126241E-7</c:v>
                </c:pt>
                <c:pt idx="2339">
                  <c:v>1.6365884072684868E-7</c:v>
                </c:pt>
                <c:pt idx="2340">
                  <c:v>1.6365884072684868E-7</c:v>
                </c:pt>
                <c:pt idx="2341">
                  <c:v>1.635804533282414E-7</c:v>
                </c:pt>
                <c:pt idx="2342">
                  <c:v>1.635804533282414E-7</c:v>
                </c:pt>
                <c:pt idx="2343">
                  <c:v>1.6350213820662273E-7</c:v>
                </c:pt>
                <c:pt idx="2344">
                  <c:v>1.6350213820662273E-7</c:v>
                </c:pt>
                <c:pt idx="2345">
                  <c:v>1.6342389526335383E-7</c:v>
                </c:pt>
                <c:pt idx="2346">
                  <c:v>1.6342389526335383E-7</c:v>
                </c:pt>
                <c:pt idx="2347">
                  <c:v>1.6334572439997379E-7</c:v>
                </c:pt>
                <c:pt idx="2348">
                  <c:v>1.6334572439997379E-7</c:v>
                </c:pt>
                <c:pt idx="2349">
                  <c:v>1.6326762551819977E-7</c:v>
                </c:pt>
                <c:pt idx="2350">
                  <c:v>1.6326762551819977E-7</c:v>
                </c:pt>
                <c:pt idx="2351">
                  <c:v>1.6318959851992634E-7</c:v>
                </c:pt>
                <c:pt idx="2352">
                  <c:v>1.6318959851992634E-7</c:v>
                </c:pt>
                <c:pt idx="2353">
                  <c:v>1.6311164330801481E-7</c:v>
                </c:pt>
                <c:pt idx="2354">
                  <c:v>1.6311164330801481E-7</c:v>
                </c:pt>
                <c:pt idx="2355">
                  <c:v>1.6303375978313292E-7</c:v>
                </c:pt>
                <c:pt idx="2356">
                  <c:v>1.6303375978313292E-7</c:v>
                </c:pt>
                <c:pt idx="2357">
                  <c:v>1.6295594784849565E-7</c:v>
                </c:pt>
                <c:pt idx="2358">
                  <c:v>1.6295594784849565E-7</c:v>
                </c:pt>
                <c:pt idx="2359">
                  <c:v>1.6287820740670339E-7</c:v>
                </c:pt>
                <c:pt idx="2360">
                  <c:v>1.6287820740670339E-7</c:v>
                </c:pt>
                <c:pt idx="2361">
                  <c:v>1.6280053836053197E-7</c:v>
                </c:pt>
                <c:pt idx="2362">
                  <c:v>1.6280053836053197E-7</c:v>
                </c:pt>
                <c:pt idx="2363">
                  <c:v>1.6272294061293214E-7</c:v>
                </c:pt>
                <c:pt idx="2364">
                  <c:v>1.6272294061293214E-7</c:v>
                </c:pt>
                <c:pt idx="2365">
                  <c:v>1.6264541406702932E-7</c:v>
                </c:pt>
                <c:pt idx="2366">
                  <c:v>1.6264541406702932E-7</c:v>
                </c:pt>
                <c:pt idx="2367">
                  <c:v>1.6256795862612346E-7</c:v>
                </c:pt>
                <c:pt idx="2368">
                  <c:v>1.6256795862612346E-7</c:v>
                </c:pt>
                <c:pt idx="2369">
                  <c:v>1.6249057419368828E-7</c:v>
                </c:pt>
                <c:pt idx="2370">
                  <c:v>1.6249057419368828E-7</c:v>
                </c:pt>
                <c:pt idx="2371">
                  <c:v>1.6241450710378128E-7</c:v>
                </c:pt>
                <c:pt idx="2372">
                  <c:v>1.6241450710378128E-7</c:v>
                </c:pt>
                <c:pt idx="2373">
                  <c:v>1.6233726325797138E-7</c:v>
                </c:pt>
                <c:pt idx="2374">
                  <c:v>1.6233726325797138E-7</c:v>
                </c:pt>
                <c:pt idx="2375">
                  <c:v>1.622600901336397E-7</c:v>
                </c:pt>
                <c:pt idx="2376">
                  <c:v>1.622600901336397E-7</c:v>
                </c:pt>
                <c:pt idx="2377">
                  <c:v>1.6218298763494876E-7</c:v>
                </c:pt>
                <c:pt idx="2378">
                  <c:v>1.6218298763494876E-7</c:v>
                </c:pt>
                <c:pt idx="2379">
                  <c:v>1.6210595566623321E-7</c:v>
                </c:pt>
                <c:pt idx="2380">
                  <c:v>1.6210595566623321E-7</c:v>
                </c:pt>
                <c:pt idx="2381">
                  <c:v>1.6202899413199932E-7</c:v>
                </c:pt>
                <c:pt idx="2382">
                  <c:v>1.6202899413199932E-7</c:v>
                </c:pt>
                <c:pt idx="2383">
                  <c:v>1.6195210293692429E-7</c:v>
                </c:pt>
                <c:pt idx="2384">
                  <c:v>1.6195210293692429E-7</c:v>
                </c:pt>
                <c:pt idx="2385">
                  <c:v>1.6187528198585625E-7</c:v>
                </c:pt>
                <c:pt idx="2386">
                  <c:v>1.6187528198585625E-7</c:v>
                </c:pt>
                <c:pt idx="2387">
                  <c:v>1.6179853118381388E-7</c:v>
                </c:pt>
                <c:pt idx="2388">
                  <c:v>1.6179853118381388E-7</c:v>
                </c:pt>
                <c:pt idx="2389">
                  <c:v>1.6172185043598571E-7</c:v>
                </c:pt>
                <c:pt idx="2390">
                  <c:v>1.6172185043598571E-7</c:v>
                </c:pt>
                <c:pt idx="2391">
                  <c:v>1.6164523964773029E-7</c:v>
                </c:pt>
                <c:pt idx="2392">
                  <c:v>1.6164523964773029E-7</c:v>
                </c:pt>
                <c:pt idx="2393">
                  <c:v>1.6156869872457496E-7</c:v>
                </c:pt>
                <c:pt idx="2394">
                  <c:v>1.6156869872457496E-7</c:v>
                </c:pt>
                <c:pt idx="2395">
                  <c:v>1.6149222757221637E-7</c:v>
                </c:pt>
                <c:pt idx="2396">
                  <c:v>1.6149222757221637E-7</c:v>
                </c:pt>
                <c:pt idx="2397">
                  <c:v>1.6141582609651954E-7</c:v>
                </c:pt>
                <c:pt idx="2398">
                  <c:v>1.6141582609651954E-7</c:v>
                </c:pt>
                <c:pt idx="2399">
                  <c:v>1.6133949420351791E-7</c:v>
                </c:pt>
                <c:pt idx="2400">
                  <c:v>1.6133949420351791E-7</c:v>
                </c:pt>
                <c:pt idx="2401">
                  <c:v>1.6126323179941233E-7</c:v>
                </c:pt>
                <c:pt idx="2402">
                  <c:v>1.6126323179941233E-7</c:v>
                </c:pt>
                <c:pt idx="2403">
                  <c:v>1.6118703879134347E-7</c:v>
                </c:pt>
                <c:pt idx="2404">
                  <c:v>1.6118703879134347E-7</c:v>
                </c:pt>
                <c:pt idx="2405">
                  <c:v>1.611109150843018E-7</c:v>
                </c:pt>
                <c:pt idx="2406">
                  <c:v>1.611109150843018E-7</c:v>
                </c:pt>
                <c:pt idx="2407">
                  <c:v>1.6103486058576252E-7</c:v>
                </c:pt>
                <c:pt idx="2408">
                  <c:v>1.6103486058576252E-7</c:v>
                </c:pt>
                <c:pt idx="2409">
                  <c:v>1.6095887520259392E-7</c:v>
                </c:pt>
                <c:pt idx="2410">
                  <c:v>1.6095887520259392E-7</c:v>
                </c:pt>
                <c:pt idx="2411">
                  <c:v>1.6088418275161108E-7</c:v>
                </c:pt>
                <c:pt idx="2412">
                  <c:v>1.6088418275161108E-7</c:v>
                </c:pt>
                <c:pt idx="2413">
                  <c:v>1.6080833420942105E-7</c:v>
                </c:pt>
                <c:pt idx="2414">
                  <c:v>1.6080833420942105E-7</c:v>
                </c:pt>
                <c:pt idx="2415">
                  <c:v>1.6073255450569435E-7</c:v>
                </c:pt>
                <c:pt idx="2416">
                  <c:v>1.6073255450569435E-7</c:v>
                </c:pt>
                <c:pt idx="2417">
                  <c:v>1.6065684354872567E-7</c:v>
                </c:pt>
                <c:pt idx="2418">
                  <c:v>1.6065684354872567E-7</c:v>
                </c:pt>
                <c:pt idx="2419">
                  <c:v>1.605812012446716E-7</c:v>
                </c:pt>
                <c:pt idx="2420">
                  <c:v>1.605812012446716E-7</c:v>
                </c:pt>
                <c:pt idx="2421">
                  <c:v>1.6050562750215606E-7</c:v>
                </c:pt>
                <c:pt idx="2422">
                  <c:v>1.6050562750215606E-7</c:v>
                </c:pt>
                <c:pt idx="2423">
                  <c:v>1.6043012222919892E-7</c:v>
                </c:pt>
                <c:pt idx="2424">
                  <c:v>1.6043012222919892E-7</c:v>
                </c:pt>
                <c:pt idx="2425">
                  <c:v>1.6035468533398327E-7</c:v>
                </c:pt>
                <c:pt idx="2426">
                  <c:v>1.6035468533398327E-7</c:v>
                </c:pt>
                <c:pt idx="2427">
                  <c:v>1.6027931672485526E-7</c:v>
                </c:pt>
                <c:pt idx="2428">
                  <c:v>1.6027931672485526E-7</c:v>
                </c:pt>
                <c:pt idx="2429">
                  <c:v>1.6020401631032389E-7</c:v>
                </c:pt>
                <c:pt idx="2430">
                  <c:v>1.6020401631032389E-7</c:v>
                </c:pt>
                <c:pt idx="2431">
                  <c:v>1.6012878399906019E-7</c:v>
                </c:pt>
                <c:pt idx="2432">
                  <c:v>1.6012878399906019E-7</c:v>
                </c:pt>
                <c:pt idx="2433">
                  <c:v>1.6005361969989735E-7</c:v>
                </c:pt>
                <c:pt idx="2434">
                  <c:v>1.6005361969989735E-7</c:v>
                </c:pt>
                <c:pt idx="2435">
                  <c:v>1.5997852332183001E-7</c:v>
                </c:pt>
                <c:pt idx="2436">
                  <c:v>1.5997852332183001E-7</c:v>
                </c:pt>
                <c:pt idx="2437">
                  <c:v>1.5990349477401417E-7</c:v>
                </c:pt>
                <c:pt idx="2438">
                  <c:v>1.5990349477401417E-7</c:v>
                </c:pt>
                <c:pt idx="2439">
                  <c:v>1.5982853396576653E-7</c:v>
                </c:pt>
                <c:pt idx="2440">
                  <c:v>1.5982853396576653E-7</c:v>
                </c:pt>
                <c:pt idx="2441">
                  <c:v>1.5975364080656474E-7</c:v>
                </c:pt>
                <c:pt idx="2442">
                  <c:v>1.5975364080656474E-7</c:v>
                </c:pt>
                <c:pt idx="2443">
                  <c:v>1.5967881520604606E-7</c:v>
                </c:pt>
                <c:pt idx="2444">
                  <c:v>1.5967881520604606E-7</c:v>
                </c:pt>
                <c:pt idx="2445">
                  <c:v>1.5960405707400794E-7</c:v>
                </c:pt>
                <c:pt idx="2446">
                  <c:v>1.5960405707400794E-7</c:v>
                </c:pt>
                <c:pt idx="2447">
                  <c:v>1.5952936632040721E-7</c:v>
                </c:pt>
                <c:pt idx="2448">
                  <c:v>1.5952936632040721E-7</c:v>
                </c:pt>
                <c:pt idx="2449">
                  <c:v>1.5945594592648907E-7</c:v>
                </c:pt>
                <c:pt idx="2450">
                  <c:v>1.5945594592648907E-7</c:v>
                </c:pt>
                <c:pt idx="2451">
                  <c:v>1.5938138857712846E-7</c:v>
                </c:pt>
                <c:pt idx="2452">
                  <c:v>1.5938138857712846E-7</c:v>
                </c:pt>
                <c:pt idx="2453">
                  <c:v>1.5930689833847242E-7</c:v>
                </c:pt>
                <c:pt idx="2454">
                  <c:v>1.5930689833847242E-7</c:v>
                </c:pt>
                <c:pt idx="2455">
                  <c:v>1.5923247512110947E-7</c:v>
                </c:pt>
                <c:pt idx="2456">
                  <c:v>1.5923247512110947E-7</c:v>
                </c:pt>
                <c:pt idx="2457">
                  <c:v>1.5915811883578621E-7</c:v>
                </c:pt>
                <c:pt idx="2458">
                  <c:v>1.5915811883578621E-7</c:v>
                </c:pt>
                <c:pt idx="2459">
                  <c:v>1.5908382939340634E-7</c:v>
                </c:pt>
                <c:pt idx="2460">
                  <c:v>1.5908382939340634E-7</c:v>
                </c:pt>
                <c:pt idx="2461">
                  <c:v>1.5900960670503054E-7</c:v>
                </c:pt>
                <c:pt idx="2462">
                  <c:v>1.5900960670503054E-7</c:v>
                </c:pt>
                <c:pt idx="2463">
                  <c:v>1.5893545068187646E-7</c:v>
                </c:pt>
                <c:pt idx="2464">
                  <c:v>1.5893545068187646E-7</c:v>
                </c:pt>
                <c:pt idx="2465">
                  <c:v>1.5886136123531792E-7</c:v>
                </c:pt>
                <c:pt idx="2466">
                  <c:v>1.5886136123531792E-7</c:v>
                </c:pt>
                <c:pt idx="2467">
                  <c:v>1.5878733827763494E-7</c:v>
                </c:pt>
                <c:pt idx="2468">
                  <c:v>1.5878733827763494E-7</c:v>
                </c:pt>
                <c:pt idx="2469">
                  <c:v>1.5871338171901197E-7</c:v>
                </c:pt>
                <c:pt idx="2470">
                  <c:v>1.5871338171901197E-7</c:v>
                </c:pt>
                <c:pt idx="2471">
                  <c:v>1.5863949147204085E-7</c:v>
                </c:pt>
                <c:pt idx="2472">
                  <c:v>1.5863949147204085E-7</c:v>
                </c:pt>
                <c:pt idx="2473">
                  <c:v>1.5856566744871727E-7</c:v>
                </c:pt>
                <c:pt idx="2474">
                  <c:v>1.5856566744871727E-7</c:v>
                </c:pt>
                <c:pt idx="2475">
                  <c:v>1.5849190956119186E-7</c:v>
                </c:pt>
                <c:pt idx="2476">
                  <c:v>1.5849190956119186E-7</c:v>
                </c:pt>
                <c:pt idx="2477">
                  <c:v>1.5841821772176924E-7</c:v>
                </c:pt>
                <c:pt idx="2478">
                  <c:v>1.5841821772176924E-7</c:v>
                </c:pt>
                <c:pt idx="2479">
                  <c:v>1.5834459184290835E-7</c:v>
                </c:pt>
                <c:pt idx="2480">
                  <c:v>1.5834459184290835E-7</c:v>
                </c:pt>
                <c:pt idx="2481">
                  <c:v>1.5827103183722153E-7</c:v>
                </c:pt>
                <c:pt idx="2482">
                  <c:v>1.5827103183722153E-7</c:v>
                </c:pt>
                <c:pt idx="2483">
                  <c:v>1.5819753761747435E-7</c:v>
                </c:pt>
                <c:pt idx="2484">
                  <c:v>1.5819753761747435E-7</c:v>
                </c:pt>
                <c:pt idx="2485">
                  <c:v>1.5812410909658562E-7</c:v>
                </c:pt>
                <c:pt idx="2486">
                  <c:v>1.5812410909658562E-7</c:v>
                </c:pt>
                <c:pt idx="2487">
                  <c:v>1.5805074618762663E-7</c:v>
                </c:pt>
                <c:pt idx="2488">
                  <c:v>1.5805074618762663E-7</c:v>
                </c:pt>
                <c:pt idx="2489">
                  <c:v>1.5797863050051333E-7</c:v>
                </c:pt>
                <c:pt idx="2490">
                  <c:v>1.5797863050051333E-7</c:v>
                </c:pt>
                <c:pt idx="2491">
                  <c:v>1.5790539750046263E-7</c:v>
                </c:pt>
                <c:pt idx="2492">
                  <c:v>1.5790539750046263E-7</c:v>
                </c:pt>
                <c:pt idx="2493">
                  <c:v>1.578322298538614E-7</c:v>
                </c:pt>
                <c:pt idx="2494">
                  <c:v>1.578322298538614E-7</c:v>
                </c:pt>
                <c:pt idx="2495">
                  <c:v>1.5775912747438574E-7</c:v>
                </c:pt>
                <c:pt idx="2496">
                  <c:v>1.5775912747438574E-7</c:v>
                </c:pt>
                <c:pt idx="2497">
                  <c:v>1.5768609027586276E-7</c:v>
                </c:pt>
                <c:pt idx="2498">
                  <c:v>1.5768609027586276E-7</c:v>
                </c:pt>
                <c:pt idx="2499">
                  <c:v>1.5761311817227006E-7</c:v>
                </c:pt>
                <c:pt idx="2500">
                  <c:v>1.5761311817227006E-7</c:v>
                </c:pt>
                <c:pt idx="2501">
                  <c:v>1.575402110777357E-7</c:v>
                </c:pt>
                <c:pt idx="2502">
                  <c:v>1.575402110777357E-7</c:v>
                </c:pt>
                <c:pt idx="2503">
                  <c:v>1.5746736890653752E-7</c:v>
                </c:pt>
                <c:pt idx="2504">
                  <c:v>1.5746736890653752E-7</c:v>
                </c:pt>
                <c:pt idx="2505">
                  <c:v>1.5739459157310348E-7</c:v>
                </c:pt>
                <c:pt idx="2506">
                  <c:v>1.5739459157310348E-7</c:v>
                </c:pt>
                <c:pt idx="2507">
                  <c:v>1.5732187899201036E-7</c:v>
                </c:pt>
                <c:pt idx="2508">
                  <c:v>1.5732187899201036E-7</c:v>
                </c:pt>
                <c:pt idx="2509">
                  <c:v>1.5724923107798423E-7</c:v>
                </c:pt>
                <c:pt idx="2510">
                  <c:v>1.5724923107798423E-7</c:v>
                </c:pt>
                <c:pt idx="2511">
                  <c:v>1.5717664774589999E-7</c:v>
                </c:pt>
                <c:pt idx="2512">
                  <c:v>1.5717664774589999E-7</c:v>
                </c:pt>
                <c:pt idx="2513">
                  <c:v>1.5710412891078053E-7</c:v>
                </c:pt>
                <c:pt idx="2514">
                  <c:v>1.5710412891078053E-7</c:v>
                </c:pt>
                <c:pt idx="2515">
                  <c:v>1.5703167448779704E-7</c:v>
                </c:pt>
                <c:pt idx="2516">
                  <c:v>1.5703167448779704E-7</c:v>
                </c:pt>
                <c:pt idx="2517">
                  <c:v>1.5695928439300221E-7</c:v>
                </c:pt>
                <c:pt idx="2518">
                  <c:v>1.5695928439300221E-7</c:v>
                </c:pt>
                <c:pt idx="2519">
                  <c:v>1.5688695854039429E-7</c:v>
                </c:pt>
                <c:pt idx="2520">
                  <c:v>1.5688695854039429E-7</c:v>
                </c:pt>
                <c:pt idx="2521">
                  <c:v>1.5681469684632099E-7</c:v>
                </c:pt>
                <c:pt idx="2522">
                  <c:v>1.5681469684632099E-7</c:v>
                </c:pt>
                <c:pt idx="2523">
                  <c:v>1.5674366319586799E-7</c:v>
                </c:pt>
                <c:pt idx="2524">
                  <c:v>1.5674366319586799E-7</c:v>
                </c:pt>
                <c:pt idx="2525">
                  <c:v>1.5667152853485765E-7</c:v>
                </c:pt>
                <c:pt idx="2526">
                  <c:v>1.5667152853485765E-7</c:v>
                </c:pt>
                <c:pt idx="2527">
                  <c:v>1.5659945778145436E-7</c:v>
                </c:pt>
                <c:pt idx="2528">
                  <c:v>1.5659945778145436E-7</c:v>
                </c:pt>
                <c:pt idx="2529">
                  <c:v>1.5652745085185415E-7</c:v>
                </c:pt>
                <c:pt idx="2530">
                  <c:v>1.5652745085185415E-7</c:v>
                </c:pt>
                <c:pt idx="2531">
                  <c:v>1.5645550766312803E-7</c:v>
                </c:pt>
                <c:pt idx="2532">
                  <c:v>1.5645550766312803E-7</c:v>
                </c:pt>
                <c:pt idx="2533">
                  <c:v>1.5638362813030409E-7</c:v>
                </c:pt>
                <c:pt idx="2534">
                  <c:v>1.5638362813030409E-7</c:v>
                </c:pt>
                <c:pt idx="2535">
                  <c:v>1.563118121707438E-7</c:v>
                </c:pt>
                <c:pt idx="2536">
                  <c:v>1.563118121707438E-7</c:v>
                </c:pt>
                <c:pt idx="2537">
                  <c:v>1.5624005970122361E-7</c:v>
                </c:pt>
                <c:pt idx="2538">
                  <c:v>1.5624005970122361E-7</c:v>
                </c:pt>
                <c:pt idx="2539">
                  <c:v>1.5616837063866432E-7</c:v>
                </c:pt>
                <c:pt idx="2540">
                  <c:v>1.5616837063866432E-7</c:v>
                </c:pt>
                <c:pt idx="2541">
                  <c:v>1.5609674490013018E-7</c:v>
                </c:pt>
                <c:pt idx="2542">
                  <c:v>1.5609674490013018E-7</c:v>
                </c:pt>
                <c:pt idx="2543">
                  <c:v>1.5602518240282986E-7</c:v>
                </c:pt>
                <c:pt idx="2544">
                  <c:v>1.5602518240282986E-7</c:v>
                </c:pt>
                <c:pt idx="2545">
                  <c:v>1.5595368306411455E-7</c:v>
                </c:pt>
                <c:pt idx="2546">
                  <c:v>1.5595368306411455E-7</c:v>
                </c:pt>
                <c:pt idx="2547">
                  <c:v>1.558822468014791E-7</c:v>
                </c:pt>
                <c:pt idx="2548">
                  <c:v>1.558822468014791E-7</c:v>
                </c:pt>
                <c:pt idx="2549">
                  <c:v>1.5581087353256067E-7</c:v>
                </c:pt>
                <c:pt idx="2550">
                  <c:v>1.5581087353256067E-7</c:v>
                </c:pt>
                <c:pt idx="2551">
                  <c:v>1.5573956317513898E-7</c:v>
                </c:pt>
                <c:pt idx="2552">
                  <c:v>1.5573956317513898E-7</c:v>
                </c:pt>
                <c:pt idx="2553">
                  <c:v>1.5566831564713584E-7</c:v>
                </c:pt>
                <c:pt idx="2554">
                  <c:v>1.5566831564713584E-7</c:v>
                </c:pt>
                <c:pt idx="2555">
                  <c:v>1.555971308666149E-7</c:v>
                </c:pt>
                <c:pt idx="2556">
                  <c:v>1.555971308666149E-7</c:v>
                </c:pt>
                <c:pt idx="2557">
                  <c:v>1.5552600875178117E-7</c:v>
                </c:pt>
                <c:pt idx="2558">
                  <c:v>1.5552600875178117E-7</c:v>
                </c:pt>
                <c:pt idx="2559">
                  <c:v>1.5545609484657093E-7</c:v>
                </c:pt>
                <c:pt idx="2560">
                  <c:v>1.5545609484657093E-7</c:v>
                </c:pt>
                <c:pt idx="2561">
                  <c:v>1.5538509681083191E-7</c:v>
                </c:pt>
                <c:pt idx="2562">
                  <c:v>1.5538509681083191E-7</c:v>
                </c:pt>
                <c:pt idx="2563">
                  <c:v>1.5531416119755255E-7</c:v>
                </c:pt>
                <c:pt idx="2564">
                  <c:v>1.5531416119755255E-7</c:v>
                </c:pt>
                <c:pt idx="2565">
                  <c:v>1.5524328792549868E-7</c:v>
                </c:pt>
                <c:pt idx="2566">
                  <c:v>1.5524328792549868E-7</c:v>
                </c:pt>
                <c:pt idx="2567">
                  <c:v>1.5517247691357598E-7</c:v>
                </c:pt>
                <c:pt idx="2568">
                  <c:v>1.5517247691357598E-7</c:v>
                </c:pt>
                <c:pt idx="2569">
                  <c:v>1.5510172808082968E-7</c:v>
                </c:pt>
                <c:pt idx="2570">
                  <c:v>1.5510172808082968E-7</c:v>
                </c:pt>
                <c:pt idx="2571">
                  <c:v>1.5503104134644473E-7</c:v>
                </c:pt>
                <c:pt idx="2572">
                  <c:v>1.5503104134644473E-7</c:v>
                </c:pt>
                <c:pt idx="2573">
                  <c:v>1.5496041662974502E-7</c:v>
                </c:pt>
                <c:pt idx="2574">
                  <c:v>1.5496041662974502E-7</c:v>
                </c:pt>
                <c:pt idx="2575">
                  <c:v>1.5488985385019307E-7</c:v>
                </c:pt>
                <c:pt idx="2576">
                  <c:v>1.5488985385019307E-7</c:v>
                </c:pt>
                <c:pt idx="2577">
                  <c:v>1.5481935292739005E-7</c:v>
                </c:pt>
                <c:pt idx="2578">
                  <c:v>1.5481935292739005E-7</c:v>
                </c:pt>
                <c:pt idx="2579">
                  <c:v>1.5474891378107511E-7</c:v>
                </c:pt>
                <c:pt idx="2580">
                  <c:v>1.5474891378107511E-7</c:v>
                </c:pt>
                <c:pt idx="2581">
                  <c:v>1.5467853633183888E-7</c:v>
                </c:pt>
                <c:pt idx="2582">
                  <c:v>1.5467853633183888E-7</c:v>
                </c:pt>
                <c:pt idx="2583">
                  <c:v>1.5460822049826907E-7</c:v>
                </c:pt>
                <c:pt idx="2584">
                  <c:v>1.5460822049826907E-7</c:v>
                </c:pt>
                <c:pt idx="2585">
                  <c:v>1.5453796620123154E-7</c:v>
                </c:pt>
                <c:pt idx="2586">
                  <c:v>1.5453796620123154E-7</c:v>
                </c:pt>
                <c:pt idx="2587">
                  <c:v>1.5446777336101548E-7</c:v>
                </c:pt>
                <c:pt idx="2588">
                  <c:v>1.5446777336101548E-7</c:v>
                </c:pt>
                <c:pt idx="2589">
                  <c:v>1.5439764189804675E-7</c:v>
                </c:pt>
                <c:pt idx="2590">
                  <c:v>1.5439764189804675E-7</c:v>
                </c:pt>
                <c:pt idx="2591">
                  <c:v>1.5432757173288756E-7</c:v>
                </c:pt>
                <c:pt idx="2592">
                  <c:v>1.5432757173288756E-7</c:v>
                </c:pt>
                <c:pt idx="2593">
                  <c:v>1.5425756278623626E-7</c:v>
                </c:pt>
                <c:pt idx="2594">
                  <c:v>1.5425756278623626E-7</c:v>
                </c:pt>
                <c:pt idx="2595">
                  <c:v>1.5418761497892726E-7</c:v>
                </c:pt>
                <c:pt idx="2596">
                  <c:v>1.5418761497892726E-7</c:v>
                </c:pt>
                <c:pt idx="2597">
                  <c:v>1.5411772823193019E-7</c:v>
                </c:pt>
                <c:pt idx="2598">
                  <c:v>1.5411772823193019E-7</c:v>
                </c:pt>
                <c:pt idx="2599">
                  <c:v>1.5404902820519805E-7</c:v>
                </c:pt>
                <c:pt idx="2600">
                  <c:v>1.5404902820519805E-7</c:v>
                </c:pt>
                <c:pt idx="2601">
                  <c:v>1.5397926236059837E-7</c:v>
                </c:pt>
                <c:pt idx="2602">
                  <c:v>1.5397926236059837E-7</c:v>
                </c:pt>
                <c:pt idx="2603">
                  <c:v>1.5390955734129765E-7</c:v>
                </c:pt>
                <c:pt idx="2604">
                  <c:v>1.5390955734129765E-7</c:v>
                </c:pt>
                <c:pt idx="2605">
                  <c:v>1.5383991306880272E-7</c:v>
                </c:pt>
                <c:pt idx="2606">
                  <c:v>1.5383991306880272E-7</c:v>
                </c:pt>
                <c:pt idx="2607">
                  <c:v>1.53770329464755E-7</c:v>
                </c:pt>
                <c:pt idx="2608">
                  <c:v>1.53770329464755E-7</c:v>
                </c:pt>
                <c:pt idx="2609">
                  <c:v>1.5370080645092931E-7</c:v>
                </c:pt>
                <c:pt idx="2610">
                  <c:v>1.5370080645092931E-7</c:v>
                </c:pt>
                <c:pt idx="2611">
                  <c:v>1.5363134394923394E-7</c:v>
                </c:pt>
                <c:pt idx="2612">
                  <c:v>1.5363134394923394E-7</c:v>
                </c:pt>
                <c:pt idx="2613">
                  <c:v>1.535619418817108E-7</c:v>
                </c:pt>
                <c:pt idx="2614">
                  <c:v>1.535619418817108E-7</c:v>
                </c:pt>
                <c:pt idx="2615">
                  <c:v>1.5349260017053485E-7</c:v>
                </c:pt>
                <c:pt idx="2616">
                  <c:v>1.5349260017053485E-7</c:v>
                </c:pt>
                <c:pt idx="2617">
                  <c:v>1.5342331873801329E-7</c:v>
                </c:pt>
                <c:pt idx="2618">
                  <c:v>1.5342331873801329E-7</c:v>
                </c:pt>
                <c:pt idx="2619">
                  <c:v>1.5335409750658607E-7</c:v>
                </c:pt>
                <c:pt idx="2620">
                  <c:v>1.5335409750658607E-7</c:v>
                </c:pt>
                <c:pt idx="2621">
                  <c:v>1.5328493639882532E-7</c:v>
                </c:pt>
                <c:pt idx="2622">
                  <c:v>1.5328493639882532E-7</c:v>
                </c:pt>
                <c:pt idx="2623">
                  <c:v>1.5321583533743479E-7</c:v>
                </c:pt>
                <c:pt idx="2624">
                  <c:v>1.5321583533743479E-7</c:v>
                </c:pt>
                <c:pt idx="2625">
                  <c:v>1.5314679424524995E-7</c:v>
                </c:pt>
                <c:pt idx="2626">
                  <c:v>1.5314679424524995E-7</c:v>
                </c:pt>
                <c:pt idx="2627">
                  <c:v>1.5307781304523757E-7</c:v>
                </c:pt>
                <c:pt idx="2628">
                  <c:v>1.5307781304523757E-7</c:v>
                </c:pt>
                <c:pt idx="2629">
                  <c:v>1.5300889166049561E-7</c:v>
                </c:pt>
                <c:pt idx="2630">
                  <c:v>1.5300889166049561E-7</c:v>
                </c:pt>
                <c:pt idx="2631">
                  <c:v>1.5294003001495039E-7</c:v>
                </c:pt>
                <c:pt idx="2632">
                  <c:v>1.5294003001495039E-7</c:v>
                </c:pt>
                <c:pt idx="2633">
                  <c:v>1.5287122803056452E-7</c:v>
                </c:pt>
                <c:pt idx="2634">
                  <c:v>1.5287122803056452E-7</c:v>
                </c:pt>
                <c:pt idx="2635">
                  <c:v>1.5280248563152567E-7</c:v>
                </c:pt>
                <c:pt idx="2636">
                  <c:v>1.5280248563152567E-7</c:v>
                </c:pt>
                <c:pt idx="2637">
                  <c:v>1.5273380274145319E-7</c:v>
                </c:pt>
                <c:pt idx="2638">
                  <c:v>1.5273380274145319E-7</c:v>
                </c:pt>
                <c:pt idx="2639">
                  <c:v>1.5266628564244964E-7</c:v>
                </c:pt>
                <c:pt idx="2640">
                  <c:v>1.5266628564244964E-7</c:v>
                </c:pt>
                <c:pt idx="2641">
                  <c:v>1.5259772058492436E-7</c:v>
                </c:pt>
                <c:pt idx="2642">
                  <c:v>1.5259772058492436E-7</c:v>
                </c:pt>
                <c:pt idx="2643">
                  <c:v>1.5252921480922435E-7</c:v>
                </c:pt>
                <c:pt idx="2644">
                  <c:v>1.5252921480922435E-7</c:v>
                </c:pt>
                <c:pt idx="2645">
                  <c:v>1.5246076824017713E-7</c:v>
                </c:pt>
                <c:pt idx="2646">
                  <c:v>1.5246076824017713E-7</c:v>
                </c:pt>
                <c:pt idx="2647">
                  <c:v>1.5239238080065708E-7</c:v>
                </c:pt>
                <c:pt idx="2648">
                  <c:v>1.5239238080065708E-7</c:v>
                </c:pt>
                <c:pt idx="2649">
                  <c:v>1.5232405241574962E-7</c:v>
                </c:pt>
                <c:pt idx="2650">
                  <c:v>1.5232405241574962E-7</c:v>
                </c:pt>
                <c:pt idx="2651">
                  <c:v>1.5225578300997359E-7</c:v>
                </c:pt>
                <c:pt idx="2652">
                  <c:v>1.5225578300997359E-7</c:v>
                </c:pt>
                <c:pt idx="2653">
                  <c:v>1.5218757250797534E-7</c:v>
                </c:pt>
                <c:pt idx="2654">
                  <c:v>1.5218757250797534E-7</c:v>
                </c:pt>
                <c:pt idx="2655">
                  <c:v>1.5211942083452921E-7</c:v>
                </c:pt>
                <c:pt idx="2656">
                  <c:v>1.5211942083452921E-7</c:v>
                </c:pt>
                <c:pt idx="2657">
                  <c:v>1.5205132791453656E-7</c:v>
                </c:pt>
                <c:pt idx="2658">
                  <c:v>1.5205132791453656E-7</c:v>
                </c:pt>
                <c:pt idx="2659">
                  <c:v>1.5198329367302527E-7</c:v>
                </c:pt>
                <c:pt idx="2660">
                  <c:v>1.5198329367302527E-7</c:v>
                </c:pt>
                <c:pt idx="2661">
                  <c:v>1.5191531803515074E-7</c:v>
                </c:pt>
                <c:pt idx="2662">
                  <c:v>1.5191531803515074E-7</c:v>
                </c:pt>
                <c:pt idx="2663">
                  <c:v>1.5184740092619381E-7</c:v>
                </c:pt>
                <c:pt idx="2664">
                  <c:v>1.5184740092619381E-7</c:v>
                </c:pt>
                <c:pt idx="2665">
                  <c:v>1.5177954227156232E-7</c:v>
                </c:pt>
                <c:pt idx="2666">
                  <c:v>1.5177954227156232E-7</c:v>
                </c:pt>
                <c:pt idx="2667">
                  <c:v>1.5171174199678953E-7</c:v>
                </c:pt>
                <c:pt idx="2668">
                  <c:v>1.5171174199678953E-7</c:v>
                </c:pt>
                <c:pt idx="2669">
                  <c:v>1.5164400002753432E-7</c:v>
                </c:pt>
                <c:pt idx="2670">
                  <c:v>1.5164400002753432E-7</c:v>
                </c:pt>
                <c:pt idx="2671">
                  <c:v>1.5157631628958091E-7</c:v>
                </c:pt>
                <c:pt idx="2672">
                  <c:v>1.5157631628958091E-7</c:v>
                </c:pt>
                <c:pt idx="2673">
                  <c:v>1.5150869070883896E-7</c:v>
                </c:pt>
                <c:pt idx="2674">
                  <c:v>1.5150869070883896E-7</c:v>
                </c:pt>
                <c:pt idx="2675">
                  <c:v>1.5144221254947267E-7</c:v>
                </c:pt>
                <c:pt idx="2676">
                  <c:v>1.5144221254947267E-7</c:v>
                </c:pt>
                <c:pt idx="2677">
                  <c:v>1.5137470212633012E-7</c:v>
                </c:pt>
                <c:pt idx="2678">
                  <c:v>1.5137470212633012E-7</c:v>
                </c:pt>
                <c:pt idx="2679">
                  <c:v>1.5130724964006296E-7</c:v>
                </c:pt>
                <c:pt idx="2680">
                  <c:v>1.5130724964006296E-7</c:v>
                </c:pt>
                <c:pt idx="2681">
                  <c:v>1.5123985501707634E-7</c:v>
                </c:pt>
                <c:pt idx="2682">
                  <c:v>1.5123985501707634E-7</c:v>
                </c:pt>
                <c:pt idx="2683">
                  <c:v>1.5117251818389911E-7</c:v>
                </c:pt>
                <c:pt idx="2684">
                  <c:v>1.5117251818389911E-7</c:v>
                </c:pt>
                <c:pt idx="2685">
                  <c:v>1.5110523906718382E-7</c:v>
                </c:pt>
                <c:pt idx="2686">
                  <c:v>1.5110523906718382E-7</c:v>
                </c:pt>
                <c:pt idx="2687">
                  <c:v>1.5103801759370619E-7</c:v>
                </c:pt>
                <c:pt idx="2688">
                  <c:v>1.5103801759370619E-7</c:v>
                </c:pt>
                <c:pt idx="2689">
                  <c:v>1.5097085369036492E-7</c:v>
                </c:pt>
                <c:pt idx="2690">
                  <c:v>1.5097085369036492E-7</c:v>
                </c:pt>
                <c:pt idx="2691">
                  <c:v>1.5090374728418145E-7</c:v>
                </c:pt>
                <c:pt idx="2692">
                  <c:v>1.5090374728418145E-7</c:v>
                </c:pt>
                <c:pt idx="2693">
                  <c:v>1.505798487250873E-7</c:v>
                </c:pt>
                <c:pt idx="2694">
                  <c:v>1.5025728643936883E-7</c:v>
                </c:pt>
                <c:pt idx="2695">
                  <c:v>1.4993605227915295E-7</c:v>
                </c:pt>
                <c:pt idx="2696">
                  <c:v>1.4961613816425584E-7</c:v>
                </c:pt>
                <c:pt idx="2697">
                  <c:v>1.4929753607681948E-7</c:v>
                </c:pt>
                <c:pt idx="2698">
                  <c:v>1.4898023806602481E-7</c:v>
                </c:pt>
                <c:pt idx="2699">
                  <c:v>1.486631850618699E-7</c:v>
                </c:pt>
                <c:pt idx="2700">
                  <c:v>1.4834847588167506E-7</c:v>
                </c:pt>
                <c:pt idx="2701">
                  <c:v>1.4803504727567362E-7</c:v>
                </c:pt>
                <c:pt idx="2702">
                  <c:v>1.4772289154170984E-7</c:v>
                </c:pt>
                <c:pt idx="2703">
                  <c:v>1.4741200104147529E-7</c:v>
                </c:pt>
                <c:pt idx="2704">
                  <c:v>1.4710236819467149E-7</c:v>
                </c:pt>
                <c:pt idx="2705">
                  <c:v>1.4679398548362342E-7</c:v>
                </c:pt>
                <c:pt idx="2706">
                  <c:v>1.464868454481407E-7</c:v>
                </c:pt>
                <c:pt idx="2707">
                  <c:v>1.4618094068689218E-7</c:v>
                </c:pt>
                <c:pt idx="2708">
                  <c:v>1.4587626385873961E-7</c:v>
                </c:pt>
                <c:pt idx="2709">
                  <c:v>1.4557280767768797E-7</c:v>
                </c:pt>
                <c:pt idx="2710">
                  <c:v>1.4527056491742833E-7</c:v>
                </c:pt>
                <c:pt idx="2711">
                  <c:v>1.4496952840569447E-7</c:v>
                </c:pt>
                <c:pt idx="2712">
                  <c:v>1.4466969102877908E-7</c:v>
                </c:pt>
                <c:pt idx="2713">
                  <c:v>1.4437104572594331E-7</c:v>
                </c:pt>
                <c:pt idx="2714">
                  <c:v>1.440735854939051E-7</c:v>
                </c:pt>
                <c:pt idx="2715">
                  <c:v>1.4377730338192103E-7</c:v>
                </c:pt>
                <c:pt idx="2716">
                  <c:v>1.4348219249314954E-7</c:v>
                </c:pt>
                <c:pt idx="2717">
                  <c:v>1.431882459859754E-7</c:v>
                </c:pt>
                <c:pt idx="2718">
                  <c:v>1.4289545706917408E-7</c:v>
                </c:pt>
                <c:pt idx="2719">
                  <c:v>1.4260381900633181E-7</c:v>
                </c:pt>
                <c:pt idx="2720">
                  <c:v>1.4231332511043547E-7</c:v>
                </c:pt>
                <c:pt idx="2721">
                  <c:v>1.4202300612167546E-7</c:v>
                </c:pt>
                <c:pt idx="2722">
                  <c:v>1.4173478446793075E-7</c:v>
                </c:pt>
                <c:pt idx="2723">
                  <c:v>1.4144768720824375E-7</c:v>
                </c:pt>
                <c:pt idx="2724">
                  <c:v>1.4116170786069064E-7</c:v>
                </c:pt>
                <c:pt idx="2725">
                  <c:v>1.4087683999096647E-7</c:v>
                </c:pt>
                <c:pt idx="2726">
                  <c:v>1.4059307721373284E-7</c:v>
                </c:pt>
                <c:pt idx="2727">
                  <c:v>1.4031041319392748E-7</c:v>
                </c:pt>
                <c:pt idx="2728">
                  <c:v>1.4002884164215047E-7</c:v>
                </c:pt>
                <c:pt idx="2729">
                  <c:v>1.3974835631895021E-7</c:v>
                </c:pt>
                <c:pt idx="2730">
                  <c:v>1.3946895102965528E-7</c:v>
                </c:pt>
                <c:pt idx="2731">
                  <c:v>1.391906196286347E-7</c:v>
                </c:pt>
                <c:pt idx="2732">
                  <c:v>1.3891335601417567E-7</c:v>
                </c:pt>
                <c:pt idx="2733">
                  <c:v>1.3863715413271747E-7</c:v>
                </c:pt>
                <c:pt idx="2734">
                  <c:v>1.3836200797435095E-7</c:v>
                </c:pt>
                <c:pt idx="2735">
                  <c:v>1.3808791157414866E-7</c:v>
                </c:pt>
                <c:pt idx="2736">
                  <c:v>1.3781485901345923E-7</c:v>
                </c:pt>
                <c:pt idx="2737">
                  <c:v>1.3754284441547902E-7</c:v>
                </c:pt>
                <c:pt idx="2738">
                  <c:v>1.3727186194942063E-7</c:v>
                </c:pt>
                <c:pt idx="2739">
                  <c:v>1.3700190582554782E-7</c:v>
                </c:pt>
                <c:pt idx="2740">
                  <c:v>1.3673297029931874E-7</c:v>
                </c:pt>
                <c:pt idx="2741">
                  <c:v>1.3646504966646431E-7</c:v>
                </c:pt>
                <c:pt idx="2742">
                  <c:v>1.3619813826710574E-7</c:v>
                </c:pt>
                <c:pt idx="2743">
                  <c:v>1.3593223048143205E-7</c:v>
                </c:pt>
                <c:pt idx="2744">
                  <c:v>1.3566643936104811E-7</c:v>
                </c:pt>
                <c:pt idx="2745">
                  <c:v>1.3540252540922105E-7</c:v>
                </c:pt>
                <c:pt idx="2746">
                  <c:v>1.3513959844179267E-7</c:v>
                </c:pt>
                <c:pt idx="2747">
                  <c:v>1.3487765300232678E-7</c:v>
                </c:pt>
                <c:pt idx="2748">
                  <c:v>1.3461668367591306E-7</c:v>
                </c:pt>
                <c:pt idx="2749">
                  <c:v>1.3435668508496658E-7</c:v>
                </c:pt>
                <c:pt idx="2750">
                  <c:v>1.3409765189324518E-7</c:v>
                </c:pt>
                <c:pt idx="2751">
                  <c:v>1.3383957880113564E-7</c:v>
                </c:pt>
                <c:pt idx="2752">
                  <c:v>1.3358246054964578E-7</c:v>
                </c:pt>
                <c:pt idx="2753">
                  <c:v>1.3332629191573143E-7</c:v>
                </c:pt>
                <c:pt idx="2754">
                  <c:v>1.3307106771626344E-7</c:v>
                </c:pt>
                <c:pt idx="2755">
                  <c:v>1.328167828039255E-7</c:v>
                </c:pt>
                <c:pt idx="2756">
                  <c:v>1.3256343206849807E-7</c:v>
                </c:pt>
                <c:pt idx="2757">
                  <c:v>1.323110104381097E-7</c:v>
                </c:pt>
                <c:pt idx="2758">
                  <c:v>1.3205951287519712E-7</c:v>
                </c:pt>
                <c:pt idx="2759">
                  <c:v>1.3180893438041164E-7</c:v>
                </c:pt>
                <c:pt idx="2760">
                  <c:v>1.3155926998808142E-7</c:v>
                </c:pt>
                <c:pt idx="2761">
                  <c:v>1.3131051477009394E-7</c:v>
                </c:pt>
                <c:pt idx="2762">
                  <c:v>1.3106266383139575E-7</c:v>
                </c:pt>
                <c:pt idx="2763">
                  <c:v>1.3081571231385137E-7</c:v>
                </c:pt>
                <c:pt idx="2764">
                  <c:v>1.3056883669296808E-7</c:v>
                </c:pt>
                <c:pt idx="2765">
                  <c:v>1.303236725345091E-7</c:v>
                </c:pt>
                <c:pt idx="2766">
                  <c:v>1.3007939340982925E-7</c:v>
                </c:pt>
                <c:pt idx="2767">
                  <c:v>1.2983599459564728E-7</c:v>
                </c:pt>
                <c:pt idx="2768">
                  <c:v>1.2959347140201568E-7</c:v>
                </c:pt>
                <c:pt idx="2769">
                  <c:v>1.2935181917354499E-7</c:v>
                </c:pt>
                <c:pt idx="2770">
                  <c:v>1.2911103328556187E-7</c:v>
                </c:pt>
                <c:pt idx="2771">
                  <c:v>1.2887110914787354E-7</c:v>
                </c:pt>
                <c:pt idx="2772">
                  <c:v>1.2863204220044789E-7</c:v>
                </c:pt>
                <c:pt idx="2773">
                  <c:v>1.2839382791715585E-7</c:v>
                </c:pt>
                <c:pt idx="2774">
                  <c:v>1.2815646180148645E-7</c:v>
                </c:pt>
                <c:pt idx="2775">
                  <c:v>1.2791993939026465E-7</c:v>
                </c:pt>
                <c:pt idx="2776">
                  <c:v>1.2768425624989457E-7</c:v>
                </c:pt>
                <c:pt idx="2777">
                  <c:v>1.2744940797759022E-7</c:v>
                </c:pt>
                <c:pt idx="2778">
                  <c:v>1.2721539020257852E-7</c:v>
                </c:pt>
                <c:pt idx="2779">
                  <c:v>1.269821985823946E-7</c:v>
                </c:pt>
                <c:pt idx="2780">
                  <c:v>1.2674982880654515E-7</c:v>
                </c:pt>
                <c:pt idx="2781">
                  <c:v>1.2651827659234088E-7</c:v>
                </c:pt>
                <c:pt idx="2782">
                  <c:v>1.262875376885365E-7</c:v>
                </c:pt>
                <c:pt idx="2783">
                  <c:v>1.2605760787119677E-7</c:v>
                </c:pt>
                <c:pt idx="2784">
                  <c:v>1.2582772053869011E-7</c:v>
                </c:pt>
                <c:pt idx="2785">
                  <c:v>1.2559939900472144E-7</c:v>
                </c:pt>
                <c:pt idx="2786">
                  <c:v>1.2537187404804864E-7</c:v>
                </c:pt>
                <c:pt idx="2787">
                  <c:v>1.2514514155983722E-7</c:v>
                </c:pt>
                <c:pt idx="2788">
                  <c:v>1.2491919746069887E-7</c:v>
                </c:pt>
                <c:pt idx="2789">
                  <c:v>1.2469403769713206E-7</c:v>
                </c:pt>
                <c:pt idx="2790">
                  <c:v>1.2446965824507448E-7</c:v>
                </c:pt>
                <c:pt idx="2791">
                  <c:v>1.2424605510589603E-7</c:v>
                </c:pt>
                <c:pt idx="2792">
                  <c:v>1.2402322430992958E-7</c:v>
                </c:pt>
                <c:pt idx="2793">
                  <c:v>1.2380116191249445E-7</c:v>
                </c:pt>
                <c:pt idx="2794">
                  <c:v>1.235798639974061E-7</c:v>
                </c:pt>
                <c:pt idx="2795">
                  <c:v>1.2335932667349152E-7</c:v>
                </c:pt>
                <c:pt idx="2796">
                  <c:v>1.2313954607577061E-7</c:v>
                </c:pt>
                <c:pt idx="2797">
                  <c:v>1.2292051836661205E-7</c:v>
                </c:pt>
                <c:pt idx="2798">
                  <c:v>1.2270223973229606E-7</c:v>
                </c:pt>
                <c:pt idx="2799">
                  <c:v>1.2248470638647164E-7</c:v>
                </c:pt>
                <c:pt idx="2800">
                  <c:v>1.2226791456628504E-7</c:v>
                </c:pt>
                <c:pt idx="2801">
                  <c:v>1.2205186053581569E-7</c:v>
                </c:pt>
                <c:pt idx="2802">
                  <c:v>1.2183654058223328E-7</c:v>
                </c:pt>
                <c:pt idx="2803">
                  <c:v>1.2162123693778071E-7</c:v>
                </c:pt>
                <c:pt idx="2804">
                  <c:v>1.2140737651846745E-7</c:v>
                </c:pt>
                <c:pt idx="2805">
                  <c:v>1.2119423917555876E-7</c:v>
                </c:pt>
                <c:pt idx="2806">
                  <c:v>1.2098182129567882E-7</c:v>
                </c:pt>
                <c:pt idx="2807">
                  <c:v>1.2077011928800319E-7</c:v>
                </c:pt>
                <c:pt idx="2808">
                  <c:v>1.2055912958541007E-7</c:v>
                </c:pt>
                <c:pt idx="2809">
                  <c:v>1.2034884864560522E-7</c:v>
                </c:pt>
                <c:pt idx="2810">
                  <c:v>1.2013927294783746E-7</c:v>
                </c:pt>
                <c:pt idx="2811">
                  <c:v>1.1993039899623455E-7</c:v>
                </c:pt>
                <c:pt idx="2812">
                  <c:v>1.1972222331609984E-7</c:v>
                </c:pt>
                <c:pt idx="2813">
                  <c:v>1.1951474245722803E-7</c:v>
                </c:pt>
                <c:pt idx="2814">
                  <c:v>1.1930795299022922E-7</c:v>
                </c:pt>
                <c:pt idx="2815">
                  <c:v>1.1910185150982452E-7</c:v>
                </c:pt>
                <c:pt idx="2816">
                  <c:v>1.1889643463162739E-7</c:v>
                </c:pt>
                <c:pt idx="2817">
                  <c:v>1.1869169899327036E-7</c:v>
                </c:pt>
                <c:pt idx="2818">
                  <c:v>1.1848764125550744E-7</c:v>
                </c:pt>
                <c:pt idx="2819">
                  <c:v>1.1828425809903864E-7</c:v>
                </c:pt>
                <c:pt idx="2820">
                  <c:v>1.1808154622775561E-7</c:v>
                </c:pt>
                <c:pt idx="2821">
                  <c:v>1.178795023651599E-7</c:v>
                </c:pt>
                <c:pt idx="2822">
                  <c:v>1.1767812325758938E-7</c:v>
                </c:pt>
                <c:pt idx="2823">
                  <c:v>1.1747673771492026E-7</c:v>
                </c:pt>
                <c:pt idx="2824">
                  <c:v>1.1727668062533411E-7</c:v>
                </c:pt>
                <c:pt idx="2825">
                  <c:v>1.1707727864178994E-7</c:v>
                </c:pt>
                <c:pt idx="2826">
                  <c:v>1.1687852859189241E-7</c:v>
                </c:pt>
                <c:pt idx="2827">
                  <c:v>1.1668042732522255E-7</c:v>
                </c:pt>
                <c:pt idx="2828">
                  <c:v>1.164829717102572E-7</c:v>
                </c:pt>
                <c:pt idx="2829">
                  <c:v>1.162861586354647E-7</c:v>
                </c:pt>
                <c:pt idx="2830">
                  <c:v>1.1608998501037741E-7</c:v>
                </c:pt>
                <c:pt idx="2831">
                  <c:v>1.1589444776255081E-7</c:v>
                </c:pt>
                <c:pt idx="2832">
                  <c:v>1.1569954384069703E-7</c:v>
                </c:pt>
                <c:pt idx="2833">
                  <c:v>1.1550527021125211E-7</c:v>
                </c:pt>
                <c:pt idx="2834">
                  <c:v>1.1531162386149142E-7</c:v>
                </c:pt>
                <c:pt idx="2835">
                  <c:v>1.1511860179612098E-7</c:v>
                </c:pt>
                <c:pt idx="2836">
                  <c:v>1.1492620104037416E-7</c:v>
                </c:pt>
                <c:pt idx="2837">
                  <c:v>1.14734418637029E-7</c:v>
                </c:pt>
                <c:pt idx="2838">
                  <c:v>1.1454325164747989E-7</c:v>
                </c:pt>
                <c:pt idx="2839">
                  <c:v>1.1435269715278806E-7</c:v>
                </c:pt>
                <c:pt idx="2840">
                  <c:v>1.1416275225073682E-7</c:v>
                </c:pt>
                <c:pt idx="2841">
                  <c:v>1.1397341405888252E-7</c:v>
                </c:pt>
                <c:pt idx="2842">
                  <c:v>1.1378467971122901E-7</c:v>
                </c:pt>
                <c:pt idx="2843">
                  <c:v>1.1359654636126135E-7</c:v>
                </c:pt>
                <c:pt idx="2844">
                  <c:v>1.1340901117864289E-7</c:v>
                </c:pt>
                <c:pt idx="2845">
                  <c:v>1.1322207135223157E-7</c:v>
                </c:pt>
                <c:pt idx="2846">
                  <c:v>1.1303510391728208E-7</c:v>
                </c:pt>
                <c:pt idx="2847">
                  <c:v>1.1284934839783654E-7</c:v>
                </c:pt>
                <c:pt idx="2848">
                  <c:v>1.1266417989322459E-7</c:v>
                </c:pt>
                <c:pt idx="2849">
                  <c:v>1.1247959566147967E-7</c:v>
                </c:pt>
                <c:pt idx="2850">
                  <c:v>1.1229559297603567E-7</c:v>
                </c:pt>
                <c:pt idx="2851">
                  <c:v>1.1211216912869111E-7</c:v>
                </c:pt>
                <c:pt idx="2852">
                  <c:v>1.1192932142639552E-7</c:v>
                </c:pt>
                <c:pt idx="2853">
                  <c:v>1.1174704719419637E-7</c:v>
                </c:pt>
                <c:pt idx="2854">
                  <c:v>1.1156534377204706E-7</c:v>
                </c:pt>
                <c:pt idx="2855">
                  <c:v>1.1138420851773732E-7</c:v>
                </c:pt>
                <c:pt idx="2856">
                  <c:v>1.1120363880410052E-7</c:v>
                </c:pt>
                <c:pt idx="2857">
                  <c:v>1.1102363202003777E-7</c:v>
                </c:pt>
                <c:pt idx="2858">
                  <c:v>1.1084418557152238E-7</c:v>
                </c:pt>
                <c:pt idx="2859">
                  <c:v>1.1066529687884107E-7</c:v>
                </c:pt>
                <c:pt idx="2860">
                  <c:v>1.1048696337948235E-7</c:v>
                </c:pt>
                <c:pt idx="2861">
                  <c:v>1.1030918252501923E-7</c:v>
                </c:pt>
                <c:pt idx="2862">
                  <c:v>1.1013195178398041E-7</c:v>
                </c:pt>
                <c:pt idx="2863">
                  <c:v>1.099552686387539E-7</c:v>
                </c:pt>
                <c:pt idx="2864">
                  <c:v>1.097791305884416E-7</c:v>
                </c:pt>
                <c:pt idx="2865">
                  <c:v>1.0960353514615154E-7</c:v>
                </c:pt>
                <c:pt idx="2866">
                  <c:v>1.0942847983999856E-7</c:v>
                </c:pt>
                <c:pt idx="2867">
                  <c:v>1.0925396221408847E-7</c:v>
                </c:pt>
                <c:pt idx="2868">
                  <c:v>1.0907997982584068E-7</c:v>
                </c:pt>
                <c:pt idx="2869">
                  <c:v>1.089059529716913E-7</c:v>
                </c:pt>
                <c:pt idx="2870">
                  <c:v>1.0873303555685439E-7</c:v>
                </c:pt>
                <c:pt idx="2871">
                  <c:v>1.0856064613373921E-7</c:v>
                </c:pt>
                <c:pt idx="2872">
                  <c:v>1.0838878231928707E-7</c:v>
                </c:pt>
                <c:pt idx="2873">
                  <c:v>1.0821744174323236E-7</c:v>
                </c:pt>
                <c:pt idx="2874">
                  <c:v>1.0804662205087758E-7</c:v>
                </c:pt>
                <c:pt idx="2875">
                  <c:v>1.0787632090011645E-7</c:v>
                </c:pt>
                <c:pt idx="2876">
                  <c:v>1.0770653596419413E-7</c:v>
                </c:pt>
                <c:pt idx="2877">
                  <c:v>1.0753726492910258E-7</c:v>
                </c:pt>
                <c:pt idx="2878">
                  <c:v>1.0736850549455517E-7</c:v>
                </c:pt>
                <c:pt idx="2879">
                  <c:v>1.0720025537494042E-7</c:v>
                </c:pt>
                <c:pt idx="2880">
                  <c:v>1.0703251229675019E-7</c:v>
                </c:pt>
                <c:pt idx="2881">
                  <c:v>1.0686527400130002E-7</c:v>
                </c:pt>
                <c:pt idx="2882">
                  <c:v>1.0669853824181884E-7</c:v>
                </c:pt>
                <c:pt idx="2883">
                  <c:v>1.0653230278615523E-7</c:v>
                </c:pt>
                <c:pt idx="2884">
                  <c:v>1.0636656541388552E-7</c:v>
                </c:pt>
                <c:pt idx="2885">
                  <c:v>1.0620132391900422E-7</c:v>
                </c:pt>
                <c:pt idx="2886">
                  <c:v>1.0603657610739554E-7</c:v>
                </c:pt>
                <c:pt idx="2887">
                  <c:v>1.0587231979778594E-7</c:v>
                </c:pt>
                <c:pt idx="2888">
                  <c:v>1.0570855282267814E-7</c:v>
                </c:pt>
                <c:pt idx="2889">
                  <c:v>1.0554527302585234E-7</c:v>
                </c:pt>
                <c:pt idx="2890">
                  <c:v>1.0538247826501912E-7</c:v>
                </c:pt>
                <c:pt idx="2891">
                  <c:v>1.0522016640899189E-7</c:v>
                </c:pt>
                <c:pt idx="2892">
                  <c:v>1.050577967049311E-7</c:v>
                </c:pt>
                <c:pt idx="2893">
                  <c:v>1.0489644590954487E-7</c:v>
                </c:pt>
                <c:pt idx="2894">
                  <c:v>1.0473557169441211E-7</c:v>
                </c:pt>
                <c:pt idx="2895">
                  <c:v>1.0457517197872511E-7</c:v>
                </c:pt>
                <c:pt idx="2896">
                  <c:v>1.0441524469235478E-7</c:v>
                </c:pt>
                <c:pt idx="2897">
                  <c:v>1.0425578777845389E-7</c:v>
                </c:pt>
                <c:pt idx="2898">
                  <c:v>1.0409679919102284E-7</c:v>
                </c:pt>
                <c:pt idx="2899">
                  <c:v>1.0393827689583442E-7</c:v>
                </c:pt>
                <c:pt idx="2900">
                  <c:v>1.0378021887134194E-7</c:v>
                </c:pt>
                <c:pt idx="2901">
                  <c:v>1.0362262310627273E-7</c:v>
                </c:pt>
                <c:pt idx="2902">
                  <c:v>1.0346548760219543E-7</c:v>
                </c:pt>
                <c:pt idx="2903">
                  <c:v>1.0330881037079556E-7</c:v>
                </c:pt>
                <c:pt idx="2904">
                  <c:v>1.0315258943642884E-7</c:v>
                </c:pt>
                <c:pt idx="2905">
                  <c:v>1.0299682283341361E-7</c:v>
                </c:pt>
                <c:pt idx="2906">
                  <c:v>1.0284150860856995E-7</c:v>
                </c:pt>
                <c:pt idx="2907">
                  <c:v>1.0268664481885316E-7</c:v>
                </c:pt>
                <c:pt idx="2908">
                  <c:v>1.0253222953225854E-7</c:v>
                </c:pt>
                <c:pt idx="2909">
                  <c:v>1.0237826082871022E-7</c:v>
                </c:pt>
                <c:pt idx="2910">
                  <c:v>1.0222473679772058E-7</c:v>
                </c:pt>
                <c:pt idx="2911">
                  <c:v>1.0207165554089534E-7</c:v>
                </c:pt>
                <c:pt idx="2912">
                  <c:v>1.0191901516928332E-7</c:v>
                </c:pt>
                <c:pt idx="2913">
                  <c:v>1.0176681380586792E-7</c:v>
                </c:pt>
                <c:pt idx="2914">
                  <c:v>1.0161504958293316E-7</c:v>
                </c:pt>
                <c:pt idx="2915">
                  <c:v>1.0146372064454122E-7</c:v>
                </c:pt>
                <c:pt idx="2916">
                  <c:v>1.0131232288186342E-7</c:v>
                </c:pt>
                <c:pt idx="2917">
                  <c:v>1.011618604194646E-7</c:v>
                </c:pt>
                <c:pt idx="2918">
                  <c:v>1.0101182772748004E-7</c:v>
                </c:pt>
                <c:pt idx="2919">
                  <c:v>1.0086222299128657E-7</c:v>
                </c:pt>
                <c:pt idx="2920">
                  <c:v>1.0071304440514798E-7</c:v>
                </c:pt>
                <c:pt idx="2921">
                  <c:v>1.0056429017465234E-7</c:v>
                </c:pt>
                <c:pt idx="2922">
                  <c:v>1.0041595851414151E-7</c:v>
                </c:pt>
                <c:pt idx="2923">
                  <c:v>1.0026804764913535E-7</c:v>
                </c:pt>
                <c:pt idx="2924">
                  <c:v>1.0012055581377649E-7</c:v>
                </c:pt>
                <c:pt idx="2925">
                  <c:v>9.997348125324177E-8</c:v>
                </c:pt>
                <c:pt idx="2926">
                  <c:v>9.9826822221508725E-8</c:v>
                </c:pt>
                <c:pt idx="2927">
                  <c:v>9.9680576982220122E-8</c:v>
                </c:pt>
                <c:pt idx="2928">
                  <c:v>9.9534743809532329E-8</c:v>
                </c:pt>
                <c:pt idx="2929">
                  <c:v>9.9389320985906858E-8</c:v>
                </c:pt>
                <c:pt idx="2930">
                  <c:v>9.924430680448955E-8</c:v>
                </c:pt>
                <c:pt idx="2931">
                  <c:v>9.9099699566607828E-8</c:v>
                </c:pt>
                <c:pt idx="2932">
                  <c:v>9.8955497584137192E-8</c:v>
                </c:pt>
                <c:pt idx="2933">
                  <c:v>9.8811699177013612E-8</c:v>
                </c:pt>
                <c:pt idx="2934">
                  <c:v>9.8667825357355108E-8</c:v>
                </c:pt>
                <c:pt idx="2935">
                  <c:v>9.8524830431597309E-8</c:v>
                </c:pt>
                <c:pt idx="2936">
                  <c:v>9.838223409231189E-8</c:v>
                </c:pt>
                <c:pt idx="2937">
                  <c:v>9.8240034697121882E-8</c:v>
                </c:pt>
                <c:pt idx="2938">
                  <c:v>9.8098230611712474E-8</c:v>
                </c:pt>
                <c:pt idx="2939">
                  <c:v>9.7956820210670253E-8</c:v>
                </c:pt>
                <c:pt idx="2940">
                  <c:v>9.7815801878309043E-8</c:v>
                </c:pt>
                <c:pt idx="2941">
                  <c:v>9.7675174006537177E-8</c:v>
                </c:pt>
                <c:pt idx="2942">
                  <c:v>9.7534934997162409E-8</c:v>
                </c:pt>
                <c:pt idx="2943">
                  <c:v>9.7395083259475761E-8</c:v>
                </c:pt>
                <c:pt idx="2944">
                  <c:v>9.7255617212544119E-8</c:v>
                </c:pt>
                <c:pt idx="2945">
                  <c:v>9.7116535282807893E-8</c:v>
                </c:pt>
                <c:pt idx="2946">
                  <c:v>9.6977835906361392E-8</c:v>
                </c:pt>
                <c:pt idx="2947">
                  <c:v>9.683951752685413E-8</c:v>
                </c:pt>
                <c:pt idx="2948">
                  <c:v>9.6701578596312154E-8</c:v>
                </c:pt>
                <c:pt idx="2949">
                  <c:v>9.6564017575945531E-8</c:v>
                </c:pt>
                <c:pt idx="2950">
                  <c:v>9.6426832934071201E-8</c:v>
                </c:pt>
                <c:pt idx="2951">
                  <c:v>9.6290023148364387E-8</c:v>
                </c:pt>
                <c:pt idx="2952">
                  <c:v>9.6153586703503726E-8</c:v>
                </c:pt>
                <c:pt idx="2953">
                  <c:v>9.6017522093410416E-8</c:v>
                </c:pt>
                <c:pt idx="2954">
                  <c:v>9.588137612245567E-8</c:v>
                </c:pt>
                <c:pt idx="2955">
                  <c:v>9.5746051920213089E-8</c:v>
                </c:pt>
                <c:pt idx="2956">
                  <c:v>9.5611095075904934E-8</c:v>
                </c:pt>
                <c:pt idx="2957">
                  <c:v>9.5476504114198043E-8</c:v>
                </c:pt>
                <c:pt idx="2958">
                  <c:v>9.5342277568720956E-8</c:v>
                </c:pt>
                <c:pt idx="2959">
                  <c:v>9.5208413980037003E-8</c:v>
                </c:pt>
                <c:pt idx="2960">
                  <c:v>9.5074911896441746E-8</c:v>
                </c:pt>
                <c:pt idx="2961">
                  <c:v>9.4941769874748143E-8</c:v>
                </c:pt>
                <c:pt idx="2962">
                  <c:v>9.4808986478280027E-8</c:v>
                </c:pt>
                <c:pt idx="2963">
                  <c:v>9.4676560279053403E-8</c:v>
                </c:pt>
                <c:pt idx="2964">
                  <c:v>9.4544489855501123E-8</c:v>
                </c:pt>
                <c:pt idx="2965">
                  <c:v>9.4412773794643228E-8</c:v>
                </c:pt>
                <c:pt idx="2966">
                  <c:v>9.4281410689824387E-8</c:v>
                </c:pt>
                <c:pt idx="2967">
                  <c:v>9.41503991428732E-8</c:v>
                </c:pt>
                <c:pt idx="2968">
                  <c:v>9.4019737762125071E-8</c:v>
                </c:pt>
                <c:pt idx="2969">
                  <c:v>9.388942516320396E-8</c:v>
                </c:pt>
                <c:pt idx="2970">
                  <c:v>9.3759459969790438E-8</c:v>
                </c:pt>
                <c:pt idx="2971">
                  <c:v>9.3629840811665339E-8</c:v>
                </c:pt>
                <c:pt idx="2972">
                  <c:v>9.3500566326841227E-8</c:v>
                </c:pt>
                <c:pt idx="2973">
                  <c:v>9.3371205961551178E-8</c:v>
                </c:pt>
                <c:pt idx="2974">
                  <c:v>9.3242617900921035E-8</c:v>
                </c:pt>
                <c:pt idx="2975">
                  <c:v>9.3114370463942406E-8</c:v>
                </c:pt>
                <c:pt idx="2976">
                  <c:v>9.2986462315687477E-8</c:v>
                </c:pt>
                <c:pt idx="2977">
                  <c:v>9.2858892129217685E-8</c:v>
                </c:pt>
                <c:pt idx="2978">
                  <c:v>9.2731658583661568E-8</c:v>
                </c:pt>
                <c:pt idx="2979">
                  <c:v>9.2604760364977554E-8</c:v>
                </c:pt>
                <c:pt idx="2980">
                  <c:v>9.2478196166704447E-8</c:v>
                </c:pt>
                <c:pt idx="2981">
                  <c:v>9.235196468805874E-8</c:v>
                </c:pt>
                <c:pt idx="2982">
                  <c:v>9.222606463601269E-8</c:v>
                </c:pt>
                <c:pt idx="2983">
                  <c:v>9.210049472313535E-8</c:v>
                </c:pt>
                <c:pt idx="2984">
                  <c:v>9.1975253669661064E-8</c:v>
                </c:pt>
                <c:pt idx="2985">
                  <c:v>9.1850340201341195E-8</c:v>
                </c:pt>
                <c:pt idx="2986">
                  <c:v>9.1725753051502833E-8</c:v>
                </c:pt>
                <c:pt idx="2987">
                  <c:v>9.1601490959172425E-8</c:v>
                </c:pt>
                <c:pt idx="2988">
                  <c:v>9.1477552669823354E-8</c:v>
                </c:pt>
                <c:pt idx="2989">
                  <c:v>9.1353936936110801E-8</c:v>
                </c:pt>
                <c:pt idx="2990">
                  <c:v>9.1230232070704234E-8</c:v>
                </c:pt>
                <c:pt idx="2991">
                  <c:v>9.1107258794174259E-8</c:v>
                </c:pt>
                <c:pt idx="2992">
                  <c:v>9.0984604363613308E-8</c:v>
                </c:pt>
                <c:pt idx="2993">
                  <c:v>9.0862267555872465E-8</c:v>
                </c:pt>
                <c:pt idx="2994">
                  <c:v>9.0740247155032281E-8</c:v>
                </c:pt>
                <c:pt idx="2995">
                  <c:v>9.0618541950312867E-8</c:v>
                </c:pt>
                <c:pt idx="2996">
                  <c:v>9.049715073808051E-8</c:v>
                </c:pt>
                <c:pt idx="2997">
                  <c:v>9.0376072319768925E-8</c:v>
                </c:pt>
                <c:pt idx="2998">
                  <c:v>9.0255305503875897E-8</c:v>
                </c:pt>
                <c:pt idx="2999">
                  <c:v>9.0134849104147718E-8</c:v>
                </c:pt>
                <c:pt idx="3000">
                  <c:v>9.0014701940305691E-8</c:v>
                </c:pt>
                <c:pt idx="3001">
                  <c:v>8.9894862838760838E-8</c:v>
                </c:pt>
                <c:pt idx="3002">
                  <c:v>8.9775330630816247E-8</c:v>
                </c:pt>
                <c:pt idx="3003">
                  <c:v>8.9656104154639112E-8</c:v>
                </c:pt>
                <c:pt idx="3004">
                  <c:v>8.9537182253220647E-8</c:v>
                </c:pt>
                <c:pt idx="3005">
                  <c:v>8.9418563776337742E-8</c:v>
                </c:pt>
                <c:pt idx="3006">
                  <c:v>8.9300247578524252E-8</c:v>
                </c:pt>
                <c:pt idx="3007">
                  <c:v>8.9182232521022955E-8</c:v>
                </c:pt>
                <c:pt idx="3008">
                  <c:v>8.9064517470013611E-8</c:v>
                </c:pt>
                <c:pt idx="3009">
                  <c:v>8.8947101297323988E-8</c:v>
                </c:pt>
                <c:pt idx="3010">
                  <c:v>8.8829982881130242E-8</c:v>
                </c:pt>
                <c:pt idx="3011">
                  <c:v>8.8712772193237321E-8</c:v>
                </c:pt>
                <c:pt idx="3012">
                  <c:v>8.8596246927862933E-8</c:v>
                </c:pt>
                <c:pt idx="3013">
                  <c:v>8.8480016081676251E-8</c:v>
                </c:pt>
                <c:pt idx="3014">
                  <c:v>8.8364078553990373E-8</c:v>
                </c:pt>
                <c:pt idx="3015">
                  <c:v>8.8248433250531242E-8</c:v>
                </c:pt>
                <c:pt idx="3016">
                  <c:v>8.8133079081459749E-8</c:v>
                </c:pt>
                <c:pt idx="3017">
                  <c:v>8.8018014963278014E-8</c:v>
                </c:pt>
                <c:pt idx="3018">
                  <c:v>8.7903239817102863E-8</c:v>
                </c:pt>
                <c:pt idx="3019">
                  <c:v>8.7788752569360281E-8</c:v>
                </c:pt>
                <c:pt idx="3020">
                  <c:v>8.7674552152470826E-8</c:v>
                </c:pt>
                <c:pt idx="3021">
                  <c:v>8.7560637503138741E-8</c:v>
                </c:pt>
                <c:pt idx="3022">
                  <c:v>8.7447007564235077E-8</c:v>
                </c:pt>
                <c:pt idx="3023">
                  <c:v>8.7333661282855913E-8</c:v>
                </c:pt>
                <c:pt idx="3024">
                  <c:v>8.7220597612195701E-8</c:v>
                </c:pt>
                <c:pt idx="3025">
                  <c:v>8.7107815509615803E-8</c:v>
                </c:pt>
                <c:pt idx="3026">
                  <c:v>8.6995313938509147E-8</c:v>
                </c:pt>
                <c:pt idx="3027">
                  <c:v>8.688309186661317E-8</c:v>
                </c:pt>
                <c:pt idx="3028">
                  <c:v>8.6771148266690968E-8</c:v>
                </c:pt>
                <c:pt idx="3029">
                  <c:v>8.6659482117202066E-8</c:v>
                </c:pt>
                <c:pt idx="3030">
                  <c:v>8.6548092400631514E-8</c:v>
                </c:pt>
                <c:pt idx="3031">
                  <c:v>8.643697810533185E-8</c:v>
                </c:pt>
                <c:pt idx="3032">
                  <c:v>8.6326138223626346E-8</c:v>
                </c:pt>
                <c:pt idx="3033">
                  <c:v>8.6215571753641769E-8</c:v>
                </c:pt>
                <c:pt idx="3034">
                  <c:v>8.6105277697421096E-8</c:v>
                </c:pt>
                <c:pt idx="3035">
                  <c:v>8.5994888773318821E-8</c:v>
                </c:pt>
                <c:pt idx="3036">
                  <c:v>8.5885137471867852E-8</c:v>
                </c:pt>
                <c:pt idx="3037">
                  <c:v>8.5775655617207358E-8</c:v>
                </c:pt>
                <c:pt idx="3038">
                  <c:v>8.5666442231405903E-8</c:v>
                </c:pt>
                <c:pt idx="3039">
                  <c:v>8.5557496340543842E-8</c:v>
                </c:pt>
                <c:pt idx="3040">
                  <c:v>8.5448816975376393E-8</c:v>
                </c:pt>
                <c:pt idx="3041">
                  <c:v>8.5340403171986388E-8</c:v>
                </c:pt>
                <c:pt idx="3042">
                  <c:v>8.5232253970163489E-8</c:v>
                </c:pt>
                <c:pt idx="3043">
                  <c:v>8.5124368415194573E-8</c:v>
                </c:pt>
                <c:pt idx="3044">
                  <c:v>8.5016745556023066E-8</c:v>
                </c:pt>
                <c:pt idx="3045">
                  <c:v>8.4909384447030664E-8</c:v>
                </c:pt>
                <c:pt idx="3046">
                  <c:v>8.4802284146206309E-8</c:v>
                </c:pt>
                <c:pt idx="3047">
                  <c:v>8.4695443716918903E-8</c:v>
                </c:pt>
                <c:pt idx="3048">
                  <c:v>8.4588862226318845E-8</c:v>
                </c:pt>
                <c:pt idx="3049">
                  <c:v>8.4482538745987192E-8</c:v>
                </c:pt>
                <c:pt idx="3050">
                  <c:v>8.4376472352575392E-8</c:v>
                </c:pt>
                <c:pt idx="3051">
                  <c:v>8.4270662126221441E-8</c:v>
                </c:pt>
                <c:pt idx="3052">
                  <c:v>8.4165107152301637E-8</c:v>
                </c:pt>
                <c:pt idx="3053">
                  <c:v>8.4059806519631536E-8</c:v>
                </c:pt>
                <c:pt idx="3054">
                  <c:v>8.3954409587594458E-8</c:v>
                </c:pt>
                <c:pt idx="3055">
                  <c:v>8.3849615763305348E-8</c:v>
                </c:pt>
                <c:pt idx="3056">
                  <c:v>8.3745073570752359E-8</c:v>
                </c:pt>
                <c:pt idx="3057">
                  <c:v>8.3640782116693338E-8</c:v>
                </c:pt>
                <c:pt idx="3058">
                  <c:v>8.3536740511210482E-8</c:v>
                </c:pt>
                <c:pt idx="3059">
                  <c:v>8.3432947869434053E-8</c:v>
                </c:pt>
                <c:pt idx="3060">
                  <c:v>8.3329403309990935E-8</c:v>
                </c:pt>
                <c:pt idx="3061">
                  <c:v>8.3226105955636286E-8</c:v>
                </c:pt>
                <c:pt idx="3062">
                  <c:v>8.3123054933876899E-8</c:v>
                </c:pt>
                <c:pt idx="3063">
                  <c:v>8.3020249375433538E-8</c:v>
                </c:pt>
                <c:pt idx="3064">
                  <c:v>8.2917688415944298E-8</c:v>
                </c:pt>
                <c:pt idx="3065">
                  <c:v>8.2815371194218302E-8</c:v>
                </c:pt>
                <c:pt idx="3066">
                  <c:v>8.2713296853930703E-8</c:v>
                </c:pt>
                <c:pt idx="3067">
                  <c:v>8.261146454188549E-8</c:v>
                </c:pt>
                <c:pt idx="3068">
                  <c:v>8.2509873409702456E-8</c:v>
                </c:pt>
                <c:pt idx="3069">
                  <c:v>8.2408522612299994E-8</c:v>
                </c:pt>
                <c:pt idx="3070">
                  <c:v>8.2307411308514538E-8</c:v>
                </c:pt>
                <c:pt idx="3071">
                  <c:v>8.2206538661711569E-8</c:v>
                </c:pt>
                <c:pt idx="3072">
                  <c:v>8.2105568785768803E-8</c:v>
                </c:pt>
                <c:pt idx="3073">
                  <c:v>8.2005171745181613E-8</c:v>
                </c:pt>
                <c:pt idx="3074">
                  <c:v>8.1905010870792514E-8</c:v>
                </c:pt>
                <c:pt idx="3075">
                  <c:v>8.1805085340487314E-8</c:v>
                </c:pt>
                <c:pt idx="3076">
                  <c:v>8.1705394336773447E-8</c:v>
                </c:pt>
                <c:pt idx="3077">
                  <c:v>8.1605937045082752E-8</c:v>
                </c:pt>
                <c:pt idx="3078">
                  <c:v>8.1506712655421777E-8</c:v>
                </c:pt>
                <c:pt idx="3079">
                  <c:v>8.1407720360889293E-8</c:v>
                </c:pt>
                <c:pt idx="3080">
                  <c:v>8.1308959358283793E-8</c:v>
                </c:pt>
                <c:pt idx="3081">
                  <c:v>8.1210428848700121E-8</c:v>
                </c:pt>
                <c:pt idx="3082">
                  <c:v>8.1112128036061415E-8</c:v>
                </c:pt>
                <c:pt idx="3083">
                  <c:v>8.1014056128750098E-8</c:v>
                </c:pt>
                <c:pt idx="3084">
                  <c:v>8.0916212337939315E-8</c:v>
                </c:pt>
                <c:pt idx="3085">
                  <c:v>8.0818595879216444E-8</c:v>
                </c:pt>
                <c:pt idx="3086">
                  <c:v>8.0721205970922515E-8</c:v>
                </c:pt>
                <c:pt idx="3087">
                  <c:v>8.0624041835768307E-8</c:v>
                </c:pt>
                <c:pt idx="3088">
                  <c:v>8.0527102699384745E-8</c:v>
                </c:pt>
                <c:pt idx="3089">
                  <c:v>8.0430065781915685E-8</c:v>
                </c:pt>
                <c:pt idx="3090">
                  <c:v>8.0333575078200944E-8</c:v>
                </c:pt>
                <c:pt idx="3091">
                  <c:v>8.0237307069218945E-8</c:v>
                </c:pt>
                <c:pt idx="3092">
                  <c:v>8.0141260994546865E-8</c:v>
                </c:pt>
                <c:pt idx="3093">
                  <c:v>8.0045436097799622E-8</c:v>
                </c:pt>
                <c:pt idx="3094">
                  <c:v>7.9949831625202927E-8</c:v>
                </c:pt>
                <c:pt idx="3095">
                  <c:v>7.9854446827180108E-8</c:v>
                </c:pt>
                <c:pt idx="3096">
                  <c:v>7.975928095673052E-8</c:v>
                </c:pt>
                <c:pt idx="3097">
                  <c:v>7.9664333271009814E-8</c:v>
                </c:pt>
                <c:pt idx="3098">
                  <c:v>7.9569603029715616E-8</c:v>
                </c:pt>
                <c:pt idx="3099">
                  <c:v>7.9475089496660582E-8</c:v>
                </c:pt>
                <c:pt idx="3100">
                  <c:v>7.9380791938363544E-8</c:v>
                </c:pt>
                <c:pt idx="3101">
                  <c:v>7.9286709624627894E-8</c:v>
                </c:pt>
                <c:pt idx="3102">
                  <c:v>7.9192841829113693E-8</c:v>
                </c:pt>
                <c:pt idx="3103">
                  <c:v>7.9099187827939848E-8</c:v>
                </c:pt>
                <c:pt idx="3104">
                  <c:v>7.9005746901239606E-8</c:v>
                </c:pt>
                <c:pt idx="3105">
                  <c:v>7.8912518331573574E-8</c:v>
                </c:pt>
                <c:pt idx="3106">
                  <c:v>7.8819501405477097E-8</c:v>
                </c:pt>
                <c:pt idx="3107">
                  <c:v>7.8726695411880722E-8</c:v>
                </c:pt>
                <c:pt idx="3108">
                  <c:v>7.8634099643651234E-8</c:v>
                </c:pt>
                <c:pt idx="3109">
                  <c:v>7.8541713396212215E-8</c:v>
                </c:pt>
                <c:pt idx="3110">
                  <c:v>7.8449229058359154E-8</c:v>
                </c:pt>
                <c:pt idx="3111">
                  <c:v>7.8357260444405042E-8</c:v>
                </c:pt>
                <c:pt idx="3112">
                  <c:v>7.8265499254453796E-8</c:v>
                </c:pt>
                <c:pt idx="3113">
                  <c:v>7.8173944796331029E-8</c:v>
                </c:pt>
                <c:pt idx="3114">
                  <c:v>7.8082596381492736E-8</c:v>
                </c:pt>
                <c:pt idx="3115">
                  <c:v>7.7991453323666181E-8</c:v>
                </c:pt>
                <c:pt idx="3116">
                  <c:v>7.7900514940365007E-8</c:v>
                </c:pt>
                <c:pt idx="3117">
                  <c:v>7.7809780551344058E-8</c:v>
                </c:pt>
                <c:pt idx="3118">
                  <c:v>7.7719249480108081E-8</c:v>
                </c:pt>
                <c:pt idx="3119">
                  <c:v>7.7628921052374288E-8</c:v>
                </c:pt>
                <c:pt idx="3120">
                  <c:v>7.7538794597573086E-8</c:v>
                </c:pt>
                <c:pt idx="3121">
                  <c:v>7.7448869447506824E-8</c:v>
                </c:pt>
                <c:pt idx="3122">
                  <c:v>7.7359144936903081E-8</c:v>
                </c:pt>
                <c:pt idx="3123">
                  <c:v>7.7269620403960641E-8</c:v>
                </c:pt>
                <c:pt idx="3124">
                  <c:v>7.7180295189019417E-8</c:v>
                </c:pt>
                <c:pt idx="3125">
                  <c:v>7.7091168636044424E-8</c:v>
                </c:pt>
                <c:pt idx="3126">
                  <c:v>7.7002240091113654E-8</c:v>
                </c:pt>
                <c:pt idx="3127">
                  <c:v>7.6913213462504501E-8</c:v>
                </c:pt>
                <c:pt idx="3128">
                  <c:v>7.6824679639559164E-8</c:v>
                </c:pt>
                <c:pt idx="3129">
                  <c:v>7.6736341878877057E-8</c:v>
                </c:pt>
                <c:pt idx="3130">
                  <c:v>7.6648199538577211E-8</c:v>
                </c:pt>
                <c:pt idx="3131">
                  <c:v>7.6560251979007075E-8</c:v>
                </c:pt>
                <c:pt idx="3132">
                  <c:v>7.6472498563285001E-8</c:v>
                </c:pt>
                <c:pt idx="3133">
                  <c:v>7.6384938657834393E-8</c:v>
                </c:pt>
                <c:pt idx="3134">
                  <c:v>7.629757163108349E-8</c:v>
                </c:pt>
                <c:pt idx="3135">
                  <c:v>7.6210396854917923E-8</c:v>
                </c:pt>
                <c:pt idx="3136">
                  <c:v>7.6123413703201858E-8</c:v>
                </c:pt>
                <c:pt idx="3137">
                  <c:v>7.6036621553224557E-8</c:v>
                </c:pt>
                <c:pt idx="3138">
                  <c:v>7.5950019784228E-8</c:v>
                </c:pt>
                <c:pt idx="3139">
                  <c:v>7.5863607778847365E-8</c:v>
                </c:pt>
                <c:pt idx="3140">
                  <c:v>7.5777384921825421E-8</c:v>
                </c:pt>
                <c:pt idx="3141">
                  <c:v>7.5691350600544929E-8</c:v>
                </c:pt>
                <c:pt idx="3142">
                  <c:v>7.5605504205553029E-8</c:v>
                </c:pt>
                <c:pt idx="3143">
                  <c:v>7.5519845129286858E-8</c:v>
                </c:pt>
                <c:pt idx="3144">
                  <c:v>7.543437276749822E-8</c:v>
                </c:pt>
                <c:pt idx="3145">
                  <c:v>7.5349086517804545E-8</c:v>
                </c:pt>
                <c:pt idx="3146">
                  <c:v>7.5263702421469588E-8</c:v>
                </c:pt>
                <c:pt idx="3147">
                  <c:v>7.5178787216079782E-8</c:v>
                </c:pt>
                <c:pt idx="3148">
                  <c:v>7.5094056330092513E-8</c:v>
                </c:pt>
                <c:pt idx="3149">
                  <c:v>7.500950917203987E-8</c:v>
                </c:pt>
                <c:pt idx="3150">
                  <c:v>7.4925145152259083E-8</c:v>
                </c:pt>
                <c:pt idx="3151">
                  <c:v>7.4840963684296623E-8</c:v>
                </c:pt>
                <c:pt idx="3152">
                  <c:v>7.475696418365649E-8</c:v>
                </c:pt>
                <c:pt idx="3153">
                  <c:v>7.467314606831912E-8</c:v>
                </c:pt>
                <c:pt idx="3154">
                  <c:v>7.4589508759253702E-8</c:v>
                </c:pt>
                <c:pt idx="3155">
                  <c:v>7.4506051679176592E-8</c:v>
                </c:pt>
                <c:pt idx="3156">
                  <c:v>7.4422774253940588E-8</c:v>
                </c:pt>
                <c:pt idx="3157">
                  <c:v>7.4339675911123101E-8</c:v>
                </c:pt>
                <c:pt idx="3158">
                  <c:v>7.4256756081409147E-8</c:v>
                </c:pt>
                <c:pt idx="3159">
                  <c:v>7.417401419718625E-8</c:v>
                </c:pt>
                <c:pt idx="3160">
                  <c:v>7.4091449693921352E-8</c:v>
                </c:pt>
                <c:pt idx="3161">
                  <c:v>7.4009062008934263E-8</c:v>
                </c:pt>
                <c:pt idx="3162">
                  <c:v>7.3926850581906694E-8</c:v>
                </c:pt>
                <c:pt idx="3163">
                  <c:v>7.3844814855385113E-8</c:v>
                </c:pt>
                <c:pt idx="3164">
                  <c:v>7.3762954273563771E-8</c:v>
                </c:pt>
                <c:pt idx="3165">
                  <c:v>7.3681268283647527E-8</c:v>
                </c:pt>
                <c:pt idx="3166">
                  <c:v>7.3599756334467502E-8</c:v>
                </c:pt>
                <c:pt idx="3167">
                  <c:v>7.351841787783857E-8</c:v>
                </c:pt>
                <c:pt idx="3168">
                  <c:v>7.3437252367180814E-8</c:v>
                </c:pt>
                <c:pt idx="3169">
                  <c:v>7.3356259258871134E-8</c:v>
                </c:pt>
                <c:pt idx="3170">
                  <c:v>7.3275438011040426E-8</c:v>
                </c:pt>
                <c:pt idx="3171">
                  <c:v>7.3194519536807001E-8</c:v>
                </c:pt>
                <c:pt idx="3172">
                  <c:v>7.3114040962218617E-8</c:v>
                </c:pt>
                <c:pt idx="3173">
                  <c:v>7.3033732634700182E-8</c:v>
                </c:pt>
                <c:pt idx="3174">
                  <c:v>7.2953594021331998E-8</c:v>
                </c:pt>
                <c:pt idx="3175">
                  <c:v>7.2873624591904354E-8</c:v>
                </c:pt>
                <c:pt idx="3176">
                  <c:v>7.2793823817731288E-8</c:v>
                </c:pt>
                <c:pt idx="3177">
                  <c:v>7.2714191172979748E-8</c:v>
                </c:pt>
                <c:pt idx="3178">
                  <c:v>7.2634726133321252E-8</c:v>
                </c:pt>
                <c:pt idx="3179">
                  <c:v>7.2555428177254768E-8</c:v>
                </c:pt>
                <c:pt idx="3180">
                  <c:v>7.2476296784764096E-8</c:v>
                </c:pt>
                <c:pt idx="3181">
                  <c:v>7.2397331438636031E-8</c:v>
                </c:pt>
                <c:pt idx="3182">
                  <c:v>7.2318531623287891E-8</c:v>
                </c:pt>
                <c:pt idx="3183">
                  <c:v>7.2239896825255595E-8</c:v>
                </c:pt>
                <c:pt idx="3184">
                  <c:v>7.2161426533675282E-8</c:v>
                </c:pt>
                <c:pt idx="3185">
                  <c:v>7.2083120239120732E-8</c:v>
                </c:pt>
                <c:pt idx="3186">
                  <c:v>7.2004977434907397E-8</c:v>
                </c:pt>
                <c:pt idx="3187">
                  <c:v>7.1926737955127326E-8</c:v>
                </c:pt>
                <c:pt idx="3188">
                  <c:v>7.1848921159123214E-8</c:v>
                </c:pt>
                <c:pt idx="3189">
                  <c:v>7.1771266343159212E-8</c:v>
                </c:pt>
                <c:pt idx="3190">
                  <c:v>7.1693773008138151E-8</c:v>
                </c:pt>
                <c:pt idx="3191">
                  <c:v>7.1616440657645637E-8</c:v>
                </c:pt>
                <c:pt idx="3192">
                  <c:v>7.1539268796802063E-8</c:v>
                </c:pt>
                <c:pt idx="3193">
                  <c:v>7.1462256932740992E-8</c:v>
                </c:pt>
                <c:pt idx="3194">
                  <c:v>7.1385404575081833E-8</c:v>
                </c:pt>
                <c:pt idx="3195">
                  <c:v>7.1308711234790483E-8</c:v>
                </c:pt>
                <c:pt idx="3196">
                  <c:v>7.1232176425458153E-8</c:v>
                </c:pt>
                <c:pt idx="3197">
                  <c:v>7.115579966200538E-8</c:v>
                </c:pt>
                <c:pt idx="3198">
                  <c:v>7.1079580461955249E-8</c:v>
                </c:pt>
                <c:pt idx="3199">
                  <c:v>7.100351834414278E-8</c:v>
                </c:pt>
                <c:pt idx="3200">
                  <c:v>7.0927612829983478E-8</c:v>
                </c:pt>
                <c:pt idx="3201">
                  <c:v>7.0851863442346437E-8</c:v>
                </c:pt>
                <c:pt idx="3202">
                  <c:v>7.0776017986600187E-8</c:v>
                </c:pt>
                <c:pt idx="3203">
                  <c:v>7.0700579945246987E-8</c:v>
                </c:pt>
                <c:pt idx="3204">
                  <c:v>7.0625296609431233E-8</c:v>
                </c:pt>
                <c:pt idx="3205">
                  <c:v>7.0550167509663103E-8</c:v>
                </c:pt>
                <c:pt idx="3206">
                  <c:v>7.0475192178809008E-8</c:v>
                </c:pt>
                <c:pt idx="3207">
                  <c:v>7.0400370150981294E-8</c:v>
                </c:pt>
                <c:pt idx="3208">
                  <c:v>7.0325700962785572E-8</c:v>
                </c:pt>
                <c:pt idx="3209">
                  <c:v>7.0251184152056937E-8</c:v>
                </c:pt>
                <c:pt idx="3210">
                  <c:v>7.0176819259102957E-8</c:v>
                </c:pt>
                <c:pt idx="3211">
                  <c:v>7.0102605825444631E-8</c:v>
                </c:pt>
                <c:pt idx="3212">
                  <c:v>7.002854339505452E-8</c:v>
                </c:pt>
                <c:pt idx="3213">
                  <c:v>6.9954631513257991E-8</c:v>
                </c:pt>
                <c:pt idx="3214">
                  <c:v>6.9880869727192228E-8</c:v>
                </c:pt>
                <c:pt idx="3215">
                  <c:v>6.9807257586259379E-8</c:v>
                </c:pt>
                <c:pt idx="3216">
                  <c:v>6.9733794641036627E-8</c:v>
                </c:pt>
                <c:pt idx="3217">
                  <c:v>6.9660480444501487E-8</c:v>
                </c:pt>
                <c:pt idx="3218">
                  <c:v>6.9587314550791102E-8</c:v>
                </c:pt>
                <c:pt idx="3219">
                  <c:v>6.9514296516422553E-8</c:v>
                </c:pt>
                <c:pt idx="3220">
                  <c:v>6.9441425899058173E-8</c:v>
                </c:pt>
                <c:pt idx="3221">
                  <c:v>6.9368460091816827E-8</c:v>
                </c:pt>
                <c:pt idx="3222">
                  <c:v>6.9295883477539427E-8</c:v>
                </c:pt>
                <c:pt idx="3223">
                  <c:v>6.922345296317687E-8</c:v>
                </c:pt>
                <c:pt idx="3224">
                  <c:v>6.9151168113950385E-8</c:v>
                </c:pt>
                <c:pt idx="3225">
                  <c:v>6.907902849634057E-8</c:v>
                </c:pt>
                <c:pt idx="3226">
                  <c:v>6.9007033678535202E-8</c:v>
                </c:pt>
                <c:pt idx="3227">
                  <c:v>6.8935183230872677E-8</c:v>
                </c:pt>
                <c:pt idx="3228">
                  <c:v>6.8863476724778014E-8</c:v>
                </c:pt>
                <c:pt idx="3229">
                  <c:v>6.8791913733959369E-8</c:v>
                </c:pt>
                <c:pt idx="3230">
                  <c:v>6.8720493833197522E-8</c:v>
                </c:pt>
                <c:pt idx="3231">
                  <c:v>6.8649216599537276E-8</c:v>
                </c:pt>
                <c:pt idx="3232">
                  <c:v>6.8578081611082546E-8</c:v>
                </c:pt>
                <c:pt idx="3233">
                  <c:v>6.8507088448182663E-8</c:v>
                </c:pt>
                <c:pt idx="3234">
                  <c:v>6.8436236692380627E-8</c:v>
                </c:pt>
                <c:pt idx="3235">
                  <c:v>6.8365525926853126E-8</c:v>
                </c:pt>
                <c:pt idx="3236">
                  <c:v>6.8294720737435639E-8</c:v>
                </c:pt>
                <c:pt idx="3237">
                  <c:v>6.8224291175884935E-8</c:v>
                </c:pt>
                <c:pt idx="3238">
                  <c:v>6.8154001362932038E-8</c:v>
                </c:pt>
                <c:pt idx="3239">
                  <c:v>6.8083850888653924E-8</c:v>
                </c:pt>
                <c:pt idx="3240">
                  <c:v>6.8013839344132944E-8</c:v>
                </c:pt>
                <c:pt idx="3241">
                  <c:v>6.7943966322624326E-8</c:v>
                </c:pt>
                <c:pt idx="3242">
                  <c:v>6.7874231418375719E-8</c:v>
                </c:pt>
                <c:pt idx="3243">
                  <c:v>6.7804634227790122E-8</c:v>
                </c:pt>
                <c:pt idx="3244">
                  <c:v>6.7735174348395146E-8</c:v>
                </c:pt>
                <c:pt idx="3245">
                  <c:v>6.7665851379275275E-8</c:v>
                </c:pt>
                <c:pt idx="3246">
                  <c:v>6.7596664921498464E-8</c:v>
                </c:pt>
                <c:pt idx="3247">
                  <c:v>6.7527614577092875E-8</c:v>
                </c:pt>
                <c:pt idx="3248">
                  <c:v>6.7458699950199206E-8</c:v>
                </c:pt>
                <c:pt idx="3249">
                  <c:v>6.7389920645905819E-8</c:v>
                </c:pt>
                <c:pt idx="3250">
                  <c:v>6.7321276271396708E-8</c:v>
                </c:pt>
                <c:pt idx="3251">
                  <c:v>6.7252766434791195E-8</c:v>
                </c:pt>
                <c:pt idx="3252">
                  <c:v>6.7184390746287523E-8</c:v>
                </c:pt>
                <c:pt idx="3253">
                  <c:v>6.7116148817149755E-8</c:v>
                </c:pt>
                <c:pt idx="3254">
                  <c:v>6.7047813454154028E-8</c:v>
                </c:pt>
                <c:pt idx="3255">
                  <c:v>6.6979838326569929E-8</c:v>
                </c:pt>
                <c:pt idx="3256">
                  <c:v>6.6911995800207529E-8</c:v>
                </c:pt>
                <c:pt idx="3257">
                  <c:v>6.6844285492254376E-8</c:v>
                </c:pt>
                <c:pt idx="3258">
                  <c:v>6.6776707021784945E-8</c:v>
                </c:pt>
                <c:pt idx="3259">
                  <c:v>6.67092600087614E-8</c:v>
                </c:pt>
                <c:pt idx="3260">
                  <c:v>6.6641944075159329E-8</c:v>
                </c:pt>
                <c:pt idx="3261">
                  <c:v>6.6574758843830535E-8</c:v>
                </c:pt>
                <c:pt idx="3262">
                  <c:v>6.6507703939624339E-8</c:v>
                </c:pt>
                <c:pt idx="3263">
                  <c:v>6.6440778988254841E-8</c:v>
                </c:pt>
                <c:pt idx="3264">
                  <c:v>6.6373983617417774E-8</c:v>
                </c:pt>
                <c:pt idx="3265">
                  <c:v>6.6307317455802138E-8</c:v>
                </c:pt>
                <c:pt idx="3266">
                  <c:v>6.6240780133504754E-8</c:v>
                </c:pt>
                <c:pt idx="3267">
                  <c:v>6.6174371282441154E-8</c:v>
                </c:pt>
                <c:pt idx="3268">
                  <c:v>6.6108090535363754E-8</c:v>
                </c:pt>
                <c:pt idx="3269">
                  <c:v>6.6041937526967863E-8</c:v>
                </c:pt>
                <c:pt idx="3270">
                  <c:v>6.5975911892774979E-8</c:v>
                </c:pt>
                <c:pt idx="3271">
                  <c:v>6.5910013270234381E-8</c:v>
                </c:pt>
                <c:pt idx="3272">
                  <c:v>6.5844241297610748E-8</c:v>
                </c:pt>
                <c:pt idx="3273">
                  <c:v>6.5778595615081547E-8</c:v>
                </c:pt>
                <c:pt idx="3274">
                  <c:v>6.5713075863765827E-8</c:v>
                </c:pt>
                <c:pt idx="3275">
                  <c:v>6.5647463915079131E-8</c:v>
                </c:pt>
                <c:pt idx="3276">
                  <c:v>6.5582195372149078E-8</c:v>
                </c:pt>
                <c:pt idx="3277">
                  <c:v>6.5517051691090281E-8</c:v>
                </c:pt>
                <c:pt idx="3278">
                  <c:v>6.5452032518385096E-8</c:v>
                </c:pt>
                <c:pt idx="3279">
                  <c:v>6.5387137502248142E-8</c:v>
                </c:pt>
                <c:pt idx="3280">
                  <c:v>6.53223662916669E-8</c:v>
                </c:pt>
                <c:pt idx="3281">
                  <c:v>6.5257718537483788E-8</c:v>
                </c:pt>
                <c:pt idx="3282">
                  <c:v>6.5193193891303831E-8</c:v>
                </c:pt>
                <c:pt idx="3283">
                  <c:v>6.5128792006572857E-8</c:v>
                </c:pt>
                <c:pt idx="3284">
                  <c:v>6.5064512537489466E-8</c:v>
                </c:pt>
                <c:pt idx="3285">
                  <c:v>6.5000355140078355E-8</c:v>
                </c:pt>
                <c:pt idx="3286">
                  <c:v>6.4936319471241724E-8</c:v>
                </c:pt>
                <c:pt idx="3287">
                  <c:v>6.4872405189157598E-8</c:v>
                </c:pt>
                <c:pt idx="3288">
                  <c:v>6.480861195367515E-8</c:v>
                </c:pt>
                <c:pt idx="3289">
                  <c:v>6.4744939425372037E-8</c:v>
                </c:pt>
                <c:pt idx="3290">
                  <c:v>6.4681387266617381E-8</c:v>
                </c:pt>
                <c:pt idx="3291">
                  <c:v>6.4617955140499233E-8</c:v>
                </c:pt>
                <c:pt idx="3292">
                  <c:v>6.4554642711883861E-8</c:v>
                </c:pt>
                <c:pt idx="3293">
                  <c:v>6.4491449646346575E-8</c:v>
                </c:pt>
                <c:pt idx="3294">
                  <c:v>6.4428375611227667E-8</c:v>
                </c:pt>
                <c:pt idx="3295">
                  <c:v>6.4365210621648943E-8</c:v>
                </c:pt>
                <c:pt idx="3296">
                  <c:v>6.4302374047247189E-8</c:v>
                </c:pt>
                <c:pt idx="3297">
                  <c:v>6.4239655510481734E-8</c:v>
                </c:pt>
                <c:pt idx="3298">
                  <c:v>6.4177054683577059E-8</c:v>
                </c:pt>
                <c:pt idx="3299">
                  <c:v>6.4114571239438699E-8</c:v>
                </c:pt>
                <c:pt idx="3300">
                  <c:v>6.405220485269774E-8</c:v>
                </c:pt>
                <c:pt idx="3301">
                  <c:v>6.3989955198657391E-8</c:v>
                </c:pt>
                <c:pt idx="3302">
                  <c:v>6.3927821954333203E-8</c:v>
                </c:pt>
                <c:pt idx="3303">
                  <c:v>6.3865804797404309E-8</c:v>
                </c:pt>
                <c:pt idx="3304">
                  <c:v>6.3803903407249046E-8</c:v>
                </c:pt>
                <c:pt idx="3305">
                  <c:v>6.3742117464029904E-8</c:v>
                </c:pt>
                <c:pt idx="3306">
                  <c:v>6.3680446649078821E-8</c:v>
                </c:pt>
                <c:pt idx="3307">
                  <c:v>6.3618890645278507E-8</c:v>
                </c:pt>
                <c:pt idx="3308">
                  <c:v>6.355744913615318E-8</c:v>
                </c:pt>
                <c:pt idx="3309">
                  <c:v>6.349612180689521E-8</c:v>
                </c:pt>
                <c:pt idx="3310">
                  <c:v>6.3434704488591471E-8</c:v>
                </c:pt>
                <c:pt idx="3311">
                  <c:v>6.3373604956060317E-8</c:v>
                </c:pt>
                <c:pt idx="3312">
                  <c:v>6.3312618664027518E-8</c:v>
                </c:pt>
                <c:pt idx="3313">
                  <c:v>6.3251745301734845E-8</c:v>
                </c:pt>
                <c:pt idx="3314">
                  <c:v>6.3190984560061634E-8</c:v>
                </c:pt>
                <c:pt idx="3315">
                  <c:v>6.3130336130499281E-8</c:v>
                </c:pt>
                <c:pt idx="3316">
                  <c:v>6.30697997061644E-8</c:v>
                </c:pt>
                <c:pt idx="3317">
                  <c:v>6.3009374980904161E-8</c:v>
                </c:pt>
                <c:pt idx="3318">
                  <c:v>6.2949061649673106E-8</c:v>
                </c:pt>
                <c:pt idx="3319">
                  <c:v>6.2888859408906445E-8</c:v>
                </c:pt>
                <c:pt idx="3320">
                  <c:v>6.2828767955631255E-8</c:v>
                </c:pt>
                <c:pt idx="3321">
                  <c:v>6.276878698847026E-8</c:v>
                </c:pt>
                <c:pt idx="3322">
                  <c:v>6.2708916206629911E-8</c:v>
                </c:pt>
                <c:pt idx="3323">
                  <c:v>6.2649155310901154E-8</c:v>
                </c:pt>
                <c:pt idx="3324">
                  <c:v>6.2589504002650466E-8</c:v>
                </c:pt>
                <c:pt idx="3325">
                  <c:v>6.2529961984817238E-8</c:v>
                </c:pt>
                <c:pt idx="3326">
                  <c:v>6.2470528961033258E-8</c:v>
                </c:pt>
                <c:pt idx="3327">
                  <c:v>6.2411204635994134E-8</c:v>
                </c:pt>
                <c:pt idx="3328">
                  <c:v>6.2351988715826138E-8</c:v>
                </c:pt>
                <c:pt idx="3329">
                  <c:v>6.2292684061721814E-8</c:v>
                </c:pt>
                <c:pt idx="3330">
                  <c:v>6.2233684431677297E-8</c:v>
                </c:pt>
                <c:pt idx="3331">
                  <c:v>6.2174792329469478E-8</c:v>
                </c:pt>
                <c:pt idx="3332">
                  <c:v>6.2116007464917853E-8</c:v>
                </c:pt>
                <c:pt idx="3333">
                  <c:v>6.20573295493699E-8</c:v>
                </c:pt>
                <c:pt idx="3334">
                  <c:v>6.199875829471088E-8</c:v>
                </c:pt>
                <c:pt idx="3335">
                  <c:v>6.1940293414343042E-8</c:v>
                </c:pt>
                <c:pt idx="3336">
                  <c:v>6.1881934622198848E-8</c:v>
                </c:pt>
                <c:pt idx="3337">
                  <c:v>6.1823681633717142E-8</c:v>
                </c:pt>
                <c:pt idx="3338">
                  <c:v>6.1765534164981533E-8</c:v>
                </c:pt>
                <c:pt idx="3339">
                  <c:v>6.1707491933083996E-8</c:v>
                </c:pt>
                <c:pt idx="3340">
                  <c:v>6.1649554656484438E-8</c:v>
                </c:pt>
                <c:pt idx="3341">
                  <c:v>6.1591722054155194E-8</c:v>
                </c:pt>
                <c:pt idx="3342">
                  <c:v>6.1533993846548036E-8</c:v>
                </c:pt>
                <c:pt idx="3343">
                  <c:v>6.1476369754620358E-8</c:v>
                </c:pt>
                <c:pt idx="3344">
                  <c:v>6.1418849500798169E-8</c:v>
                </c:pt>
                <c:pt idx="3345">
                  <c:v>6.1361432808006349E-8</c:v>
                </c:pt>
                <c:pt idx="3346">
                  <c:v>6.1304119400628147E-8</c:v>
                </c:pt>
                <c:pt idx="3347">
                  <c:v>6.1246909003658302E-8</c:v>
                </c:pt>
                <c:pt idx="3348">
                  <c:v>6.1189801343060718E-8</c:v>
                </c:pt>
                <c:pt idx="3349">
                  <c:v>6.1132796146122286E-8</c:v>
                </c:pt>
                <c:pt idx="3350">
                  <c:v>6.1075703634585389E-8</c:v>
                </c:pt>
                <c:pt idx="3351">
                  <c:v>6.1018902888867058E-8</c:v>
                </c:pt>
                <c:pt idx="3352">
                  <c:v>6.0962203792793082E-8</c:v>
                </c:pt>
                <c:pt idx="3353">
                  <c:v>6.090560607699056E-8</c:v>
                </c:pt>
                <c:pt idx="3354">
                  <c:v>6.084910947350447E-8</c:v>
                </c:pt>
                <c:pt idx="3355">
                  <c:v>6.0792713714845156E-8</c:v>
                </c:pt>
                <c:pt idx="3356">
                  <c:v>6.0736418534930677E-8</c:v>
                </c:pt>
                <c:pt idx="3357">
                  <c:v>6.06802236682555E-8</c:v>
                </c:pt>
                <c:pt idx="3358">
                  <c:v>6.0624128850241669E-8</c:v>
                </c:pt>
                <c:pt idx="3359">
                  <c:v>6.0568133817586677E-8</c:v>
                </c:pt>
                <c:pt idx="3360">
                  <c:v>6.0512238307436851E-8</c:v>
                </c:pt>
                <c:pt idx="3361">
                  <c:v>6.0456442058322332E-8</c:v>
                </c:pt>
                <c:pt idx="3362">
                  <c:v>6.0400744809216034E-8</c:v>
                </c:pt>
                <c:pt idx="3363">
                  <c:v>6.0345146300464969E-8</c:v>
                </c:pt>
                <c:pt idx="3364">
                  <c:v>6.0289646272852691E-8</c:v>
                </c:pt>
                <c:pt idx="3365">
                  <c:v>6.0234244468527401E-8</c:v>
                </c:pt>
                <c:pt idx="3366">
                  <c:v>6.0178940630183533E-8</c:v>
                </c:pt>
                <c:pt idx="3367">
                  <c:v>6.0123734501407642E-8</c:v>
                </c:pt>
                <c:pt idx="3368">
                  <c:v>6.0068625827020678E-8</c:v>
                </c:pt>
                <c:pt idx="3369">
                  <c:v>6.0013614352264936E-8</c:v>
                </c:pt>
                <c:pt idx="3370">
                  <c:v>5.9958699823724024E-8</c:v>
                </c:pt>
                <c:pt idx="3371">
                  <c:v>5.9903699423762826E-8</c:v>
                </c:pt>
                <c:pt idx="3372">
                  <c:v>5.9848978350917407E-8</c:v>
                </c:pt>
                <c:pt idx="3373">
                  <c:v>5.9794353467751482E-8</c:v>
                </c:pt>
                <c:pt idx="3374">
                  <c:v>5.9739824523873984E-8</c:v>
                </c:pt>
                <c:pt idx="3375">
                  <c:v>5.9685391270212229E-8</c:v>
                </c:pt>
                <c:pt idx="3376">
                  <c:v>5.9631053458094245E-8</c:v>
                </c:pt>
                <c:pt idx="3377">
                  <c:v>5.9576810840157889E-8</c:v>
                </c:pt>
                <c:pt idx="3378">
                  <c:v>5.9522663169549187E-8</c:v>
                </c:pt>
                <c:pt idx="3379">
                  <c:v>5.9468610200261673E-8</c:v>
                </c:pt>
                <c:pt idx="3380">
                  <c:v>5.9414651687471208E-8</c:v>
                </c:pt>
                <c:pt idx="3381">
                  <c:v>5.9360787386740414E-8</c:v>
                </c:pt>
                <c:pt idx="3382">
                  <c:v>5.9307017054919517E-8</c:v>
                </c:pt>
                <c:pt idx="3383">
                  <c:v>5.9253340449239597E-8</c:v>
                </c:pt>
                <c:pt idx="3384">
                  <c:v>5.9199757328210688E-8</c:v>
                </c:pt>
                <c:pt idx="3385">
                  <c:v>5.9146267450718501E-8</c:v>
                </c:pt>
                <c:pt idx="3386">
                  <c:v>5.9092870576918961E-8</c:v>
                </c:pt>
                <c:pt idx="3387">
                  <c:v>5.9039566467449748E-8</c:v>
                </c:pt>
                <c:pt idx="3388">
                  <c:v>5.8986354883763813E-8</c:v>
                </c:pt>
                <c:pt idx="3389">
                  <c:v>5.8933235588459915E-8</c:v>
                </c:pt>
                <c:pt idx="3390">
                  <c:v>5.8880208344498717E-8</c:v>
                </c:pt>
                <c:pt idx="3391">
                  <c:v>5.8827272916090129E-8</c:v>
                </c:pt>
                <c:pt idx="3392">
                  <c:v>5.8774253074590077E-8</c:v>
                </c:pt>
                <c:pt idx="3393">
                  <c:v>5.8721500876212141E-8</c:v>
                </c:pt>
                <c:pt idx="3394">
                  <c:v>5.8668839789363707E-8</c:v>
                </c:pt>
                <c:pt idx="3395">
                  <c:v>5.8616269580997961E-8</c:v>
                </c:pt>
                <c:pt idx="3396">
                  <c:v>5.8563790019296436E-8</c:v>
                </c:pt>
                <c:pt idx="3397">
                  <c:v>5.8511400872784432E-8</c:v>
                </c:pt>
                <c:pt idx="3398">
                  <c:v>5.8459101911207939E-8</c:v>
                </c:pt>
                <c:pt idx="3399">
                  <c:v>5.8406892904760824E-8</c:v>
                </c:pt>
                <c:pt idx="3400">
                  <c:v>5.835477362441224E-8</c:v>
                </c:pt>
                <c:pt idx="3401">
                  <c:v>5.8302743842229731E-8</c:v>
                </c:pt>
                <c:pt idx="3402">
                  <c:v>5.8250803330612467E-8</c:v>
                </c:pt>
                <c:pt idx="3403">
                  <c:v>5.8198951863159824E-8</c:v>
                </c:pt>
                <c:pt idx="3404">
                  <c:v>5.8147189213797609E-8</c:v>
                </c:pt>
                <c:pt idx="3405">
                  <c:v>5.8095515157644326E-8</c:v>
                </c:pt>
                <c:pt idx="3406">
                  <c:v>5.8043929470139795E-8</c:v>
                </c:pt>
                <c:pt idx="3407">
                  <c:v>5.7992431927908701E-8</c:v>
                </c:pt>
                <c:pt idx="3408">
                  <c:v>5.7941022308000128E-8</c:v>
                </c:pt>
                <c:pt idx="3409">
                  <c:v>5.7889700388209481E-8</c:v>
                </c:pt>
                <c:pt idx="3410">
                  <c:v>5.7838465947397316E-8</c:v>
                </c:pt>
                <c:pt idx="3411">
                  <c:v>5.7787318764734057E-8</c:v>
                </c:pt>
                <c:pt idx="3412">
                  <c:v>5.7736258620555228E-8</c:v>
                </c:pt>
                <c:pt idx="3413">
                  <c:v>5.7685285295501696E-8</c:v>
                </c:pt>
                <c:pt idx="3414">
                  <c:v>5.7634398571372242E-8</c:v>
                </c:pt>
                <c:pt idx="3415">
                  <c:v>5.7583598230265734E-8</c:v>
                </c:pt>
                <c:pt idx="3416">
                  <c:v>5.7532715151990105E-8</c:v>
                </c:pt>
                <c:pt idx="3417">
                  <c:v>5.7482087213219146E-8</c:v>
                </c:pt>
                <c:pt idx="3418">
                  <c:v>5.7431545008131031E-8</c:v>
                </c:pt>
                <c:pt idx="3419">
                  <c:v>5.7381088321814066E-8</c:v>
                </c:pt>
                <c:pt idx="3420">
                  <c:v>5.7330716940385846E-8</c:v>
                </c:pt>
                <c:pt idx="3421">
                  <c:v>5.7280430650251E-8</c:v>
                </c:pt>
                <c:pt idx="3422">
                  <c:v>5.7230229238942397E-8</c:v>
                </c:pt>
                <c:pt idx="3423">
                  <c:v>5.7180112494275279E-8</c:v>
                </c:pt>
                <c:pt idx="3424">
                  <c:v>5.7130080205186295E-8</c:v>
                </c:pt>
                <c:pt idx="3425">
                  <c:v>5.70801321608898E-8</c:v>
                </c:pt>
                <c:pt idx="3426">
                  <c:v>5.7030268151714435E-8</c:v>
                </c:pt>
                <c:pt idx="3427">
                  <c:v>5.6980487968366583E-8</c:v>
                </c:pt>
                <c:pt idx="3428">
                  <c:v>5.693079140224271E-8</c:v>
                </c:pt>
                <c:pt idx="3429">
                  <c:v>5.6881178245738104E-8</c:v>
                </c:pt>
                <c:pt idx="3430">
                  <c:v>5.6831648291515252E-8</c:v>
                </c:pt>
                <c:pt idx="3431">
                  <c:v>5.6782201333333087E-8</c:v>
                </c:pt>
                <c:pt idx="3432">
                  <c:v>5.6732672756266244E-8</c:v>
                </c:pt>
                <c:pt idx="3433">
                  <c:v>5.6683391448159423E-8</c:v>
                </c:pt>
                <c:pt idx="3434">
                  <c:v>5.6634192520123636E-8</c:v>
                </c:pt>
                <c:pt idx="3435">
                  <c:v>5.6585075768201828E-8</c:v>
                </c:pt>
                <c:pt idx="3436">
                  <c:v>5.653604098951591E-8</c:v>
                </c:pt>
                <c:pt idx="3437">
                  <c:v>5.6487087981440955E-8</c:v>
                </c:pt>
                <c:pt idx="3438">
                  <c:v>5.6438216542424019E-8</c:v>
                </c:pt>
                <c:pt idx="3439">
                  <c:v>5.6389426471263416E-8</c:v>
                </c:pt>
                <c:pt idx="3440">
                  <c:v>5.6340717567414388E-8</c:v>
                </c:pt>
                <c:pt idx="3441">
                  <c:v>5.6292089631291833E-8</c:v>
                </c:pt>
                <c:pt idx="3442">
                  <c:v>5.624354246355358E-8</c:v>
                </c:pt>
                <c:pt idx="3443">
                  <c:v>5.6195075865913009E-8</c:v>
                </c:pt>
                <c:pt idx="3444">
                  <c:v>5.61466896403226E-8</c:v>
                </c:pt>
                <c:pt idx="3445">
                  <c:v>5.6098383589783737E-8</c:v>
                </c:pt>
                <c:pt idx="3446">
                  <c:v>5.6049996897545176E-8</c:v>
                </c:pt>
                <c:pt idx="3447">
                  <c:v>5.6001850873375466E-8</c:v>
                </c:pt>
                <c:pt idx="3448">
                  <c:v>5.5953784435835195E-8</c:v>
                </c:pt>
                <c:pt idx="3449">
                  <c:v>5.5905797390170258E-8</c:v>
                </c:pt>
                <c:pt idx="3450">
                  <c:v>5.5857889542257593E-8</c:v>
                </c:pt>
                <c:pt idx="3451">
                  <c:v>5.5810060698902741E-8</c:v>
                </c:pt>
                <c:pt idx="3452">
                  <c:v>5.5762310667135179E-8</c:v>
                </c:pt>
                <c:pt idx="3453">
                  <c:v>5.5714639255007468E-8</c:v>
                </c:pt>
                <c:pt idx="3454">
                  <c:v>5.5667046270792323E-8</c:v>
                </c:pt>
                <c:pt idx="3455">
                  <c:v>5.5619531523779264E-8</c:v>
                </c:pt>
                <c:pt idx="3456">
                  <c:v>5.5572094823474592E-8</c:v>
                </c:pt>
                <c:pt idx="3457">
                  <c:v>5.5524735980394739E-8</c:v>
                </c:pt>
                <c:pt idx="3458">
                  <c:v>5.5477454805368422E-8</c:v>
                </c:pt>
                <c:pt idx="3459">
                  <c:v>5.5430251109832596E-8</c:v>
                </c:pt>
                <c:pt idx="3460">
                  <c:v>5.5383124706126151E-8</c:v>
                </c:pt>
                <c:pt idx="3461">
                  <c:v>5.5336075406795687E-8</c:v>
                </c:pt>
                <c:pt idx="3462">
                  <c:v>5.528910302538286E-8</c:v>
                </c:pt>
                <c:pt idx="3463">
                  <c:v>5.524205118496802E-8</c:v>
                </c:pt>
                <c:pt idx="3464">
                  <c:v>5.5195232336363606E-8</c:v>
                </c:pt>
                <c:pt idx="3465">
                  <c:v>5.5148489848673629E-8</c:v>
                </c:pt>
                <c:pt idx="3466">
                  <c:v>5.5101823537426807E-8</c:v>
                </c:pt>
                <c:pt idx="3467">
                  <c:v>5.5055233219132013E-8</c:v>
                </c:pt>
                <c:pt idx="3468">
                  <c:v>5.5008718710493436E-8</c:v>
                </c:pt>
                <c:pt idx="3469">
                  <c:v>5.4962279829189489E-8</c:v>
                </c:pt>
                <c:pt idx="3470">
                  <c:v>5.4915916393187618E-8</c:v>
                </c:pt>
                <c:pt idx="3471">
                  <c:v>5.4869628221035426E-8</c:v>
                </c:pt>
                <c:pt idx="3472">
                  <c:v>5.4823415132148287E-8</c:v>
                </c:pt>
                <c:pt idx="3473">
                  <c:v>5.4777276946128705E-8</c:v>
                </c:pt>
                <c:pt idx="3474">
                  <c:v>5.4731213483538711E-8</c:v>
                </c:pt>
                <c:pt idx="3475">
                  <c:v>5.4685224565124165E-8</c:v>
                </c:pt>
                <c:pt idx="3476">
                  <c:v>5.4639310012584577E-8</c:v>
                </c:pt>
                <c:pt idx="3477">
                  <c:v>5.4593469647800103E-8</c:v>
                </c:pt>
                <c:pt idx="3478">
                  <c:v>5.4547703293598905E-8</c:v>
                </c:pt>
                <c:pt idx="3479">
                  <c:v>5.4502010773082151E-8</c:v>
                </c:pt>
                <c:pt idx="3480">
                  <c:v>5.4456239969973455E-8</c:v>
                </c:pt>
                <c:pt idx="3481">
                  <c:v>5.4410694833297784E-8</c:v>
                </c:pt>
                <c:pt idx="3482">
                  <c:v>5.4365223002661218E-8</c:v>
                </c:pt>
                <c:pt idx="3483">
                  <c:v>5.4319824303390965E-8</c:v>
                </c:pt>
                <c:pt idx="3484">
                  <c:v>5.4274498561649713E-8</c:v>
                </c:pt>
                <c:pt idx="3485">
                  <c:v>5.4229245603768318E-8</c:v>
                </c:pt>
                <c:pt idx="3486">
                  <c:v>5.4184065257003092E-8</c:v>
                </c:pt>
                <c:pt idx="3487">
                  <c:v>5.4138957348775387E-8</c:v>
                </c:pt>
                <c:pt idx="3488">
                  <c:v>5.4093921707426326E-8</c:v>
                </c:pt>
                <c:pt idx="3489">
                  <c:v>5.4048958161459326E-8</c:v>
                </c:pt>
                <c:pt idx="3490">
                  <c:v>5.4004066540292187E-8</c:v>
                </c:pt>
                <c:pt idx="3491">
                  <c:v>5.3959246673595532E-8</c:v>
                </c:pt>
                <c:pt idx="3492">
                  <c:v>5.3914498391573871E-8</c:v>
                </c:pt>
                <c:pt idx="3493">
                  <c:v>5.3869821525244308E-8</c:v>
                </c:pt>
                <c:pt idx="3494">
                  <c:v>5.382521590577809E-8</c:v>
                </c:pt>
                <c:pt idx="3495">
                  <c:v>5.3780681365248056E-8</c:v>
                </c:pt>
                <c:pt idx="3496">
                  <c:v>5.3736217735878321E-8</c:v>
                </c:pt>
                <c:pt idx="3497">
                  <c:v>5.3691824850789153E-8</c:v>
                </c:pt>
                <c:pt idx="3498">
                  <c:v>5.364750254324933E-8</c:v>
                </c:pt>
                <c:pt idx="3499">
                  <c:v>5.3603103258623422E-8</c:v>
                </c:pt>
                <c:pt idx="3500">
                  <c:v>5.3558921842777078E-8</c:v>
                </c:pt>
                <c:pt idx="3501">
                  <c:v>5.3514810507494264E-8</c:v>
                </c:pt>
                <c:pt idx="3502">
                  <c:v>5.3470769088203227E-8</c:v>
                </c:pt>
                <c:pt idx="3503">
                  <c:v>5.3426797421120003E-8</c:v>
                </c:pt>
                <c:pt idx="3504">
                  <c:v>5.3382895342600785E-8</c:v>
                </c:pt>
                <c:pt idx="3505">
                  <c:v>5.3339062689877014E-8</c:v>
                </c:pt>
                <c:pt idx="3506">
                  <c:v>5.3295299300317723E-8</c:v>
                </c:pt>
                <c:pt idx="3507">
                  <c:v>5.3251605012161794E-8</c:v>
                </c:pt>
                <c:pt idx="3508">
                  <c:v>5.3207979663783178E-8</c:v>
                </c:pt>
                <c:pt idx="3509">
                  <c:v>5.3164423094420905E-8</c:v>
                </c:pt>
                <c:pt idx="3510">
                  <c:v>5.3120935143536912E-8</c:v>
                </c:pt>
                <c:pt idx="3511">
                  <c:v>5.3077515651089287E-8</c:v>
                </c:pt>
                <c:pt idx="3512">
                  <c:v>5.3034164457802544E-8</c:v>
                </c:pt>
                <c:pt idx="3513">
                  <c:v>5.2990881404529072E-8</c:v>
                </c:pt>
                <c:pt idx="3514">
                  <c:v>5.2947666332974069E-8</c:v>
                </c:pt>
                <c:pt idx="3515">
                  <c:v>5.2904519084968322E-8</c:v>
                </c:pt>
                <c:pt idx="3516">
                  <c:v>5.2861439503190276E-8</c:v>
                </c:pt>
                <c:pt idx="3517">
                  <c:v>5.2818427430441455E-8</c:v>
                </c:pt>
                <c:pt idx="3518">
                  <c:v>5.277533967371969E-8</c:v>
                </c:pt>
                <c:pt idx="3519">
                  <c:v>5.2732462373900407E-8</c:v>
                </c:pt>
                <c:pt idx="3520">
                  <c:v>5.2689652114424932E-8</c:v>
                </c:pt>
                <c:pt idx="3521">
                  <c:v>5.2646908740374339E-8</c:v>
                </c:pt>
                <c:pt idx="3522">
                  <c:v>5.2604232097035473E-8</c:v>
                </c:pt>
                <c:pt idx="3523">
                  <c:v>5.2561622030168729E-8</c:v>
                </c:pt>
                <c:pt idx="3524">
                  <c:v>5.2519078386273904E-8</c:v>
                </c:pt>
                <c:pt idx="3525">
                  <c:v>5.247660101196333E-8</c:v>
                </c:pt>
                <c:pt idx="3526">
                  <c:v>5.2434189754673436E-8</c:v>
                </c:pt>
                <c:pt idx="3527">
                  <c:v>5.2391844461950944E-8</c:v>
                </c:pt>
                <c:pt idx="3528">
                  <c:v>5.2349564982161968E-8</c:v>
                </c:pt>
                <c:pt idx="3529">
                  <c:v>5.2307351163780467E-8</c:v>
                </c:pt>
                <c:pt idx="3530">
                  <c:v>5.2265202856095191E-8</c:v>
                </c:pt>
                <c:pt idx="3531">
                  <c:v>5.2223119908588366E-8</c:v>
                </c:pt>
                <c:pt idx="3532">
                  <c:v>5.2181102171200184E-8</c:v>
                </c:pt>
                <c:pt idx="3533">
                  <c:v>5.2139149494590213E-8</c:v>
                </c:pt>
                <c:pt idx="3534">
                  <c:v>5.2097261729519991E-8</c:v>
                </c:pt>
                <c:pt idx="3535">
                  <c:v>5.2055438727554489E-8</c:v>
                </c:pt>
                <c:pt idx="3536">
                  <c:v>5.2013541253674563E-8</c:v>
                </c:pt>
                <c:pt idx="3537">
                  <c:v>5.1971847548267464E-8</c:v>
                </c:pt>
                <c:pt idx="3538">
                  <c:v>5.1930218162338178E-8</c:v>
                </c:pt>
                <c:pt idx="3539">
                  <c:v>5.1888652948894427E-8</c:v>
                </c:pt>
                <c:pt idx="3540">
                  <c:v>5.18471517617361E-8</c:v>
                </c:pt>
                <c:pt idx="3541">
                  <c:v>5.1805714454757149E-8</c:v>
                </c:pt>
                <c:pt idx="3542">
                  <c:v>5.176434088263925E-8</c:v>
                </c:pt>
                <c:pt idx="3543">
                  <c:v>5.1723030900242064E-8</c:v>
                </c:pt>
                <c:pt idx="3544">
                  <c:v>5.1681784362862962E-8</c:v>
                </c:pt>
                <c:pt idx="3545">
                  <c:v>5.1640601126493797E-8</c:v>
                </c:pt>
              </c:numCache>
            </c:numRef>
          </c:yVal>
          <c:smooth val="0"/>
          <c:extLst>
            <c:ext xmlns:c16="http://schemas.microsoft.com/office/drawing/2014/chart" uri="{C3380CC4-5D6E-409C-BE32-E72D297353CC}">
              <c16:uniqueId val="{00000000-386D-4CEC-BA47-ABB6F41D7E3B}"/>
            </c:ext>
          </c:extLst>
        </c:ser>
        <c:dLbls>
          <c:showLegendKey val="0"/>
          <c:showVal val="0"/>
          <c:showCatName val="0"/>
          <c:showSerName val="0"/>
          <c:showPercent val="0"/>
          <c:showBubbleSize val="0"/>
        </c:dLbls>
        <c:axId val="388260552"/>
        <c:axId val="388273672"/>
        <c:extLst>
          <c:ext xmlns:c15="http://schemas.microsoft.com/office/drawing/2012/chart" uri="{02D57815-91ED-43cb-92C2-25804820EDAC}">
            <c15:filteredScatterSeries>
              <c15:ser>
                <c:idx val="0"/>
                <c:order val="0"/>
                <c:tx>
                  <c:strRef>
                    <c:extLst>
                      <c:ext uri="{02D57815-91ED-43cb-92C2-25804820EDAC}">
                        <c15:formulaRef>
                          <c15:sqref>'2020.01.17 Kapton 0.125mm TB1'!$I$1:$M$1</c15:sqref>
                        </c15:formulaRef>
                      </c:ext>
                    </c:extLst>
                    <c:strCache>
                      <c:ptCount val="1"/>
                      <c:pt idx="0">
                        <c:v>0.125 mm  Sample</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extLst>
                      <c:ext uri="{02D57815-91ED-43cb-92C2-25804820EDAC}">
                        <c15:formulaRef>
                          <c15:sqref>'2020.01.17 Kapton 0.125mm TB1'!$I$97:$I$1504</c15:sqref>
                        </c15:formulaRef>
                      </c:ext>
                    </c:extLst>
                    <c:numCache>
                      <c:formatCode>0.000</c:formatCode>
                      <c:ptCount val="1408"/>
                      <c:pt idx="0">
                        <c:v>4.9444444477558136E-2</c:v>
                      </c:pt>
                      <c:pt idx="1">
                        <c:v>4.9999999988358468E-2</c:v>
                      </c:pt>
                      <c:pt idx="2">
                        <c:v>5.05555554991588E-2</c:v>
                      </c:pt>
                      <c:pt idx="3">
                        <c:v>5.1111111184582114E-2</c:v>
                      </c:pt>
                      <c:pt idx="4">
                        <c:v>5.1666666695382446E-2</c:v>
                      </c:pt>
                      <c:pt idx="5">
                        <c:v>5.2222222206182778E-2</c:v>
                      </c:pt>
                      <c:pt idx="6">
                        <c:v>5.277777771698311E-2</c:v>
                      </c:pt>
                      <c:pt idx="7">
                        <c:v>5.3333333402406424E-2</c:v>
                      </c:pt>
                      <c:pt idx="8">
                        <c:v>5.3888888913206756E-2</c:v>
                      </c:pt>
                      <c:pt idx="9">
                        <c:v>5.4722222266718745E-2</c:v>
                      </c:pt>
                      <c:pt idx="10">
                        <c:v>5.5277777777519077E-2</c:v>
                      </c:pt>
                      <c:pt idx="11">
                        <c:v>5.5833333288319409E-2</c:v>
                      </c:pt>
                      <c:pt idx="12">
                        <c:v>5.6388888799119741E-2</c:v>
                      </c:pt>
                      <c:pt idx="13">
                        <c:v>5.6944444484543055E-2</c:v>
                      </c:pt>
                      <c:pt idx="14">
                        <c:v>5.7499999995343387E-2</c:v>
                      </c:pt>
                      <c:pt idx="15">
                        <c:v>5.8055555506143719E-2</c:v>
                      </c:pt>
                      <c:pt idx="16">
                        <c:v>5.8611111016944051E-2</c:v>
                      </c:pt>
                      <c:pt idx="17">
                        <c:v>5.9166666702367365E-2</c:v>
                      </c:pt>
                      <c:pt idx="18">
                        <c:v>5.9722222213167697E-2</c:v>
                      </c:pt>
                      <c:pt idx="19">
                        <c:v>6.0277777723968029E-2</c:v>
                      </c:pt>
                      <c:pt idx="20">
                        <c:v>6.0833333409391344E-2</c:v>
                      </c:pt>
                      <c:pt idx="21">
                        <c:v>6.1388888920191675E-2</c:v>
                      </c:pt>
                      <c:pt idx="22">
                        <c:v>6.1944444430992007E-2</c:v>
                      </c:pt>
                      <c:pt idx="23">
                        <c:v>6.2499999941792339E-2</c:v>
                      </c:pt>
                      <c:pt idx="24">
                        <c:v>6.3333333295304328E-2</c:v>
                      </c:pt>
                      <c:pt idx="25">
                        <c:v>6.388888880610466E-2</c:v>
                      </c:pt>
                      <c:pt idx="26">
                        <c:v>6.4444444491527975E-2</c:v>
                      </c:pt>
                      <c:pt idx="27">
                        <c:v>6.5000000002328306E-2</c:v>
                      </c:pt>
                      <c:pt idx="28">
                        <c:v>6.5555555513128638E-2</c:v>
                      </c:pt>
                      <c:pt idx="29">
                        <c:v>6.611111102392897E-2</c:v>
                      </c:pt>
                      <c:pt idx="30">
                        <c:v>6.6666666709352285E-2</c:v>
                      </c:pt>
                      <c:pt idx="31">
                        <c:v>6.7222222220152617E-2</c:v>
                      </c:pt>
                      <c:pt idx="32">
                        <c:v>6.7777777730952948E-2</c:v>
                      </c:pt>
                      <c:pt idx="33">
                        <c:v>6.833333324175328E-2</c:v>
                      </c:pt>
                      <c:pt idx="34">
                        <c:v>6.8888888927176595E-2</c:v>
                      </c:pt>
                      <c:pt idx="35">
                        <c:v>6.9444444437976927E-2</c:v>
                      </c:pt>
                      <c:pt idx="36">
                        <c:v>6.9999999948777258E-2</c:v>
                      </c:pt>
                      <c:pt idx="37">
                        <c:v>7.055555545957759E-2</c:v>
                      </c:pt>
                      <c:pt idx="38">
                        <c:v>7.1111111145000905E-2</c:v>
                      </c:pt>
                      <c:pt idx="39">
                        <c:v>7.1666666655801237E-2</c:v>
                      </c:pt>
                      <c:pt idx="40">
                        <c:v>7.2500000009313226E-2</c:v>
                      </c:pt>
                      <c:pt idx="41">
                        <c:v>7.3055555520113558E-2</c:v>
                      </c:pt>
                      <c:pt idx="42">
                        <c:v>7.3611111030913889E-2</c:v>
                      </c:pt>
                      <c:pt idx="43">
                        <c:v>7.4166666716337204E-2</c:v>
                      </c:pt>
                      <c:pt idx="44">
                        <c:v>7.4722222227137536E-2</c:v>
                      </c:pt>
                      <c:pt idx="45">
                        <c:v>7.5277777737937868E-2</c:v>
                      </c:pt>
                      <c:pt idx="46">
                        <c:v>7.5833333248738199E-2</c:v>
                      </c:pt>
                      <c:pt idx="47">
                        <c:v>7.6388888934161514E-2</c:v>
                      </c:pt>
                      <c:pt idx="48">
                        <c:v>7.6944444444961846E-2</c:v>
                      </c:pt>
                      <c:pt idx="49">
                        <c:v>7.7499999955762178E-2</c:v>
                      </c:pt>
                      <c:pt idx="50">
                        <c:v>7.805555546656251E-2</c:v>
                      </c:pt>
                      <c:pt idx="51">
                        <c:v>7.8611111151985824E-2</c:v>
                      </c:pt>
                      <c:pt idx="52">
                        <c:v>7.9166666662786156E-2</c:v>
                      </c:pt>
                      <c:pt idx="53">
                        <c:v>7.9722222173586488E-2</c:v>
                      </c:pt>
                      <c:pt idx="54">
                        <c:v>8.027777768438682E-2</c:v>
                      </c:pt>
                      <c:pt idx="55">
                        <c:v>8.1111111037898809E-2</c:v>
                      </c:pt>
                      <c:pt idx="56">
                        <c:v>8.1666666723322123E-2</c:v>
                      </c:pt>
                      <c:pt idx="57">
                        <c:v>8.2222222234122455E-2</c:v>
                      </c:pt>
                      <c:pt idx="58">
                        <c:v>8.2777777744922787E-2</c:v>
                      </c:pt>
                      <c:pt idx="59">
                        <c:v>8.3333333255723119E-2</c:v>
                      </c:pt>
                      <c:pt idx="60">
                        <c:v>8.3888888941146433E-2</c:v>
                      </c:pt>
                      <c:pt idx="61">
                        <c:v>8.4444444451946765E-2</c:v>
                      </c:pt>
                      <c:pt idx="62">
                        <c:v>8.4999999962747097E-2</c:v>
                      </c:pt>
                      <c:pt idx="63">
                        <c:v>8.5555555473547429E-2</c:v>
                      </c:pt>
                      <c:pt idx="64">
                        <c:v>8.6111111158970743E-2</c:v>
                      </c:pt>
                      <c:pt idx="65">
                        <c:v>8.6666666669771075E-2</c:v>
                      </c:pt>
                      <c:pt idx="66">
                        <c:v>8.7222222180571407E-2</c:v>
                      </c:pt>
                      <c:pt idx="67">
                        <c:v>8.7777777691371739E-2</c:v>
                      </c:pt>
                      <c:pt idx="68">
                        <c:v>0.10444444441236556</c:v>
                      </c:pt>
                      <c:pt idx="69">
                        <c:v>0.12138888880144805</c:v>
                      </c:pt>
                      <c:pt idx="70">
                        <c:v>0.13805555552244186</c:v>
                      </c:pt>
                      <c:pt idx="71">
                        <c:v>0.15472222224343568</c:v>
                      </c:pt>
                      <c:pt idx="72">
                        <c:v>0.1713888889644295</c:v>
                      </c:pt>
                      <c:pt idx="73">
                        <c:v>0.25472222222015262</c:v>
                      </c:pt>
                      <c:pt idx="74">
                        <c:v>0.33805555547587574</c:v>
                      </c:pt>
                      <c:pt idx="75">
                        <c:v>0.42138888890622184</c:v>
                      </c:pt>
                      <c:pt idx="76">
                        <c:v>0.50472222216194496</c:v>
                      </c:pt>
                      <c:pt idx="77">
                        <c:v>0.58805555559229106</c:v>
                      </c:pt>
                      <c:pt idx="78">
                        <c:v>0.67138888884801418</c:v>
                      </c:pt>
                      <c:pt idx="79">
                        <c:v>0.75472222227836028</c:v>
                      </c:pt>
                      <c:pt idx="80">
                        <c:v>0.8380555555340834</c:v>
                      </c:pt>
                      <c:pt idx="81">
                        <c:v>0.9213888889644295</c:v>
                      </c:pt>
                      <c:pt idx="82">
                        <c:v>1.0047222222201526</c:v>
                      </c:pt>
                      <c:pt idx="83">
                        <c:v>1.0880555554758757</c:v>
                      </c:pt>
                      <c:pt idx="84">
                        <c:v>1.1716666665743105</c:v>
                      </c:pt>
                      <c:pt idx="85">
                        <c:v>1.2550000000046566</c:v>
                      </c:pt>
                      <c:pt idx="86">
                        <c:v>1.3383333332603797</c:v>
                      </c:pt>
                      <c:pt idx="87">
                        <c:v>1.4216666666907258</c:v>
                      </c:pt>
                      <c:pt idx="88">
                        <c:v>1.504999999946449</c:v>
                      </c:pt>
                      <c:pt idx="89">
                        <c:v>1.5883333333767951</c:v>
                      </c:pt>
                      <c:pt idx="90">
                        <c:v>1.6716666666325182</c:v>
                      </c:pt>
                      <c:pt idx="91">
                        <c:v>1.7550000000628643</c:v>
                      </c:pt>
                      <c:pt idx="92">
                        <c:v>1.8383333333185874</c:v>
                      </c:pt>
                      <c:pt idx="93">
                        <c:v>1.9216666665743105</c:v>
                      </c:pt>
                      <c:pt idx="94">
                        <c:v>2.0050000000046566</c:v>
                      </c:pt>
                      <c:pt idx="95">
                        <c:v>2.0883333332603797</c:v>
                      </c:pt>
                      <c:pt idx="96">
                        <c:v>2.1716666666907258</c:v>
                      </c:pt>
                      <c:pt idx="97">
                        <c:v>2.254999999946449</c:v>
                      </c:pt>
                      <c:pt idx="98">
                        <c:v>2.3383333333767951</c:v>
                      </c:pt>
                      <c:pt idx="99">
                        <c:v>2.4216666666325182</c:v>
                      </c:pt>
                      <c:pt idx="100">
                        <c:v>2.5050000000628643</c:v>
                      </c:pt>
                      <c:pt idx="101">
                        <c:v>2.5883333333185874</c:v>
                      </c:pt>
                      <c:pt idx="102">
                        <c:v>2.6716666665743105</c:v>
                      </c:pt>
                      <c:pt idx="103">
                        <c:v>2.7550000000046566</c:v>
                      </c:pt>
                      <c:pt idx="104">
                        <c:v>2.8386111111030914</c:v>
                      </c:pt>
                      <c:pt idx="105">
                        <c:v>2.9219444443588145</c:v>
                      </c:pt>
                      <c:pt idx="106">
                        <c:v>3.0052777777891606</c:v>
                      </c:pt>
                      <c:pt idx="107">
                        <c:v>3.0886111110448837</c:v>
                      </c:pt>
                      <c:pt idx="108">
                        <c:v>3.1719444444752298</c:v>
                      </c:pt>
                      <c:pt idx="109">
                        <c:v>3.2552777777309529</c:v>
                      </c:pt>
                      <c:pt idx="110">
                        <c:v>3.338611111161299</c:v>
                      </c:pt>
                      <c:pt idx="111">
                        <c:v>3.4219444444170222</c:v>
                      </c:pt>
                      <c:pt idx="112">
                        <c:v>3.5052777778473683</c:v>
                      </c:pt>
                      <c:pt idx="113">
                        <c:v>3.5886111111030914</c:v>
                      </c:pt>
                      <c:pt idx="114">
                        <c:v>3.6719444443588145</c:v>
                      </c:pt>
                      <c:pt idx="115">
                        <c:v>3.7552777777891606</c:v>
                      </c:pt>
                      <c:pt idx="116">
                        <c:v>3.8386111110448837</c:v>
                      </c:pt>
                      <c:pt idx="117">
                        <c:v>3.9219444444752298</c:v>
                      </c:pt>
                      <c:pt idx="118">
                        <c:v>4.0052777777309529</c:v>
                      </c:pt>
                      <c:pt idx="119">
                        <c:v>4.088611111161299</c:v>
                      </c:pt>
                      <c:pt idx="120">
                        <c:v>4.1719444444170222</c:v>
                      </c:pt>
                      <c:pt idx="121">
                        <c:v>4.2552777778473683</c:v>
                      </c:pt>
                      <c:pt idx="122">
                        <c:v>4.3386111111030914</c:v>
                      </c:pt>
                      <c:pt idx="123">
                        <c:v>4.4219444443588145</c:v>
                      </c:pt>
                      <c:pt idx="124">
                        <c:v>4.5052777777891606</c:v>
                      </c:pt>
                      <c:pt idx="125">
                        <c:v>4.5888888888875954</c:v>
                      </c:pt>
                      <c:pt idx="126">
                        <c:v>4.6722222221433185</c:v>
                      </c:pt>
                      <c:pt idx="127">
                        <c:v>4.7555555555736646</c:v>
                      </c:pt>
                      <c:pt idx="128">
                        <c:v>4.8388888888293877</c:v>
                      </c:pt>
                      <c:pt idx="129">
                        <c:v>4.9222222222597338</c:v>
                      </c:pt>
                      <c:pt idx="130">
                        <c:v>5.0055555555154569</c:v>
                      </c:pt>
                      <c:pt idx="131">
                        <c:v>5.088888888945803</c:v>
                      </c:pt>
                      <c:pt idx="132">
                        <c:v>5.1722222222015262</c:v>
                      </c:pt>
                      <c:pt idx="133">
                        <c:v>5.2555555556318723</c:v>
                      </c:pt>
                      <c:pt idx="134">
                        <c:v>5.3388888888875954</c:v>
                      </c:pt>
                      <c:pt idx="135">
                        <c:v>5.4222222221433185</c:v>
                      </c:pt>
                      <c:pt idx="136">
                        <c:v>5.5055555555736646</c:v>
                      </c:pt>
                      <c:pt idx="137">
                        <c:v>5.5888888888293877</c:v>
                      </c:pt>
                      <c:pt idx="138">
                        <c:v>5.6722222222597338</c:v>
                      </c:pt>
                      <c:pt idx="139">
                        <c:v>5.7555555555154569</c:v>
                      </c:pt>
                      <c:pt idx="140">
                        <c:v>5.838888888945803</c:v>
                      </c:pt>
                      <c:pt idx="141">
                        <c:v>5.9222222222015262</c:v>
                      </c:pt>
                      <c:pt idx="142">
                        <c:v>6.0058333332999609</c:v>
                      </c:pt>
                      <c:pt idx="143">
                        <c:v>6.089166666730307</c:v>
                      </c:pt>
                      <c:pt idx="144">
                        <c:v>6.1724999999860302</c:v>
                      </c:pt>
                      <c:pt idx="145">
                        <c:v>6.2558333332417533</c:v>
                      </c:pt>
                      <c:pt idx="146">
                        <c:v>6.3391666666720994</c:v>
                      </c:pt>
                      <c:pt idx="147">
                        <c:v>6.4224999999278225</c:v>
                      </c:pt>
                      <c:pt idx="148">
                        <c:v>6.5058333333581686</c:v>
                      </c:pt>
                      <c:pt idx="149">
                        <c:v>6.5891666666138917</c:v>
                      </c:pt>
                      <c:pt idx="150">
                        <c:v>6.6725000000442378</c:v>
                      </c:pt>
                      <c:pt idx="151">
                        <c:v>6.7558333332999609</c:v>
                      </c:pt>
                      <c:pt idx="152">
                        <c:v>6.839166666730307</c:v>
                      </c:pt>
                      <c:pt idx="153">
                        <c:v>6.9224999999860302</c:v>
                      </c:pt>
                      <c:pt idx="154">
                        <c:v>7.0058333332417533</c:v>
                      </c:pt>
                      <c:pt idx="155">
                        <c:v>7.0891666666720994</c:v>
                      </c:pt>
                      <c:pt idx="156">
                        <c:v>7.1724999999278225</c:v>
                      </c:pt>
                      <c:pt idx="157">
                        <c:v>7.2558333333581686</c:v>
                      </c:pt>
                      <c:pt idx="158">
                        <c:v>7.3394444444566034</c:v>
                      </c:pt>
                      <c:pt idx="159">
                        <c:v>7.4227777777123265</c:v>
                      </c:pt>
                      <c:pt idx="160">
                        <c:v>7.5061111111426726</c:v>
                      </c:pt>
                      <c:pt idx="161">
                        <c:v>7.5894444443983957</c:v>
                      </c:pt>
                      <c:pt idx="162">
                        <c:v>7.6727777778287418</c:v>
                      </c:pt>
                      <c:pt idx="163">
                        <c:v>7.7561111110844649</c:v>
                      </c:pt>
                      <c:pt idx="164">
                        <c:v>7.839444444514811</c:v>
                      </c:pt>
                      <c:pt idx="165">
                        <c:v>7.9227777777705342</c:v>
                      </c:pt>
                      <c:pt idx="166">
                        <c:v>8.0061111110262573</c:v>
                      </c:pt>
                      <c:pt idx="167">
                        <c:v>8.0894444444566034</c:v>
                      </c:pt>
                      <c:pt idx="168">
                        <c:v>8.1727777777123265</c:v>
                      </c:pt>
                      <c:pt idx="169">
                        <c:v>8.2561111111426726</c:v>
                      </c:pt>
                      <c:pt idx="170">
                        <c:v>8.3394444443983957</c:v>
                      </c:pt>
                      <c:pt idx="171">
                        <c:v>8.4227777778287418</c:v>
                      </c:pt>
                      <c:pt idx="172">
                        <c:v>8.5061111110844649</c:v>
                      </c:pt>
                      <c:pt idx="173">
                        <c:v>8.589444444514811</c:v>
                      </c:pt>
                      <c:pt idx="174">
                        <c:v>8.6727777777705342</c:v>
                      </c:pt>
                      <c:pt idx="175">
                        <c:v>8.7561111110262573</c:v>
                      </c:pt>
                      <c:pt idx="176">
                        <c:v>8.839722222299315</c:v>
                      </c:pt>
                      <c:pt idx="177">
                        <c:v>8.9230555555550382</c:v>
                      </c:pt>
                      <c:pt idx="178">
                        <c:v>9.0063888888107613</c:v>
                      </c:pt>
                      <c:pt idx="179">
                        <c:v>9.0897222222411074</c:v>
                      </c:pt>
                      <c:pt idx="180">
                        <c:v>9.1730555554968305</c:v>
                      </c:pt>
                      <c:pt idx="181">
                        <c:v>9.2563888889271766</c:v>
                      </c:pt>
                      <c:pt idx="182">
                        <c:v>9.3397222221828997</c:v>
                      </c:pt>
                      <c:pt idx="183">
                        <c:v>9.4230555556132458</c:v>
                      </c:pt>
                      <c:pt idx="184">
                        <c:v>9.5063888888689689</c:v>
                      </c:pt>
                      <c:pt idx="185">
                        <c:v>9.589722222299315</c:v>
                      </c:pt>
                      <c:pt idx="186">
                        <c:v>9.6730555555550382</c:v>
                      </c:pt>
                      <c:pt idx="187">
                        <c:v>9.7563888888107613</c:v>
                      </c:pt>
                      <c:pt idx="188">
                        <c:v>9.8397222222411074</c:v>
                      </c:pt>
                      <c:pt idx="189">
                        <c:v>9.9230555554968305</c:v>
                      </c:pt>
                      <c:pt idx="190">
                        <c:v>10.006388888927177</c:v>
                      </c:pt>
                      <c:pt idx="191">
                        <c:v>10.0897222221829</c:v>
                      </c:pt>
                      <c:pt idx="192">
                        <c:v>10.173333333281334</c:v>
                      </c:pt>
                      <c:pt idx="193">
                        <c:v>10.256388888868969</c:v>
                      </c:pt>
                      <c:pt idx="194">
                        <c:v>10.339999999967404</c:v>
                      </c:pt>
                      <c:pt idx="195">
                        <c:v>10.42333333339775</c:v>
                      </c:pt>
                      <c:pt idx="196">
                        <c:v>10.506666666653473</c:v>
                      </c:pt>
                      <c:pt idx="197">
                        <c:v>10.589999999909196</c:v>
                      </c:pt>
                      <c:pt idx="198">
                        <c:v>10.673333333339542</c:v>
                      </c:pt>
                      <c:pt idx="199">
                        <c:v>10.756666666595265</c:v>
                      </c:pt>
                      <c:pt idx="200">
                        <c:v>10.840000000025611</c:v>
                      </c:pt>
                      <c:pt idx="201">
                        <c:v>10.923333333281334</c:v>
                      </c:pt>
                      <c:pt idx="202">
                        <c:v>11.006666666711681</c:v>
                      </c:pt>
                      <c:pt idx="203">
                        <c:v>11.089999999967404</c:v>
                      </c:pt>
                      <c:pt idx="204">
                        <c:v>11.17333333339775</c:v>
                      </c:pt>
                      <c:pt idx="205">
                        <c:v>11.256666666653473</c:v>
                      </c:pt>
                      <c:pt idx="206">
                        <c:v>11.339999999909196</c:v>
                      </c:pt>
                      <c:pt idx="207">
                        <c:v>11.423333333339542</c:v>
                      </c:pt>
                      <c:pt idx="208">
                        <c:v>11.506666666595265</c:v>
                      </c:pt>
                      <c:pt idx="209">
                        <c:v>11.590000000025611</c:v>
                      </c:pt>
                      <c:pt idx="210">
                        <c:v>11.673333333281334</c:v>
                      </c:pt>
                      <c:pt idx="211">
                        <c:v>11.756666666711681</c:v>
                      </c:pt>
                      <c:pt idx="212">
                        <c:v>11.839999999967404</c:v>
                      </c:pt>
                      <c:pt idx="213">
                        <c:v>11.92333333339775</c:v>
                      </c:pt>
                      <c:pt idx="214">
                        <c:v>12.006666666653473</c:v>
                      </c:pt>
                      <c:pt idx="215">
                        <c:v>12.089999999909196</c:v>
                      </c:pt>
                      <c:pt idx="216">
                        <c:v>12.173333333339542</c:v>
                      </c:pt>
                      <c:pt idx="217">
                        <c:v>12.256944444437977</c:v>
                      </c:pt>
                      <c:pt idx="218">
                        <c:v>12.3402777776937</c:v>
                      </c:pt>
                      <c:pt idx="219">
                        <c:v>12.423611111124046</c:v>
                      </c:pt>
                      <c:pt idx="220">
                        <c:v>12.506944444379769</c:v>
                      </c:pt>
                      <c:pt idx="221">
                        <c:v>12.590277777810115</c:v>
                      </c:pt>
                      <c:pt idx="222">
                        <c:v>12.673611111065838</c:v>
                      </c:pt>
                      <c:pt idx="223">
                        <c:v>12.756944444496185</c:v>
                      </c:pt>
                      <c:pt idx="224">
                        <c:v>12.840277777751908</c:v>
                      </c:pt>
                      <c:pt idx="225">
                        <c:v>12.923611111182254</c:v>
                      </c:pt>
                      <c:pt idx="226">
                        <c:v>13.006944444437977</c:v>
                      </c:pt>
                      <c:pt idx="227">
                        <c:v>13.0902777776937</c:v>
                      </c:pt>
                      <c:pt idx="228">
                        <c:v>13.173611111124046</c:v>
                      </c:pt>
                      <c:pt idx="229">
                        <c:v>13.256944444379769</c:v>
                      </c:pt>
                      <c:pt idx="230">
                        <c:v>13.340277777810115</c:v>
                      </c:pt>
                      <c:pt idx="231">
                        <c:v>13.423611111065838</c:v>
                      </c:pt>
                      <c:pt idx="232">
                        <c:v>13.506944444496185</c:v>
                      </c:pt>
                      <c:pt idx="233">
                        <c:v>13.590277777751908</c:v>
                      </c:pt>
                      <c:pt idx="234">
                        <c:v>13.673888888850342</c:v>
                      </c:pt>
                      <c:pt idx="235">
                        <c:v>13.757222222280689</c:v>
                      </c:pt>
                      <c:pt idx="236">
                        <c:v>13.840555555536412</c:v>
                      </c:pt>
                      <c:pt idx="237">
                        <c:v>13.923888888966758</c:v>
                      </c:pt>
                      <c:pt idx="238">
                        <c:v>14.007222222222481</c:v>
                      </c:pt>
                      <c:pt idx="239">
                        <c:v>14.090555555478204</c:v>
                      </c:pt>
                      <c:pt idx="240">
                        <c:v>14.17388888890855</c:v>
                      </c:pt>
                      <c:pt idx="241">
                        <c:v>14.257222222164273</c:v>
                      </c:pt>
                      <c:pt idx="242">
                        <c:v>14.340555555594619</c:v>
                      </c:pt>
                      <c:pt idx="243">
                        <c:v>14.423888888850342</c:v>
                      </c:pt>
                      <c:pt idx="244">
                        <c:v>14.507222222280689</c:v>
                      </c:pt>
                      <c:pt idx="245">
                        <c:v>14.590555555536412</c:v>
                      </c:pt>
                      <c:pt idx="246">
                        <c:v>14.673888888966758</c:v>
                      </c:pt>
                      <c:pt idx="247">
                        <c:v>14.757222222222481</c:v>
                      </c:pt>
                      <c:pt idx="248">
                        <c:v>14.840555555478204</c:v>
                      </c:pt>
                      <c:pt idx="249">
                        <c:v>14.92388888890855</c:v>
                      </c:pt>
                      <c:pt idx="250">
                        <c:v>15.007222222164273</c:v>
                      </c:pt>
                      <c:pt idx="251">
                        <c:v>15.090555555594619</c:v>
                      </c:pt>
                      <c:pt idx="252">
                        <c:v>15.173888888850342</c:v>
                      </c:pt>
                      <c:pt idx="253">
                        <c:v>15.257222222280689</c:v>
                      </c:pt>
                      <c:pt idx="254">
                        <c:v>15.340555555536412</c:v>
                      </c:pt>
                      <c:pt idx="255">
                        <c:v>15.423888888966758</c:v>
                      </c:pt>
                      <c:pt idx="256">
                        <c:v>15.507222222222481</c:v>
                      </c:pt>
                      <c:pt idx="257">
                        <c:v>15.590555555478204</c:v>
                      </c:pt>
                      <c:pt idx="258">
                        <c:v>15.67388888890855</c:v>
                      </c:pt>
                      <c:pt idx="259">
                        <c:v>15.757222222164273</c:v>
                      </c:pt>
                      <c:pt idx="260">
                        <c:v>15.840555555594619</c:v>
                      </c:pt>
                      <c:pt idx="261">
                        <c:v>15.923888888850342</c:v>
                      </c:pt>
                      <c:pt idx="262">
                        <c:v>16.007222222280689</c:v>
                      </c:pt>
                      <c:pt idx="263">
                        <c:v>16.090833333379123</c:v>
                      </c:pt>
                      <c:pt idx="264">
                        <c:v>16.174166666634846</c:v>
                      </c:pt>
                      <c:pt idx="265">
                        <c:v>16.257500000065193</c:v>
                      </c:pt>
                      <c:pt idx="266">
                        <c:v>16.340833333320916</c:v>
                      </c:pt>
                      <c:pt idx="267">
                        <c:v>16.424166666576639</c:v>
                      </c:pt>
                      <c:pt idx="268">
                        <c:v>16.507500000006985</c:v>
                      </c:pt>
                      <c:pt idx="269">
                        <c:v>16.590833333262708</c:v>
                      </c:pt>
                      <c:pt idx="270">
                        <c:v>16.674166666693054</c:v>
                      </c:pt>
                      <c:pt idx="271">
                        <c:v>16.757499999948777</c:v>
                      </c:pt>
                      <c:pt idx="272">
                        <c:v>16.840833333379123</c:v>
                      </c:pt>
                      <c:pt idx="273">
                        <c:v>16.924166666634846</c:v>
                      </c:pt>
                      <c:pt idx="274">
                        <c:v>17.007500000065193</c:v>
                      </c:pt>
                      <c:pt idx="275">
                        <c:v>17.090833333320916</c:v>
                      </c:pt>
                      <c:pt idx="276">
                        <c:v>17.174166666576639</c:v>
                      </c:pt>
                      <c:pt idx="277">
                        <c:v>17.257500000006985</c:v>
                      </c:pt>
                      <c:pt idx="278">
                        <c:v>17.340833333262708</c:v>
                      </c:pt>
                      <c:pt idx="279">
                        <c:v>17.424166666693054</c:v>
                      </c:pt>
                      <c:pt idx="280">
                        <c:v>17.507499999948777</c:v>
                      </c:pt>
                      <c:pt idx="281">
                        <c:v>17.591111111047212</c:v>
                      </c:pt>
                      <c:pt idx="282">
                        <c:v>17.674444444477558</c:v>
                      </c:pt>
                      <c:pt idx="283">
                        <c:v>17.757777777733281</c:v>
                      </c:pt>
                      <c:pt idx="284">
                        <c:v>17.841111111163627</c:v>
                      </c:pt>
                      <c:pt idx="285">
                        <c:v>17.92444444441935</c:v>
                      </c:pt>
                      <c:pt idx="286">
                        <c:v>18.007777777849697</c:v>
                      </c:pt>
                      <c:pt idx="287">
                        <c:v>18.09111111110542</c:v>
                      </c:pt>
                      <c:pt idx="288">
                        <c:v>18.174444444361143</c:v>
                      </c:pt>
                      <c:pt idx="289">
                        <c:v>18.257777777791489</c:v>
                      </c:pt>
                      <c:pt idx="290">
                        <c:v>18.341111111047212</c:v>
                      </c:pt>
                      <c:pt idx="291">
                        <c:v>18.424444444477558</c:v>
                      </c:pt>
                      <c:pt idx="292">
                        <c:v>18.507777777733281</c:v>
                      </c:pt>
                      <c:pt idx="293">
                        <c:v>18.591111111163627</c:v>
                      </c:pt>
                      <c:pt idx="294">
                        <c:v>18.67444444441935</c:v>
                      </c:pt>
                      <c:pt idx="295">
                        <c:v>18.757777777849697</c:v>
                      </c:pt>
                      <c:pt idx="296">
                        <c:v>18.84111111110542</c:v>
                      </c:pt>
                      <c:pt idx="297">
                        <c:v>18.924444444361143</c:v>
                      </c:pt>
                      <c:pt idx="298">
                        <c:v>19.007777777791489</c:v>
                      </c:pt>
                      <c:pt idx="299">
                        <c:v>19.091111111047212</c:v>
                      </c:pt>
                      <c:pt idx="300">
                        <c:v>19.174722222145647</c:v>
                      </c:pt>
                      <c:pt idx="301">
                        <c:v>19.258055555575993</c:v>
                      </c:pt>
                      <c:pt idx="302">
                        <c:v>19.341388888831716</c:v>
                      </c:pt>
                      <c:pt idx="303">
                        <c:v>19.424722222262062</c:v>
                      </c:pt>
                      <c:pt idx="304">
                        <c:v>19.508055555517785</c:v>
                      </c:pt>
                      <c:pt idx="305">
                        <c:v>19.591388888948131</c:v>
                      </c:pt>
                      <c:pt idx="306">
                        <c:v>19.674722222203854</c:v>
                      </c:pt>
                      <c:pt idx="307">
                        <c:v>19.758055555459578</c:v>
                      </c:pt>
                      <c:pt idx="308">
                        <c:v>19.841388888889924</c:v>
                      </c:pt>
                      <c:pt idx="309">
                        <c:v>19.924722222145647</c:v>
                      </c:pt>
                      <c:pt idx="310">
                        <c:v>20.008055555575993</c:v>
                      </c:pt>
                      <c:pt idx="311">
                        <c:v>20.091388888831716</c:v>
                      </c:pt>
                      <c:pt idx="312">
                        <c:v>20.174722222262062</c:v>
                      </c:pt>
                      <c:pt idx="313">
                        <c:v>20.258055555517785</c:v>
                      </c:pt>
                      <c:pt idx="314">
                        <c:v>20.341388888948131</c:v>
                      </c:pt>
                      <c:pt idx="315">
                        <c:v>20.424722222203854</c:v>
                      </c:pt>
                      <c:pt idx="316">
                        <c:v>20.508055555459578</c:v>
                      </c:pt>
                      <c:pt idx="317">
                        <c:v>20.591666666732635</c:v>
                      </c:pt>
                      <c:pt idx="318">
                        <c:v>20.674999999988358</c:v>
                      </c:pt>
                      <c:pt idx="319">
                        <c:v>20.758333333244082</c:v>
                      </c:pt>
                      <c:pt idx="320">
                        <c:v>20.841666666674428</c:v>
                      </c:pt>
                      <c:pt idx="321">
                        <c:v>20.924999999930151</c:v>
                      </c:pt>
                      <c:pt idx="322">
                        <c:v>21.008333333360497</c:v>
                      </c:pt>
                      <c:pt idx="323">
                        <c:v>21.09166666661622</c:v>
                      </c:pt>
                      <c:pt idx="324">
                        <c:v>21.175000000046566</c:v>
                      </c:pt>
                      <c:pt idx="325">
                        <c:v>21.258333333302289</c:v>
                      </c:pt>
                      <c:pt idx="326">
                        <c:v>21.341666666732635</c:v>
                      </c:pt>
                      <c:pt idx="327">
                        <c:v>21.424999999988358</c:v>
                      </c:pt>
                      <c:pt idx="328">
                        <c:v>21.508333333244082</c:v>
                      </c:pt>
                      <c:pt idx="329">
                        <c:v>21.591666666674428</c:v>
                      </c:pt>
                      <c:pt idx="330">
                        <c:v>21.674999999930151</c:v>
                      </c:pt>
                      <c:pt idx="331">
                        <c:v>21.758333333360497</c:v>
                      </c:pt>
                      <c:pt idx="332">
                        <c:v>21.84166666661622</c:v>
                      </c:pt>
                      <c:pt idx="333">
                        <c:v>21.925000000046566</c:v>
                      </c:pt>
                      <c:pt idx="334">
                        <c:v>22.065277777786832</c:v>
                      </c:pt>
                      <c:pt idx="335">
                        <c:v>22.065833333297633</c:v>
                      </c:pt>
                      <c:pt idx="336">
                        <c:v>22.066388888808433</c:v>
                      </c:pt>
                      <c:pt idx="337">
                        <c:v>22.067222222161945</c:v>
                      </c:pt>
                      <c:pt idx="338">
                        <c:v>22.067777777847368</c:v>
                      </c:pt>
                      <c:pt idx="339">
                        <c:v>22.068333333358169</c:v>
                      </c:pt>
                      <c:pt idx="340">
                        <c:v>22.068888888868969</c:v>
                      </c:pt>
                      <c:pt idx="341">
                        <c:v>22.069444444379769</c:v>
                      </c:pt>
                      <c:pt idx="342">
                        <c:v>22.070000000065193</c:v>
                      </c:pt>
                      <c:pt idx="343">
                        <c:v>22.070555555575993</c:v>
                      </c:pt>
                      <c:pt idx="344">
                        <c:v>22.071111111086793</c:v>
                      </c:pt>
                      <c:pt idx="345">
                        <c:v>22.071666666597594</c:v>
                      </c:pt>
                      <c:pt idx="346">
                        <c:v>22.072222222283017</c:v>
                      </c:pt>
                      <c:pt idx="347">
                        <c:v>22.072777777793817</c:v>
                      </c:pt>
                      <c:pt idx="348">
                        <c:v>22.090000000025611</c:v>
                      </c:pt>
                      <c:pt idx="349">
                        <c:v>22.090000000025611</c:v>
                      </c:pt>
                      <c:pt idx="350">
                        <c:v>22.107222222257406</c:v>
                      </c:pt>
                      <c:pt idx="351">
                        <c:v>22.107222222257406</c:v>
                      </c:pt>
                      <c:pt idx="352">
                        <c:v>22.1244444444892</c:v>
                      </c:pt>
                      <c:pt idx="353">
                        <c:v>22.1244444444892</c:v>
                      </c:pt>
                      <c:pt idx="354">
                        <c:v>22.141666666720994</c:v>
                      </c:pt>
                      <c:pt idx="355">
                        <c:v>22.141666666720994</c:v>
                      </c:pt>
                      <c:pt idx="356">
                        <c:v>22.158888888952788</c:v>
                      </c:pt>
                      <c:pt idx="357">
                        <c:v>22.158888888952788</c:v>
                      </c:pt>
                      <c:pt idx="358">
                        <c:v>22.176111111184582</c:v>
                      </c:pt>
                      <c:pt idx="359">
                        <c:v>22.176111111184582</c:v>
                      </c:pt>
                      <c:pt idx="360">
                        <c:v>22.193333333241753</c:v>
                      </c:pt>
                      <c:pt idx="361">
                        <c:v>22.193333333241753</c:v>
                      </c:pt>
                      <c:pt idx="362">
                        <c:v>22.210555555473547</c:v>
                      </c:pt>
                      <c:pt idx="363">
                        <c:v>22.210555555473547</c:v>
                      </c:pt>
                      <c:pt idx="364">
                        <c:v>22.227777777705342</c:v>
                      </c:pt>
                      <c:pt idx="365">
                        <c:v>22.227777777705342</c:v>
                      </c:pt>
                      <c:pt idx="366">
                        <c:v>22.244999999937136</c:v>
                      </c:pt>
                      <c:pt idx="367">
                        <c:v>22.244999999937136</c:v>
                      </c:pt>
                      <c:pt idx="368">
                        <c:v>22.26222222216893</c:v>
                      </c:pt>
                      <c:pt idx="369">
                        <c:v>22.26222222216893</c:v>
                      </c:pt>
                      <c:pt idx="370">
                        <c:v>22.279444444400724</c:v>
                      </c:pt>
                      <c:pt idx="371">
                        <c:v>22.279444444400724</c:v>
                      </c:pt>
                      <c:pt idx="372">
                        <c:v>22.296666666632518</c:v>
                      </c:pt>
                      <c:pt idx="373">
                        <c:v>22.296666666632518</c:v>
                      </c:pt>
                      <c:pt idx="374">
                        <c:v>22.313888888864312</c:v>
                      </c:pt>
                      <c:pt idx="375">
                        <c:v>22.313888888864312</c:v>
                      </c:pt>
                      <c:pt idx="376">
                        <c:v>22.331111111096106</c:v>
                      </c:pt>
                      <c:pt idx="377">
                        <c:v>22.331111111096106</c:v>
                      </c:pt>
                      <c:pt idx="378">
                        <c:v>22.348333333327901</c:v>
                      </c:pt>
                      <c:pt idx="379">
                        <c:v>22.348333333327901</c:v>
                      </c:pt>
                      <c:pt idx="380">
                        <c:v>22.365277777716983</c:v>
                      </c:pt>
                      <c:pt idx="381">
                        <c:v>22.365277777716983</c:v>
                      </c:pt>
                      <c:pt idx="382">
                        <c:v>22.382499999948777</c:v>
                      </c:pt>
                      <c:pt idx="383">
                        <c:v>22.382499999948777</c:v>
                      </c:pt>
                      <c:pt idx="384">
                        <c:v>22.399722222180571</c:v>
                      </c:pt>
                      <c:pt idx="385">
                        <c:v>22.399722222180571</c:v>
                      </c:pt>
                      <c:pt idx="386">
                        <c:v>22.416944444412366</c:v>
                      </c:pt>
                      <c:pt idx="387">
                        <c:v>22.416944444412366</c:v>
                      </c:pt>
                      <c:pt idx="388">
                        <c:v>22.43416666664416</c:v>
                      </c:pt>
                      <c:pt idx="389">
                        <c:v>22.43416666664416</c:v>
                      </c:pt>
                      <c:pt idx="390">
                        <c:v>22.451388888875954</c:v>
                      </c:pt>
                      <c:pt idx="391">
                        <c:v>22.451388888875954</c:v>
                      </c:pt>
                      <c:pt idx="392">
                        <c:v>22.468611111107748</c:v>
                      </c:pt>
                      <c:pt idx="393">
                        <c:v>22.468611111107748</c:v>
                      </c:pt>
                      <c:pt idx="394">
                        <c:v>22.485833333339542</c:v>
                      </c:pt>
                      <c:pt idx="395">
                        <c:v>22.485833333339542</c:v>
                      </c:pt>
                      <c:pt idx="396">
                        <c:v>22.503055555571336</c:v>
                      </c:pt>
                      <c:pt idx="397">
                        <c:v>22.503055555571336</c:v>
                      </c:pt>
                      <c:pt idx="398">
                        <c:v>22.52027777780313</c:v>
                      </c:pt>
                      <c:pt idx="399">
                        <c:v>22.52027777780313</c:v>
                      </c:pt>
                      <c:pt idx="400">
                        <c:v>22.537500000034925</c:v>
                      </c:pt>
                      <c:pt idx="401">
                        <c:v>22.537500000034925</c:v>
                      </c:pt>
                      <c:pt idx="402">
                        <c:v>22.554722222266719</c:v>
                      </c:pt>
                      <c:pt idx="403">
                        <c:v>22.554722222266719</c:v>
                      </c:pt>
                      <c:pt idx="404">
                        <c:v>22.571944444498513</c:v>
                      </c:pt>
                      <c:pt idx="405">
                        <c:v>22.571944444498513</c:v>
                      </c:pt>
                      <c:pt idx="406">
                        <c:v>22.589166666730307</c:v>
                      </c:pt>
                      <c:pt idx="407">
                        <c:v>22.589166666730307</c:v>
                      </c:pt>
                      <c:pt idx="408">
                        <c:v>22.606388888962101</c:v>
                      </c:pt>
                      <c:pt idx="409">
                        <c:v>22.606388888962101</c:v>
                      </c:pt>
                      <c:pt idx="410">
                        <c:v>22.623611111019272</c:v>
                      </c:pt>
                      <c:pt idx="411">
                        <c:v>22.623611111019272</c:v>
                      </c:pt>
                      <c:pt idx="412">
                        <c:v>22.640833333251067</c:v>
                      </c:pt>
                      <c:pt idx="413">
                        <c:v>22.640833333251067</c:v>
                      </c:pt>
                      <c:pt idx="414">
                        <c:v>22.657777777814772</c:v>
                      </c:pt>
                      <c:pt idx="415">
                        <c:v>22.657777777814772</c:v>
                      </c:pt>
                      <c:pt idx="416">
                        <c:v>22.675000000046566</c:v>
                      </c:pt>
                      <c:pt idx="417">
                        <c:v>22.675000000046566</c:v>
                      </c:pt>
                      <c:pt idx="418">
                        <c:v>22.69222222227836</c:v>
                      </c:pt>
                      <c:pt idx="419">
                        <c:v>22.69222222227836</c:v>
                      </c:pt>
                      <c:pt idx="420">
                        <c:v>22.709444444510154</c:v>
                      </c:pt>
                      <c:pt idx="421">
                        <c:v>22.709444444510154</c:v>
                      </c:pt>
                      <c:pt idx="422">
                        <c:v>22.726666666741949</c:v>
                      </c:pt>
                      <c:pt idx="423">
                        <c:v>22.726666666741949</c:v>
                      </c:pt>
                      <c:pt idx="424">
                        <c:v>22.74388888879912</c:v>
                      </c:pt>
                      <c:pt idx="425">
                        <c:v>22.74388888879912</c:v>
                      </c:pt>
                      <c:pt idx="426">
                        <c:v>22.761111111030914</c:v>
                      </c:pt>
                      <c:pt idx="427">
                        <c:v>22.761111111030914</c:v>
                      </c:pt>
                      <c:pt idx="428">
                        <c:v>22.778333333262708</c:v>
                      </c:pt>
                      <c:pt idx="429">
                        <c:v>22.778333333262708</c:v>
                      </c:pt>
                      <c:pt idx="430">
                        <c:v>22.795555555494502</c:v>
                      </c:pt>
                      <c:pt idx="431">
                        <c:v>22.795555555494502</c:v>
                      </c:pt>
                      <c:pt idx="432">
                        <c:v>22.812777777726296</c:v>
                      </c:pt>
                      <c:pt idx="433">
                        <c:v>22.812777777726296</c:v>
                      </c:pt>
                      <c:pt idx="434">
                        <c:v>22.82999999995809</c:v>
                      </c:pt>
                      <c:pt idx="435">
                        <c:v>22.82999999995809</c:v>
                      </c:pt>
                      <c:pt idx="436">
                        <c:v>22.847222222189885</c:v>
                      </c:pt>
                      <c:pt idx="437">
                        <c:v>22.847222222189885</c:v>
                      </c:pt>
                      <c:pt idx="438">
                        <c:v>22.864444444421679</c:v>
                      </c:pt>
                      <c:pt idx="439">
                        <c:v>22.864444444421679</c:v>
                      </c:pt>
                      <c:pt idx="440">
                        <c:v>22.881666666653473</c:v>
                      </c:pt>
                      <c:pt idx="441">
                        <c:v>22.881666666653473</c:v>
                      </c:pt>
                      <c:pt idx="442">
                        <c:v>22.898888888885267</c:v>
                      </c:pt>
                      <c:pt idx="443">
                        <c:v>22.898888888885267</c:v>
                      </c:pt>
                      <c:pt idx="444">
                        <c:v>22.916111111117061</c:v>
                      </c:pt>
                      <c:pt idx="445">
                        <c:v>22.916111111117061</c:v>
                      </c:pt>
                      <c:pt idx="446">
                        <c:v>22.933333333348855</c:v>
                      </c:pt>
                      <c:pt idx="447">
                        <c:v>22.933333333348855</c:v>
                      </c:pt>
                      <c:pt idx="448">
                        <c:v>22.95055555558065</c:v>
                      </c:pt>
                      <c:pt idx="449">
                        <c:v>22.95055555558065</c:v>
                      </c:pt>
                      <c:pt idx="450">
                        <c:v>22.967777777812444</c:v>
                      </c:pt>
                      <c:pt idx="451">
                        <c:v>22.967777777812444</c:v>
                      </c:pt>
                      <c:pt idx="452">
                        <c:v>22.984722222201526</c:v>
                      </c:pt>
                      <c:pt idx="453">
                        <c:v>22.984722222201526</c:v>
                      </c:pt>
                      <c:pt idx="454">
                        <c:v>23.00194444443332</c:v>
                      </c:pt>
                      <c:pt idx="455">
                        <c:v>23.00194444443332</c:v>
                      </c:pt>
                      <c:pt idx="456">
                        <c:v>23.019166666665114</c:v>
                      </c:pt>
                      <c:pt idx="457">
                        <c:v>23.019166666665114</c:v>
                      </c:pt>
                      <c:pt idx="458">
                        <c:v>23.036388888896909</c:v>
                      </c:pt>
                      <c:pt idx="459">
                        <c:v>23.036388888896909</c:v>
                      </c:pt>
                      <c:pt idx="460">
                        <c:v>23.053611111128703</c:v>
                      </c:pt>
                      <c:pt idx="461">
                        <c:v>23.053611111128703</c:v>
                      </c:pt>
                      <c:pt idx="462">
                        <c:v>23.070833333360497</c:v>
                      </c:pt>
                      <c:pt idx="463">
                        <c:v>23.070833333360497</c:v>
                      </c:pt>
                      <c:pt idx="464">
                        <c:v>23.088055555592291</c:v>
                      </c:pt>
                      <c:pt idx="465">
                        <c:v>23.088055555592291</c:v>
                      </c:pt>
                      <c:pt idx="466">
                        <c:v>23.105277777824085</c:v>
                      </c:pt>
                      <c:pt idx="467">
                        <c:v>23.105277777824085</c:v>
                      </c:pt>
                      <c:pt idx="468">
                        <c:v>23.122500000055879</c:v>
                      </c:pt>
                      <c:pt idx="469">
                        <c:v>23.122500000055879</c:v>
                      </c:pt>
                      <c:pt idx="470">
                        <c:v>23.139722222287674</c:v>
                      </c:pt>
                      <c:pt idx="471">
                        <c:v>23.139722222287674</c:v>
                      </c:pt>
                      <c:pt idx="472">
                        <c:v>23.156944444519468</c:v>
                      </c:pt>
                      <c:pt idx="473">
                        <c:v>23.156944444519468</c:v>
                      </c:pt>
                      <c:pt idx="474">
                        <c:v>23.174166666576639</c:v>
                      </c:pt>
                      <c:pt idx="475">
                        <c:v>23.174166666576639</c:v>
                      </c:pt>
                      <c:pt idx="476">
                        <c:v>23.191388888808433</c:v>
                      </c:pt>
                      <c:pt idx="477">
                        <c:v>23.191388888808433</c:v>
                      </c:pt>
                      <c:pt idx="478">
                        <c:v>23.208611111040227</c:v>
                      </c:pt>
                      <c:pt idx="479">
                        <c:v>23.208611111040227</c:v>
                      </c:pt>
                      <c:pt idx="480">
                        <c:v>23.225833333272021</c:v>
                      </c:pt>
                      <c:pt idx="481">
                        <c:v>23.225833333272021</c:v>
                      </c:pt>
                      <c:pt idx="482">
                        <c:v>23.243055555503815</c:v>
                      </c:pt>
                      <c:pt idx="483">
                        <c:v>23.243055555503815</c:v>
                      </c:pt>
                      <c:pt idx="484">
                        <c:v>23.26027777773561</c:v>
                      </c:pt>
                      <c:pt idx="485">
                        <c:v>23.26027777773561</c:v>
                      </c:pt>
                      <c:pt idx="486">
                        <c:v>23.277499999967404</c:v>
                      </c:pt>
                      <c:pt idx="487">
                        <c:v>23.277499999967404</c:v>
                      </c:pt>
                      <c:pt idx="488">
                        <c:v>23.294444444356486</c:v>
                      </c:pt>
                      <c:pt idx="489">
                        <c:v>23.294444444356486</c:v>
                      </c:pt>
                      <c:pt idx="490">
                        <c:v>23.31166666658828</c:v>
                      </c:pt>
                      <c:pt idx="491">
                        <c:v>23.31166666658828</c:v>
                      </c:pt>
                      <c:pt idx="492">
                        <c:v>23.328888888820074</c:v>
                      </c:pt>
                      <c:pt idx="493">
                        <c:v>23.328888888820074</c:v>
                      </c:pt>
                      <c:pt idx="494">
                        <c:v>23.346111111051869</c:v>
                      </c:pt>
                      <c:pt idx="495">
                        <c:v>23.346111111051869</c:v>
                      </c:pt>
                      <c:pt idx="496">
                        <c:v>23.363333333283663</c:v>
                      </c:pt>
                      <c:pt idx="497">
                        <c:v>23.363333333283663</c:v>
                      </c:pt>
                      <c:pt idx="498">
                        <c:v>23.380555555515457</c:v>
                      </c:pt>
                      <c:pt idx="499">
                        <c:v>23.380555555515457</c:v>
                      </c:pt>
                      <c:pt idx="500">
                        <c:v>23.397777777747251</c:v>
                      </c:pt>
                      <c:pt idx="501">
                        <c:v>23.397777777747251</c:v>
                      </c:pt>
                      <c:pt idx="502">
                        <c:v>23.414999999979045</c:v>
                      </c:pt>
                      <c:pt idx="503">
                        <c:v>23.414999999979045</c:v>
                      </c:pt>
                      <c:pt idx="504">
                        <c:v>23.432222222210839</c:v>
                      </c:pt>
                      <c:pt idx="505">
                        <c:v>23.432222222210839</c:v>
                      </c:pt>
                      <c:pt idx="506">
                        <c:v>23.449444444442634</c:v>
                      </c:pt>
                      <c:pt idx="507">
                        <c:v>23.449444444442634</c:v>
                      </c:pt>
                      <c:pt idx="508">
                        <c:v>23.466666666674428</c:v>
                      </c:pt>
                      <c:pt idx="509">
                        <c:v>23.466666666674428</c:v>
                      </c:pt>
                      <c:pt idx="510">
                        <c:v>23.483888888906222</c:v>
                      </c:pt>
                      <c:pt idx="511">
                        <c:v>23.483888888906222</c:v>
                      </c:pt>
                      <c:pt idx="512">
                        <c:v>23.501111111138016</c:v>
                      </c:pt>
                      <c:pt idx="513">
                        <c:v>23.501111111138016</c:v>
                      </c:pt>
                      <c:pt idx="514">
                        <c:v>23.51833333336981</c:v>
                      </c:pt>
                      <c:pt idx="515">
                        <c:v>23.51833333336981</c:v>
                      </c:pt>
                      <c:pt idx="516">
                        <c:v>23.535555555601604</c:v>
                      </c:pt>
                      <c:pt idx="517">
                        <c:v>23.535555555601604</c:v>
                      </c:pt>
                      <c:pt idx="518">
                        <c:v>23.552777777833398</c:v>
                      </c:pt>
                      <c:pt idx="519">
                        <c:v>23.552777777833398</c:v>
                      </c:pt>
                      <c:pt idx="520">
                        <c:v>23.570000000065193</c:v>
                      </c:pt>
                      <c:pt idx="521">
                        <c:v>23.570000000065193</c:v>
                      </c:pt>
                      <c:pt idx="522">
                        <c:v>23.587222222296987</c:v>
                      </c:pt>
                      <c:pt idx="523">
                        <c:v>23.587222222296987</c:v>
                      </c:pt>
                      <c:pt idx="524">
                        <c:v>23.604444444354158</c:v>
                      </c:pt>
                      <c:pt idx="525">
                        <c:v>23.604444444354158</c:v>
                      </c:pt>
                      <c:pt idx="526">
                        <c:v>23.621666666585952</c:v>
                      </c:pt>
                      <c:pt idx="527">
                        <c:v>23.621666666585952</c:v>
                      </c:pt>
                      <c:pt idx="528">
                        <c:v>23.638611111149658</c:v>
                      </c:pt>
                      <c:pt idx="529">
                        <c:v>23.638611111149658</c:v>
                      </c:pt>
                      <c:pt idx="530">
                        <c:v>23.655833333381452</c:v>
                      </c:pt>
                      <c:pt idx="531">
                        <c:v>23.655833333381452</c:v>
                      </c:pt>
                      <c:pt idx="532">
                        <c:v>23.673055555613246</c:v>
                      </c:pt>
                      <c:pt idx="533">
                        <c:v>23.673055555613246</c:v>
                      </c:pt>
                      <c:pt idx="534">
                        <c:v>23.69027777784504</c:v>
                      </c:pt>
                      <c:pt idx="535">
                        <c:v>23.69027777784504</c:v>
                      </c:pt>
                      <c:pt idx="536">
                        <c:v>23.707500000076834</c:v>
                      </c:pt>
                      <c:pt idx="537">
                        <c:v>23.707500000076834</c:v>
                      </c:pt>
                      <c:pt idx="538">
                        <c:v>23.724722222134005</c:v>
                      </c:pt>
                      <c:pt idx="539">
                        <c:v>23.724722222134005</c:v>
                      </c:pt>
                      <c:pt idx="540">
                        <c:v>23.741944444365799</c:v>
                      </c:pt>
                      <c:pt idx="541">
                        <c:v>23.741944444365799</c:v>
                      </c:pt>
                      <c:pt idx="542">
                        <c:v>23.759166666597594</c:v>
                      </c:pt>
                      <c:pt idx="543">
                        <c:v>23.759166666597594</c:v>
                      </c:pt>
                      <c:pt idx="544">
                        <c:v>23.776388888829388</c:v>
                      </c:pt>
                      <c:pt idx="545">
                        <c:v>23.776388888829388</c:v>
                      </c:pt>
                      <c:pt idx="546">
                        <c:v>23.793611111061182</c:v>
                      </c:pt>
                      <c:pt idx="547">
                        <c:v>23.793611111061182</c:v>
                      </c:pt>
                      <c:pt idx="548">
                        <c:v>23.810833333292976</c:v>
                      </c:pt>
                      <c:pt idx="549">
                        <c:v>23.810833333292976</c:v>
                      </c:pt>
                      <c:pt idx="550">
                        <c:v>23.82805555552477</c:v>
                      </c:pt>
                      <c:pt idx="551">
                        <c:v>23.82805555552477</c:v>
                      </c:pt>
                      <c:pt idx="552">
                        <c:v>23.845277777756564</c:v>
                      </c:pt>
                      <c:pt idx="553">
                        <c:v>23.845277777756564</c:v>
                      </c:pt>
                      <c:pt idx="554">
                        <c:v>23.862499999988358</c:v>
                      </c:pt>
                      <c:pt idx="555">
                        <c:v>23.862499999988358</c:v>
                      </c:pt>
                      <c:pt idx="556">
                        <c:v>23.879722222220153</c:v>
                      </c:pt>
                      <c:pt idx="557">
                        <c:v>23.879722222220153</c:v>
                      </c:pt>
                      <c:pt idx="558">
                        <c:v>23.896944444451947</c:v>
                      </c:pt>
                      <c:pt idx="559">
                        <c:v>23.896944444451947</c:v>
                      </c:pt>
                      <c:pt idx="560">
                        <c:v>23.914166666683741</c:v>
                      </c:pt>
                      <c:pt idx="561">
                        <c:v>23.914166666683741</c:v>
                      </c:pt>
                      <c:pt idx="562">
                        <c:v>23.931388888915535</c:v>
                      </c:pt>
                      <c:pt idx="563">
                        <c:v>23.931388888915535</c:v>
                      </c:pt>
                      <c:pt idx="564">
                        <c:v>23.948611111147329</c:v>
                      </c:pt>
                      <c:pt idx="565">
                        <c:v>23.948611111147329</c:v>
                      </c:pt>
                      <c:pt idx="566">
                        <c:v>23.965555555536412</c:v>
                      </c:pt>
                      <c:pt idx="567">
                        <c:v>23.965555555536412</c:v>
                      </c:pt>
                      <c:pt idx="568">
                        <c:v>23.982777777768206</c:v>
                      </c:pt>
                      <c:pt idx="569">
                        <c:v>23.982777777768206</c:v>
                      </c:pt>
                      <c:pt idx="570">
                        <c:v>24</c:v>
                      </c:pt>
                      <c:pt idx="571">
                        <c:v>24</c:v>
                      </c:pt>
                      <c:pt idx="572">
                        <c:v>24.017222222231794</c:v>
                      </c:pt>
                      <c:pt idx="573">
                        <c:v>24.017222222231794</c:v>
                      </c:pt>
                      <c:pt idx="574">
                        <c:v>24.034444444463588</c:v>
                      </c:pt>
                      <c:pt idx="575">
                        <c:v>24.034444444463588</c:v>
                      </c:pt>
                      <c:pt idx="576">
                        <c:v>24.051666666695382</c:v>
                      </c:pt>
                      <c:pt idx="577">
                        <c:v>24.051666666695382</c:v>
                      </c:pt>
                      <c:pt idx="578">
                        <c:v>24.068888888927177</c:v>
                      </c:pt>
                      <c:pt idx="579">
                        <c:v>24.068888888927177</c:v>
                      </c:pt>
                      <c:pt idx="580">
                        <c:v>24.086111111158971</c:v>
                      </c:pt>
                      <c:pt idx="581">
                        <c:v>24.086111111158971</c:v>
                      </c:pt>
                      <c:pt idx="582">
                        <c:v>24.103333333390765</c:v>
                      </c:pt>
                      <c:pt idx="583">
                        <c:v>24.103333333390765</c:v>
                      </c:pt>
                      <c:pt idx="584">
                        <c:v>24.120555555622559</c:v>
                      </c:pt>
                      <c:pt idx="585">
                        <c:v>24.120555555622559</c:v>
                      </c:pt>
                      <c:pt idx="586">
                        <c:v>24.137777777854353</c:v>
                      </c:pt>
                      <c:pt idx="587">
                        <c:v>24.137777777854353</c:v>
                      </c:pt>
                      <c:pt idx="588">
                        <c:v>24.154999999911524</c:v>
                      </c:pt>
                      <c:pt idx="589">
                        <c:v>24.154999999911524</c:v>
                      </c:pt>
                      <c:pt idx="590">
                        <c:v>24.172222222143319</c:v>
                      </c:pt>
                      <c:pt idx="591">
                        <c:v>24.172222222143319</c:v>
                      </c:pt>
                      <c:pt idx="592">
                        <c:v>24.189444444375113</c:v>
                      </c:pt>
                      <c:pt idx="593">
                        <c:v>24.189444444375113</c:v>
                      </c:pt>
                      <c:pt idx="594">
                        <c:v>24.206666666606907</c:v>
                      </c:pt>
                      <c:pt idx="595">
                        <c:v>24.206666666606907</c:v>
                      </c:pt>
                      <c:pt idx="596">
                        <c:v>24.223888888838701</c:v>
                      </c:pt>
                      <c:pt idx="597">
                        <c:v>24.223888888838701</c:v>
                      </c:pt>
                      <c:pt idx="598">
                        <c:v>24.241111111070495</c:v>
                      </c:pt>
                      <c:pt idx="599">
                        <c:v>24.241111111070495</c:v>
                      </c:pt>
                      <c:pt idx="600">
                        <c:v>24.258333333302289</c:v>
                      </c:pt>
                      <c:pt idx="601">
                        <c:v>24.258333333302289</c:v>
                      </c:pt>
                      <c:pt idx="602">
                        <c:v>24.275555555534083</c:v>
                      </c:pt>
                      <c:pt idx="603">
                        <c:v>24.275555555534083</c:v>
                      </c:pt>
                      <c:pt idx="604">
                        <c:v>24.292499999923166</c:v>
                      </c:pt>
                      <c:pt idx="605">
                        <c:v>24.292499999923166</c:v>
                      </c:pt>
                      <c:pt idx="606">
                        <c:v>24.30972222215496</c:v>
                      </c:pt>
                      <c:pt idx="607">
                        <c:v>24.30972222215496</c:v>
                      </c:pt>
                      <c:pt idx="608">
                        <c:v>24.326944444386754</c:v>
                      </c:pt>
                      <c:pt idx="609">
                        <c:v>24.326944444386754</c:v>
                      </c:pt>
                      <c:pt idx="610">
                        <c:v>24.344166666618548</c:v>
                      </c:pt>
                      <c:pt idx="611">
                        <c:v>24.344166666618548</c:v>
                      </c:pt>
                      <c:pt idx="612">
                        <c:v>24.361388888850342</c:v>
                      </c:pt>
                      <c:pt idx="613">
                        <c:v>24.361388888850342</c:v>
                      </c:pt>
                      <c:pt idx="614">
                        <c:v>24.378611111082137</c:v>
                      </c:pt>
                      <c:pt idx="615">
                        <c:v>24.378611111082137</c:v>
                      </c:pt>
                      <c:pt idx="616">
                        <c:v>24.395833333313931</c:v>
                      </c:pt>
                      <c:pt idx="617">
                        <c:v>24.395833333313931</c:v>
                      </c:pt>
                      <c:pt idx="618">
                        <c:v>24.413055555545725</c:v>
                      </c:pt>
                      <c:pt idx="619">
                        <c:v>24.413055555545725</c:v>
                      </c:pt>
                      <c:pt idx="620">
                        <c:v>24.430277777777519</c:v>
                      </c:pt>
                      <c:pt idx="621">
                        <c:v>24.430277777777519</c:v>
                      </c:pt>
                      <c:pt idx="622">
                        <c:v>24.447500000009313</c:v>
                      </c:pt>
                      <c:pt idx="623">
                        <c:v>24.447500000009313</c:v>
                      </c:pt>
                      <c:pt idx="624">
                        <c:v>24.464722222241107</c:v>
                      </c:pt>
                      <c:pt idx="625">
                        <c:v>24.464722222241107</c:v>
                      </c:pt>
                      <c:pt idx="626">
                        <c:v>24.481944444472902</c:v>
                      </c:pt>
                      <c:pt idx="627">
                        <c:v>24.481944444472902</c:v>
                      </c:pt>
                      <c:pt idx="628">
                        <c:v>24.499166666704696</c:v>
                      </c:pt>
                      <c:pt idx="629">
                        <c:v>24.499166666704696</c:v>
                      </c:pt>
                      <c:pt idx="630">
                        <c:v>24.51638888893649</c:v>
                      </c:pt>
                      <c:pt idx="631">
                        <c:v>24.51638888893649</c:v>
                      </c:pt>
                      <c:pt idx="632">
                        <c:v>24.533611111168284</c:v>
                      </c:pt>
                      <c:pt idx="633">
                        <c:v>24.533611111168284</c:v>
                      </c:pt>
                      <c:pt idx="634">
                        <c:v>24.550833333400078</c:v>
                      </c:pt>
                      <c:pt idx="635">
                        <c:v>24.550833333400078</c:v>
                      </c:pt>
                      <c:pt idx="636">
                        <c:v>24.568055555631872</c:v>
                      </c:pt>
                      <c:pt idx="637">
                        <c:v>24.568055555631872</c:v>
                      </c:pt>
                      <c:pt idx="638">
                        <c:v>24.585277777689043</c:v>
                      </c:pt>
                      <c:pt idx="639">
                        <c:v>24.585277777689043</c:v>
                      </c:pt>
                      <c:pt idx="640">
                        <c:v>24.602222222252749</c:v>
                      </c:pt>
                      <c:pt idx="641">
                        <c:v>24.602222222252749</c:v>
                      </c:pt>
                      <c:pt idx="642">
                        <c:v>24.619444444484543</c:v>
                      </c:pt>
                      <c:pt idx="643">
                        <c:v>24.619444444484543</c:v>
                      </c:pt>
                      <c:pt idx="644">
                        <c:v>24.636666666716337</c:v>
                      </c:pt>
                      <c:pt idx="645">
                        <c:v>24.636666666716337</c:v>
                      </c:pt>
                      <c:pt idx="646">
                        <c:v>24.653888888948131</c:v>
                      </c:pt>
                      <c:pt idx="647">
                        <c:v>24.653888888948131</c:v>
                      </c:pt>
                      <c:pt idx="648">
                        <c:v>24.671111111179926</c:v>
                      </c:pt>
                      <c:pt idx="649">
                        <c:v>24.671111111179926</c:v>
                      </c:pt>
                      <c:pt idx="650">
                        <c:v>24.688333333237097</c:v>
                      </c:pt>
                      <c:pt idx="651">
                        <c:v>24.688333333237097</c:v>
                      </c:pt>
                      <c:pt idx="652">
                        <c:v>24.705555555468891</c:v>
                      </c:pt>
                      <c:pt idx="653">
                        <c:v>24.705555555468891</c:v>
                      </c:pt>
                      <c:pt idx="654">
                        <c:v>24.722777777700685</c:v>
                      </c:pt>
                      <c:pt idx="655">
                        <c:v>24.722777777700685</c:v>
                      </c:pt>
                      <c:pt idx="656">
                        <c:v>24.739999999932479</c:v>
                      </c:pt>
                      <c:pt idx="657">
                        <c:v>24.739999999932479</c:v>
                      </c:pt>
                      <c:pt idx="658">
                        <c:v>24.757222222164273</c:v>
                      </c:pt>
                      <c:pt idx="659">
                        <c:v>24.757222222164273</c:v>
                      </c:pt>
                      <c:pt idx="660">
                        <c:v>24.774444444396067</c:v>
                      </c:pt>
                      <c:pt idx="661">
                        <c:v>24.774444444396067</c:v>
                      </c:pt>
                      <c:pt idx="662">
                        <c:v>24.791666666627862</c:v>
                      </c:pt>
                      <c:pt idx="663">
                        <c:v>24.791666666627862</c:v>
                      </c:pt>
                      <c:pt idx="664">
                        <c:v>24.808888888859656</c:v>
                      </c:pt>
                      <c:pt idx="665">
                        <c:v>24.808888888859656</c:v>
                      </c:pt>
                      <c:pt idx="666">
                        <c:v>24.82611111109145</c:v>
                      </c:pt>
                      <c:pt idx="667">
                        <c:v>24.82611111109145</c:v>
                      </c:pt>
                      <c:pt idx="668">
                        <c:v>24.843333333323244</c:v>
                      </c:pt>
                      <c:pt idx="669">
                        <c:v>24.843333333323244</c:v>
                      </c:pt>
                      <c:pt idx="670">
                        <c:v>24.860555555555038</c:v>
                      </c:pt>
                      <c:pt idx="671">
                        <c:v>24.860555555555038</c:v>
                      </c:pt>
                      <c:pt idx="672">
                        <c:v>24.877777777786832</c:v>
                      </c:pt>
                      <c:pt idx="673">
                        <c:v>24.877777777786832</c:v>
                      </c:pt>
                      <c:pt idx="674">
                        <c:v>24.895000000018626</c:v>
                      </c:pt>
                      <c:pt idx="675">
                        <c:v>24.895000000018626</c:v>
                      </c:pt>
                      <c:pt idx="676">
                        <c:v>24.912222222250421</c:v>
                      </c:pt>
                      <c:pt idx="677">
                        <c:v>24.912222222250421</c:v>
                      </c:pt>
                      <c:pt idx="678">
                        <c:v>24.929444444482215</c:v>
                      </c:pt>
                      <c:pt idx="679">
                        <c:v>24.929444444482215</c:v>
                      </c:pt>
                      <c:pt idx="680">
                        <c:v>24.946388888871297</c:v>
                      </c:pt>
                      <c:pt idx="681">
                        <c:v>24.946388888871297</c:v>
                      </c:pt>
                      <c:pt idx="682">
                        <c:v>24.963611111103091</c:v>
                      </c:pt>
                      <c:pt idx="683">
                        <c:v>24.963611111103091</c:v>
                      </c:pt>
                      <c:pt idx="684">
                        <c:v>24.980833333334886</c:v>
                      </c:pt>
                      <c:pt idx="685">
                        <c:v>24.980833333334886</c:v>
                      </c:pt>
                      <c:pt idx="686">
                        <c:v>24.99805555556668</c:v>
                      </c:pt>
                      <c:pt idx="687">
                        <c:v>24.99805555556668</c:v>
                      </c:pt>
                      <c:pt idx="688">
                        <c:v>25.015277777798474</c:v>
                      </c:pt>
                      <c:pt idx="689">
                        <c:v>25.015277777798474</c:v>
                      </c:pt>
                      <c:pt idx="690">
                        <c:v>25.032500000030268</c:v>
                      </c:pt>
                      <c:pt idx="691">
                        <c:v>25.032500000030268</c:v>
                      </c:pt>
                      <c:pt idx="692">
                        <c:v>25.049722222262062</c:v>
                      </c:pt>
                      <c:pt idx="693">
                        <c:v>25.049722222262062</c:v>
                      </c:pt>
                      <c:pt idx="694">
                        <c:v>25.066944444493856</c:v>
                      </c:pt>
                      <c:pt idx="695">
                        <c:v>25.066944444493856</c:v>
                      </c:pt>
                      <c:pt idx="696">
                        <c:v>25.08416666672565</c:v>
                      </c:pt>
                      <c:pt idx="697">
                        <c:v>25.08416666672565</c:v>
                      </c:pt>
                      <c:pt idx="698">
                        <c:v>25.101388888957445</c:v>
                      </c:pt>
                      <c:pt idx="699">
                        <c:v>25.101388888957445</c:v>
                      </c:pt>
                      <c:pt idx="700">
                        <c:v>25.118611111189239</c:v>
                      </c:pt>
                      <c:pt idx="701">
                        <c:v>25.118611111189239</c:v>
                      </c:pt>
                      <c:pt idx="702">
                        <c:v>25.13583333324641</c:v>
                      </c:pt>
                      <c:pt idx="703">
                        <c:v>25.13583333324641</c:v>
                      </c:pt>
                      <c:pt idx="704">
                        <c:v>25.153055555478204</c:v>
                      </c:pt>
                      <c:pt idx="705">
                        <c:v>25.153055555478204</c:v>
                      </c:pt>
                      <c:pt idx="706">
                        <c:v>25.170277777709998</c:v>
                      </c:pt>
                      <c:pt idx="707">
                        <c:v>25.170277777709998</c:v>
                      </c:pt>
                      <c:pt idx="708">
                        <c:v>25.187499999941792</c:v>
                      </c:pt>
                      <c:pt idx="709">
                        <c:v>25.187499999941792</c:v>
                      </c:pt>
                      <c:pt idx="710">
                        <c:v>25.204722222173586</c:v>
                      </c:pt>
                      <c:pt idx="711">
                        <c:v>25.204722222173586</c:v>
                      </c:pt>
                      <c:pt idx="712">
                        <c:v>25.221944444405381</c:v>
                      </c:pt>
                      <c:pt idx="713">
                        <c:v>25.221944444405381</c:v>
                      </c:pt>
                      <c:pt idx="714">
                        <c:v>25.239166666637175</c:v>
                      </c:pt>
                      <c:pt idx="715">
                        <c:v>25.239166666637175</c:v>
                      </c:pt>
                      <c:pt idx="716">
                        <c:v>25.256388888868969</c:v>
                      </c:pt>
                      <c:pt idx="717">
                        <c:v>25.256388888868969</c:v>
                      </c:pt>
                      <c:pt idx="718">
                        <c:v>25.273611111100763</c:v>
                      </c:pt>
                      <c:pt idx="719">
                        <c:v>25.273611111100763</c:v>
                      </c:pt>
                      <c:pt idx="720">
                        <c:v>25.290555555489846</c:v>
                      </c:pt>
                      <c:pt idx="721">
                        <c:v>25.290555555489846</c:v>
                      </c:pt>
                      <c:pt idx="722">
                        <c:v>25.30777777772164</c:v>
                      </c:pt>
                      <c:pt idx="723">
                        <c:v>25.30777777772164</c:v>
                      </c:pt>
                      <c:pt idx="724">
                        <c:v>25.324999999953434</c:v>
                      </c:pt>
                      <c:pt idx="725">
                        <c:v>25.324999999953434</c:v>
                      </c:pt>
                      <c:pt idx="726">
                        <c:v>25.342222222185228</c:v>
                      </c:pt>
                      <c:pt idx="727">
                        <c:v>25.342222222185228</c:v>
                      </c:pt>
                      <c:pt idx="728">
                        <c:v>25.359444444417022</c:v>
                      </c:pt>
                      <c:pt idx="729">
                        <c:v>25.359444444417022</c:v>
                      </c:pt>
                      <c:pt idx="730">
                        <c:v>25.376666666648816</c:v>
                      </c:pt>
                      <c:pt idx="731">
                        <c:v>25.376666666648816</c:v>
                      </c:pt>
                      <c:pt idx="732">
                        <c:v>25.39388888888061</c:v>
                      </c:pt>
                      <c:pt idx="733">
                        <c:v>25.39388888888061</c:v>
                      </c:pt>
                      <c:pt idx="734">
                        <c:v>25.411111111112405</c:v>
                      </c:pt>
                      <c:pt idx="735">
                        <c:v>25.411111111112405</c:v>
                      </c:pt>
                      <c:pt idx="736">
                        <c:v>25.428333333344199</c:v>
                      </c:pt>
                      <c:pt idx="737">
                        <c:v>25.428333333344199</c:v>
                      </c:pt>
                      <c:pt idx="738">
                        <c:v>25.445555555575993</c:v>
                      </c:pt>
                      <c:pt idx="739">
                        <c:v>25.445555555575993</c:v>
                      </c:pt>
                      <c:pt idx="740">
                        <c:v>25.462777777807787</c:v>
                      </c:pt>
                      <c:pt idx="741">
                        <c:v>25.462777777807787</c:v>
                      </c:pt>
                      <c:pt idx="742">
                        <c:v>25.480000000039581</c:v>
                      </c:pt>
                      <c:pt idx="743">
                        <c:v>25.480000000039581</c:v>
                      </c:pt>
                      <c:pt idx="744">
                        <c:v>25.497222222271375</c:v>
                      </c:pt>
                      <c:pt idx="745">
                        <c:v>25.497222222271375</c:v>
                      </c:pt>
                      <c:pt idx="746">
                        <c:v>25.51444444450317</c:v>
                      </c:pt>
                      <c:pt idx="747">
                        <c:v>25.51444444450317</c:v>
                      </c:pt>
                      <c:pt idx="748">
                        <c:v>25.531666666734964</c:v>
                      </c:pt>
                      <c:pt idx="749">
                        <c:v>25.531666666734964</c:v>
                      </c:pt>
                      <c:pt idx="750">
                        <c:v>25.548888888966758</c:v>
                      </c:pt>
                      <c:pt idx="751">
                        <c:v>25.548888888966758</c:v>
                      </c:pt>
                      <c:pt idx="752">
                        <c:v>25.566111111023929</c:v>
                      </c:pt>
                      <c:pt idx="753">
                        <c:v>25.566111111023929</c:v>
                      </c:pt>
                      <c:pt idx="754">
                        <c:v>25.583333333255723</c:v>
                      </c:pt>
                      <c:pt idx="755">
                        <c:v>25.583333333255723</c:v>
                      </c:pt>
                      <c:pt idx="756">
                        <c:v>25.600555555487517</c:v>
                      </c:pt>
                      <c:pt idx="757">
                        <c:v>25.600555555487517</c:v>
                      </c:pt>
                      <c:pt idx="758">
                        <c:v>25.617500000051223</c:v>
                      </c:pt>
                      <c:pt idx="759">
                        <c:v>25.617500000051223</c:v>
                      </c:pt>
                      <c:pt idx="760">
                        <c:v>25.634722222283017</c:v>
                      </c:pt>
                      <c:pt idx="761">
                        <c:v>25.634722222283017</c:v>
                      </c:pt>
                      <c:pt idx="762">
                        <c:v>25.651944444514811</c:v>
                      </c:pt>
                      <c:pt idx="763">
                        <c:v>25.651944444514811</c:v>
                      </c:pt>
                      <c:pt idx="764">
                        <c:v>25.669166666571982</c:v>
                      </c:pt>
                      <c:pt idx="765">
                        <c:v>25.669166666571982</c:v>
                      </c:pt>
                      <c:pt idx="766">
                        <c:v>25.686388888803776</c:v>
                      </c:pt>
                      <c:pt idx="767">
                        <c:v>25.686388888803776</c:v>
                      </c:pt>
                      <c:pt idx="768">
                        <c:v>25.703611111035571</c:v>
                      </c:pt>
                      <c:pt idx="769">
                        <c:v>25.703611111035571</c:v>
                      </c:pt>
                      <c:pt idx="770">
                        <c:v>25.720833333267365</c:v>
                      </c:pt>
                      <c:pt idx="771">
                        <c:v>25.720833333267365</c:v>
                      </c:pt>
                      <c:pt idx="772">
                        <c:v>25.738055555499159</c:v>
                      </c:pt>
                      <c:pt idx="773">
                        <c:v>25.738055555499159</c:v>
                      </c:pt>
                      <c:pt idx="774">
                        <c:v>25.755277777730953</c:v>
                      </c:pt>
                      <c:pt idx="775">
                        <c:v>25.755277777730953</c:v>
                      </c:pt>
                      <c:pt idx="776">
                        <c:v>25.772499999962747</c:v>
                      </c:pt>
                      <c:pt idx="777">
                        <c:v>25.772499999962747</c:v>
                      </c:pt>
                      <c:pt idx="778">
                        <c:v>25.789722222194541</c:v>
                      </c:pt>
                      <c:pt idx="779">
                        <c:v>25.789722222194541</c:v>
                      </c:pt>
                      <c:pt idx="780">
                        <c:v>25.806944444426335</c:v>
                      </c:pt>
                      <c:pt idx="781">
                        <c:v>25.806944444426335</c:v>
                      </c:pt>
                      <c:pt idx="782">
                        <c:v>25.82416666665813</c:v>
                      </c:pt>
                      <c:pt idx="783">
                        <c:v>25.82416666665813</c:v>
                      </c:pt>
                      <c:pt idx="784">
                        <c:v>25.841388888889924</c:v>
                      </c:pt>
                      <c:pt idx="785">
                        <c:v>25.841388888889924</c:v>
                      </c:pt>
                      <c:pt idx="786">
                        <c:v>25.858611111121718</c:v>
                      </c:pt>
                      <c:pt idx="787">
                        <c:v>25.858611111121718</c:v>
                      </c:pt>
                      <c:pt idx="788">
                        <c:v>25.875833333353512</c:v>
                      </c:pt>
                      <c:pt idx="789">
                        <c:v>25.875833333353512</c:v>
                      </c:pt>
                      <c:pt idx="790">
                        <c:v>25.893055555585306</c:v>
                      </c:pt>
                      <c:pt idx="791">
                        <c:v>25.893055555585306</c:v>
                      </c:pt>
                      <c:pt idx="792">
                        <c:v>25.9102777778171</c:v>
                      </c:pt>
                      <c:pt idx="793">
                        <c:v>25.9102777778171</c:v>
                      </c:pt>
                      <c:pt idx="794">
                        <c:v>25.927500000048894</c:v>
                      </c:pt>
                      <c:pt idx="795">
                        <c:v>25.927500000048894</c:v>
                      </c:pt>
                      <c:pt idx="796">
                        <c:v>25.944444444437977</c:v>
                      </c:pt>
                      <c:pt idx="797">
                        <c:v>25.944444444437977</c:v>
                      </c:pt>
                      <c:pt idx="798">
                        <c:v>25.961666666669771</c:v>
                      </c:pt>
                      <c:pt idx="799">
                        <c:v>25.961666666669771</c:v>
                      </c:pt>
                      <c:pt idx="800">
                        <c:v>25.978888888901565</c:v>
                      </c:pt>
                      <c:pt idx="801">
                        <c:v>25.978888888901565</c:v>
                      </c:pt>
                      <c:pt idx="802">
                        <c:v>25.996111111133359</c:v>
                      </c:pt>
                      <c:pt idx="803">
                        <c:v>25.996111111133359</c:v>
                      </c:pt>
                      <c:pt idx="804">
                        <c:v>26.013333333365154</c:v>
                      </c:pt>
                      <c:pt idx="805">
                        <c:v>26.013333333365154</c:v>
                      </c:pt>
                      <c:pt idx="806">
                        <c:v>26.030555555596948</c:v>
                      </c:pt>
                      <c:pt idx="807">
                        <c:v>26.030555555596948</c:v>
                      </c:pt>
                      <c:pt idx="808">
                        <c:v>26.047777777828742</c:v>
                      </c:pt>
                      <c:pt idx="809">
                        <c:v>26.047777777828742</c:v>
                      </c:pt>
                      <c:pt idx="810">
                        <c:v>26.065000000060536</c:v>
                      </c:pt>
                      <c:pt idx="811">
                        <c:v>26.065000000060536</c:v>
                      </c:pt>
                      <c:pt idx="812">
                        <c:v>26.08222222229233</c:v>
                      </c:pt>
                      <c:pt idx="813">
                        <c:v>26.08222222229233</c:v>
                      </c:pt>
                      <c:pt idx="814">
                        <c:v>26.099444444349501</c:v>
                      </c:pt>
                      <c:pt idx="815">
                        <c:v>26.099444444349501</c:v>
                      </c:pt>
                      <c:pt idx="816">
                        <c:v>26.116666666581295</c:v>
                      </c:pt>
                      <c:pt idx="817">
                        <c:v>26.116666666581295</c:v>
                      </c:pt>
                      <c:pt idx="818">
                        <c:v>26.13388888881309</c:v>
                      </c:pt>
                      <c:pt idx="819">
                        <c:v>26.13388888881309</c:v>
                      </c:pt>
                      <c:pt idx="820">
                        <c:v>26.151111111044884</c:v>
                      </c:pt>
                      <c:pt idx="821">
                        <c:v>26.151111111044884</c:v>
                      </c:pt>
                      <c:pt idx="822">
                        <c:v>26.168333333276678</c:v>
                      </c:pt>
                      <c:pt idx="823">
                        <c:v>26.168333333276678</c:v>
                      </c:pt>
                      <c:pt idx="824">
                        <c:v>26.185555555508472</c:v>
                      </c:pt>
                      <c:pt idx="825">
                        <c:v>26.185555555508472</c:v>
                      </c:pt>
                      <c:pt idx="826">
                        <c:v>26.202777777740266</c:v>
                      </c:pt>
                      <c:pt idx="827">
                        <c:v>26.202777777740266</c:v>
                      </c:pt>
                      <c:pt idx="828">
                        <c:v>26.21999999997206</c:v>
                      </c:pt>
                      <c:pt idx="829">
                        <c:v>26.21999999997206</c:v>
                      </c:pt>
                      <c:pt idx="830">
                        <c:v>26.237222222203854</c:v>
                      </c:pt>
                      <c:pt idx="831">
                        <c:v>26.237222222203854</c:v>
                      </c:pt>
                      <c:pt idx="832">
                        <c:v>26.254444444435649</c:v>
                      </c:pt>
                      <c:pt idx="833">
                        <c:v>26.254444444435649</c:v>
                      </c:pt>
                      <c:pt idx="834">
                        <c:v>26.271666666667443</c:v>
                      </c:pt>
                      <c:pt idx="835">
                        <c:v>26.271666666667443</c:v>
                      </c:pt>
                      <c:pt idx="836">
                        <c:v>26.288888888899237</c:v>
                      </c:pt>
                      <c:pt idx="837">
                        <c:v>26.288888888899237</c:v>
                      </c:pt>
                      <c:pt idx="838">
                        <c:v>26.306111111131031</c:v>
                      </c:pt>
                      <c:pt idx="839">
                        <c:v>26.306111111131031</c:v>
                      </c:pt>
                      <c:pt idx="840">
                        <c:v>26.323055555520114</c:v>
                      </c:pt>
                      <c:pt idx="841">
                        <c:v>26.323055555520114</c:v>
                      </c:pt>
                      <c:pt idx="842">
                        <c:v>26.340277777751908</c:v>
                      </c:pt>
                      <c:pt idx="843">
                        <c:v>26.340277777751908</c:v>
                      </c:pt>
                      <c:pt idx="844">
                        <c:v>26.357499999983702</c:v>
                      </c:pt>
                      <c:pt idx="845">
                        <c:v>26.357499999983702</c:v>
                      </c:pt>
                      <c:pt idx="846">
                        <c:v>26.374722222215496</c:v>
                      </c:pt>
                      <c:pt idx="847">
                        <c:v>26.374722222215496</c:v>
                      </c:pt>
                      <c:pt idx="848">
                        <c:v>26.39194444444729</c:v>
                      </c:pt>
                      <c:pt idx="849">
                        <c:v>26.39194444444729</c:v>
                      </c:pt>
                      <c:pt idx="850">
                        <c:v>26.409166666679084</c:v>
                      </c:pt>
                      <c:pt idx="851">
                        <c:v>26.409166666679084</c:v>
                      </c:pt>
                      <c:pt idx="852">
                        <c:v>26.426388888910878</c:v>
                      </c:pt>
                      <c:pt idx="853">
                        <c:v>26.426388888910878</c:v>
                      </c:pt>
                      <c:pt idx="854">
                        <c:v>26.443611111142673</c:v>
                      </c:pt>
                      <c:pt idx="855">
                        <c:v>26.443611111142673</c:v>
                      </c:pt>
                      <c:pt idx="856">
                        <c:v>26.460833333374467</c:v>
                      </c:pt>
                      <c:pt idx="857">
                        <c:v>26.460833333374467</c:v>
                      </c:pt>
                      <c:pt idx="858">
                        <c:v>26.478055555606261</c:v>
                      </c:pt>
                      <c:pt idx="859">
                        <c:v>26.478055555606261</c:v>
                      </c:pt>
                      <c:pt idx="860">
                        <c:v>26.495277777838055</c:v>
                      </c:pt>
                      <c:pt idx="861">
                        <c:v>26.495277777838055</c:v>
                      </c:pt>
                      <c:pt idx="862">
                        <c:v>26.512500000069849</c:v>
                      </c:pt>
                      <c:pt idx="863">
                        <c:v>26.512500000069849</c:v>
                      </c:pt>
                      <c:pt idx="864">
                        <c:v>26.52972222212702</c:v>
                      </c:pt>
                      <c:pt idx="865">
                        <c:v>26.52972222212702</c:v>
                      </c:pt>
                      <c:pt idx="866">
                        <c:v>26.546944444358815</c:v>
                      </c:pt>
                      <c:pt idx="867">
                        <c:v>26.546944444358815</c:v>
                      </c:pt>
                      <c:pt idx="868">
                        <c:v>26.564166666590609</c:v>
                      </c:pt>
                      <c:pt idx="869">
                        <c:v>26.564166666590609</c:v>
                      </c:pt>
                      <c:pt idx="870">
                        <c:v>26.581388888822403</c:v>
                      </c:pt>
                      <c:pt idx="871">
                        <c:v>26.581388888822403</c:v>
                      </c:pt>
                      <c:pt idx="872">
                        <c:v>26.598611111054197</c:v>
                      </c:pt>
                      <c:pt idx="873">
                        <c:v>26.598611111054197</c:v>
                      </c:pt>
                      <c:pt idx="874">
                        <c:v>26.615833333285991</c:v>
                      </c:pt>
                      <c:pt idx="875">
                        <c:v>26.615833333285991</c:v>
                      </c:pt>
                      <c:pt idx="876">
                        <c:v>26.633055555517785</c:v>
                      </c:pt>
                      <c:pt idx="877">
                        <c:v>26.633055555517785</c:v>
                      </c:pt>
                      <c:pt idx="878">
                        <c:v>26.649999999906868</c:v>
                      </c:pt>
                      <c:pt idx="879">
                        <c:v>26.649999999906868</c:v>
                      </c:pt>
                      <c:pt idx="880">
                        <c:v>26.667222222138662</c:v>
                      </c:pt>
                      <c:pt idx="881">
                        <c:v>26.667222222138662</c:v>
                      </c:pt>
                      <c:pt idx="882">
                        <c:v>26.684444444370456</c:v>
                      </c:pt>
                      <c:pt idx="883">
                        <c:v>26.684444444370456</c:v>
                      </c:pt>
                      <c:pt idx="884">
                        <c:v>26.70166666660225</c:v>
                      </c:pt>
                      <c:pt idx="885">
                        <c:v>26.70166666660225</c:v>
                      </c:pt>
                      <c:pt idx="886">
                        <c:v>26.718888888834044</c:v>
                      </c:pt>
                      <c:pt idx="887">
                        <c:v>26.718888888834044</c:v>
                      </c:pt>
                      <c:pt idx="888">
                        <c:v>26.736111111065838</c:v>
                      </c:pt>
                      <c:pt idx="889">
                        <c:v>26.736111111065838</c:v>
                      </c:pt>
                      <c:pt idx="890">
                        <c:v>26.753333333297633</c:v>
                      </c:pt>
                      <c:pt idx="891">
                        <c:v>26.753333333297633</c:v>
                      </c:pt>
                      <c:pt idx="892">
                        <c:v>26.770555555529427</c:v>
                      </c:pt>
                      <c:pt idx="893">
                        <c:v>26.770555555529427</c:v>
                      </c:pt>
                      <c:pt idx="894">
                        <c:v>26.787777777761221</c:v>
                      </c:pt>
                      <c:pt idx="895">
                        <c:v>26.787777777761221</c:v>
                      </c:pt>
                      <c:pt idx="896">
                        <c:v>26.804999999993015</c:v>
                      </c:pt>
                      <c:pt idx="897">
                        <c:v>26.804999999993015</c:v>
                      </c:pt>
                      <c:pt idx="898">
                        <c:v>26.822222222224809</c:v>
                      </c:pt>
                      <c:pt idx="899">
                        <c:v>26.822222222224809</c:v>
                      </c:pt>
                      <c:pt idx="900">
                        <c:v>26.839444444456603</c:v>
                      </c:pt>
                      <c:pt idx="901">
                        <c:v>26.839444444456603</c:v>
                      </c:pt>
                      <c:pt idx="902">
                        <c:v>26.856666666688398</c:v>
                      </c:pt>
                      <c:pt idx="903">
                        <c:v>26.856666666688398</c:v>
                      </c:pt>
                      <c:pt idx="904">
                        <c:v>26.873888888920192</c:v>
                      </c:pt>
                      <c:pt idx="905">
                        <c:v>26.873888888920192</c:v>
                      </c:pt>
                      <c:pt idx="906">
                        <c:v>26.891111111151986</c:v>
                      </c:pt>
                      <c:pt idx="907">
                        <c:v>26.891111111151986</c:v>
                      </c:pt>
                      <c:pt idx="908">
                        <c:v>26.90833333338378</c:v>
                      </c:pt>
                      <c:pt idx="909">
                        <c:v>26.90833333338378</c:v>
                      </c:pt>
                      <c:pt idx="910">
                        <c:v>26.925555555615574</c:v>
                      </c:pt>
                      <c:pt idx="911">
                        <c:v>26.925555555615574</c:v>
                      </c:pt>
                      <c:pt idx="912">
                        <c:v>26.942500000004657</c:v>
                      </c:pt>
                      <c:pt idx="913">
                        <c:v>26.942500000004657</c:v>
                      </c:pt>
                      <c:pt idx="914">
                        <c:v>26.959722222236451</c:v>
                      </c:pt>
                      <c:pt idx="915">
                        <c:v>26.959722222236451</c:v>
                      </c:pt>
                      <c:pt idx="916">
                        <c:v>26.976944444468245</c:v>
                      </c:pt>
                      <c:pt idx="917">
                        <c:v>26.976944444468245</c:v>
                      </c:pt>
                      <c:pt idx="918">
                        <c:v>26.994166666700039</c:v>
                      </c:pt>
                      <c:pt idx="919">
                        <c:v>26.994166666700039</c:v>
                      </c:pt>
                      <c:pt idx="920">
                        <c:v>27.011388888931833</c:v>
                      </c:pt>
                      <c:pt idx="921">
                        <c:v>27.011388888931833</c:v>
                      </c:pt>
                      <c:pt idx="922">
                        <c:v>27.028611111163627</c:v>
                      </c:pt>
                      <c:pt idx="923">
                        <c:v>27.028611111163627</c:v>
                      </c:pt>
                      <c:pt idx="924">
                        <c:v>27.045833333395422</c:v>
                      </c:pt>
                      <c:pt idx="925">
                        <c:v>27.045833333395422</c:v>
                      </c:pt>
                      <c:pt idx="926">
                        <c:v>27.063055555627216</c:v>
                      </c:pt>
                      <c:pt idx="927">
                        <c:v>27.063055555627216</c:v>
                      </c:pt>
                      <c:pt idx="928">
                        <c:v>27.080277777684387</c:v>
                      </c:pt>
                      <c:pt idx="929">
                        <c:v>27.080277777684387</c:v>
                      </c:pt>
                      <c:pt idx="930">
                        <c:v>27.097499999916181</c:v>
                      </c:pt>
                      <c:pt idx="931">
                        <c:v>27.097499999916181</c:v>
                      </c:pt>
                      <c:pt idx="932">
                        <c:v>27.114722222147975</c:v>
                      </c:pt>
                      <c:pt idx="933">
                        <c:v>27.114722222147975</c:v>
                      </c:pt>
                      <c:pt idx="934">
                        <c:v>27.131944444379769</c:v>
                      </c:pt>
                      <c:pt idx="935">
                        <c:v>27.131944444379769</c:v>
                      </c:pt>
                      <c:pt idx="936">
                        <c:v>27.149166666611563</c:v>
                      </c:pt>
                      <c:pt idx="937">
                        <c:v>27.149166666611563</c:v>
                      </c:pt>
                      <c:pt idx="938">
                        <c:v>27.166388888843358</c:v>
                      </c:pt>
                      <c:pt idx="939">
                        <c:v>27.166388888843358</c:v>
                      </c:pt>
                      <c:pt idx="940">
                        <c:v>27.183611111075152</c:v>
                      </c:pt>
                      <c:pt idx="941">
                        <c:v>27.183611111075152</c:v>
                      </c:pt>
                      <c:pt idx="942">
                        <c:v>27.200833333306946</c:v>
                      </c:pt>
                      <c:pt idx="943">
                        <c:v>27.200833333306946</c:v>
                      </c:pt>
                      <c:pt idx="944">
                        <c:v>27.21805555553874</c:v>
                      </c:pt>
                      <c:pt idx="945">
                        <c:v>27.21805555553874</c:v>
                      </c:pt>
                      <c:pt idx="946">
                        <c:v>27.235277777770534</c:v>
                      </c:pt>
                      <c:pt idx="947">
                        <c:v>27.235277777770534</c:v>
                      </c:pt>
                      <c:pt idx="948">
                        <c:v>27.252222222159617</c:v>
                      </c:pt>
                      <c:pt idx="949">
                        <c:v>27.252222222159617</c:v>
                      </c:pt>
                      <c:pt idx="950">
                        <c:v>27.269444444391411</c:v>
                      </c:pt>
                      <c:pt idx="951">
                        <c:v>27.269444444391411</c:v>
                      </c:pt>
                      <c:pt idx="952">
                        <c:v>27.286666666623205</c:v>
                      </c:pt>
                      <c:pt idx="953">
                        <c:v>27.286666666623205</c:v>
                      </c:pt>
                      <c:pt idx="954">
                        <c:v>27.303888888854999</c:v>
                      </c:pt>
                      <c:pt idx="955">
                        <c:v>27.303888888854999</c:v>
                      </c:pt>
                      <c:pt idx="956">
                        <c:v>27.321111111086793</c:v>
                      </c:pt>
                      <c:pt idx="957">
                        <c:v>27.321111111086793</c:v>
                      </c:pt>
                      <c:pt idx="958">
                        <c:v>27.338333333318587</c:v>
                      </c:pt>
                      <c:pt idx="959">
                        <c:v>27.338333333318587</c:v>
                      </c:pt>
                      <c:pt idx="960">
                        <c:v>27.355555555550382</c:v>
                      </c:pt>
                      <c:pt idx="961">
                        <c:v>27.355555555550382</c:v>
                      </c:pt>
                      <c:pt idx="962">
                        <c:v>27.372777777782176</c:v>
                      </c:pt>
                      <c:pt idx="963">
                        <c:v>27.372777777782176</c:v>
                      </c:pt>
                      <c:pt idx="964">
                        <c:v>27.39000000001397</c:v>
                      </c:pt>
                      <c:pt idx="965">
                        <c:v>27.39000000001397</c:v>
                      </c:pt>
                      <c:pt idx="966">
                        <c:v>27.407222222245764</c:v>
                      </c:pt>
                      <c:pt idx="967">
                        <c:v>27.407222222245764</c:v>
                      </c:pt>
                      <c:pt idx="968">
                        <c:v>27.424444444477558</c:v>
                      </c:pt>
                      <c:pt idx="969">
                        <c:v>27.424444444477558</c:v>
                      </c:pt>
                      <c:pt idx="970">
                        <c:v>27.441666666709352</c:v>
                      </c:pt>
                      <c:pt idx="971">
                        <c:v>27.441666666709352</c:v>
                      </c:pt>
                      <c:pt idx="972">
                        <c:v>27.458888888941146</c:v>
                      </c:pt>
                      <c:pt idx="973">
                        <c:v>27.458888888941146</c:v>
                      </c:pt>
                      <c:pt idx="974">
                        <c:v>27.476111111172941</c:v>
                      </c:pt>
                      <c:pt idx="975">
                        <c:v>27.476111111172941</c:v>
                      </c:pt>
                      <c:pt idx="976">
                        <c:v>27.493333333404735</c:v>
                      </c:pt>
                      <c:pt idx="977">
                        <c:v>27.493333333404735</c:v>
                      </c:pt>
                      <c:pt idx="978">
                        <c:v>27.510555555461906</c:v>
                      </c:pt>
                      <c:pt idx="979">
                        <c:v>27.510555555461906</c:v>
                      </c:pt>
                      <c:pt idx="980">
                        <c:v>27.5277777776937</c:v>
                      </c:pt>
                      <c:pt idx="981">
                        <c:v>27.5277777776937</c:v>
                      </c:pt>
                      <c:pt idx="982">
                        <c:v>27.544999999925494</c:v>
                      </c:pt>
                      <c:pt idx="983">
                        <c:v>27.544999999925494</c:v>
                      </c:pt>
                      <c:pt idx="984">
                        <c:v>27.5619444444892</c:v>
                      </c:pt>
                      <c:pt idx="985">
                        <c:v>27.5619444444892</c:v>
                      </c:pt>
                      <c:pt idx="986">
                        <c:v>27.579166666720994</c:v>
                      </c:pt>
                      <c:pt idx="987">
                        <c:v>27.579166666720994</c:v>
                      </c:pt>
                      <c:pt idx="988">
                        <c:v>27.596388888952788</c:v>
                      </c:pt>
                      <c:pt idx="989">
                        <c:v>27.596388888952788</c:v>
                      </c:pt>
                      <c:pt idx="990">
                        <c:v>27.613611111184582</c:v>
                      </c:pt>
                      <c:pt idx="991">
                        <c:v>27.613611111184582</c:v>
                      </c:pt>
                      <c:pt idx="992">
                        <c:v>27.630833333241753</c:v>
                      </c:pt>
                      <c:pt idx="993">
                        <c:v>27.630833333241753</c:v>
                      </c:pt>
                      <c:pt idx="994">
                        <c:v>27.648055555473547</c:v>
                      </c:pt>
                      <c:pt idx="995">
                        <c:v>27.648055555473547</c:v>
                      </c:pt>
                      <c:pt idx="996">
                        <c:v>27.665277777705342</c:v>
                      </c:pt>
                      <c:pt idx="997">
                        <c:v>27.665277777705342</c:v>
                      </c:pt>
                      <c:pt idx="998">
                        <c:v>27.682499999937136</c:v>
                      </c:pt>
                      <c:pt idx="999">
                        <c:v>27.682499999937136</c:v>
                      </c:pt>
                      <c:pt idx="1000">
                        <c:v>27.69972222216893</c:v>
                      </c:pt>
                      <c:pt idx="1001">
                        <c:v>27.69972222216893</c:v>
                      </c:pt>
                      <c:pt idx="1002">
                        <c:v>27.716944444400724</c:v>
                      </c:pt>
                      <c:pt idx="1003">
                        <c:v>27.716944444400724</c:v>
                      </c:pt>
                      <c:pt idx="1004">
                        <c:v>27.734166666632518</c:v>
                      </c:pt>
                      <c:pt idx="1005">
                        <c:v>27.734166666632518</c:v>
                      </c:pt>
                      <c:pt idx="1006">
                        <c:v>27.751388888864312</c:v>
                      </c:pt>
                      <c:pt idx="1007">
                        <c:v>27.751388888864312</c:v>
                      </c:pt>
                      <c:pt idx="1008">
                        <c:v>27.768611111096106</c:v>
                      </c:pt>
                      <c:pt idx="1009">
                        <c:v>27.768611111096106</c:v>
                      </c:pt>
                      <c:pt idx="1010">
                        <c:v>27.785833333327901</c:v>
                      </c:pt>
                      <c:pt idx="1011">
                        <c:v>27.785833333327901</c:v>
                      </c:pt>
                      <c:pt idx="1012">
                        <c:v>27.803055555559695</c:v>
                      </c:pt>
                      <c:pt idx="1013">
                        <c:v>27.803055555559695</c:v>
                      </c:pt>
                      <c:pt idx="1014">
                        <c:v>27.820277777791489</c:v>
                      </c:pt>
                      <c:pt idx="1015">
                        <c:v>27.820277777791489</c:v>
                      </c:pt>
                      <c:pt idx="1016">
                        <c:v>27.837500000023283</c:v>
                      </c:pt>
                      <c:pt idx="1017">
                        <c:v>27.837500000023283</c:v>
                      </c:pt>
                      <c:pt idx="1018">
                        <c:v>27.854722222255077</c:v>
                      </c:pt>
                      <c:pt idx="1019">
                        <c:v>27.854722222255077</c:v>
                      </c:pt>
                      <c:pt idx="1020">
                        <c:v>27.87166666664416</c:v>
                      </c:pt>
                      <c:pt idx="1021">
                        <c:v>27.87166666664416</c:v>
                      </c:pt>
                      <c:pt idx="1022">
                        <c:v>27.888888888875954</c:v>
                      </c:pt>
                      <c:pt idx="1023">
                        <c:v>27.888888888875954</c:v>
                      </c:pt>
                      <c:pt idx="1024">
                        <c:v>27.906111111107748</c:v>
                      </c:pt>
                      <c:pt idx="1025">
                        <c:v>27.906111111107748</c:v>
                      </c:pt>
                      <c:pt idx="1026">
                        <c:v>27.923333333339542</c:v>
                      </c:pt>
                      <c:pt idx="1027">
                        <c:v>27.923333333339542</c:v>
                      </c:pt>
                      <c:pt idx="1028">
                        <c:v>27.940555555571336</c:v>
                      </c:pt>
                      <c:pt idx="1029">
                        <c:v>27.940555555571336</c:v>
                      </c:pt>
                      <c:pt idx="1030">
                        <c:v>27.95777777780313</c:v>
                      </c:pt>
                      <c:pt idx="1031">
                        <c:v>27.95777777780313</c:v>
                      </c:pt>
                      <c:pt idx="1032">
                        <c:v>27.975000000034925</c:v>
                      </c:pt>
                      <c:pt idx="1033">
                        <c:v>27.975000000034925</c:v>
                      </c:pt>
                      <c:pt idx="1034">
                        <c:v>27.992222222266719</c:v>
                      </c:pt>
                      <c:pt idx="1035">
                        <c:v>27.992222222266719</c:v>
                      </c:pt>
                      <c:pt idx="1036">
                        <c:v>28.009444444498513</c:v>
                      </c:pt>
                      <c:pt idx="1037">
                        <c:v>28.009444444498513</c:v>
                      </c:pt>
                      <c:pt idx="1038">
                        <c:v>28.026666666730307</c:v>
                      </c:pt>
                      <c:pt idx="1039">
                        <c:v>28.026666666730307</c:v>
                      </c:pt>
                      <c:pt idx="1040">
                        <c:v>28.043888888962101</c:v>
                      </c:pt>
                      <c:pt idx="1041">
                        <c:v>28.043888888962101</c:v>
                      </c:pt>
                      <c:pt idx="1042">
                        <c:v>28.061111111019272</c:v>
                      </c:pt>
                      <c:pt idx="1043">
                        <c:v>28.061111111019272</c:v>
                      </c:pt>
                      <c:pt idx="1044">
                        <c:v>28.078333333251067</c:v>
                      </c:pt>
                      <c:pt idx="1045">
                        <c:v>28.078333333251067</c:v>
                      </c:pt>
                      <c:pt idx="1046">
                        <c:v>28.095555555482861</c:v>
                      </c:pt>
                      <c:pt idx="1047">
                        <c:v>28.095555555482861</c:v>
                      </c:pt>
                      <c:pt idx="1048">
                        <c:v>28.112777777714655</c:v>
                      </c:pt>
                      <c:pt idx="1049">
                        <c:v>28.112777777714655</c:v>
                      </c:pt>
                      <c:pt idx="1050">
                        <c:v>28.129999999946449</c:v>
                      </c:pt>
                      <c:pt idx="1051">
                        <c:v>28.129999999946449</c:v>
                      </c:pt>
                      <c:pt idx="1052">
                        <c:v>28.147222222178243</c:v>
                      </c:pt>
                      <c:pt idx="1053">
                        <c:v>28.147222222178243</c:v>
                      </c:pt>
                      <c:pt idx="1054">
                        <c:v>28.164166666741949</c:v>
                      </c:pt>
                      <c:pt idx="1055">
                        <c:v>28.164166666741949</c:v>
                      </c:pt>
                      <c:pt idx="1056">
                        <c:v>28.18138888879912</c:v>
                      </c:pt>
                      <c:pt idx="1057">
                        <c:v>28.18138888879912</c:v>
                      </c:pt>
                      <c:pt idx="1058">
                        <c:v>28.198611111030914</c:v>
                      </c:pt>
                      <c:pt idx="1059">
                        <c:v>28.198611111030914</c:v>
                      </c:pt>
                      <c:pt idx="1060">
                        <c:v>28.215833333262708</c:v>
                      </c:pt>
                      <c:pt idx="1061">
                        <c:v>28.215833333262708</c:v>
                      </c:pt>
                      <c:pt idx="1062">
                        <c:v>28.233055555494502</c:v>
                      </c:pt>
                      <c:pt idx="1063">
                        <c:v>28.233055555494502</c:v>
                      </c:pt>
                      <c:pt idx="1064">
                        <c:v>28.250277777726296</c:v>
                      </c:pt>
                      <c:pt idx="1065">
                        <c:v>28.250277777726296</c:v>
                      </c:pt>
                      <c:pt idx="1066">
                        <c:v>28.26749999995809</c:v>
                      </c:pt>
                      <c:pt idx="1067">
                        <c:v>28.26749999995809</c:v>
                      </c:pt>
                      <c:pt idx="1068">
                        <c:v>28.284722222189885</c:v>
                      </c:pt>
                      <c:pt idx="1069">
                        <c:v>28.284722222189885</c:v>
                      </c:pt>
                      <c:pt idx="1070">
                        <c:v>28.301944444421679</c:v>
                      </c:pt>
                      <c:pt idx="1071">
                        <c:v>28.301944444421679</c:v>
                      </c:pt>
                      <c:pt idx="1072">
                        <c:v>28.319166666653473</c:v>
                      </c:pt>
                      <c:pt idx="1073">
                        <c:v>28.319166666653473</c:v>
                      </c:pt>
                      <c:pt idx="1074">
                        <c:v>28.336388888885267</c:v>
                      </c:pt>
                      <c:pt idx="1075">
                        <c:v>28.336388888885267</c:v>
                      </c:pt>
                      <c:pt idx="1076">
                        <c:v>28.353611111117061</c:v>
                      </c:pt>
                      <c:pt idx="1077">
                        <c:v>28.353611111117061</c:v>
                      </c:pt>
                      <c:pt idx="1078">
                        <c:v>28.370833333348855</c:v>
                      </c:pt>
                      <c:pt idx="1079">
                        <c:v>28.370833333348855</c:v>
                      </c:pt>
                      <c:pt idx="1080">
                        <c:v>28.38805555558065</c:v>
                      </c:pt>
                      <c:pt idx="1081">
                        <c:v>28.38805555558065</c:v>
                      </c:pt>
                      <c:pt idx="1082">
                        <c:v>28.405277777812444</c:v>
                      </c:pt>
                      <c:pt idx="1083">
                        <c:v>28.405277777812444</c:v>
                      </c:pt>
                      <c:pt idx="1084">
                        <c:v>28.422500000044238</c:v>
                      </c:pt>
                      <c:pt idx="1085">
                        <c:v>28.422500000044238</c:v>
                      </c:pt>
                      <c:pt idx="1086">
                        <c:v>28.439722222276032</c:v>
                      </c:pt>
                      <c:pt idx="1087">
                        <c:v>28.439722222276032</c:v>
                      </c:pt>
                      <c:pt idx="1088">
                        <c:v>28.456944444507826</c:v>
                      </c:pt>
                      <c:pt idx="1089">
                        <c:v>28.456944444507826</c:v>
                      </c:pt>
                      <c:pt idx="1090">
                        <c:v>28.473888888896909</c:v>
                      </c:pt>
                      <c:pt idx="1091">
                        <c:v>28.47416666673962</c:v>
                      </c:pt>
                      <c:pt idx="1092">
                        <c:v>28.491111111128703</c:v>
                      </c:pt>
                      <c:pt idx="1093">
                        <c:v>28.491111111128703</c:v>
                      </c:pt>
                      <c:pt idx="1094">
                        <c:v>28.508333333360497</c:v>
                      </c:pt>
                      <c:pt idx="1095">
                        <c:v>28.508333333360497</c:v>
                      </c:pt>
                      <c:pt idx="1096">
                        <c:v>28.525555555592291</c:v>
                      </c:pt>
                      <c:pt idx="1097">
                        <c:v>28.525555555592291</c:v>
                      </c:pt>
                      <c:pt idx="1098">
                        <c:v>28.542777777824085</c:v>
                      </c:pt>
                      <c:pt idx="1099">
                        <c:v>28.542777777824085</c:v>
                      </c:pt>
                      <c:pt idx="1100">
                        <c:v>28.560000000055879</c:v>
                      </c:pt>
                      <c:pt idx="1101">
                        <c:v>28.560000000055879</c:v>
                      </c:pt>
                      <c:pt idx="1102">
                        <c:v>28.577222222287674</c:v>
                      </c:pt>
                      <c:pt idx="1103">
                        <c:v>28.577222222287674</c:v>
                      </c:pt>
                      <c:pt idx="1104">
                        <c:v>28.594444444519468</c:v>
                      </c:pt>
                      <c:pt idx="1105">
                        <c:v>28.594444444519468</c:v>
                      </c:pt>
                      <c:pt idx="1106">
                        <c:v>28.611666666576639</c:v>
                      </c:pt>
                      <c:pt idx="1107">
                        <c:v>28.611666666576639</c:v>
                      </c:pt>
                      <c:pt idx="1108">
                        <c:v>28.628888888808433</c:v>
                      </c:pt>
                      <c:pt idx="1109">
                        <c:v>28.628888888808433</c:v>
                      </c:pt>
                      <c:pt idx="1110">
                        <c:v>28.646111111040227</c:v>
                      </c:pt>
                      <c:pt idx="1111">
                        <c:v>28.646111111040227</c:v>
                      </c:pt>
                      <c:pt idx="1112">
                        <c:v>28.663333333272021</c:v>
                      </c:pt>
                      <c:pt idx="1113">
                        <c:v>28.663333333272021</c:v>
                      </c:pt>
                      <c:pt idx="1114">
                        <c:v>28.680555555503815</c:v>
                      </c:pt>
                      <c:pt idx="1115">
                        <c:v>28.680555555503815</c:v>
                      </c:pt>
                      <c:pt idx="1116">
                        <c:v>28.69777777773561</c:v>
                      </c:pt>
                      <c:pt idx="1117">
                        <c:v>28.69777777773561</c:v>
                      </c:pt>
                      <c:pt idx="1118">
                        <c:v>28.714999999967404</c:v>
                      </c:pt>
                      <c:pt idx="1119">
                        <c:v>28.714999999967404</c:v>
                      </c:pt>
                      <c:pt idx="1120">
                        <c:v>28.732222222199198</c:v>
                      </c:pt>
                      <c:pt idx="1121">
                        <c:v>28.732222222199198</c:v>
                      </c:pt>
                      <c:pt idx="1122">
                        <c:v>28.749444444430992</c:v>
                      </c:pt>
                      <c:pt idx="1123">
                        <c:v>28.749444444430992</c:v>
                      </c:pt>
                      <c:pt idx="1124">
                        <c:v>28.766666666662786</c:v>
                      </c:pt>
                      <c:pt idx="1125">
                        <c:v>28.766666666662786</c:v>
                      </c:pt>
                      <c:pt idx="1126">
                        <c:v>28.78388888889458</c:v>
                      </c:pt>
                      <c:pt idx="1127">
                        <c:v>28.78388888889458</c:v>
                      </c:pt>
                      <c:pt idx="1128">
                        <c:v>28.801111111126374</c:v>
                      </c:pt>
                      <c:pt idx="1129">
                        <c:v>28.801111111126374</c:v>
                      </c:pt>
                      <c:pt idx="1130">
                        <c:v>28.818055555515457</c:v>
                      </c:pt>
                      <c:pt idx="1131">
                        <c:v>28.818055555515457</c:v>
                      </c:pt>
                      <c:pt idx="1132">
                        <c:v>28.835277777747251</c:v>
                      </c:pt>
                      <c:pt idx="1133">
                        <c:v>28.835277777747251</c:v>
                      </c:pt>
                      <c:pt idx="1134">
                        <c:v>28.852499999979045</c:v>
                      </c:pt>
                      <c:pt idx="1135">
                        <c:v>28.852499999979045</c:v>
                      </c:pt>
                      <c:pt idx="1136">
                        <c:v>28.869722222210839</c:v>
                      </c:pt>
                      <c:pt idx="1137">
                        <c:v>28.869722222210839</c:v>
                      </c:pt>
                      <c:pt idx="1138">
                        <c:v>28.886944444442634</c:v>
                      </c:pt>
                      <c:pt idx="1139">
                        <c:v>28.886944444442634</c:v>
                      </c:pt>
                      <c:pt idx="1140">
                        <c:v>28.904166666674428</c:v>
                      </c:pt>
                      <c:pt idx="1141">
                        <c:v>28.904166666674428</c:v>
                      </c:pt>
                      <c:pt idx="1142">
                        <c:v>28.921388888906222</c:v>
                      </c:pt>
                      <c:pt idx="1143">
                        <c:v>28.921388888906222</c:v>
                      </c:pt>
                      <c:pt idx="1144">
                        <c:v>28.938611111138016</c:v>
                      </c:pt>
                      <c:pt idx="1145">
                        <c:v>28.938611111138016</c:v>
                      </c:pt>
                      <c:pt idx="1146">
                        <c:v>28.95583333336981</c:v>
                      </c:pt>
                      <c:pt idx="1147">
                        <c:v>28.95583333336981</c:v>
                      </c:pt>
                      <c:pt idx="1148">
                        <c:v>28.973055555601604</c:v>
                      </c:pt>
                      <c:pt idx="1149">
                        <c:v>28.973055555601604</c:v>
                      </c:pt>
                      <c:pt idx="1150">
                        <c:v>28.990277777833398</c:v>
                      </c:pt>
                      <c:pt idx="1151">
                        <c:v>28.990277777833398</c:v>
                      </c:pt>
                      <c:pt idx="1152">
                        <c:v>29.007500000065193</c:v>
                      </c:pt>
                      <c:pt idx="1153">
                        <c:v>29.007500000065193</c:v>
                      </c:pt>
                      <c:pt idx="1154">
                        <c:v>29.024722222296987</c:v>
                      </c:pt>
                      <c:pt idx="1155">
                        <c:v>29.024722222296987</c:v>
                      </c:pt>
                      <c:pt idx="1156">
                        <c:v>29.041944444354158</c:v>
                      </c:pt>
                      <c:pt idx="1157">
                        <c:v>29.041944444354158</c:v>
                      </c:pt>
                      <c:pt idx="1158">
                        <c:v>29.059166666585952</c:v>
                      </c:pt>
                      <c:pt idx="1159">
                        <c:v>29.059166666585952</c:v>
                      </c:pt>
                      <c:pt idx="1160">
                        <c:v>29.076388888817746</c:v>
                      </c:pt>
                      <c:pt idx="1161">
                        <c:v>29.076388888817746</c:v>
                      </c:pt>
                      <c:pt idx="1162">
                        <c:v>29.09361111104954</c:v>
                      </c:pt>
                      <c:pt idx="1163">
                        <c:v>29.09361111104954</c:v>
                      </c:pt>
                      <c:pt idx="1164">
                        <c:v>29.110833333281334</c:v>
                      </c:pt>
                      <c:pt idx="1165">
                        <c:v>29.110833333281334</c:v>
                      </c:pt>
                      <c:pt idx="1166">
                        <c:v>29.12777777784504</c:v>
                      </c:pt>
                      <c:pt idx="1167">
                        <c:v>29.12777777784504</c:v>
                      </c:pt>
                      <c:pt idx="1168">
                        <c:v>29.145000000076834</c:v>
                      </c:pt>
                      <c:pt idx="1169">
                        <c:v>29.145000000076834</c:v>
                      </c:pt>
                      <c:pt idx="1170">
                        <c:v>29.162222222134005</c:v>
                      </c:pt>
                      <c:pt idx="1171">
                        <c:v>29.162222222134005</c:v>
                      </c:pt>
                      <c:pt idx="1172">
                        <c:v>29.179444444365799</c:v>
                      </c:pt>
                      <c:pt idx="1173">
                        <c:v>29.179444444365799</c:v>
                      </c:pt>
                      <c:pt idx="1174">
                        <c:v>29.196666666597594</c:v>
                      </c:pt>
                      <c:pt idx="1175">
                        <c:v>29.196666666597594</c:v>
                      </c:pt>
                      <c:pt idx="1176">
                        <c:v>29.213888888829388</c:v>
                      </c:pt>
                      <c:pt idx="1177">
                        <c:v>29.213888888829388</c:v>
                      </c:pt>
                      <c:pt idx="1178">
                        <c:v>29.231111111061182</c:v>
                      </c:pt>
                      <c:pt idx="1179">
                        <c:v>29.231111111061182</c:v>
                      </c:pt>
                      <c:pt idx="1180">
                        <c:v>29.248333333292976</c:v>
                      </c:pt>
                      <c:pt idx="1181">
                        <c:v>29.248333333292976</c:v>
                      </c:pt>
                      <c:pt idx="1182">
                        <c:v>29.26555555552477</c:v>
                      </c:pt>
                      <c:pt idx="1183">
                        <c:v>29.26555555552477</c:v>
                      </c:pt>
                      <c:pt idx="1184">
                        <c:v>29.282777777756564</c:v>
                      </c:pt>
                      <c:pt idx="1185">
                        <c:v>29.282777777756564</c:v>
                      </c:pt>
                      <c:pt idx="1186">
                        <c:v>29.299999999988358</c:v>
                      </c:pt>
                      <c:pt idx="1187">
                        <c:v>29.299999999988358</c:v>
                      </c:pt>
                      <c:pt idx="1188">
                        <c:v>29.317222222220153</c:v>
                      </c:pt>
                      <c:pt idx="1189">
                        <c:v>29.317222222220153</c:v>
                      </c:pt>
                      <c:pt idx="1190">
                        <c:v>29.334444444451947</c:v>
                      </c:pt>
                      <c:pt idx="1191">
                        <c:v>29.334444444451947</c:v>
                      </c:pt>
                      <c:pt idx="1192">
                        <c:v>29.351666666683741</c:v>
                      </c:pt>
                      <c:pt idx="1193">
                        <c:v>29.351666666683741</c:v>
                      </c:pt>
                      <c:pt idx="1194">
                        <c:v>29.368888888915535</c:v>
                      </c:pt>
                      <c:pt idx="1195">
                        <c:v>29.368888888915535</c:v>
                      </c:pt>
                      <c:pt idx="1196">
                        <c:v>29.386111111147329</c:v>
                      </c:pt>
                      <c:pt idx="1197">
                        <c:v>29.386111111147329</c:v>
                      </c:pt>
                      <c:pt idx="1198">
                        <c:v>29.403333333379123</c:v>
                      </c:pt>
                      <c:pt idx="1199">
                        <c:v>29.403333333379123</c:v>
                      </c:pt>
                      <c:pt idx="1200">
                        <c:v>29.420555555610918</c:v>
                      </c:pt>
                      <c:pt idx="1201">
                        <c:v>29.420555555610918</c:v>
                      </c:pt>
                      <c:pt idx="1202">
                        <c:v>29.437777777842712</c:v>
                      </c:pt>
                      <c:pt idx="1203">
                        <c:v>29.437777777842712</c:v>
                      </c:pt>
                      <c:pt idx="1204">
                        <c:v>29.455000000074506</c:v>
                      </c:pt>
                      <c:pt idx="1205">
                        <c:v>29.455000000074506</c:v>
                      </c:pt>
                      <c:pt idx="1206">
                        <c:v>29.471944444463588</c:v>
                      </c:pt>
                      <c:pt idx="1207">
                        <c:v>29.471944444463588</c:v>
                      </c:pt>
                      <c:pt idx="1208">
                        <c:v>29.489166666695382</c:v>
                      </c:pt>
                      <c:pt idx="1209">
                        <c:v>29.489166666695382</c:v>
                      </c:pt>
                      <c:pt idx="1210">
                        <c:v>29.506388888927177</c:v>
                      </c:pt>
                      <c:pt idx="1211">
                        <c:v>29.506388888927177</c:v>
                      </c:pt>
                      <c:pt idx="1212">
                        <c:v>29.523611111158971</c:v>
                      </c:pt>
                      <c:pt idx="1213">
                        <c:v>29.523611111158971</c:v>
                      </c:pt>
                      <c:pt idx="1214">
                        <c:v>29.540833333390765</c:v>
                      </c:pt>
                      <c:pt idx="1215">
                        <c:v>29.540833333390765</c:v>
                      </c:pt>
                      <c:pt idx="1216">
                        <c:v>29.558055555622559</c:v>
                      </c:pt>
                      <c:pt idx="1217">
                        <c:v>29.558055555622559</c:v>
                      </c:pt>
                      <c:pt idx="1218">
                        <c:v>29.575277777854353</c:v>
                      </c:pt>
                      <c:pt idx="1219">
                        <c:v>29.575277777854353</c:v>
                      </c:pt>
                      <c:pt idx="1220">
                        <c:v>29.592499999911524</c:v>
                      </c:pt>
                      <c:pt idx="1221">
                        <c:v>29.592499999911524</c:v>
                      </c:pt>
                      <c:pt idx="1222">
                        <c:v>29.609722222143319</c:v>
                      </c:pt>
                      <c:pt idx="1223">
                        <c:v>29.609722222143319</c:v>
                      </c:pt>
                      <c:pt idx="1224">
                        <c:v>29.626944444375113</c:v>
                      </c:pt>
                      <c:pt idx="1225">
                        <c:v>29.626944444375113</c:v>
                      </c:pt>
                      <c:pt idx="1226">
                        <c:v>29.644166666606907</c:v>
                      </c:pt>
                      <c:pt idx="1227">
                        <c:v>29.644166666606907</c:v>
                      </c:pt>
                      <c:pt idx="1228">
                        <c:v>29.661388888838701</c:v>
                      </c:pt>
                      <c:pt idx="1229">
                        <c:v>29.661388888838701</c:v>
                      </c:pt>
                      <c:pt idx="1230">
                        <c:v>29.678611111070495</c:v>
                      </c:pt>
                      <c:pt idx="1231">
                        <c:v>29.678611111070495</c:v>
                      </c:pt>
                      <c:pt idx="1232">
                        <c:v>29.695833333302289</c:v>
                      </c:pt>
                      <c:pt idx="1233">
                        <c:v>29.695833333302289</c:v>
                      </c:pt>
                      <c:pt idx="1234">
                        <c:v>29.713055555534083</c:v>
                      </c:pt>
                      <c:pt idx="1235">
                        <c:v>29.713055555534083</c:v>
                      </c:pt>
                      <c:pt idx="1236">
                        <c:v>29.730277777765878</c:v>
                      </c:pt>
                      <c:pt idx="1237">
                        <c:v>29.730277777765878</c:v>
                      </c:pt>
                      <c:pt idx="1238">
                        <c:v>29.747499999997672</c:v>
                      </c:pt>
                      <c:pt idx="1239">
                        <c:v>29.747499999997672</c:v>
                      </c:pt>
                      <c:pt idx="1240">
                        <c:v>29.764444444386754</c:v>
                      </c:pt>
                      <c:pt idx="1241">
                        <c:v>29.764444444386754</c:v>
                      </c:pt>
                      <c:pt idx="1242">
                        <c:v>29.781666666618548</c:v>
                      </c:pt>
                      <c:pt idx="1243">
                        <c:v>29.781666666618548</c:v>
                      </c:pt>
                      <c:pt idx="1244">
                        <c:v>29.798888888850342</c:v>
                      </c:pt>
                      <c:pt idx="1245">
                        <c:v>29.798888888850342</c:v>
                      </c:pt>
                      <c:pt idx="1246">
                        <c:v>29.816111111082137</c:v>
                      </c:pt>
                      <c:pt idx="1247">
                        <c:v>29.816111111082137</c:v>
                      </c:pt>
                      <c:pt idx="1248">
                        <c:v>29.833333333313931</c:v>
                      </c:pt>
                      <c:pt idx="1249">
                        <c:v>29.833333333313931</c:v>
                      </c:pt>
                      <c:pt idx="1250">
                        <c:v>29.850555555545725</c:v>
                      </c:pt>
                      <c:pt idx="1251">
                        <c:v>29.850555555545725</c:v>
                      </c:pt>
                      <c:pt idx="1252">
                        <c:v>29.867777777777519</c:v>
                      </c:pt>
                      <c:pt idx="1253">
                        <c:v>29.867777777777519</c:v>
                      </c:pt>
                      <c:pt idx="1254">
                        <c:v>29.885000000009313</c:v>
                      </c:pt>
                      <c:pt idx="1255">
                        <c:v>29.885000000009313</c:v>
                      </c:pt>
                      <c:pt idx="1256">
                        <c:v>29.902222222241107</c:v>
                      </c:pt>
                      <c:pt idx="1257">
                        <c:v>29.902222222241107</c:v>
                      </c:pt>
                      <c:pt idx="1258">
                        <c:v>29.919444444472902</c:v>
                      </c:pt>
                      <c:pt idx="1259">
                        <c:v>29.919444444472902</c:v>
                      </c:pt>
                      <c:pt idx="1260">
                        <c:v>29.936666666704696</c:v>
                      </c:pt>
                      <c:pt idx="1261">
                        <c:v>29.936666666704696</c:v>
                      </c:pt>
                      <c:pt idx="1262">
                        <c:v>29.95388888893649</c:v>
                      </c:pt>
                      <c:pt idx="1263">
                        <c:v>29.95388888893649</c:v>
                      </c:pt>
                      <c:pt idx="1264">
                        <c:v>29.971111111168284</c:v>
                      </c:pt>
                      <c:pt idx="1265">
                        <c:v>29.971111111168284</c:v>
                      </c:pt>
                      <c:pt idx="1266">
                        <c:v>29.988333333400078</c:v>
                      </c:pt>
                      <c:pt idx="1267">
                        <c:v>29.988333333400078</c:v>
                      </c:pt>
                      <c:pt idx="1268">
                        <c:v>30.005555555631872</c:v>
                      </c:pt>
                      <c:pt idx="1269">
                        <c:v>30.005555555631872</c:v>
                      </c:pt>
                      <c:pt idx="1270">
                        <c:v>30.022777777689043</c:v>
                      </c:pt>
                      <c:pt idx="1271">
                        <c:v>30.022777777689043</c:v>
                      </c:pt>
                      <c:pt idx="1272">
                        <c:v>30.039999999920838</c:v>
                      </c:pt>
                      <c:pt idx="1273">
                        <c:v>30.039999999920838</c:v>
                      </c:pt>
                      <c:pt idx="1274">
                        <c:v>30.057222222152632</c:v>
                      </c:pt>
                      <c:pt idx="1275">
                        <c:v>30.057222222152632</c:v>
                      </c:pt>
                      <c:pt idx="1276">
                        <c:v>30.074166666716337</c:v>
                      </c:pt>
                      <c:pt idx="1277">
                        <c:v>30.074166666716337</c:v>
                      </c:pt>
                      <c:pt idx="1278">
                        <c:v>30.091388888948131</c:v>
                      </c:pt>
                      <c:pt idx="1279">
                        <c:v>30.091388888948131</c:v>
                      </c:pt>
                      <c:pt idx="1280">
                        <c:v>30.108611111179926</c:v>
                      </c:pt>
                      <c:pt idx="1281">
                        <c:v>30.108611111179926</c:v>
                      </c:pt>
                      <c:pt idx="1282">
                        <c:v>30.125833333237097</c:v>
                      </c:pt>
                      <c:pt idx="1283">
                        <c:v>30.125833333237097</c:v>
                      </c:pt>
                      <c:pt idx="1284">
                        <c:v>30.143055555468891</c:v>
                      </c:pt>
                      <c:pt idx="1285">
                        <c:v>30.143055555468891</c:v>
                      </c:pt>
                      <c:pt idx="1286">
                        <c:v>30.160277777700685</c:v>
                      </c:pt>
                      <c:pt idx="1287">
                        <c:v>30.160277777700685</c:v>
                      </c:pt>
                      <c:pt idx="1288">
                        <c:v>30.177499999932479</c:v>
                      </c:pt>
                      <c:pt idx="1289">
                        <c:v>30.177499999932479</c:v>
                      </c:pt>
                      <c:pt idx="1290">
                        <c:v>30.194722222164273</c:v>
                      </c:pt>
                      <c:pt idx="1291">
                        <c:v>30.194722222164273</c:v>
                      </c:pt>
                      <c:pt idx="1292">
                        <c:v>30.211944444396067</c:v>
                      </c:pt>
                      <c:pt idx="1293">
                        <c:v>30.211944444396067</c:v>
                      </c:pt>
                      <c:pt idx="1294">
                        <c:v>30.229166666627862</c:v>
                      </c:pt>
                      <c:pt idx="1295">
                        <c:v>30.229166666627862</c:v>
                      </c:pt>
                      <c:pt idx="1296">
                        <c:v>30.246388888859656</c:v>
                      </c:pt>
                      <c:pt idx="1297">
                        <c:v>30.246388888859656</c:v>
                      </c:pt>
                      <c:pt idx="1298">
                        <c:v>30.26361111109145</c:v>
                      </c:pt>
                      <c:pt idx="1299">
                        <c:v>30.26361111109145</c:v>
                      </c:pt>
                      <c:pt idx="1300">
                        <c:v>30.280833333323244</c:v>
                      </c:pt>
                      <c:pt idx="1301">
                        <c:v>30.280833333323244</c:v>
                      </c:pt>
                      <c:pt idx="1302">
                        <c:v>30.298055555555038</c:v>
                      </c:pt>
                      <c:pt idx="1303">
                        <c:v>30.298055555555038</c:v>
                      </c:pt>
                      <c:pt idx="1304">
                        <c:v>30.315277777786832</c:v>
                      </c:pt>
                      <c:pt idx="1305">
                        <c:v>30.315277777786832</c:v>
                      </c:pt>
                      <c:pt idx="1306">
                        <c:v>30.332500000018626</c:v>
                      </c:pt>
                      <c:pt idx="1307">
                        <c:v>30.332500000018626</c:v>
                      </c:pt>
                      <c:pt idx="1308">
                        <c:v>30.349722222250421</c:v>
                      </c:pt>
                      <c:pt idx="1309">
                        <c:v>30.349722222250421</c:v>
                      </c:pt>
                      <c:pt idx="1310">
                        <c:v>30.366944444482215</c:v>
                      </c:pt>
                      <c:pt idx="1311">
                        <c:v>30.366944444482215</c:v>
                      </c:pt>
                      <c:pt idx="1312">
                        <c:v>30.383888888871297</c:v>
                      </c:pt>
                      <c:pt idx="1313">
                        <c:v>30.383888888871297</c:v>
                      </c:pt>
                      <c:pt idx="1314">
                        <c:v>30.401111111103091</c:v>
                      </c:pt>
                      <c:pt idx="1315">
                        <c:v>30.401111111103091</c:v>
                      </c:pt>
                      <c:pt idx="1316">
                        <c:v>30.418333333334886</c:v>
                      </c:pt>
                      <c:pt idx="1317">
                        <c:v>30.418333333334886</c:v>
                      </c:pt>
                      <c:pt idx="1318">
                        <c:v>30.43555555556668</c:v>
                      </c:pt>
                      <c:pt idx="1319">
                        <c:v>30.43555555556668</c:v>
                      </c:pt>
                      <c:pt idx="1320">
                        <c:v>30.452777777798474</c:v>
                      </c:pt>
                      <c:pt idx="1321">
                        <c:v>30.452777777798474</c:v>
                      </c:pt>
                      <c:pt idx="1322">
                        <c:v>30.470000000030268</c:v>
                      </c:pt>
                      <c:pt idx="1323">
                        <c:v>30.470000000030268</c:v>
                      </c:pt>
                      <c:pt idx="1324">
                        <c:v>30.487222222262062</c:v>
                      </c:pt>
                      <c:pt idx="1325">
                        <c:v>30.487222222262062</c:v>
                      </c:pt>
                      <c:pt idx="1326">
                        <c:v>30.504444444493856</c:v>
                      </c:pt>
                      <c:pt idx="1327">
                        <c:v>30.504444444493856</c:v>
                      </c:pt>
                      <c:pt idx="1328">
                        <c:v>30.52166666672565</c:v>
                      </c:pt>
                      <c:pt idx="1329">
                        <c:v>30.52166666672565</c:v>
                      </c:pt>
                      <c:pt idx="1330">
                        <c:v>30.538888888957445</c:v>
                      </c:pt>
                      <c:pt idx="1331">
                        <c:v>30.538888888957445</c:v>
                      </c:pt>
                      <c:pt idx="1332">
                        <c:v>30.556111111189239</c:v>
                      </c:pt>
                      <c:pt idx="1333">
                        <c:v>30.556111111189239</c:v>
                      </c:pt>
                      <c:pt idx="1334">
                        <c:v>30.57333333324641</c:v>
                      </c:pt>
                      <c:pt idx="1335">
                        <c:v>30.57333333324641</c:v>
                      </c:pt>
                      <c:pt idx="1336">
                        <c:v>30.590555555478204</c:v>
                      </c:pt>
                      <c:pt idx="1337">
                        <c:v>30.590555555478204</c:v>
                      </c:pt>
                      <c:pt idx="1338">
                        <c:v>30.607777777709998</c:v>
                      </c:pt>
                      <c:pt idx="1339">
                        <c:v>30.607777777709998</c:v>
                      </c:pt>
                      <c:pt idx="1340">
                        <c:v>30.624999999941792</c:v>
                      </c:pt>
                      <c:pt idx="1341">
                        <c:v>30.624999999941792</c:v>
                      </c:pt>
                      <c:pt idx="1342">
                        <c:v>30.642222222173586</c:v>
                      </c:pt>
                      <c:pt idx="1343">
                        <c:v>30.642222222173586</c:v>
                      </c:pt>
                      <c:pt idx="1344">
                        <c:v>30.659444444405381</c:v>
                      </c:pt>
                      <c:pt idx="1345">
                        <c:v>30.659444444405381</c:v>
                      </c:pt>
                      <c:pt idx="1346">
                        <c:v>30.676666666637175</c:v>
                      </c:pt>
                      <c:pt idx="1347">
                        <c:v>30.676666666637175</c:v>
                      </c:pt>
                      <c:pt idx="1348">
                        <c:v>30.693888888868969</c:v>
                      </c:pt>
                      <c:pt idx="1349">
                        <c:v>30.693888888868969</c:v>
                      </c:pt>
                      <c:pt idx="1350">
                        <c:v>30.710833333258051</c:v>
                      </c:pt>
                      <c:pt idx="1351">
                        <c:v>30.710833333258051</c:v>
                      </c:pt>
                      <c:pt idx="1352">
                        <c:v>30.728055555489846</c:v>
                      </c:pt>
                      <c:pt idx="1353">
                        <c:v>30.728055555489846</c:v>
                      </c:pt>
                      <c:pt idx="1354">
                        <c:v>30.74527777772164</c:v>
                      </c:pt>
                      <c:pt idx="1355">
                        <c:v>30.74527777772164</c:v>
                      </c:pt>
                      <c:pt idx="1356">
                        <c:v>30.762499999953434</c:v>
                      </c:pt>
                      <c:pt idx="1357">
                        <c:v>30.762499999953434</c:v>
                      </c:pt>
                      <c:pt idx="1358">
                        <c:v>30.779722222185228</c:v>
                      </c:pt>
                      <c:pt idx="1359">
                        <c:v>30.779722222185228</c:v>
                      </c:pt>
                      <c:pt idx="1360">
                        <c:v>30.796944444417022</c:v>
                      </c:pt>
                      <c:pt idx="1361">
                        <c:v>30.796944444417022</c:v>
                      </c:pt>
                      <c:pt idx="1362">
                        <c:v>30.814166666648816</c:v>
                      </c:pt>
                      <c:pt idx="1363">
                        <c:v>30.814166666648816</c:v>
                      </c:pt>
                      <c:pt idx="1364">
                        <c:v>30.83138888888061</c:v>
                      </c:pt>
                      <c:pt idx="1365">
                        <c:v>30.83138888888061</c:v>
                      </c:pt>
                      <c:pt idx="1366">
                        <c:v>30.848611111112405</c:v>
                      </c:pt>
                      <c:pt idx="1367">
                        <c:v>30.848611111112405</c:v>
                      </c:pt>
                      <c:pt idx="1368">
                        <c:v>30.865833333344199</c:v>
                      </c:pt>
                      <c:pt idx="1369">
                        <c:v>30.865833333344199</c:v>
                      </c:pt>
                      <c:pt idx="1370">
                        <c:v>30.883055555575993</c:v>
                      </c:pt>
                      <c:pt idx="1371">
                        <c:v>30.883055555575993</c:v>
                      </c:pt>
                      <c:pt idx="1372">
                        <c:v>30.900277777807787</c:v>
                      </c:pt>
                      <c:pt idx="1373">
                        <c:v>30.900277777807787</c:v>
                      </c:pt>
                      <c:pt idx="1374">
                        <c:v>30.917500000039581</c:v>
                      </c:pt>
                      <c:pt idx="1375">
                        <c:v>30.917500000039581</c:v>
                      </c:pt>
                      <c:pt idx="1376">
                        <c:v>30.934722222271375</c:v>
                      </c:pt>
                      <c:pt idx="1377">
                        <c:v>30.934722222271375</c:v>
                      </c:pt>
                      <c:pt idx="1378">
                        <c:v>30.95194444450317</c:v>
                      </c:pt>
                      <c:pt idx="1379">
                        <c:v>30.95194444450317</c:v>
                      </c:pt>
                      <c:pt idx="1380">
                        <c:v>30.969166666734964</c:v>
                      </c:pt>
                      <c:pt idx="1381">
                        <c:v>30.969166666734964</c:v>
                      </c:pt>
                      <c:pt idx="1382">
                        <c:v>30.986388888966758</c:v>
                      </c:pt>
                      <c:pt idx="1383">
                        <c:v>30.986388888966758</c:v>
                      </c:pt>
                      <c:pt idx="1384">
                        <c:v>31.00333333335584</c:v>
                      </c:pt>
                      <c:pt idx="1385">
                        <c:v>31.00333333335584</c:v>
                      </c:pt>
                      <c:pt idx="1386">
                        <c:v>31.020555555587634</c:v>
                      </c:pt>
                      <c:pt idx="1387">
                        <c:v>31.020555555587634</c:v>
                      </c:pt>
                      <c:pt idx="1388">
                        <c:v>31.037777777819429</c:v>
                      </c:pt>
                      <c:pt idx="1389">
                        <c:v>31.037777777819429</c:v>
                      </c:pt>
                      <c:pt idx="1390">
                        <c:v>31.055000000051223</c:v>
                      </c:pt>
                      <c:pt idx="1391">
                        <c:v>31.055000000051223</c:v>
                      </c:pt>
                      <c:pt idx="1392">
                        <c:v>31.072222222283017</c:v>
                      </c:pt>
                      <c:pt idx="1393">
                        <c:v>31.072222222283017</c:v>
                      </c:pt>
                      <c:pt idx="1394">
                        <c:v>31.089444444514811</c:v>
                      </c:pt>
                      <c:pt idx="1395">
                        <c:v>31.089444444514811</c:v>
                      </c:pt>
                      <c:pt idx="1396">
                        <c:v>31.106666666571982</c:v>
                      </c:pt>
                      <c:pt idx="1397">
                        <c:v>31.106666666571982</c:v>
                      </c:pt>
                      <c:pt idx="1398">
                        <c:v>31.123888888803776</c:v>
                      </c:pt>
                      <c:pt idx="1399">
                        <c:v>31.123888888803776</c:v>
                      </c:pt>
                      <c:pt idx="1400">
                        <c:v>31.141111111035571</c:v>
                      </c:pt>
                      <c:pt idx="1401">
                        <c:v>31.141111111035571</c:v>
                      </c:pt>
                      <c:pt idx="1402">
                        <c:v>31.158333333267365</c:v>
                      </c:pt>
                      <c:pt idx="1403">
                        <c:v>31.158333333267365</c:v>
                      </c:pt>
                      <c:pt idx="1404">
                        <c:v>31.175555555499159</c:v>
                      </c:pt>
                      <c:pt idx="1405">
                        <c:v>31.175555555499159</c:v>
                      </c:pt>
                      <c:pt idx="1406">
                        <c:v>31.192777777730953</c:v>
                      </c:pt>
                      <c:pt idx="1407">
                        <c:v>31.192777777730953</c:v>
                      </c:pt>
                    </c:numCache>
                  </c:numRef>
                </c:xVal>
                <c:yVal>
                  <c:numRef>
                    <c:extLst>
                      <c:ext uri="{02D57815-91ED-43cb-92C2-25804820EDAC}">
                        <c15:formulaRef>
                          <c15:sqref>'2020.01.17 Kapton 0.125mm TB1'!$M$97:$M$1504</c15:sqref>
                        </c15:formulaRef>
                      </c:ext>
                    </c:extLst>
                    <c:numCache>
                      <c:formatCode>0.00E+00</c:formatCode>
                      <c:ptCount val="1408"/>
                      <c:pt idx="0">
                        <c:v>7.1188489530344705E-3</c:v>
                      </c:pt>
                      <c:pt idx="1">
                        <c:v>7.1073297799713088E-3</c:v>
                      </c:pt>
                      <c:pt idx="2">
                        <c:v>7.0727722607818204E-3</c:v>
                      </c:pt>
                      <c:pt idx="3">
                        <c:v>6.9921380493396827E-3</c:v>
                      </c:pt>
                      <c:pt idx="4">
                        <c:v>6.9460613570870326E-3</c:v>
                      </c:pt>
                      <c:pt idx="5">
                        <c:v>6.9345421840238692E-3</c:v>
                      </c:pt>
                      <c:pt idx="6">
                        <c:v>6.865427145644894E-3</c:v>
                      </c:pt>
                      <c:pt idx="7">
                        <c:v>6.865427145644894E-3</c:v>
                      </c:pt>
                      <c:pt idx="8">
                        <c:v>6.8078312803290823E-3</c:v>
                      </c:pt>
                      <c:pt idx="9">
                        <c:v>6.7387162419501063E-3</c:v>
                      </c:pt>
                      <c:pt idx="10">
                        <c:v>6.7502354150132688E-3</c:v>
                      </c:pt>
                      <c:pt idx="11">
                        <c:v>6.6926395496974562E-3</c:v>
                      </c:pt>
                      <c:pt idx="12">
                        <c:v>6.6235245113184802E-3</c:v>
                      </c:pt>
                      <c:pt idx="13">
                        <c:v>6.6235245113184802E-3</c:v>
                      </c:pt>
                      <c:pt idx="14">
                        <c:v>6.5659286460026667E-3</c:v>
                      </c:pt>
                      <c:pt idx="15">
                        <c:v>6.5659286460026667E-3</c:v>
                      </c:pt>
                      <c:pt idx="16">
                        <c:v>6.5083327806868541E-3</c:v>
                      </c:pt>
                      <c:pt idx="17">
                        <c:v>6.4852944345605299E-3</c:v>
                      </c:pt>
                      <c:pt idx="18">
                        <c:v>6.4507369153710406E-3</c:v>
                      </c:pt>
                      <c:pt idx="19">
                        <c:v>6.3816218769920663E-3</c:v>
                      </c:pt>
                      <c:pt idx="20">
                        <c:v>6.3816218769920663E-3</c:v>
                      </c:pt>
                      <c:pt idx="21">
                        <c:v>6.3355451847394162E-3</c:v>
                      </c:pt>
                      <c:pt idx="22">
                        <c:v>6.3355451847394162E-3</c:v>
                      </c:pt>
                      <c:pt idx="23">
                        <c:v>6.2664301463604402E-3</c:v>
                      </c:pt>
                      <c:pt idx="24">
                        <c:v>6.2433918002341143E-3</c:v>
                      </c:pt>
                      <c:pt idx="25">
                        <c:v>6.2203534541077901E-3</c:v>
                      </c:pt>
                      <c:pt idx="26">
                        <c:v>6.2203534541077901E-3</c:v>
                      </c:pt>
                      <c:pt idx="27">
                        <c:v>6.1512384157288141E-3</c:v>
                      </c:pt>
                      <c:pt idx="28">
                        <c:v>6.105161723476164E-3</c:v>
                      </c:pt>
                      <c:pt idx="29">
                        <c:v>6.105161723476164E-3</c:v>
                      </c:pt>
                      <c:pt idx="30">
                        <c:v>6.0475658581603513E-3</c:v>
                      </c:pt>
                      <c:pt idx="31">
                        <c:v>6.0475658581603513E-3</c:v>
                      </c:pt>
                      <c:pt idx="32">
                        <c:v>5.9899699928445379E-3</c:v>
                      </c:pt>
                      <c:pt idx="33">
                        <c:v>5.9899699928445379E-3</c:v>
                      </c:pt>
                      <c:pt idx="34">
                        <c:v>5.9323741275287261E-3</c:v>
                      </c:pt>
                      <c:pt idx="35">
                        <c:v>5.9323741275287261E-3</c:v>
                      </c:pt>
                      <c:pt idx="36">
                        <c:v>5.8862974352760751E-3</c:v>
                      </c:pt>
                      <c:pt idx="37">
                        <c:v>5.8862974352760751E-3</c:v>
                      </c:pt>
                      <c:pt idx="38">
                        <c:v>5.6789523201391488E-3</c:v>
                      </c:pt>
                      <c:pt idx="39">
                        <c:v>5.7826248777076115E-3</c:v>
                      </c:pt>
                      <c:pt idx="40">
                        <c:v>5.7826248777076115E-3</c:v>
                      </c:pt>
                      <c:pt idx="41">
                        <c:v>5.7826248777076115E-3</c:v>
                      </c:pt>
                      <c:pt idx="42">
                        <c:v>5.7826248777076115E-3</c:v>
                      </c:pt>
                      <c:pt idx="43">
                        <c:v>5.7250290123917998E-3</c:v>
                      </c:pt>
                      <c:pt idx="44">
                        <c:v>5.7250290123917998E-3</c:v>
                      </c:pt>
                      <c:pt idx="45">
                        <c:v>5.6789523201391488E-3</c:v>
                      </c:pt>
                      <c:pt idx="46">
                        <c:v>5.6789523201391488E-3</c:v>
                      </c:pt>
                      <c:pt idx="47">
                        <c:v>5.6213564548233362E-3</c:v>
                      </c:pt>
                      <c:pt idx="48">
                        <c:v>5.6213564548233362E-3</c:v>
                      </c:pt>
                      <c:pt idx="49">
                        <c:v>5.6098372817601737E-3</c:v>
                      </c:pt>
                      <c:pt idx="50">
                        <c:v>5.5752797625706861E-3</c:v>
                      </c:pt>
                      <c:pt idx="51">
                        <c:v>5.5752797625706861E-3</c:v>
                      </c:pt>
                      <c:pt idx="52">
                        <c:v>5.5176838972548726E-3</c:v>
                      </c:pt>
                      <c:pt idx="53">
                        <c:v>5.5176838972548726E-3</c:v>
                      </c:pt>
                      <c:pt idx="54">
                        <c:v>5.3794538204969223E-3</c:v>
                      </c:pt>
                      <c:pt idx="55">
                        <c:v>5.4024921666232474E-3</c:v>
                      </c:pt>
                      <c:pt idx="56">
                        <c:v>5.4024921666232474E-3</c:v>
                      </c:pt>
                      <c:pt idx="57">
                        <c:v>5.4024921666232474E-3</c:v>
                      </c:pt>
                      <c:pt idx="58">
                        <c:v>5.4024921666232474E-3</c:v>
                      </c:pt>
                      <c:pt idx="59">
                        <c:v>5.3564154743705973E-3</c:v>
                      </c:pt>
                      <c:pt idx="60">
                        <c:v>5.3564154743705973E-3</c:v>
                      </c:pt>
                      <c:pt idx="61">
                        <c:v>5.3218579551811097E-3</c:v>
                      </c:pt>
                      <c:pt idx="62">
                        <c:v>5.3103387821179463E-3</c:v>
                      </c:pt>
                      <c:pt idx="63">
                        <c:v>5.3103387821179463E-3</c:v>
                      </c:pt>
                      <c:pt idx="64">
                        <c:v>5.2642620898652962E-3</c:v>
                      </c:pt>
                      <c:pt idx="65">
                        <c:v>5.2642620898652962E-3</c:v>
                      </c:pt>
                      <c:pt idx="66">
                        <c:v>5.2642620898652962E-3</c:v>
                      </c:pt>
                      <c:pt idx="67">
                        <c:v>5.2066662245494836E-3</c:v>
                      </c:pt>
                      <c:pt idx="68">
                        <c:v>4.7574184750861434E-3</c:v>
                      </c:pt>
                      <c:pt idx="69">
                        <c:v>4.4233624562544285E-3</c:v>
                      </c:pt>
                      <c:pt idx="70">
                        <c:v>4.1123447835490394E-3</c:v>
                      </c:pt>
                      <c:pt idx="71">
                        <c:v>3.8704421492226247E-3</c:v>
                      </c:pt>
                      <c:pt idx="72">
                        <c:v>3.6515778610225363E-3</c:v>
                      </c:pt>
                      <c:pt idx="73">
                        <c:v>2.9258699580432938E-3</c:v>
                      </c:pt>
                      <c:pt idx="74">
                        <c:v>2.5342180738957662E-3</c:v>
                      </c:pt>
                      <c:pt idx="75">
                        <c:v>2.2692770934430269E-3</c:v>
                      </c:pt>
                      <c:pt idx="76">
                        <c:v>2.0734511513692635E-3</c:v>
                      </c:pt>
                      <c:pt idx="77">
                        <c:v>1.9006635554218248E-3</c:v>
                      </c:pt>
                      <c:pt idx="78">
                        <c:v>1.7739526517270364E-3</c:v>
                      </c:pt>
                      <c:pt idx="79">
                        <c:v>1.6587609210954107E-3</c:v>
                      </c:pt>
                      <c:pt idx="80">
                        <c:v>1.56660753659011E-3</c:v>
                      </c:pt>
                      <c:pt idx="81">
                        <c:v>1.4859733251479719E-3</c:v>
                      </c:pt>
                      <c:pt idx="82">
                        <c:v>1.4053391137058341E-3</c:v>
                      </c:pt>
                      <c:pt idx="83">
                        <c:v>1.3477432483900212E-3</c:v>
                      </c:pt>
                      <c:pt idx="84">
                        <c:v>1.2786282100110458E-3</c:v>
                      </c:pt>
                      <c:pt idx="85">
                        <c:v>1.2210323446952328E-3</c:v>
                      </c:pt>
                      <c:pt idx="86">
                        <c:v>1.1749556524425825E-3</c:v>
                      </c:pt>
                      <c:pt idx="87">
                        <c:v>1.1288789601899322E-3</c:v>
                      </c:pt>
                      <c:pt idx="88">
                        <c:v>1.0770426814057006E-3</c:v>
                      </c:pt>
                      <c:pt idx="89">
                        <c:v>1.0298140718467343E-3</c:v>
                      </c:pt>
                      <c:pt idx="90">
                        <c:v>9.9295271804461386E-4</c:v>
                      </c:pt>
                      <c:pt idx="91">
                        <c:v>9.4802794309827975E-4</c:v>
                      </c:pt>
                      <c:pt idx="92">
                        <c:v>9.0195125084562965E-4</c:v>
                      </c:pt>
                      <c:pt idx="93">
                        <c:v>8.616341451245606E-4</c:v>
                      </c:pt>
                      <c:pt idx="94">
                        <c:v>8.3053237785402165E-4</c:v>
                      </c:pt>
                      <c:pt idx="95">
                        <c:v>7.9367102405190134E-4</c:v>
                      </c:pt>
                      <c:pt idx="96">
                        <c:v>7.5680967024978113E-4</c:v>
                      </c:pt>
                      <c:pt idx="97">
                        <c:v>7.3031557220450713E-4</c:v>
                      </c:pt>
                      <c:pt idx="98">
                        <c:v>6.9806188762765197E-4</c:v>
                      </c:pt>
                      <c:pt idx="99">
                        <c:v>6.727197068886944E-4</c:v>
                      </c:pt>
                      <c:pt idx="100">
                        <c:v>6.4276985692447166E-4</c:v>
                      </c:pt>
                      <c:pt idx="101">
                        <c:v>6.1857959349183019E-4</c:v>
                      </c:pt>
                      <c:pt idx="102">
                        <c:v>5.9669316467182135E-4</c:v>
                      </c:pt>
                      <c:pt idx="103">
                        <c:v>5.7019906662654734E-4</c:v>
                      </c:pt>
                      <c:pt idx="104">
                        <c:v>5.4946455511285482E-4</c:v>
                      </c:pt>
                      <c:pt idx="105">
                        <c:v>5.298819609054784E-4</c:v>
                      </c:pt>
                      <c:pt idx="106">
                        <c:v>5.0914744939178577E-4</c:v>
                      </c:pt>
                      <c:pt idx="107">
                        <c:v>4.8610910326546067E-4</c:v>
                      </c:pt>
                      <c:pt idx="108">
                        <c:v>4.6883034367071677E-4</c:v>
                      </c:pt>
                      <c:pt idx="109">
                        <c:v>4.5270350138228914E-4</c:v>
                      </c:pt>
                      <c:pt idx="110">
                        <c:v>4.3657665909386156E-4</c:v>
                      </c:pt>
                      <c:pt idx="111">
                        <c:v>4.1699406488648519E-4</c:v>
                      </c:pt>
                      <c:pt idx="112">
                        <c:v>4.0201913990437383E-4</c:v>
                      </c:pt>
                      <c:pt idx="113">
                        <c:v>3.8704421492226246E-4</c:v>
                      </c:pt>
                      <c:pt idx="114">
                        <c:v>3.6976545532751862E-4</c:v>
                      </c:pt>
                      <c:pt idx="115">
                        <c:v>3.5594244765172351E-4</c:v>
                      </c:pt>
                      <c:pt idx="116">
                        <c:v>3.4327135728224472E-4</c:v>
                      </c:pt>
                      <c:pt idx="117">
                        <c:v>3.3060026691276588E-4</c:v>
                      </c:pt>
                      <c:pt idx="118">
                        <c:v>3.190810938496033E-4</c:v>
                      </c:pt>
                      <c:pt idx="119">
                        <c:v>3.0756192078644072E-4</c:v>
                      </c:pt>
                      <c:pt idx="120">
                        <c:v>2.9719466502959441E-4</c:v>
                      </c:pt>
                      <c:pt idx="121">
                        <c:v>2.8567549196643183E-4</c:v>
                      </c:pt>
                      <c:pt idx="122">
                        <c:v>2.7530823620958552E-4</c:v>
                      </c:pt>
                      <c:pt idx="123">
                        <c:v>2.649409804527392E-4</c:v>
                      </c:pt>
                      <c:pt idx="124">
                        <c:v>2.5687755930852541E-4</c:v>
                      </c:pt>
                      <c:pt idx="125">
                        <c:v>2.4651030355167904E-4</c:v>
                      </c:pt>
                      <c:pt idx="126">
                        <c:v>2.3844688240746525E-4</c:v>
                      </c:pt>
                      <c:pt idx="127">
                        <c:v>2.3153537856956775E-4</c:v>
                      </c:pt>
                      <c:pt idx="128">
                        <c:v>2.0734511513692633E-4</c:v>
                      </c:pt>
                      <c:pt idx="129">
                        <c:v>1.9582594207376376E-4</c:v>
                      </c:pt>
                      <c:pt idx="130">
                        <c:v>1.9582594207376376E-4</c:v>
                      </c:pt>
                      <c:pt idx="131">
                        <c:v>1.8430676901060118E-4</c:v>
                      </c:pt>
                      <c:pt idx="132">
                        <c:v>1.8430676901060118E-4</c:v>
                      </c:pt>
                      <c:pt idx="133">
                        <c:v>1.7278759594743863E-4</c:v>
                      </c:pt>
                      <c:pt idx="134">
                        <c:v>1.7278759594743863E-4</c:v>
                      </c:pt>
                      <c:pt idx="135">
                        <c:v>1.7278759594743863E-4</c:v>
                      </c:pt>
                      <c:pt idx="136">
                        <c:v>1.6126842288427605E-4</c:v>
                      </c:pt>
                      <c:pt idx="137">
                        <c:v>1.6126842288427605E-4</c:v>
                      </c:pt>
                      <c:pt idx="138">
                        <c:v>1.4974924982111347E-4</c:v>
                      </c:pt>
                      <c:pt idx="139">
                        <c:v>1.4974924982111347E-4</c:v>
                      </c:pt>
                      <c:pt idx="140">
                        <c:v>1.4974924982111347E-4</c:v>
                      </c:pt>
                      <c:pt idx="141">
                        <c:v>1.3823007675795089E-4</c:v>
                      </c:pt>
                      <c:pt idx="142">
                        <c:v>1.3823007675795089E-4</c:v>
                      </c:pt>
                      <c:pt idx="143">
                        <c:v>1.3823007675795089E-4</c:v>
                      </c:pt>
                      <c:pt idx="144">
                        <c:v>1.2671090369478831E-4</c:v>
                      </c:pt>
                      <c:pt idx="145">
                        <c:v>1.2671090369478831E-4</c:v>
                      </c:pt>
                      <c:pt idx="146">
                        <c:v>1.2671090369478831E-4</c:v>
                      </c:pt>
                      <c:pt idx="147">
                        <c:v>1.1519173063162575E-4</c:v>
                      </c:pt>
                      <c:pt idx="148">
                        <c:v>1.1519173063162575E-4</c:v>
                      </c:pt>
                      <c:pt idx="149">
                        <c:v>1.1519173063162575E-4</c:v>
                      </c:pt>
                      <c:pt idx="150">
                        <c:v>1.1403981332530948E-4</c:v>
                      </c:pt>
                      <c:pt idx="151">
                        <c:v>1.1058406140636071E-4</c:v>
                      </c:pt>
                      <c:pt idx="152">
                        <c:v>1.0712830948741194E-4</c:v>
                      </c:pt>
                      <c:pt idx="153">
                        <c:v>1.0482447487477942E-4</c:v>
                      </c:pt>
                      <c:pt idx="154">
                        <c:v>1.0136872295583065E-4</c:v>
                      </c:pt>
                      <c:pt idx="155">
                        <c:v>9.9064888343198141E-5</c:v>
                      </c:pt>
                      <c:pt idx="156">
                        <c:v>9.5609136424249365E-5</c:v>
                      </c:pt>
                      <c:pt idx="157">
                        <c:v>9.3305301811616852E-5</c:v>
                      </c:pt>
                      <c:pt idx="158">
                        <c:v>8.9849549892668075E-5</c:v>
                      </c:pt>
                      <c:pt idx="159">
                        <c:v>8.7545715280035562E-5</c:v>
                      </c:pt>
                      <c:pt idx="160">
                        <c:v>9.5609136424249365E-5</c:v>
                      </c:pt>
                      <c:pt idx="161">
                        <c:v>9.3305301811616852E-5</c:v>
                      </c:pt>
                      <c:pt idx="162">
                        <c:v>8.9849549892668075E-5</c:v>
                      </c:pt>
                      <c:pt idx="163">
                        <c:v>8.7545715280035562E-5</c:v>
                      </c:pt>
                      <c:pt idx="164">
                        <c:v>8.5241880667403049E-5</c:v>
                      </c:pt>
                      <c:pt idx="165">
                        <c:v>8.2938046054770536E-5</c:v>
                      </c:pt>
                      <c:pt idx="166">
                        <c:v>8.0634211442138023E-5</c:v>
                      </c:pt>
                      <c:pt idx="167">
                        <c:v>7.833037682950551E-5</c:v>
                      </c:pt>
                      <c:pt idx="168">
                        <c:v>7.6026542216872997E-5</c:v>
                      </c:pt>
                      <c:pt idx="169">
                        <c:v>7.3722707604240471E-5</c:v>
                      </c:pt>
                      <c:pt idx="170">
                        <c:v>7.1418872991607958E-5</c:v>
                      </c:pt>
                      <c:pt idx="171">
                        <c:v>6.9115038378975445E-5</c:v>
                      </c:pt>
                      <c:pt idx="172">
                        <c:v>6.6811203766342932E-5</c:v>
                      </c:pt>
                      <c:pt idx="173">
                        <c:v>6.5659286460026668E-5</c:v>
                      </c:pt>
                      <c:pt idx="174">
                        <c:v>6.3355451847394155E-5</c:v>
                      </c:pt>
                      <c:pt idx="175">
                        <c:v>6.2203534541077906E-5</c:v>
                      </c:pt>
                      <c:pt idx="176">
                        <c:v>5.9899699928445386E-5</c:v>
                      </c:pt>
                      <c:pt idx="177">
                        <c:v>5.8747782622129129E-5</c:v>
                      </c:pt>
                      <c:pt idx="178">
                        <c:v>5.644394800949661E-5</c:v>
                      </c:pt>
                      <c:pt idx="179">
                        <c:v>5.5292030703180353E-5</c:v>
                      </c:pt>
                      <c:pt idx="180">
                        <c:v>5.298819609054784E-5</c:v>
                      </c:pt>
                      <c:pt idx="181">
                        <c:v>5.1836278784231584E-5</c:v>
                      </c:pt>
                      <c:pt idx="182">
                        <c:v>5.0684361477915327E-5</c:v>
                      </c:pt>
                      <c:pt idx="183">
                        <c:v>4.8380526865282807E-5</c:v>
                      </c:pt>
                      <c:pt idx="184">
                        <c:v>4.7228609558966551E-5</c:v>
                      </c:pt>
                      <c:pt idx="185">
                        <c:v>4.6076692252650294E-5</c:v>
                      </c:pt>
                      <c:pt idx="186">
                        <c:v>4.4924774946334038E-5</c:v>
                      </c:pt>
                      <c:pt idx="187">
                        <c:v>4.3772857640017781E-5</c:v>
                      </c:pt>
                      <c:pt idx="188">
                        <c:v>4.2620940333701525E-5</c:v>
                      </c:pt>
                      <c:pt idx="189">
                        <c:v>4.1469023027385268E-5</c:v>
                      </c:pt>
                      <c:pt idx="190">
                        <c:v>4.0317105721069012E-5</c:v>
                      </c:pt>
                      <c:pt idx="191">
                        <c:v>3.9165188414752755E-5</c:v>
                      </c:pt>
                      <c:pt idx="192">
                        <c:v>3.8013271108436499E-5</c:v>
                      </c:pt>
                      <c:pt idx="193">
                        <c:v>3.8013271108436499E-5</c:v>
                      </c:pt>
                      <c:pt idx="194">
                        <c:v>3.6861353802120235E-5</c:v>
                      </c:pt>
                      <c:pt idx="195">
                        <c:v>3.5709436495803979E-5</c:v>
                      </c:pt>
                      <c:pt idx="196">
                        <c:v>3.4557519189487722E-5</c:v>
                      </c:pt>
                      <c:pt idx="197">
                        <c:v>3.3405601883171466E-5</c:v>
                      </c:pt>
                      <c:pt idx="198">
                        <c:v>3.2253684576855209E-5</c:v>
                      </c:pt>
                      <c:pt idx="199">
                        <c:v>3.2253684576855209E-5</c:v>
                      </c:pt>
                      <c:pt idx="200">
                        <c:v>3.1101767270538953E-5</c:v>
                      </c:pt>
                      <c:pt idx="201">
                        <c:v>2.9949849964222693E-5</c:v>
                      </c:pt>
                      <c:pt idx="202">
                        <c:v>2.9949849964222693E-5</c:v>
                      </c:pt>
                      <c:pt idx="203">
                        <c:v>2.8797932657906436E-5</c:v>
                      </c:pt>
                      <c:pt idx="204">
                        <c:v>2.7646015351590177E-5</c:v>
                      </c:pt>
                      <c:pt idx="205">
                        <c:v>2.649409804527392E-5</c:v>
                      </c:pt>
                      <c:pt idx="206">
                        <c:v>2.649409804527392E-5</c:v>
                      </c:pt>
                      <c:pt idx="207">
                        <c:v>2.5342180738957664E-5</c:v>
                      </c:pt>
                      <c:pt idx="208">
                        <c:v>2.5342180738957664E-5</c:v>
                      </c:pt>
                      <c:pt idx="209">
                        <c:v>2.4190263432641404E-5</c:v>
                      </c:pt>
                      <c:pt idx="210">
                        <c:v>2.3038346126325147E-5</c:v>
                      </c:pt>
                      <c:pt idx="211">
                        <c:v>2.3038346126325147E-5</c:v>
                      </c:pt>
                      <c:pt idx="212">
                        <c:v>2.1886428820008891E-5</c:v>
                      </c:pt>
                      <c:pt idx="213">
                        <c:v>2.0734511513692634E-5</c:v>
                      </c:pt>
                      <c:pt idx="214">
                        <c:v>2.0734511513692634E-5</c:v>
                      </c:pt>
                      <c:pt idx="215">
                        <c:v>2.0734511513692634E-5</c:v>
                      </c:pt>
                      <c:pt idx="216">
                        <c:v>1.9582594207376378E-5</c:v>
                      </c:pt>
                      <c:pt idx="217">
                        <c:v>1.9582594207376378E-5</c:v>
                      </c:pt>
                      <c:pt idx="218">
                        <c:v>1.8430676901060118E-5</c:v>
                      </c:pt>
                      <c:pt idx="219">
                        <c:v>1.8430676901060118E-5</c:v>
                      </c:pt>
                      <c:pt idx="220">
                        <c:v>1.7278759594743861E-5</c:v>
                      </c:pt>
                      <c:pt idx="221">
                        <c:v>1.7278759594743861E-5</c:v>
                      </c:pt>
                      <c:pt idx="222">
                        <c:v>1.7278759594743861E-5</c:v>
                      </c:pt>
                      <c:pt idx="223">
                        <c:v>1.6126842288427605E-5</c:v>
                      </c:pt>
                      <c:pt idx="224">
                        <c:v>1.6126842288427605E-5</c:v>
                      </c:pt>
                      <c:pt idx="225">
                        <c:v>1.6126842288427605E-5</c:v>
                      </c:pt>
                      <c:pt idx="226">
                        <c:v>1.4974924982111346E-5</c:v>
                      </c:pt>
                      <c:pt idx="227">
                        <c:v>1.4974924982111346E-5</c:v>
                      </c:pt>
                      <c:pt idx="228">
                        <c:v>1.4974924982111346E-5</c:v>
                      </c:pt>
                      <c:pt idx="229">
                        <c:v>1.4974924982111346E-5</c:v>
                      </c:pt>
                      <c:pt idx="230">
                        <c:v>1.3823007675795088E-5</c:v>
                      </c:pt>
                      <c:pt idx="231">
                        <c:v>1.3823007675795088E-5</c:v>
                      </c:pt>
                      <c:pt idx="232">
                        <c:v>1.3823007675795088E-5</c:v>
                      </c:pt>
                      <c:pt idx="233">
                        <c:v>1.2671090369478832E-5</c:v>
                      </c:pt>
                      <c:pt idx="234">
                        <c:v>1.2671090369478832E-5</c:v>
                      </c:pt>
                      <c:pt idx="235">
                        <c:v>1.2671090369478832E-5</c:v>
                      </c:pt>
                      <c:pt idx="236">
                        <c:v>1.2671090369478832E-5</c:v>
                      </c:pt>
                      <c:pt idx="237">
                        <c:v>1.1519173063162574E-5</c:v>
                      </c:pt>
                      <c:pt idx="238">
                        <c:v>1.1519173063162574E-5</c:v>
                      </c:pt>
                      <c:pt idx="239">
                        <c:v>1.1519173063162574E-5</c:v>
                      </c:pt>
                      <c:pt idx="240">
                        <c:v>1.1519173063162574E-5</c:v>
                      </c:pt>
                      <c:pt idx="241">
                        <c:v>1.1519173063162574E-5</c:v>
                      </c:pt>
                      <c:pt idx="242">
                        <c:v>1.1288789601899321E-5</c:v>
                      </c:pt>
                      <c:pt idx="243">
                        <c:v>1.1058406140636071E-5</c:v>
                      </c:pt>
                      <c:pt idx="244">
                        <c:v>1.082802267937282E-5</c:v>
                      </c:pt>
                      <c:pt idx="245">
                        <c:v>1.0597639218109568E-5</c:v>
                      </c:pt>
                      <c:pt idx="246">
                        <c:v>1.0482447487477942E-5</c:v>
                      </c:pt>
                      <c:pt idx="247">
                        <c:v>1.025206402621469E-5</c:v>
                      </c:pt>
                      <c:pt idx="248">
                        <c:v>1.0021680564951439E-5</c:v>
                      </c:pt>
                      <c:pt idx="249">
                        <c:v>9.9064888343198141E-6</c:v>
                      </c:pt>
                      <c:pt idx="250">
                        <c:v>9.6761053730565618E-6</c:v>
                      </c:pt>
                      <c:pt idx="251">
                        <c:v>9.5609136424249365E-6</c:v>
                      </c:pt>
                      <c:pt idx="252">
                        <c:v>9.3305301811616842E-6</c:v>
                      </c:pt>
                      <c:pt idx="253">
                        <c:v>9.2153384505300588E-6</c:v>
                      </c:pt>
                      <c:pt idx="254">
                        <c:v>8.9849549892668082E-6</c:v>
                      </c:pt>
                      <c:pt idx="255">
                        <c:v>8.8697632586351829E-6</c:v>
                      </c:pt>
                      <c:pt idx="256">
                        <c:v>8.7545715280035559E-6</c:v>
                      </c:pt>
                      <c:pt idx="257">
                        <c:v>8.6393797973719306E-6</c:v>
                      </c:pt>
                      <c:pt idx="258">
                        <c:v>8.5241880667403053E-6</c:v>
                      </c:pt>
                      <c:pt idx="259">
                        <c:v>8.293804605477053E-6</c:v>
                      </c:pt>
                      <c:pt idx="260">
                        <c:v>8.1786128748454276E-6</c:v>
                      </c:pt>
                      <c:pt idx="261">
                        <c:v>8.0634211442138023E-6</c:v>
                      </c:pt>
                      <c:pt idx="262">
                        <c:v>7.9482294135821753E-6</c:v>
                      </c:pt>
                      <c:pt idx="263">
                        <c:v>7.83303768295055E-6</c:v>
                      </c:pt>
                      <c:pt idx="264">
                        <c:v>7.7178459523189247E-6</c:v>
                      </c:pt>
                      <c:pt idx="265">
                        <c:v>7.6026542216872994E-6</c:v>
                      </c:pt>
                      <c:pt idx="266">
                        <c:v>7.4874624910556732E-6</c:v>
                      </c:pt>
                      <c:pt idx="267">
                        <c:v>7.3722707604240479E-6</c:v>
                      </c:pt>
                      <c:pt idx="268">
                        <c:v>7.2570790297924218E-6</c:v>
                      </c:pt>
                      <c:pt idx="269">
                        <c:v>7.2570790297924218E-6</c:v>
                      </c:pt>
                      <c:pt idx="270">
                        <c:v>7.1418872991607956E-6</c:v>
                      </c:pt>
                      <c:pt idx="271">
                        <c:v>7.0266955685291703E-6</c:v>
                      </c:pt>
                      <c:pt idx="272">
                        <c:v>6.9115038378975441E-6</c:v>
                      </c:pt>
                      <c:pt idx="273">
                        <c:v>6.9115038378975441E-6</c:v>
                      </c:pt>
                      <c:pt idx="274">
                        <c:v>6.796312107265918E-6</c:v>
                      </c:pt>
                      <c:pt idx="275">
                        <c:v>6.6811203766342927E-6</c:v>
                      </c:pt>
                      <c:pt idx="276">
                        <c:v>6.6811203766342927E-6</c:v>
                      </c:pt>
                      <c:pt idx="277">
                        <c:v>6.5659286460026682E-6</c:v>
                      </c:pt>
                      <c:pt idx="278">
                        <c:v>6.450736915371042E-6</c:v>
                      </c:pt>
                      <c:pt idx="279">
                        <c:v>6.3355451847394159E-6</c:v>
                      </c:pt>
                      <c:pt idx="280">
                        <c:v>6.3355451847394159E-6</c:v>
                      </c:pt>
                      <c:pt idx="281">
                        <c:v>6.2203534541077906E-6</c:v>
                      </c:pt>
                      <c:pt idx="282">
                        <c:v>6.2203534541077906E-6</c:v>
                      </c:pt>
                      <c:pt idx="283">
                        <c:v>6.1051617234761644E-6</c:v>
                      </c:pt>
                      <c:pt idx="284">
                        <c:v>6.1051617234761644E-6</c:v>
                      </c:pt>
                      <c:pt idx="285">
                        <c:v>5.9899699928445382E-6</c:v>
                      </c:pt>
                      <c:pt idx="286">
                        <c:v>5.9899699928445382E-6</c:v>
                      </c:pt>
                      <c:pt idx="287">
                        <c:v>5.8747782622129129E-6</c:v>
                      </c:pt>
                      <c:pt idx="288">
                        <c:v>5.7595865315812868E-6</c:v>
                      </c:pt>
                      <c:pt idx="289">
                        <c:v>5.7595865315812868E-6</c:v>
                      </c:pt>
                      <c:pt idx="290">
                        <c:v>5.6443948009496606E-6</c:v>
                      </c:pt>
                      <c:pt idx="291">
                        <c:v>5.6443948009496606E-6</c:v>
                      </c:pt>
                      <c:pt idx="292">
                        <c:v>5.6443948009496606E-6</c:v>
                      </c:pt>
                      <c:pt idx="293">
                        <c:v>5.5292030703180353E-6</c:v>
                      </c:pt>
                      <c:pt idx="294">
                        <c:v>5.5292030703180353E-6</c:v>
                      </c:pt>
                      <c:pt idx="295">
                        <c:v>5.41401133968641E-6</c:v>
                      </c:pt>
                      <c:pt idx="296">
                        <c:v>5.41401133968641E-6</c:v>
                      </c:pt>
                      <c:pt idx="297">
                        <c:v>5.2988196090547838E-6</c:v>
                      </c:pt>
                      <c:pt idx="298">
                        <c:v>5.2988196090547838E-6</c:v>
                      </c:pt>
                      <c:pt idx="299">
                        <c:v>5.1836278784231585E-6</c:v>
                      </c:pt>
                      <c:pt idx="300">
                        <c:v>5.1836278784231585E-6</c:v>
                      </c:pt>
                      <c:pt idx="301">
                        <c:v>5.0684361477915332E-6</c:v>
                      </c:pt>
                      <c:pt idx="302">
                        <c:v>5.0684361477915332E-6</c:v>
                      </c:pt>
                      <c:pt idx="303">
                        <c:v>4.9532444171599071E-6</c:v>
                      </c:pt>
                      <c:pt idx="304">
                        <c:v>4.9532444171599071E-6</c:v>
                      </c:pt>
                      <c:pt idx="305">
                        <c:v>4.8380526865282809E-6</c:v>
                      </c:pt>
                      <c:pt idx="306">
                        <c:v>4.8380526865282809E-6</c:v>
                      </c:pt>
                      <c:pt idx="307">
                        <c:v>4.8380526865282809E-6</c:v>
                      </c:pt>
                      <c:pt idx="308">
                        <c:v>4.7228609558966556E-6</c:v>
                      </c:pt>
                      <c:pt idx="309">
                        <c:v>4.7228609558966556E-6</c:v>
                      </c:pt>
                      <c:pt idx="310">
                        <c:v>4.6076692252650294E-6</c:v>
                      </c:pt>
                      <c:pt idx="311">
                        <c:v>4.6076692252650294E-6</c:v>
                      </c:pt>
                      <c:pt idx="312">
                        <c:v>4.4924774946334041E-6</c:v>
                      </c:pt>
                      <c:pt idx="313">
                        <c:v>4.4924774946334041E-6</c:v>
                      </c:pt>
                      <c:pt idx="314">
                        <c:v>4.377285764001778E-6</c:v>
                      </c:pt>
                      <c:pt idx="315">
                        <c:v>4.377285764001778E-6</c:v>
                      </c:pt>
                      <c:pt idx="316">
                        <c:v>4.377285764001778E-6</c:v>
                      </c:pt>
                      <c:pt idx="317">
                        <c:v>4.2620940333701526E-6</c:v>
                      </c:pt>
                      <c:pt idx="318">
                        <c:v>4.2620940333701526E-6</c:v>
                      </c:pt>
                      <c:pt idx="319">
                        <c:v>4.1469023027385265E-6</c:v>
                      </c:pt>
                      <c:pt idx="320">
                        <c:v>4.1469023027385265E-6</c:v>
                      </c:pt>
                      <c:pt idx="321">
                        <c:v>4.1469023027385265E-6</c:v>
                      </c:pt>
                      <c:pt idx="322">
                        <c:v>4.0317105721069012E-6</c:v>
                      </c:pt>
                      <c:pt idx="323">
                        <c:v>4.0317105721069012E-6</c:v>
                      </c:pt>
                      <c:pt idx="324">
                        <c:v>3.916518841475275E-6</c:v>
                      </c:pt>
                      <c:pt idx="325">
                        <c:v>3.916518841475275E-6</c:v>
                      </c:pt>
                      <c:pt idx="326">
                        <c:v>3.916518841475275E-6</c:v>
                      </c:pt>
                      <c:pt idx="327">
                        <c:v>3.8013271108436497E-6</c:v>
                      </c:pt>
                      <c:pt idx="328">
                        <c:v>3.8013271108436497E-6</c:v>
                      </c:pt>
                      <c:pt idx="329">
                        <c:v>3.8013271108436497E-6</c:v>
                      </c:pt>
                      <c:pt idx="330">
                        <c:v>3.686135380212024E-6</c:v>
                      </c:pt>
                      <c:pt idx="331">
                        <c:v>3.686135380212024E-6</c:v>
                      </c:pt>
                      <c:pt idx="332">
                        <c:v>3.686135380212024E-6</c:v>
                      </c:pt>
                      <c:pt idx="333">
                        <c:v>3.5709436495803978E-6</c:v>
                      </c:pt>
                      <c:pt idx="334">
                        <c:v>3.5709436495803978E-6</c:v>
                      </c:pt>
                      <c:pt idx="335">
                        <c:v>3.5709436495803978E-6</c:v>
                      </c:pt>
                      <c:pt idx="336">
                        <c:v>3.5709436495803978E-6</c:v>
                      </c:pt>
                      <c:pt idx="337">
                        <c:v>3.5709436495803978E-6</c:v>
                      </c:pt>
                      <c:pt idx="338">
                        <c:v>3.5709436495803978E-6</c:v>
                      </c:pt>
                      <c:pt idx="339">
                        <c:v>3.5709436495803978E-6</c:v>
                      </c:pt>
                      <c:pt idx="340">
                        <c:v>3.5709436495803978E-6</c:v>
                      </c:pt>
                      <c:pt idx="341">
                        <c:v>3.5709436495803978E-6</c:v>
                      </c:pt>
                      <c:pt idx="342">
                        <c:v>3.5709436495803978E-6</c:v>
                      </c:pt>
                      <c:pt idx="343">
                        <c:v>3.5709436495803978E-6</c:v>
                      </c:pt>
                      <c:pt idx="344">
                        <c:v>3.5709436495803978E-6</c:v>
                      </c:pt>
                      <c:pt idx="345">
                        <c:v>3.5709436495803978E-6</c:v>
                      </c:pt>
                      <c:pt idx="346">
                        <c:v>3.5709436495803978E-6</c:v>
                      </c:pt>
                      <c:pt idx="347">
                        <c:v>3.5709436495803978E-6</c:v>
                      </c:pt>
                      <c:pt idx="348">
                        <c:v>3.5709436495803978E-6</c:v>
                      </c:pt>
                      <c:pt idx="349">
                        <c:v>3.5709436495803978E-6</c:v>
                      </c:pt>
                      <c:pt idx="350">
                        <c:v>3.5709436495803978E-6</c:v>
                      </c:pt>
                      <c:pt idx="351">
                        <c:v>3.5709436495803978E-6</c:v>
                      </c:pt>
                      <c:pt idx="352">
                        <c:v>3.5709436495803978E-6</c:v>
                      </c:pt>
                      <c:pt idx="353">
                        <c:v>3.5709436495803978E-6</c:v>
                      </c:pt>
                      <c:pt idx="354">
                        <c:v>3.5709436495803978E-6</c:v>
                      </c:pt>
                      <c:pt idx="355">
                        <c:v>3.5709436495803978E-6</c:v>
                      </c:pt>
                      <c:pt idx="356">
                        <c:v>3.4557519189487721E-6</c:v>
                      </c:pt>
                      <c:pt idx="357">
                        <c:v>3.4557519189487721E-6</c:v>
                      </c:pt>
                      <c:pt idx="358">
                        <c:v>3.4557519189487721E-6</c:v>
                      </c:pt>
                      <c:pt idx="359">
                        <c:v>3.4557519189487721E-6</c:v>
                      </c:pt>
                      <c:pt idx="360">
                        <c:v>3.4557519189487721E-6</c:v>
                      </c:pt>
                      <c:pt idx="361">
                        <c:v>3.4557519189487721E-6</c:v>
                      </c:pt>
                      <c:pt idx="362">
                        <c:v>3.4557519189487721E-6</c:v>
                      </c:pt>
                      <c:pt idx="363">
                        <c:v>3.4557519189487721E-6</c:v>
                      </c:pt>
                      <c:pt idx="364">
                        <c:v>3.4557519189487721E-6</c:v>
                      </c:pt>
                      <c:pt idx="365">
                        <c:v>3.4557519189487721E-6</c:v>
                      </c:pt>
                      <c:pt idx="366">
                        <c:v>3.4557519189487721E-6</c:v>
                      </c:pt>
                      <c:pt idx="367">
                        <c:v>3.4557519189487721E-6</c:v>
                      </c:pt>
                      <c:pt idx="368">
                        <c:v>3.4557519189487721E-6</c:v>
                      </c:pt>
                      <c:pt idx="369">
                        <c:v>3.4557519189487721E-6</c:v>
                      </c:pt>
                      <c:pt idx="370">
                        <c:v>3.4557519189487721E-6</c:v>
                      </c:pt>
                      <c:pt idx="371">
                        <c:v>3.4557519189487721E-6</c:v>
                      </c:pt>
                      <c:pt idx="372">
                        <c:v>3.4557519189487721E-6</c:v>
                      </c:pt>
                      <c:pt idx="373">
                        <c:v>3.4557519189487721E-6</c:v>
                      </c:pt>
                      <c:pt idx="374">
                        <c:v>3.4557519189487721E-6</c:v>
                      </c:pt>
                      <c:pt idx="375">
                        <c:v>3.4557519189487721E-6</c:v>
                      </c:pt>
                      <c:pt idx="376">
                        <c:v>3.4557519189487721E-6</c:v>
                      </c:pt>
                      <c:pt idx="377">
                        <c:v>3.4557519189487721E-6</c:v>
                      </c:pt>
                      <c:pt idx="378">
                        <c:v>3.4557519189487721E-6</c:v>
                      </c:pt>
                      <c:pt idx="379">
                        <c:v>3.4557519189487721E-6</c:v>
                      </c:pt>
                      <c:pt idx="380">
                        <c:v>3.4557519189487721E-6</c:v>
                      </c:pt>
                      <c:pt idx="381">
                        <c:v>3.4557519189487721E-6</c:v>
                      </c:pt>
                      <c:pt idx="382">
                        <c:v>3.4557519189487721E-6</c:v>
                      </c:pt>
                      <c:pt idx="383">
                        <c:v>3.4557519189487721E-6</c:v>
                      </c:pt>
                      <c:pt idx="384">
                        <c:v>3.4557519189487721E-6</c:v>
                      </c:pt>
                      <c:pt idx="385">
                        <c:v>3.4557519189487721E-6</c:v>
                      </c:pt>
                      <c:pt idx="386">
                        <c:v>3.4557519189487721E-6</c:v>
                      </c:pt>
                      <c:pt idx="387">
                        <c:v>3.4557519189487721E-6</c:v>
                      </c:pt>
                      <c:pt idx="388">
                        <c:v>3.4557519189487721E-6</c:v>
                      </c:pt>
                      <c:pt idx="389">
                        <c:v>3.4557519189487721E-6</c:v>
                      </c:pt>
                      <c:pt idx="390">
                        <c:v>3.3405601883171463E-6</c:v>
                      </c:pt>
                      <c:pt idx="391">
                        <c:v>3.3405601883171463E-6</c:v>
                      </c:pt>
                      <c:pt idx="392">
                        <c:v>3.3405601883171463E-6</c:v>
                      </c:pt>
                      <c:pt idx="393">
                        <c:v>3.3405601883171463E-6</c:v>
                      </c:pt>
                      <c:pt idx="394">
                        <c:v>3.3405601883171463E-6</c:v>
                      </c:pt>
                      <c:pt idx="395">
                        <c:v>3.3405601883171463E-6</c:v>
                      </c:pt>
                      <c:pt idx="396">
                        <c:v>3.3405601883171463E-6</c:v>
                      </c:pt>
                      <c:pt idx="397">
                        <c:v>3.3405601883171463E-6</c:v>
                      </c:pt>
                      <c:pt idx="398">
                        <c:v>3.3405601883171463E-6</c:v>
                      </c:pt>
                      <c:pt idx="399">
                        <c:v>3.3405601883171463E-6</c:v>
                      </c:pt>
                      <c:pt idx="400">
                        <c:v>3.3405601883171463E-6</c:v>
                      </c:pt>
                      <c:pt idx="401">
                        <c:v>3.3405601883171463E-6</c:v>
                      </c:pt>
                      <c:pt idx="402">
                        <c:v>3.3405601883171463E-6</c:v>
                      </c:pt>
                      <c:pt idx="403">
                        <c:v>3.3405601883171463E-6</c:v>
                      </c:pt>
                      <c:pt idx="404">
                        <c:v>3.3405601883171463E-6</c:v>
                      </c:pt>
                      <c:pt idx="405">
                        <c:v>3.3405601883171463E-6</c:v>
                      </c:pt>
                      <c:pt idx="406">
                        <c:v>3.3405601883171463E-6</c:v>
                      </c:pt>
                      <c:pt idx="407">
                        <c:v>3.3405601883171463E-6</c:v>
                      </c:pt>
                      <c:pt idx="408">
                        <c:v>3.3405601883171463E-6</c:v>
                      </c:pt>
                      <c:pt idx="409">
                        <c:v>3.3405601883171463E-6</c:v>
                      </c:pt>
                      <c:pt idx="410">
                        <c:v>3.3405601883171463E-6</c:v>
                      </c:pt>
                      <c:pt idx="411">
                        <c:v>3.3405601883171463E-6</c:v>
                      </c:pt>
                      <c:pt idx="412">
                        <c:v>3.3405601883171463E-6</c:v>
                      </c:pt>
                      <c:pt idx="413">
                        <c:v>3.3405601883171463E-6</c:v>
                      </c:pt>
                      <c:pt idx="414">
                        <c:v>3.5709436495803978E-6</c:v>
                      </c:pt>
                      <c:pt idx="415">
                        <c:v>3.5709436495803978E-6</c:v>
                      </c:pt>
                      <c:pt idx="416">
                        <c:v>3.4557519189487721E-6</c:v>
                      </c:pt>
                      <c:pt idx="417">
                        <c:v>3.4557519189487721E-6</c:v>
                      </c:pt>
                      <c:pt idx="418">
                        <c:v>3.4557519189487721E-6</c:v>
                      </c:pt>
                      <c:pt idx="419">
                        <c:v>3.4557519189487721E-6</c:v>
                      </c:pt>
                      <c:pt idx="420">
                        <c:v>3.4557519189487721E-6</c:v>
                      </c:pt>
                      <c:pt idx="421">
                        <c:v>3.4557519189487721E-6</c:v>
                      </c:pt>
                      <c:pt idx="422">
                        <c:v>3.4557519189487721E-6</c:v>
                      </c:pt>
                      <c:pt idx="423">
                        <c:v>3.4557519189487721E-6</c:v>
                      </c:pt>
                      <c:pt idx="424">
                        <c:v>3.4557519189487721E-6</c:v>
                      </c:pt>
                      <c:pt idx="425">
                        <c:v>3.4557519189487721E-6</c:v>
                      </c:pt>
                      <c:pt idx="426">
                        <c:v>3.4557519189487721E-6</c:v>
                      </c:pt>
                      <c:pt idx="427">
                        <c:v>3.4557519189487721E-6</c:v>
                      </c:pt>
                      <c:pt idx="428">
                        <c:v>3.4557519189487721E-6</c:v>
                      </c:pt>
                      <c:pt idx="429">
                        <c:v>3.4557519189487721E-6</c:v>
                      </c:pt>
                      <c:pt idx="430">
                        <c:v>3.3405601883171463E-6</c:v>
                      </c:pt>
                      <c:pt idx="431">
                        <c:v>3.3405601883171463E-6</c:v>
                      </c:pt>
                      <c:pt idx="432">
                        <c:v>3.4557519189487721E-6</c:v>
                      </c:pt>
                      <c:pt idx="433">
                        <c:v>3.4557519189487721E-6</c:v>
                      </c:pt>
                      <c:pt idx="434">
                        <c:v>3.3405601883171463E-6</c:v>
                      </c:pt>
                      <c:pt idx="435">
                        <c:v>3.3405601883171463E-6</c:v>
                      </c:pt>
                      <c:pt idx="436">
                        <c:v>3.3405601883171463E-6</c:v>
                      </c:pt>
                      <c:pt idx="437">
                        <c:v>3.3405601883171463E-6</c:v>
                      </c:pt>
                      <c:pt idx="438">
                        <c:v>3.3405601883171463E-6</c:v>
                      </c:pt>
                      <c:pt idx="439">
                        <c:v>3.3405601883171463E-6</c:v>
                      </c:pt>
                      <c:pt idx="440">
                        <c:v>3.3405601883171463E-6</c:v>
                      </c:pt>
                      <c:pt idx="441">
                        <c:v>3.3405601883171463E-6</c:v>
                      </c:pt>
                      <c:pt idx="442">
                        <c:v>3.3405601883171463E-6</c:v>
                      </c:pt>
                      <c:pt idx="443">
                        <c:v>3.3405601883171463E-6</c:v>
                      </c:pt>
                      <c:pt idx="444">
                        <c:v>3.3405601883171463E-6</c:v>
                      </c:pt>
                      <c:pt idx="445">
                        <c:v>3.3405601883171463E-6</c:v>
                      </c:pt>
                      <c:pt idx="446">
                        <c:v>3.3405601883171463E-6</c:v>
                      </c:pt>
                      <c:pt idx="447">
                        <c:v>3.3405601883171463E-6</c:v>
                      </c:pt>
                      <c:pt idx="448">
                        <c:v>3.3405601883171463E-6</c:v>
                      </c:pt>
                      <c:pt idx="449">
                        <c:v>3.3405601883171463E-6</c:v>
                      </c:pt>
                      <c:pt idx="450">
                        <c:v>3.3405601883171463E-6</c:v>
                      </c:pt>
                      <c:pt idx="451">
                        <c:v>3.3405601883171463E-6</c:v>
                      </c:pt>
                      <c:pt idx="452">
                        <c:v>3.3405601883171463E-6</c:v>
                      </c:pt>
                      <c:pt idx="453">
                        <c:v>3.3405601883171463E-6</c:v>
                      </c:pt>
                      <c:pt idx="454">
                        <c:v>3.3405601883171463E-6</c:v>
                      </c:pt>
                      <c:pt idx="455">
                        <c:v>3.3405601883171463E-6</c:v>
                      </c:pt>
                      <c:pt idx="456">
                        <c:v>3.3405601883171463E-6</c:v>
                      </c:pt>
                      <c:pt idx="457">
                        <c:v>3.3405601883171463E-6</c:v>
                      </c:pt>
                      <c:pt idx="458">
                        <c:v>3.3405601883171463E-6</c:v>
                      </c:pt>
                      <c:pt idx="459">
                        <c:v>3.3405601883171463E-6</c:v>
                      </c:pt>
                      <c:pt idx="460">
                        <c:v>3.3405601883171463E-6</c:v>
                      </c:pt>
                      <c:pt idx="461">
                        <c:v>3.3405601883171463E-6</c:v>
                      </c:pt>
                      <c:pt idx="462">
                        <c:v>3.3405601883171463E-6</c:v>
                      </c:pt>
                      <c:pt idx="463">
                        <c:v>3.3405601883171463E-6</c:v>
                      </c:pt>
                      <c:pt idx="464">
                        <c:v>3.3405601883171463E-6</c:v>
                      </c:pt>
                      <c:pt idx="465">
                        <c:v>3.3405601883171463E-6</c:v>
                      </c:pt>
                      <c:pt idx="466">
                        <c:v>3.225368457685521E-6</c:v>
                      </c:pt>
                      <c:pt idx="467">
                        <c:v>3.225368457685521E-6</c:v>
                      </c:pt>
                      <c:pt idx="468">
                        <c:v>3.225368457685521E-6</c:v>
                      </c:pt>
                      <c:pt idx="469">
                        <c:v>3.225368457685521E-6</c:v>
                      </c:pt>
                      <c:pt idx="470">
                        <c:v>3.225368457685521E-6</c:v>
                      </c:pt>
                      <c:pt idx="471">
                        <c:v>3.225368457685521E-6</c:v>
                      </c:pt>
                      <c:pt idx="472">
                        <c:v>3.225368457685521E-6</c:v>
                      </c:pt>
                      <c:pt idx="473">
                        <c:v>3.225368457685521E-6</c:v>
                      </c:pt>
                      <c:pt idx="474">
                        <c:v>3.225368457685521E-6</c:v>
                      </c:pt>
                      <c:pt idx="475">
                        <c:v>3.225368457685521E-6</c:v>
                      </c:pt>
                      <c:pt idx="476">
                        <c:v>3.225368457685521E-6</c:v>
                      </c:pt>
                      <c:pt idx="477">
                        <c:v>3.225368457685521E-6</c:v>
                      </c:pt>
                      <c:pt idx="478">
                        <c:v>3.225368457685521E-6</c:v>
                      </c:pt>
                      <c:pt idx="479">
                        <c:v>3.225368457685521E-6</c:v>
                      </c:pt>
                      <c:pt idx="480">
                        <c:v>3.225368457685521E-6</c:v>
                      </c:pt>
                      <c:pt idx="481">
                        <c:v>3.225368457685521E-6</c:v>
                      </c:pt>
                      <c:pt idx="482">
                        <c:v>3.225368457685521E-6</c:v>
                      </c:pt>
                      <c:pt idx="483">
                        <c:v>3.225368457685521E-6</c:v>
                      </c:pt>
                      <c:pt idx="484">
                        <c:v>3.225368457685521E-6</c:v>
                      </c:pt>
                      <c:pt idx="485">
                        <c:v>3.225368457685521E-6</c:v>
                      </c:pt>
                      <c:pt idx="486">
                        <c:v>3.225368457685521E-6</c:v>
                      </c:pt>
                      <c:pt idx="487">
                        <c:v>3.225368457685521E-6</c:v>
                      </c:pt>
                      <c:pt idx="488">
                        <c:v>3.225368457685521E-6</c:v>
                      </c:pt>
                      <c:pt idx="489">
                        <c:v>3.225368457685521E-6</c:v>
                      </c:pt>
                      <c:pt idx="490">
                        <c:v>3.1101767270538953E-6</c:v>
                      </c:pt>
                      <c:pt idx="491">
                        <c:v>3.1101767270538953E-6</c:v>
                      </c:pt>
                      <c:pt idx="492">
                        <c:v>3.1101767270538953E-6</c:v>
                      </c:pt>
                      <c:pt idx="493">
                        <c:v>3.1101767270538953E-6</c:v>
                      </c:pt>
                      <c:pt idx="494">
                        <c:v>3.1101767270538953E-6</c:v>
                      </c:pt>
                      <c:pt idx="495">
                        <c:v>3.1101767270538953E-6</c:v>
                      </c:pt>
                      <c:pt idx="496">
                        <c:v>3.1101767270538953E-6</c:v>
                      </c:pt>
                      <c:pt idx="497">
                        <c:v>3.1101767270538953E-6</c:v>
                      </c:pt>
                      <c:pt idx="498">
                        <c:v>3.1101767270538953E-6</c:v>
                      </c:pt>
                      <c:pt idx="499">
                        <c:v>3.1101767270538953E-6</c:v>
                      </c:pt>
                      <c:pt idx="500">
                        <c:v>3.1101767270538953E-6</c:v>
                      </c:pt>
                      <c:pt idx="501">
                        <c:v>3.1101767270538953E-6</c:v>
                      </c:pt>
                      <c:pt idx="502">
                        <c:v>3.1101767270538953E-6</c:v>
                      </c:pt>
                      <c:pt idx="503">
                        <c:v>3.1101767270538953E-6</c:v>
                      </c:pt>
                      <c:pt idx="504">
                        <c:v>3.1101767270538953E-6</c:v>
                      </c:pt>
                      <c:pt idx="505">
                        <c:v>3.1101767270538953E-6</c:v>
                      </c:pt>
                      <c:pt idx="506">
                        <c:v>3.1101767270538953E-6</c:v>
                      </c:pt>
                      <c:pt idx="507">
                        <c:v>3.1101767270538953E-6</c:v>
                      </c:pt>
                      <c:pt idx="508">
                        <c:v>3.1101767270538953E-6</c:v>
                      </c:pt>
                      <c:pt idx="509">
                        <c:v>3.1101767270538953E-6</c:v>
                      </c:pt>
                      <c:pt idx="510">
                        <c:v>3.1101767270538953E-6</c:v>
                      </c:pt>
                      <c:pt idx="511">
                        <c:v>3.1101767270538953E-6</c:v>
                      </c:pt>
                      <c:pt idx="512">
                        <c:v>3.1101767270538953E-6</c:v>
                      </c:pt>
                      <c:pt idx="513">
                        <c:v>3.1101767270538953E-6</c:v>
                      </c:pt>
                      <c:pt idx="514">
                        <c:v>3.1101767270538953E-6</c:v>
                      </c:pt>
                      <c:pt idx="515">
                        <c:v>3.1101767270538953E-6</c:v>
                      </c:pt>
                      <c:pt idx="516">
                        <c:v>3.1101767270538953E-6</c:v>
                      </c:pt>
                      <c:pt idx="517">
                        <c:v>3.1101767270538953E-6</c:v>
                      </c:pt>
                      <c:pt idx="518">
                        <c:v>3.1101767270538953E-6</c:v>
                      </c:pt>
                      <c:pt idx="519">
                        <c:v>3.1101767270538953E-6</c:v>
                      </c:pt>
                      <c:pt idx="520">
                        <c:v>2.9949849964222691E-6</c:v>
                      </c:pt>
                      <c:pt idx="521">
                        <c:v>2.9949849964222691E-6</c:v>
                      </c:pt>
                      <c:pt idx="522">
                        <c:v>2.9949849964222691E-6</c:v>
                      </c:pt>
                      <c:pt idx="523">
                        <c:v>2.9949849964222691E-6</c:v>
                      </c:pt>
                      <c:pt idx="524">
                        <c:v>2.9949849964222691E-6</c:v>
                      </c:pt>
                      <c:pt idx="525">
                        <c:v>2.9949849964222691E-6</c:v>
                      </c:pt>
                      <c:pt idx="526">
                        <c:v>2.9949849964222691E-6</c:v>
                      </c:pt>
                      <c:pt idx="527">
                        <c:v>2.9949849964222691E-6</c:v>
                      </c:pt>
                      <c:pt idx="528">
                        <c:v>2.9949849964222691E-6</c:v>
                      </c:pt>
                      <c:pt idx="529">
                        <c:v>2.9949849964222691E-6</c:v>
                      </c:pt>
                      <c:pt idx="530">
                        <c:v>2.9949849964222691E-6</c:v>
                      </c:pt>
                      <c:pt idx="531">
                        <c:v>2.9949849964222691E-6</c:v>
                      </c:pt>
                      <c:pt idx="532">
                        <c:v>2.9949849964222691E-6</c:v>
                      </c:pt>
                      <c:pt idx="533">
                        <c:v>2.9949849964222691E-6</c:v>
                      </c:pt>
                      <c:pt idx="534">
                        <c:v>2.9949849964222691E-6</c:v>
                      </c:pt>
                      <c:pt idx="535">
                        <c:v>2.9949849964222691E-6</c:v>
                      </c:pt>
                      <c:pt idx="536">
                        <c:v>2.9949849964222691E-6</c:v>
                      </c:pt>
                      <c:pt idx="537">
                        <c:v>2.9949849964222691E-6</c:v>
                      </c:pt>
                      <c:pt idx="538">
                        <c:v>2.9949849964222691E-6</c:v>
                      </c:pt>
                      <c:pt idx="539">
                        <c:v>2.9949849964222691E-6</c:v>
                      </c:pt>
                      <c:pt idx="540">
                        <c:v>2.9949849964222691E-6</c:v>
                      </c:pt>
                      <c:pt idx="541">
                        <c:v>2.9949849964222691E-6</c:v>
                      </c:pt>
                      <c:pt idx="542">
                        <c:v>2.9949849964222691E-6</c:v>
                      </c:pt>
                      <c:pt idx="543">
                        <c:v>2.9949849964222691E-6</c:v>
                      </c:pt>
                      <c:pt idx="544">
                        <c:v>2.9949849964222691E-6</c:v>
                      </c:pt>
                      <c:pt idx="545">
                        <c:v>2.9949849964222691E-6</c:v>
                      </c:pt>
                      <c:pt idx="546">
                        <c:v>2.8797932657906434E-6</c:v>
                      </c:pt>
                      <c:pt idx="547">
                        <c:v>2.8797932657906434E-6</c:v>
                      </c:pt>
                      <c:pt idx="548">
                        <c:v>2.8797932657906434E-6</c:v>
                      </c:pt>
                      <c:pt idx="549">
                        <c:v>2.8797932657906434E-6</c:v>
                      </c:pt>
                      <c:pt idx="550">
                        <c:v>2.8797932657906434E-6</c:v>
                      </c:pt>
                      <c:pt idx="551">
                        <c:v>2.8797932657906434E-6</c:v>
                      </c:pt>
                      <c:pt idx="552">
                        <c:v>2.8797932657906434E-6</c:v>
                      </c:pt>
                      <c:pt idx="553">
                        <c:v>2.8797932657906434E-6</c:v>
                      </c:pt>
                      <c:pt idx="554">
                        <c:v>2.8797932657906434E-6</c:v>
                      </c:pt>
                      <c:pt idx="555">
                        <c:v>2.8797932657906434E-6</c:v>
                      </c:pt>
                      <c:pt idx="556">
                        <c:v>2.8797932657906434E-6</c:v>
                      </c:pt>
                      <c:pt idx="557">
                        <c:v>2.8797932657906434E-6</c:v>
                      </c:pt>
                      <c:pt idx="558">
                        <c:v>2.8797932657906434E-6</c:v>
                      </c:pt>
                      <c:pt idx="559">
                        <c:v>2.8797932657906434E-6</c:v>
                      </c:pt>
                      <c:pt idx="560">
                        <c:v>2.8797932657906434E-6</c:v>
                      </c:pt>
                      <c:pt idx="561">
                        <c:v>2.8797932657906434E-6</c:v>
                      </c:pt>
                      <c:pt idx="562">
                        <c:v>2.8797932657906434E-6</c:v>
                      </c:pt>
                      <c:pt idx="563">
                        <c:v>2.8797932657906434E-6</c:v>
                      </c:pt>
                      <c:pt idx="564">
                        <c:v>2.8797932657906434E-6</c:v>
                      </c:pt>
                      <c:pt idx="565">
                        <c:v>2.8797932657906434E-6</c:v>
                      </c:pt>
                      <c:pt idx="566">
                        <c:v>2.8797932657906434E-6</c:v>
                      </c:pt>
                      <c:pt idx="567">
                        <c:v>2.8797932657906434E-6</c:v>
                      </c:pt>
                      <c:pt idx="568">
                        <c:v>2.8797932657906434E-6</c:v>
                      </c:pt>
                      <c:pt idx="569">
                        <c:v>2.8797932657906434E-6</c:v>
                      </c:pt>
                      <c:pt idx="570">
                        <c:v>2.8797932657906434E-6</c:v>
                      </c:pt>
                      <c:pt idx="571">
                        <c:v>2.8797932657906434E-6</c:v>
                      </c:pt>
                      <c:pt idx="572">
                        <c:v>2.8797932657906434E-6</c:v>
                      </c:pt>
                      <c:pt idx="573">
                        <c:v>2.8797932657906434E-6</c:v>
                      </c:pt>
                      <c:pt idx="574">
                        <c:v>2.8797932657906434E-6</c:v>
                      </c:pt>
                      <c:pt idx="575">
                        <c:v>2.8797932657906434E-6</c:v>
                      </c:pt>
                      <c:pt idx="576">
                        <c:v>2.8797932657906434E-6</c:v>
                      </c:pt>
                      <c:pt idx="577">
                        <c:v>2.8797932657906434E-6</c:v>
                      </c:pt>
                      <c:pt idx="578">
                        <c:v>2.8797932657906434E-6</c:v>
                      </c:pt>
                      <c:pt idx="579">
                        <c:v>2.8797932657906434E-6</c:v>
                      </c:pt>
                      <c:pt idx="580">
                        <c:v>2.7646015351590177E-6</c:v>
                      </c:pt>
                      <c:pt idx="581">
                        <c:v>2.7646015351590177E-6</c:v>
                      </c:pt>
                      <c:pt idx="582">
                        <c:v>2.8797932657906434E-6</c:v>
                      </c:pt>
                      <c:pt idx="583">
                        <c:v>2.8797932657906434E-6</c:v>
                      </c:pt>
                      <c:pt idx="584">
                        <c:v>2.7646015351590177E-6</c:v>
                      </c:pt>
                      <c:pt idx="585">
                        <c:v>2.7646015351590177E-6</c:v>
                      </c:pt>
                      <c:pt idx="586">
                        <c:v>2.7646015351590177E-6</c:v>
                      </c:pt>
                      <c:pt idx="587">
                        <c:v>2.7646015351590177E-6</c:v>
                      </c:pt>
                      <c:pt idx="588">
                        <c:v>2.7646015351590177E-6</c:v>
                      </c:pt>
                      <c:pt idx="589">
                        <c:v>2.7646015351590177E-6</c:v>
                      </c:pt>
                      <c:pt idx="590">
                        <c:v>2.7646015351590177E-6</c:v>
                      </c:pt>
                      <c:pt idx="591">
                        <c:v>2.7646015351590177E-6</c:v>
                      </c:pt>
                      <c:pt idx="592">
                        <c:v>2.7646015351590177E-6</c:v>
                      </c:pt>
                      <c:pt idx="593">
                        <c:v>2.7646015351590177E-6</c:v>
                      </c:pt>
                      <c:pt idx="594">
                        <c:v>2.7646015351590177E-6</c:v>
                      </c:pt>
                      <c:pt idx="595">
                        <c:v>2.7646015351590177E-6</c:v>
                      </c:pt>
                      <c:pt idx="596">
                        <c:v>2.7646015351590177E-6</c:v>
                      </c:pt>
                      <c:pt idx="597">
                        <c:v>2.7646015351590177E-6</c:v>
                      </c:pt>
                      <c:pt idx="598">
                        <c:v>2.7646015351590177E-6</c:v>
                      </c:pt>
                      <c:pt idx="599">
                        <c:v>2.7646015351590177E-6</c:v>
                      </c:pt>
                      <c:pt idx="600">
                        <c:v>2.7646015351590177E-6</c:v>
                      </c:pt>
                      <c:pt idx="601">
                        <c:v>2.7646015351590177E-6</c:v>
                      </c:pt>
                      <c:pt idx="602">
                        <c:v>2.7646015351590177E-6</c:v>
                      </c:pt>
                      <c:pt idx="603">
                        <c:v>2.7646015351590177E-6</c:v>
                      </c:pt>
                      <c:pt idx="604">
                        <c:v>2.7646015351590177E-6</c:v>
                      </c:pt>
                      <c:pt idx="605">
                        <c:v>2.7646015351590177E-6</c:v>
                      </c:pt>
                      <c:pt idx="606">
                        <c:v>2.7646015351590177E-6</c:v>
                      </c:pt>
                      <c:pt idx="607">
                        <c:v>2.7646015351590177E-6</c:v>
                      </c:pt>
                      <c:pt idx="608">
                        <c:v>2.7646015351590177E-6</c:v>
                      </c:pt>
                      <c:pt idx="609">
                        <c:v>2.7646015351590177E-6</c:v>
                      </c:pt>
                      <c:pt idx="610">
                        <c:v>2.7646015351590177E-6</c:v>
                      </c:pt>
                      <c:pt idx="611">
                        <c:v>2.7646015351590177E-6</c:v>
                      </c:pt>
                      <c:pt idx="612">
                        <c:v>2.7646015351590177E-6</c:v>
                      </c:pt>
                      <c:pt idx="613">
                        <c:v>2.7646015351590177E-6</c:v>
                      </c:pt>
                      <c:pt idx="614">
                        <c:v>2.7646015351590177E-6</c:v>
                      </c:pt>
                      <c:pt idx="615">
                        <c:v>2.7646015351590177E-6</c:v>
                      </c:pt>
                      <c:pt idx="616">
                        <c:v>2.6494098045273919E-6</c:v>
                      </c:pt>
                      <c:pt idx="617">
                        <c:v>2.6494098045273919E-6</c:v>
                      </c:pt>
                      <c:pt idx="618">
                        <c:v>2.6494098045273919E-6</c:v>
                      </c:pt>
                      <c:pt idx="619">
                        <c:v>2.6494098045273919E-6</c:v>
                      </c:pt>
                      <c:pt idx="620">
                        <c:v>2.6494098045273919E-6</c:v>
                      </c:pt>
                      <c:pt idx="621">
                        <c:v>2.6494098045273919E-6</c:v>
                      </c:pt>
                      <c:pt idx="622">
                        <c:v>2.6494098045273919E-6</c:v>
                      </c:pt>
                      <c:pt idx="623">
                        <c:v>2.6494098045273919E-6</c:v>
                      </c:pt>
                      <c:pt idx="624">
                        <c:v>2.6494098045273919E-6</c:v>
                      </c:pt>
                      <c:pt idx="625">
                        <c:v>2.6494098045273919E-6</c:v>
                      </c:pt>
                      <c:pt idx="626">
                        <c:v>2.6494098045273919E-6</c:v>
                      </c:pt>
                      <c:pt idx="627">
                        <c:v>2.6494098045273919E-6</c:v>
                      </c:pt>
                      <c:pt idx="628">
                        <c:v>2.6494098045273919E-6</c:v>
                      </c:pt>
                      <c:pt idx="629">
                        <c:v>2.6494098045273919E-6</c:v>
                      </c:pt>
                      <c:pt idx="630">
                        <c:v>2.6494098045273919E-6</c:v>
                      </c:pt>
                      <c:pt idx="631">
                        <c:v>2.6494098045273919E-6</c:v>
                      </c:pt>
                      <c:pt idx="632">
                        <c:v>2.6494098045273919E-6</c:v>
                      </c:pt>
                      <c:pt idx="633">
                        <c:v>2.6494098045273919E-6</c:v>
                      </c:pt>
                      <c:pt idx="634">
                        <c:v>2.6494098045273919E-6</c:v>
                      </c:pt>
                      <c:pt idx="635">
                        <c:v>2.6494098045273919E-6</c:v>
                      </c:pt>
                      <c:pt idx="636">
                        <c:v>2.6494098045273919E-6</c:v>
                      </c:pt>
                      <c:pt idx="637">
                        <c:v>2.6494098045273919E-6</c:v>
                      </c:pt>
                      <c:pt idx="638">
                        <c:v>2.6494098045273919E-6</c:v>
                      </c:pt>
                      <c:pt idx="639">
                        <c:v>2.6494098045273919E-6</c:v>
                      </c:pt>
                      <c:pt idx="640">
                        <c:v>2.6494098045273919E-6</c:v>
                      </c:pt>
                      <c:pt idx="641">
                        <c:v>2.6494098045273919E-6</c:v>
                      </c:pt>
                      <c:pt idx="642">
                        <c:v>2.6494098045273919E-6</c:v>
                      </c:pt>
                      <c:pt idx="643">
                        <c:v>2.6494098045273919E-6</c:v>
                      </c:pt>
                      <c:pt idx="644">
                        <c:v>2.6494098045273919E-6</c:v>
                      </c:pt>
                      <c:pt idx="645">
                        <c:v>2.6494098045273919E-6</c:v>
                      </c:pt>
                      <c:pt idx="646">
                        <c:v>2.6494098045273919E-6</c:v>
                      </c:pt>
                      <c:pt idx="647">
                        <c:v>2.6494098045273919E-6</c:v>
                      </c:pt>
                      <c:pt idx="648">
                        <c:v>2.6494098045273919E-6</c:v>
                      </c:pt>
                      <c:pt idx="649">
                        <c:v>2.6494098045273919E-6</c:v>
                      </c:pt>
                      <c:pt idx="650">
                        <c:v>2.5342180738957666E-6</c:v>
                      </c:pt>
                      <c:pt idx="651">
                        <c:v>2.5342180738957666E-6</c:v>
                      </c:pt>
                      <c:pt idx="652">
                        <c:v>2.6494098045273919E-6</c:v>
                      </c:pt>
                      <c:pt idx="653">
                        <c:v>2.6494098045273919E-6</c:v>
                      </c:pt>
                      <c:pt idx="654">
                        <c:v>2.5342180738957666E-6</c:v>
                      </c:pt>
                      <c:pt idx="655">
                        <c:v>2.5342180738957666E-6</c:v>
                      </c:pt>
                      <c:pt idx="656">
                        <c:v>2.5342180738957666E-6</c:v>
                      </c:pt>
                      <c:pt idx="657">
                        <c:v>2.5342180738957666E-6</c:v>
                      </c:pt>
                      <c:pt idx="658">
                        <c:v>2.5342180738957666E-6</c:v>
                      </c:pt>
                      <c:pt idx="659">
                        <c:v>2.5342180738957666E-6</c:v>
                      </c:pt>
                      <c:pt idx="660">
                        <c:v>2.5342180738957666E-6</c:v>
                      </c:pt>
                      <c:pt idx="661">
                        <c:v>2.5342180738957666E-6</c:v>
                      </c:pt>
                      <c:pt idx="662">
                        <c:v>2.5342180738957666E-6</c:v>
                      </c:pt>
                      <c:pt idx="663">
                        <c:v>2.5342180738957666E-6</c:v>
                      </c:pt>
                      <c:pt idx="664">
                        <c:v>2.5342180738957666E-6</c:v>
                      </c:pt>
                      <c:pt idx="665">
                        <c:v>2.5342180738957666E-6</c:v>
                      </c:pt>
                      <c:pt idx="666">
                        <c:v>2.5342180738957666E-6</c:v>
                      </c:pt>
                      <c:pt idx="667">
                        <c:v>2.5342180738957666E-6</c:v>
                      </c:pt>
                      <c:pt idx="668">
                        <c:v>2.5342180738957666E-6</c:v>
                      </c:pt>
                      <c:pt idx="669">
                        <c:v>2.5342180738957666E-6</c:v>
                      </c:pt>
                      <c:pt idx="670">
                        <c:v>2.5342180738957666E-6</c:v>
                      </c:pt>
                      <c:pt idx="671">
                        <c:v>2.5342180738957666E-6</c:v>
                      </c:pt>
                      <c:pt idx="672">
                        <c:v>2.5342180738957666E-6</c:v>
                      </c:pt>
                      <c:pt idx="673">
                        <c:v>2.5342180738957666E-6</c:v>
                      </c:pt>
                      <c:pt idx="674">
                        <c:v>2.5342180738957666E-6</c:v>
                      </c:pt>
                      <c:pt idx="675">
                        <c:v>2.5342180738957666E-6</c:v>
                      </c:pt>
                      <c:pt idx="676">
                        <c:v>2.5342180738957666E-6</c:v>
                      </c:pt>
                      <c:pt idx="677">
                        <c:v>2.5342180738957666E-6</c:v>
                      </c:pt>
                      <c:pt idx="678">
                        <c:v>2.5342180738957666E-6</c:v>
                      </c:pt>
                      <c:pt idx="679">
                        <c:v>2.5342180738957666E-6</c:v>
                      </c:pt>
                      <c:pt idx="680">
                        <c:v>2.5342180738957666E-6</c:v>
                      </c:pt>
                      <c:pt idx="681">
                        <c:v>2.5342180738957666E-6</c:v>
                      </c:pt>
                      <c:pt idx="682">
                        <c:v>2.5342180738957666E-6</c:v>
                      </c:pt>
                      <c:pt idx="683">
                        <c:v>2.5342180738957666E-6</c:v>
                      </c:pt>
                      <c:pt idx="684">
                        <c:v>2.5342180738957666E-6</c:v>
                      </c:pt>
                      <c:pt idx="685">
                        <c:v>2.5342180738957666E-6</c:v>
                      </c:pt>
                      <c:pt idx="686">
                        <c:v>2.4190263432641404E-6</c:v>
                      </c:pt>
                      <c:pt idx="687">
                        <c:v>2.4190263432641404E-6</c:v>
                      </c:pt>
                      <c:pt idx="688">
                        <c:v>2.4190263432641404E-6</c:v>
                      </c:pt>
                      <c:pt idx="689">
                        <c:v>2.4190263432641404E-6</c:v>
                      </c:pt>
                      <c:pt idx="690">
                        <c:v>2.4190263432641404E-6</c:v>
                      </c:pt>
                      <c:pt idx="691">
                        <c:v>2.4190263432641404E-6</c:v>
                      </c:pt>
                      <c:pt idx="692">
                        <c:v>2.4190263432641404E-6</c:v>
                      </c:pt>
                      <c:pt idx="693">
                        <c:v>2.4190263432641404E-6</c:v>
                      </c:pt>
                      <c:pt idx="694">
                        <c:v>2.4190263432641404E-6</c:v>
                      </c:pt>
                      <c:pt idx="695">
                        <c:v>2.4190263432641404E-6</c:v>
                      </c:pt>
                      <c:pt idx="696">
                        <c:v>2.4190263432641404E-6</c:v>
                      </c:pt>
                      <c:pt idx="697">
                        <c:v>2.4190263432641404E-6</c:v>
                      </c:pt>
                      <c:pt idx="698">
                        <c:v>2.4190263432641404E-6</c:v>
                      </c:pt>
                      <c:pt idx="699">
                        <c:v>2.4190263432641404E-6</c:v>
                      </c:pt>
                      <c:pt idx="700">
                        <c:v>2.4190263432641404E-6</c:v>
                      </c:pt>
                      <c:pt idx="701">
                        <c:v>2.4190263432641404E-6</c:v>
                      </c:pt>
                      <c:pt idx="702">
                        <c:v>2.4190263432641404E-6</c:v>
                      </c:pt>
                      <c:pt idx="703">
                        <c:v>2.4190263432641404E-6</c:v>
                      </c:pt>
                      <c:pt idx="704">
                        <c:v>2.4190263432641404E-6</c:v>
                      </c:pt>
                      <c:pt idx="705">
                        <c:v>2.4190263432641404E-6</c:v>
                      </c:pt>
                      <c:pt idx="706">
                        <c:v>2.4190263432641404E-6</c:v>
                      </c:pt>
                      <c:pt idx="707">
                        <c:v>2.4190263432641404E-6</c:v>
                      </c:pt>
                      <c:pt idx="708">
                        <c:v>2.4190263432641404E-6</c:v>
                      </c:pt>
                      <c:pt idx="709">
                        <c:v>2.4190263432641404E-6</c:v>
                      </c:pt>
                      <c:pt idx="710">
                        <c:v>2.4190263432641404E-6</c:v>
                      </c:pt>
                      <c:pt idx="711">
                        <c:v>2.4190263432641404E-6</c:v>
                      </c:pt>
                      <c:pt idx="712">
                        <c:v>2.4190263432641404E-6</c:v>
                      </c:pt>
                      <c:pt idx="713">
                        <c:v>2.4190263432641404E-6</c:v>
                      </c:pt>
                      <c:pt idx="714">
                        <c:v>2.4190263432641404E-6</c:v>
                      </c:pt>
                      <c:pt idx="715">
                        <c:v>2.4190263432641404E-6</c:v>
                      </c:pt>
                      <c:pt idx="716">
                        <c:v>2.4190263432641404E-6</c:v>
                      </c:pt>
                      <c:pt idx="717">
                        <c:v>2.4190263432641404E-6</c:v>
                      </c:pt>
                      <c:pt idx="718">
                        <c:v>2.4190263432641404E-6</c:v>
                      </c:pt>
                      <c:pt idx="719">
                        <c:v>2.4190263432641404E-6</c:v>
                      </c:pt>
                      <c:pt idx="720">
                        <c:v>2.4190263432641404E-6</c:v>
                      </c:pt>
                      <c:pt idx="721">
                        <c:v>2.4190263432641404E-6</c:v>
                      </c:pt>
                      <c:pt idx="722">
                        <c:v>2.4190263432641404E-6</c:v>
                      </c:pt>
                      <c:pt idx="723">
                        <c:v>2.4190263432641404E-6</c:v>
                      </c:pt>
                      <c:pt idx="724">
                        <c:v>2.4190263432641404E-6</c:v>
                      </c:pt>
                      <c:pt idx="725">
                        <c:v>2.4190263432641404E-6</c:v>
                      </c:pt>
                      <c:pt idx="726">
                        <c:v>2.4190263432641404E-6</c:v>
                      </c:pt>
                      <c:pt idx="727">
                        <c:v>2.4190263432641404E-6</c:v>
                      </c:pt>
                      <c:pt idx="728">
                        <c:v>2.4190263432641404E-6</c:v>
                      </c:pt>
                      <c:pt idx="729">
                        <c:v>2.4190263432641404E-6</c:v>
                      </c:pt>
                      <c:pt idx="730">
                        <c:v>2.3038346126325147E-6</c:v>
                      </c:pt>
                      <c:pt idx="731">
                        <c:v>2.3038346126325147E-6</c:v>
                      </c:pt>
                      <c:pt idx="732">
                        <c:v>2.3038346126325147E-6</c:v>
                      </c:pt>
                      <c:pt idx="733">
                        <c:v>2.3038346126325147E-6</c:v>
                      </c:pt>
                      <c:pt idx="734">
                        <c:v>2.3038346126325147E-6</c:v>
                      </c:pt>
                      <c:pt idx="735">
                        <c:v>2.3038346126325147E-6</c:v>
                      </c:pt>
                      <c:pt idx="736">
                        <c:v>2.3038346126325147E-6</c:v>
                      </c:pt>
                      <c:pt idx="737">
                        <c:v>2.3038346126325147E-6</c:v>
                      </c:pt>
                      <c:pt idx="738">
                        <c:v>2.3038346126325147E-6</c:v>
                      </c:pt>
                      <c:pt idx="739">
                        <c:v>2.3038346126325147E-6</c:v>
                      </c:pt>
                      <c:pt idx="740">
                        <c:v>2.3038346126325147E-6</c:v>
                      </c:pt>
                      <c:pt idx="741">
                        <c:v>2.3038346126325147E-6</c:v>
                      </c:pt>
                      <c:pt idx="742">
                        <c:v>2.3038346126325147E-6</c:v>
                      </c:pt>
                      <c:pt idx="743">
                        <c:v>2.3038346126325147E-6</c:v>
                      </c:pt>
                      <c:pt idx="744">
                        <c:v>2.3038346126325147E-6</c:v>
                      </c:pt>
                      <c:pt idx="745">
                        <c:v>2.3038346126325147E-6</c:v>
                      </c:pt>
                      <c:pt idx="746">
                        <c:v>2.3038346126325147E-6</c:v>
                      </c:pt>
                      <c:pt idx="747">
                        <c:v>2.3038346126325147E-6</c:v>
                      </c:pt>
                      <c:pt idx="748">
                        <c:v>2.3038346126325147E-6</c:v>
                      </c:pt>
                      <c:pt idx="749">
                        <c:v>2.3038346126325147E-6</c:v>
                      </c:pt>
                      <c:pt idx="750">
                        <c:v>2.3038346126325147E-6</c:v>
                      </c:pt>
                      <c:pt idx="751">
                        <c:v>2.3038346126325147E-6</c:v>
                      </c:pt>
                      <c:pt idx="752">
                        <c:v>2.3038346126325147E-6</c:v>
                      </c:pt>
                      <c:pt idx="753">
                        <c:v>2.3038346126325147E-6</c:v>
                      </c:pt>
                      <c:pt idx="754">
                        <c:v>2.3038346126325147E-6</c:v>
                      </c:pt>
                      <c:pt idx="755">
                        <c:v>2.3038346126325147E-6</c:v>
                      </c:pt>
                      <c:pt idx="756">
                        <c:v>2.3038346126325147E-6</c:v>
                      </c:pt>
                      <c:pt idx="757">
                        <c:v>2.3038346126325147E-6</c:v>
                      </c:pt>
                      <c:pt idx="758">
                        <c:v>2.3038346126325147E-6</c:v>
                      </c:pt>
                      <c:pt idx="759">
                        <c:v>2.3038346126325147E-6</c:v>
                      </c:pt>
                      <c:pt idx="760">
                        <c:v>2.3038346126325147E-6</c:v>
                      </c:pt>
                      <c:pt idx="761">
                        <c:v>2.3038346126325147E-6</c:v>
                      </c:pt>
                      <c:pt idx="762">
                        <c:v>2.3038346126325147E-6</c:v>
                      </c:pt>
                      <c:pt idx="763">
                        <c:v>2.3038346126325147E-6</c:v>
                      </c:pt>
                      <c:pt idx="764">
                        <c:v>2.3038346126325147E-6</c:v>
                      </c:pt>
                      <c:pt idx="765">
                        <c:v>2.3038346126325147E-6</c:v>
                      </c:pt>
                      <c:pt idx="766">
                        <c:v>2.3038346126325147E-6</c:v>
                      </c:pt>
                      <c:pt idx="767">
                        <c:v>2.3038346126325147E-6</c:v>
                      </c:pt>
                      <c:pt idx="768">
                        <c:v>2.3038346126325147E-6</c:v>
                      </c:pt>
                      <c:pt idx="769">
                        <c:v>2.3038346126325147E-6</c:v>
                      </c:pt>
                      <c:pt idx="770">
                        <c:v>2.188642882000889E-6</c:v>
                      </c:pt>
                      <c:pt idx="771">
                        <c:v>2.188642882000889E-6</c:v>
                      </c:pt>
                      <c:pt idx="772">
                        <c:v>2.188642882000889E-6</c:v>
                      </c:pt>
                      <c:pt idx="773">
                        <c:v>2.188642882000889E-6</c:v>
                      </c:pt>
                      <c:pt idx="774">
                        <c:v>2.188642882000889E-6</c:v>
                      </c:pt>
                      <c:pt idx="775">
                        <c:v>2.188642882000889E-6</c:v>
                      </c:pt>
                      <c:pt idx="776">
                        <c:v>2.188642882000889E-6</c:v>
                      </c:pt>
                      <c:pt idx="777">
                        <c:v>2.188642882000889E-6</c:v>
                      </c:pt>
                      <c:pt idx="778">
                        <c:v>2.188642882000889E-6</c:v>
                      </c:pt>
                      <c:pt idx="779">
                        <c:v>2.188642882000889E-6</c:v>
                      </c:pt>
                      <c:pt idx="780">
                        <c:v>2.188642882000889E-6</c:v>
                      </c:pt>
                      <c:pt idx="781">
                        <c:v>2.188642882000889E-6</c:v>
                      </c:pt>
                      <c:pt idx="782">
                        <c:v>2.188642882000889E-6</c:v>
                      </c:pt>
                      <c:pt idx="783">
                        <c:v>2.188642882000889E-6</c:v>
                      </c:pt>
                      <c:pt idx="784">
                        <c:v>2.188642882000889E-6</c:v>
                      </c:pt>
                      <c:pt idx="785">
                        <c:v>2.188642882000889E-6</c:v>
                      </c:pt>
                      <c:pt idx="786">
                        <c:v>2.188642882000889E-6</c:v>
                      </c:pt>
                      <c:pt idx="787">
                        <c:v>2.188642882000889E-6</c:v>
                      </c:pt>
                      <c:pt idx="788">
                        <c:v>2.188642882000889E-6</c:v>
                      </c:pt>
                      <c:pt idx="789">
                        <c:v>2.188642882000889E-6</c:v>
                      </c:pt>
                      <c:pt idx="790">
                        <c:v>2.188642882000889E-6</c:v>
                      </c:pt>
                      <c:pt idx="791">
                        <c:v>2.188642882000889E-6</c:v>
                      </c:pt>
                      <c:pt idx="792">
                        <c:v>2.188642882000889E-6</c:v>
                      </c:pt>
                      <c:pt idx="793">
                        <c:v>2.188642882000889E-6</c:v>
                      </c:pt>
                      <c:pt idx="794">
                        <c:v>2.188642882000889E-6</c:v>
                      </c:pt>
                      <c:pt idx="795">
                        <c:v>2.188642882000889E-6</c:v>
                      </c:pt>
                      <c:pt idx="796">
                        <c:v>2.188642882000889E-6</c:v>
                      </c:pt>
                      <c:pt idx="797">
                        <c:v>2.188642882000889E-6</c:v>
                      </c:pt>
                      <c:pt idx="798">
                        <c:v>2.188642882000889E-6</c:v>
                      </c:pt>
                      <c:pt idx="799">
                        <c:v>2.188642882000889E-6</c:v>
                      </c:pt>
                      <c:pt idx="800">
                        <c:v>2.188642882000889E-6</c:v>
                      </c:pt>
                      <c:pt idx="801">
                        <c:v>2.188642882000889E-6</c:v>
                      </c:pt>
                      <c:pt idx="802">
                        <c:v>2.188642882000889E-6</c:v>
                      </c:pt>
                      <c:pt idx="803">
                        <c:v>2.188642882000889E-6</c:v>
                      </c:pt>
                      <c:pt idx="804">
                        <c:v>2.188642882000889E-6</c:v>
                      </c:pt>
                      <c:pt idx="805">
                        <c:v>2.188642882000889E-6</c:v>
                      </c:pt>
                      <c:pt idx="806">
                        <c:v>2.0734511513692632E-6</c:v>
                      </c:pt>
                      <c:pt idx="807">
                        <c:v>2.0734511513692632E-6</c:v>
                      </c:pt>
                      <c:pt idx="808">
                        <c:v>2.188642882000889E-6</c:v>
                      </c:pt>
                      <c:pt idx="809">
                        <c:v>2.188642882000889E-6</c:v>
                      </c:pt>
                      <c:pt idx="810">
                        <c:v>2.0734511513692632E-6</c:v>
                      </c:pt>
                      <c:pt idx="811">
                        <c:v>2.0734511513692632E-6</c:v>
                      </c:pt>
                      <c:pt idx="812">
                        <c:v>2.0734511513692632E-6</c:v>
                      </c:pt>
                      <c:pt idx="813">
                        <c:v>2.0734511513692632E-6</c:v>
                      </c:pt>
                      <c:pt idx="814">
                        <c:v>2.0734511513692632E-6</c:v>
                      </c:pt>
                      <c:pt idx="815">
                        <c:v>2.0734511513692632E-6</c:v>
                      </c:pt>
                      <c:pt idx="816">
                        <c:v>2.0734511513692632E-6</c:v>
                      </c:pt>
                      <c:pt idx="817">
                        <c:v>2.0734511513692632E-6</c:v>
                      </c:pt>
                      <c:pt idx="818">
                        <c:v>2.0734511513692632E-6</c:v>
                      </c:pt>
                      <c:pt idx="819">
                        <c:v>2.0734511513692632E-6</c:v>
                      </c:pt>
                      <c:pt idx="820">
                        <c:v>2.0734511513692632E-6</c:v>
                      </c:pt>
                      <c:pt idx="821">
                        <c:v>2.0734511513692632E-6</c:v>
                      </c:pt>
                      <c:pt idx="822">
                        <c:v>2.0734511513692632E-6</c:v>
                      </c:pt>
                      <c:pt idx="823">
                        <c:v>2.0734511513692632E-6</c:v>
                      </c:pt>
                      <c:pt idx="824">
                        <c:v>2.0734511513692632E-6</c:v>
                      </c:pt>
                      <c:pt idx="825">
                        <c:v>2.0734511513692632E-6</c:v>
                      </c:pt>
                      <c:pt idx="826">
                        <c:v>2.0734511513692632E-6</c:v>
                      </c:pt>
                      <c:pt idx="827">
                        <c:v>2.0734511513692632E-6</c:v>
                      </c:pt>
                      <c:pt idx="828">
                        <c:v>2.0734511513692632E-6</c:v>
                      </c:pt>
                      <c:pt idx="829">
                        <c:v>2.0734511513692632E-6</c:v>
                      </c:pt>
                      <c:pt idx="830">
                        <c:v>2.0734511513692632E-6</c:v>
                      </c:pt>
                      <c:pt idx="831">
                        <c:v>2.0734511513692632E-6</c:v>
                      </c:pt>
                      <c:pt idx="832">
                        <c:v>2.0734511513692632E-6</c:v>
                      </c:pt>
                      <c:pt idx="833">
                        <c:v>2.0734511513692632E-6</c:v>
                      </c:pt>
                      <c:pt idx="834">
                        <c:v>2.0734511513692632E-6</c:v>
                      </c:pt>
                      <c:pt idx="835">
                        <c:v>2.0734511513692632E-6</c:v>
                      </c:pt>
                      <c:pt idx="836">
                        <c:v>2.0734511513692632E-6</c:v>
                      </c:pt>
                      <c:pt idx="837">
                        <c:v>2.0734511513692632E-6</c:v>
                      </c:pt>
                      <c:pt idx="838">
                        <c:v>2.0734511513692632E-6</c:v>
                      </c:pt>
                      <c:pt idx="839">
                        <c:v>2.0734511513692632E-6</c:v>
                      </c:pt>
                      <c:pt idx="840">
                        <c:v>2.0734511513692632E-6</c:v>
                      </c:pt>
                      <c:pt idx="841">
                        <c:v>2.0734511513692632E-6</c:v>
                      </c:pt>
                      <c:pt idx="842">
                        <c:v>2.0734511513692632E-6</c:v>
                      </c:pt>
                      <c:pt idx="843">
                        <c:v>2.0734511513692632E-6</c:v>
                      </c:pt>
                      <c:pt idx="844">
                        <c:v>2.0734511513692632E-6</c:v>
                      </c:pt>
                      <c:pt idx="845">
                        <c:v>2.0734511513692632E-6</c:v>
                      </c:pt>
                      <c:pt idx="846">
                        <c:v>2.0734511513692632E-6</c:v>
                      </c:pt>
                      <c:pt idx="847">
                        <c:v>2.0734511513692632E-6</c:v>
                      </c:pt>
                      <c:pt idx="848">
                        <c:v>2.0734511513692632E-6</c:v>
                      </c:pt>
                      <c:pt idx="849">
                        <c:v>2.0734511513692632E-6</c:v>
                      </c:pt>
                      <c:pt idx="850">
                        <c:v>2.0734511513692632E-6</c:v>
                      </c:pt>
                      <c:pt idx="851">
                        <c:v>2.0734511513692632E-6</c:v>
                      </c:pt>
                      <c:pt idx="852">
                        <c:v>2.0734511513692632E-6</c:v>
                      </c:pt>
                      <c:pt idx="853">
                        <c:v>2.0734511513692632E-6</c:v>
                      </c:pt>
                      <c:pt idx="854">
                        <c:v>2.0734511513692632E-6</c:v>
                      </c:pt>
                      <c:pt idx="855">
                        <c:v>2.0734511513692632E-6</c:v>
                      </c:pt>
                      <c:pt idx="856">
                        <c:v>2.0734511513692632E-6</c:v>
                      </c:pt>
                      <c:pt idx="857">
                        <c:v>2.0734511513692632E-6</c:v>
                      </c:pt>
                      <c:pt idx="858">
                        <c:v>1.9582594207376375E-6</c:v>
                      </c:pt>
                      <c:pt idx="859">
                        <c:v>1.9582594207376375E-6</c:v>
                      </c:pt>
                      <c:pt idx="860">
                        <c:v>1.9582594207376375E-6</c:v>
                      </c:pt>
                      <c:pt idx="861">
                        <c:v>1.9582594207376375E-6</c:v>
                      </c:pt>
                      <c:pt idx="862">
                        <c:v>1.9582594207376375E-6</c:v>
                      </c:pt>
                      <c:pt idx="863">
                        <c:v>1.9582594207376375E-6</c:v>
                      </c:pt>
                      <c:pt idx="864">
                        <c:v>1.9582594207376375E-6</c:v>
                      </c:pt>
                      <c:pt idx="865">
                        <c:v>1.9582594207376375E-6</c:v>
                      </c:pt>
                      <c:pt idx="866">
                        <c:v>1.9582594207376375E-6</c:v>
                      </c:pt>
                      <c:pt idx="867">
                        <c:v>1.9582594207376375E-6</c:v>
                      </c:pt>
                      <c:pt idx="868">
                        <c:v>1.9582594207376375E-6</c:v>
                      </c:pt>
                      <c:pt idx="869">
                        <c:v>1.9582594207376375E-6</c:v>
                      </c:pt>
                      <c:pt idx="870">
                        <c:v>1.9582594207376375E-6</c:v>
                      </c:pt>
                      <c:pt idx="871">
                        <c:v>1.9582594207376375E-6</c:v>
                      </c:pt>
                      <c:pt idx="872">
                        <c:v>1.9582594207376375E-6</c:v>
                      </c:pt>
                      <c:pt idx="873">
                        <c:v>1.9582594207376375E-6</c:v>
                      </c:pt>
                      <c:pt idx="874">
                        <c:v>1.9582594207376375E-6</c:v>
                      </c:pt>
                      <c:pt idx="875">
                        <c:v>1.9582594207376375E-6</c:v>
                      </c:pt>
                      <c:pt idx="876">
                        <c:v>1.9582594207376375E-6</c:v>
                      </c:pt>
                      <c:pt idx="877">
                        <c:v>1.9582594207376375E-6</c:v>
                      </c:pt>
                      <c:pt idx="878">
                        <c:v>1.9582594207376375E-6</c:v>
                      </c:pt>
                      <c:pt idx="879">
                        <c:v>1.9582594207376375E-6</c:v>
                      </c:pt>
                      <c:pt idx="880">
                        <c:v>1.9582594207376375E-6</c:v>
                      </c:pt>
                      <c:pt idx="881">
                        <c:v>1.9582594207376375E-6</c:v>
                      </c:pt>
                      <c:pt idx="882">
                        <c:v>1.9582594207376375E-6</c:v>
                      </c:pt>
                      <c:pt idx="883">
                        <c:v>1.9582594207376375E-6</c:v>
                      </c:pt>
                      <c:pt idx="884">
                        <c:v>1.9582594207376375E-6</c:v>
                      </c:pt>
                      <c:pt idx="885">
                        <c:v>1.9582594207376375E-6</c:v>
                      </c:pt>
                      <c:pt idx="886">
                        <c:v>1.9582594207376375E-6</c:v>
                      </c:pt>
                      <c:pt idx="887">
                        <c:v>1.9582594207376375E-6</c:v>
                      </c:pt>
                      <c:pt idx="888">
                        <c:v>1.9582594207376375E-6</c:v>
                      </c:pt>
                      <c:pt idx="889">
                        <c:v>1.9582594207376375E-6</c:v>
                      </c:pt>
                      <c:pt idx="890">
                        <c:v>1.9582594207376375E-6</c:v>
                      </c:pt>
                      <c:pt idx="891">
                        <c:v>1.9582594207376375E-6</c:v>
                      </c:pt>
                      <c:pt idx="892">
                        <c:v>1.9582594207376375E-6</c:v>
                      </c:pt>
                      <c:pt idx="893">
                        <c:v>1.9582594207376375E-6</c:v>
                      </c:pt>
                      <c:pt idx="894">
                        <c:v>1.9582594207376375E-6</c:v>
                      </c:pt>
                      <c:pt idx="895">
                        <c:v>1.9582594207376375E-6</c:v>
                      </c:pt>
                      <c:pt idx="896">
                        <c:v>1.9582594207376375E-6</c:v>
                      </c:pt>
                      <c:pt idx="897">
                        <c:v>1.9582594207376375E-6</c:v>
                      </c:pt>
                      <c:pt idx="898">
                        <c:v>1.9582594207376375E-6</c:v>
                      </c:pt>
                      <c:pt idx="899">
                        <c:v>1.9582594207376375E-6</c:v>
                      </c:pt>
                      <c:pt idx="900">
                        <c:v>1.9582594207376375E-6</c:v>
                      </c:pt>
                      <c:pt idx="901">
                        <c:v>1.9582594207376375E-6</c:v>
                      </c:pt>
                      <c:pt idx="902">
                        <c:v>1.9582594207376375E-6</c:v>
                      </c:pt>
                      <c:pt idx="903">
                        <c:v>1.9582594207376375E-6</c:v>
                      </c:pt>
                      <c:pt idx="904">
                        <c:v>1.9582594207376375E-6</c:v>
                      </c:pt>
                      <c:pt idx="905">
                        <c:v>1.9582594207376375E-6</c:v>
                      </c:pt>
                      <c:pt idx="906">
                        <c:v>1.9582594207376375E-6</c:v>
                      </c:pt>
                      <c:pt idx="907">
                        <c:v>1.9582594207376375E-6</c:v>
                      </c:pt>
                      <c:pt idx="908">
                        <c:v>1.9582594207376375E-6</c:v>
                      </c:pt>
                      <c:pt idx="909">
                        <c:v>1.9582594207376375E-6</c:v>
                      </c:pt>
                      <c:pt idx="910">
                        <c:v>1.9582594207376375E-6</c:v>
                      </c:pt>
                      <c:pt idx="911">
                        <c:v>1.9582594207376375E-6</c:v>
                      </c:pt>
                      <c:pt idx="912">
                        <c:v>1.9582594207376375E-6</c:v>
                      </c:pt>
                      <c:pt idx="913">
                        <c:v>1.9582594207376375E-6</c:v>
                      </c:pt>
                      <c:pt idx="914">
                        <c:v>1.843067690106012E-6</c:v>
                      </c:pt>
                      <c:pt idx="915">
                        <c:v>1.843067690106012E-6</c:v>
                      </c:pt>
                      <c:pt idx="916">
                        <c:v>1.843067690106012E-6</c:v>
                      </c:pt>
                      <c:pt idx="917">
                        <c:v>1.843067690106012E-6</c:v>
                      </c:pt>
                      <c:pt idx="918">
                        <c:v>1.843067690106012E-6</c:v>
                      </c:pt>
                      <c:pt idx="919">
                        <c:v>1.843067690106012E-6</c:v>
                      </c:pt>
                      <c:pt idx="920">
                        <c:v>1.843067690106012E-6</c:v>
                      </c:pt>
                      <c:pt idx="921">
                        <c:v>1.843067690106012E-6</c:v>
                      </c:pt>
                      <c:pt idx="922">
                        <c:v>1.843067690106012E-6</c:v>
                      </c:pt>
                      <c:pt idx="923">
                        <c:v>1.843067690106012E-6</c:v>
                      </c:pt>
                      <c:pt idx="924">
                        <c:v>1.843067690106012E-6</c:v>
                      </c:pt>
                      <c:pt idx="925">
                        <c:v>1.843067690106012E-6</c:v>
                      </c:pt>
                      <c:pt idx="926">
                        <c:v>1.843067690106012E-6</c:v>
                      </c:pt>
                      <c:pt idx="927">
                        <c:v>1.843067690106012E-6</c:v>
                      </c:pt>
                      <c:pt idx="928">
                        <c:v>1.843067690106012E-6</c:v>
                      </c:pt>
                      <c:pt idx="929">
                        <c:v>1.843067690106012E-6</c:v>
                      </c:pt>
                      <c:pt idx="930">
                        <c:v>1.843067690106012E-6</c:v>
                      </c:pt>
                      <c:pt idx="931">
                        <c:v>1.843067690106012E-6</c:v>
                      </c:pt>
                      <c:pt idx="932">
                        <c:v>1.843067690106012E-6</c:v>
                      </c:pt>
                      <c:pt idx="933">
                        <c:v>1.843067690106012E-6</c:v>
                      </c:pt>
                      <c:pt idx="934">
                        <c:v>1.843067690106012E-6</c:v>
                      </c:pt>
                      <c:pt idx="935">
                        <c:v>1.843067690106012E-6</c:v>
                      </c:pt>
                      <c:pt idx="936">
                        <c:v>1.843067690106012E-6</c:v>
                      </c:pt>
                      <c:pt idx="937">
                        <c:v>1.843067690106012E-6</c:v>
                      </c:pt>
                      <c:pt idx="938">
                        <c:v>1.843067690106012E-6</c:v>
                      </c:pt>
                      <c:pt idx="939">
                        <c:v>1.843067690106012E-6</c:v>
                      </c:pt>
                      <c:pt idx="940">
                        <c:v>1.843067690106012E-6</c:v>
                      </c:pt>
                      <c:pt idx="941">
                        <c:v>1.843067690106012E-6</c:v>
                      </c:pt>
                      <c:pt idx="942">
                        <c:v>1.843067690106012E-6</c:v>
                      </c:pt>
                      <c:pt idx="943">
                        <c:v>1.843067690106012E-6</c:v>
                      </c:pt>
                      <c:pt idx="944">
                        <c:v>1.843067690106012E-6</c:v>
                      </c:pt>
                      <c:pt idx="945">
                        <c:v>1.843067690106012E-6</c:v>
                      </c:pt>
                      <c:pt idx="946">
                        <c:v>1.843067690106012E-6</c:v>
                      </c:pt>
                      <c:pt idx="947">
                        <c:v>1.843067690106012E-6</c:v>
                      </c:pt>
                      <c:pt idx="948">
                        <c:v>1.843067690106012E-6</c:v>
                      </c:pt>
                      <c:pt idx="949">
                        <c:v>1.843067690106012E-6</c:v>
                      </c:pt>
                      <c:pt idx="950">
                        <c:v>1.843067690106012E-6</c:v>
                      </c:pt>
                      <c:pt idx="951">
                        <c:v>1.843067690106012E-6</c:v>
                      </c:pt>
                      <c:pt idx="952">
                        <c:v>1.843067690106012E-6</c:v>
                      </c:pt>
                      <c:pt idx="953">
                        <c:v>1.843067690106012E-6</c:v>
                      </c:pt>
                      <c:pt idx="954">
                        <c:v>1.843067690106012E-6</c:v>
                      </c:pt>
                      <c:pt idx="955">
                        <c:v>1.843067690106012E-6</c:v>
                      </c:pt>
                      <c:pt idx="956">
                        <c:v>1.843067690106012E-6</c:v>
                      </c:pt>
                      <c:pt idx="957">
                        <c:v>1.843067690106012E-6</c:v>
                      </c:pt>
                      <c:pt idx="958">
                        <c:v>1.843067690106012E-6</c:v>
                      </c:pt>
                      <c:pt idx="959">
                        <c:v>1.843067690106012E-6</c:v>
                      </c:pt>
                      <c:pt idx="960">
                        <c:v>1.843067690106012E-6</c:v>
                      </c:pt>
                      <c:pt idx="961">
                        <c:v>1.843067690106012E-6</c:v>
                      </c:pt>
                      <c:pt idx="962">
                        <c:v>1.843067690106012E-6</c:v>
                      </c:pt>
                      <c:pt idx="963">
                        <c:v>1.843067690106012E-6</c:v>
                      </c:pt>
                      <c:pt idx="964">
                        <c:v>1.843067690106012E-6</c:v>
                      </c:pt>
                      <c:pt idx="965">
                        <c:v>1.843067690106012E-6</c:v>
                      </c:pt>
                      <c:pt idx="966">
                        <c:v>1.843067690106012E-6</c:v>
                      </c:pt>
                      <c:pt idx="967">
                        <c:v>1.843067690106012E-6</c:v>
                      </c:pt>
                      <c:pt idx="968">
                        <c:v>1.843067690106012E-6</c:v>
                      </c:pt>
                      <c:pt idx="969">
                        <c:v>1.843067690106012E-6</c:v>
                      </c:pt>
                      <c:pt idx="970">
                        <c:v>1.843067690106012E-6</c:v>
                      </c:pt>
                      <c:pt idx="971">
                        <c:v>1.843067690106012E-6</c:v>
                      </c:pt>
                      <c:pt idx="972">
                        <c:v>1.843067690106012E-6</c:v>
                      </c:pt>
                      <c:pt idx="973">
                        <c:v>1.843067690106012E-6</c:v>
                      </c:pt>
                      <c:pt idx="974">
                        <c:v>1.843067690106012E-6</c:v>
                      </c:pt>
                      <c:pt idx="975">
                        <c:v>1.843067690106012E-6</c:v>
                      </c:pt>
                      <c:pt idx="976">
                        <c:v>1.727875959474386E-6</c:v>
                      </c:pt>
                      <c:pt idx="977">
                        <c:v>1.727875959474386E-6</c:v>
                      </c:pt>
                      <c:pt idx="978">
                        <c:v>1.727875959474386E-6</c:v>
                      </c:pt>
                      <c:pt idx="979">
                        <c:v>1.727875959474386E-6</c:v>
                      </c:pt>
                      <c:pt idx="980">
                        <c:v>1.727875959474386E-6</c:v>
                      </c:pt>
                      <c:pt idx="981">
                        <c:v>1.727875959474386E-6</c:v>
                      </c:pt>
                      <c:pt idx="982">
                        <c:v>1.727875959474386E-6</c:v>
                      </c:pt>
                      <c:pt idx="983">
                        <c:v>1.727875959474386E-6</c:v>
                      </c:pt>
                      <c:pt idx="984">
                        <c:v>1.727875959474386E-6</c:v>
                      </c:pt>
                      <c:pt idx="985">
                        <c:v>1.727875959474386E-6</c:v>
                      </c:pt>
                      <c:pt idx="986">
                        <c:v>1.727875959474386E-6</c:v>
                      </c:pt>
                      <c:pt idx="987">
                        <c:v>1.727875959474386E-6</c:v>
                      </c:pt>
                      <c:pt idx="988">
                        <c:v>1.727875959474386E-6</c:v>
                      </c:pt>
                      <c:pt idx="989">
                        <c:v>1.727875959474386E-6</c:v>
                      </c:pt>
                      <c:pt idx="990">
                        <c:v>1.727875959474386E-6</c:v>
                      </c:pt>
                      <c:pt idx="991">
                        <c:v>1.727875959474386E-6</c:v>
                      </c:pt>
                      <c:pt idx="992">
                        <c:v>1.727875959474386E-6</c:v>
                      </c:pt>
                      <c:pt idx="993">
                        <c:v>1.727875959474386E-6</c:v>
                      </c:pt>
                      <c:pt idx="994">
                        <c:v>1.727875959474386E-6</c:v>
                      </c:pt>
                      <c:pt idx="995">
                        <c:v>1.727875959474386E-6</c:v>
                      </c:pt>
                      <c:pt idx="996">
                        <c:v>1.727875959474386E-6</c:v>
                      </c:pt>
                      <c:pt idx="997">
                        <c:v>1.727875959474386E-6</c:v>
                      </c:pt>
                      <c:pt idx="998">
                        <c:v>1.727875959474386E-6</c:v>
                      </c:pt>
                      <c:pt idx="999">
                        <c:v>1.727875959474386E-6</c:v>
                      </c:pt>
                      <c:pt idx="1000">
                        <c:v>1.727875959474386E-6</c:v>
                      </c:pt>
                      <c:pt idx="1001">
                        <c:v>1.727875959474386E-6</c:v>
                      </c:pt>
                      <c:pt idx="1002">
                        <c:v>1.727875959474386E-6</c:v>
                      </c:pt>
                      <c:pt idx="1003">
                        <c:v>1.727875959474386E-6</c:v>
                      </c:pt>
                      <c:pt idx="1004">
                        <c:v>1.727875959474386E-6</c:v>
                      </c:pt>
                      <c:pt idx="1005">
                        <c:v>1.727875959474386E-6</c:v>
                      </c:pt>
                      <c:pt idx="1006">
                        <c:v>1.727875959474386E-6</c:v>
                      </c:pt>
                      <c:pt idx="1007">
                        <c:v>1.727875959474386E-6</c:v>
                      </c:pt>
                      <c:pt idx="1008">
                        <c:v>1.727875959474386E-6</c:v>
                      </c:pt>
                      <c:pt idx="1009">
                        <c:v>1.727875959474386E-6</c:v>
                      </c:pt>
                      <c:pt idx="1010">
                        <c:v>1.727875959474386E-6</c:v>
                      </c:pt>
                      <c:pt idx="1011">
                        <c:v>1.727875959474386E-6</c:v>
                      </c:pt>
                      <c:pt idx="1012">
                        <c:v>1.727875959474386E-6</c:v>
                      </c:pt>
                      <c:pt idx="1013">
                        <c:v>1.727875959474386E-6</c:v>
                      </c:pt>
                      <c:pt idx="1014">
                        <c:v>1.727875959474386E-6</c:v>
                      </c:pt>
                      <c:pt idx="1015">
                        <c:v>1.727875959474386E-6</c:v>
                      </c:pt>
                      <c:pt idx="1016">
                        <c:v>1.727875959474386E-6</c:v>
                      </c:pt>
                      <c:pt idx="1017">
                        <c:v>1.727875959474386E-6</c:v>
                      </c:pt>
                      <c:pt idx="1018">
                        <c:v>1.727875959474386E-6</c:v>
                      </c:pt>
                      <c:pt idx="1019">
                        <c:v>1.727875959474386E-6</c:v>
                      </c:pt>
                      <c:pt idx="1020">
                        <c:v>1.727875959474386E-6</c:v>
                      </c:pt>
                      <c:pt idx="1021">
                        <c:v>1.727875959474386E-6</c:v>
                      </c:pt>
                      <c:pt idx="1022">
                        <c:v>1.727875959474386E-6</c:v>
                      </c:pt>
                      <c:pt idx="1023">
                        <c:v>1.727875959474386E-6</c:v>
                      </c:pt>
                      <c:pt idx="1024">
                        <c:v>1.727875959474386E-6</c:v>
                      </c:pt>
                      <c:pt idx="1025">
                        <c:v>1.727875959474386E-6</c:v>
                      </c:pt>
                      <c:pt idx="1026">
                        <c:v>1.727875959474386E-6</c:v>
                      </c:pt>
                      <c:pt idx="1027">
                        <c:v>1.727875959474386E-6</c:v>
                      </c:pt>
                      <c:pt idx="1028">
                        <c:v>1.6126842288427605E-6</c:v>
                      </c:pt>
                      <c:pt idx="1029">
                        <c:v>1.6126842288427605E-6</c:v>
                      </c:pt>
                      <c:pt idx="1030">
                        <c:v>1.6126842288427605E-6</c:v>
                      </c:pt>
                      <c:pt idx="1031">
                        <c:v>1.6126842288427605E-6</c:v>
                      </c:pt>
                      <c:pt idx="1032">
                        <c:v>1.6126842288427605E-6</c:v>
                      </c:pt>
                      <c:pt idx="1033">
                        <c:v>1.6126842288427605E-6</c:v>
                      </c:pt>
                      <c:pt idx="1034">
                        <c:v>1.6126842288427605E-6</c:v>
                      </c:pt>
                      <c:pt idx="1035">
                        <c:v>1.6126842288427605E-6</c:v>
                      </c:pt>
                      <c:pt idx="1036">
                        <c:v>1.6126842288427605E-6</c:v>
                      </c:pt>
                      <c:pt idx="1037">
                        <c:v>1.6126842288427605E-6</c:v>
                      </c:pt>
                      <c:pt idx="1038">
                        <c:v>1.6126842288427605E-6</c:v>
                      </c:pt>
                      <c:pt idx="1039">
                        <c:v>1.6126842288427605E-6</c:v>
                      </c:pt>
                      <c:pt idx="1040">
                        <c:v>1.6126842288427605E-6</c:v>
                      </c:pt>
                      <c:pt idx="1041">
                        <c:v>1.6126842288427605E-6</c:v>
                      </c:pt>
                      <c:pt idx="1042">
                        <c:v>1.6126842288427605E-6</c:v>
                      </c:pt>
                      <c:pt idx="1043">
                        <c:v>1.6126842288427605E-6</c:v>
                      </c:pt>
                      <c:pt idx="1044">
                        <c:v>1.6126842288427605E-6</c:v>
                      </c:pt>
                      <c:pt idx="1045">
                        <c:v>1.6126842288427605E-6</c:v>
                      </c:pt>
                      <c:pt idx="1046">
                        <c:v>1.6126842288427605E-6</c:v>
                      </c:pt>
                      <c:pt idx="1047">
                        <c:v>1.6126842288427605E-6</c:v>
                      </c:pt>
                      <c:pt idx="1048">
                        <c:v>1.6126842288427605E-6</c:v>
                      </c:pt>
                      <c:pt idx="1049">
                        <c:v>1.6126842288427605E-6</c:v>
                      </c:pt>
                      <c:pt idx="1050">
                        <c:v>1.6126842288427605E-6</c:v>
                      </c:pt>
                      <c:pt idx="1051">
                        <c:v>1.6126842288427605E-6</c:v>
                      </c:pt>
                      <c:pt idx="1052">
                        <c:v>1.6126842288427605E-6</c:v>
                      </c:pt>
                      <c:pt idx="1053">
                        <c:v>1.6126842288427605E-6</c:v>
                      </c:pt>
                      <c:pt idx="1054">
                        <c:v>1.6126842288427605E-6</c:v>
                      </c:pt>
                      <c:pt idx="1055">
                        <c:v>1.6126842288427605E-6</c:v>
                      </c:pt>
                      <c:pt idx="1056">
                        <c:v>1.6126842288427605E-6</c:v>
                      </c:pt>
                      <c:pt idx="1057">
                        <c:v>1.6126842288427605E-6</c:v>
                      </c:pt>
                      <c:pt idx="1058">
                        <c:v>1.6126842288427605E-6</c:v>
                      </c:pt>
                      <c:pt idx="1059">
                        <c:v>1.6126842288427605E-6</c:v>
                      </c:pt>
                      <c:pt idx="1060">
                        <c:v>1.6126842288427605E-6</c:v>
                      </c:pt>
                      <c:pt idx="1061">
                        <c:v>1.6126842288427605E-6</c:v>
                      </c:pt>
                      <c:pt idx="1062">
                        <c:v>1.6126842288427605E-6</c:v>
                      </c:pt>
                      <c:pt idx="1063">
                        <c:v>1.6126842288427605E-6</c:v>
                      </c:pt>
                      <c:pt idx="1064">
                        <c:v>1.6126842288427605E-6</c:v>
                      </c:pt>
                      <c:pt idx="1065">
                        <c:v>1.6126842288427605E-6</c:v>
                      </c:pt>
                      <c:pt idx="1066">
                        <c:v>1.6126842288427605E-6</c:v>
                      </c:pt>
                      <c:pt idx="1067">
                        <c:v>1.6126842288427605E-6</c:v>
                      </c:pt>
                      <c:pt idx="1068">
                        <c:v>1.6126842288427605E-6</c:v>
                      </c:pt>
                      <c:pt idx="1069">
                        <c:v>1.6126842288427605E-6</c:v>
                      </c:pt>
                      <c:pt idx="1070">
                        <c:v>1.6126842288427605E-6</c:v>
                      </c:pt>
                      <c:pt idx="1071">
                        <c:v>1.6126842288427605E-6</c:v>
                      </c:pt>
                      <c:pt idx="1072">
                        <c:v>1.6126842288427605E-6</c:v>
                      </c:pt>
                      <c:pt idx="1073">
                        <c:v>1.6126842288427605E-6</c:v>
                      </c:pt>
                      <c:pt idx="1074">
                        <c:v>1.6126842288427605E-6</c:v>
                      </c:pt>
                      <c:pt idx="1075">
                        <c:v>1.6126842288427605E-6</c:v>
                      </c:pt>
                      <c:pt idx="1076">
                        <c:v>1.6126842288427605E-6</c:v>
                      </c:pt>
                      <c:pt idx="1077">
                        <c:v>1.6126842288427605E-6</c:v>
                      </c:pt>
                      <c:pt idx="1078">
                        <c:v>1.6126842288427605E-6</c:v>
                      </c:pt>
                      <c:pt idx="1079">
                        <c:v>1.6126842288427605E-6</c:v>
                      </c:pt>
                      <c:pt idx="1080">
                        <c:v>1.6126842288427605E-6</c:v>
                      </c:pt>
                      <c:pt idx="1081">
                        <c:v>1.6126842288427605E-6</c:v>
                      </c:pt>
                      <c:pt idx="1082">
                        <c:v>1.6126842288427605E-6</c:v>
                      </c:pt>
                      <c:pt idx="1083">
                        <c:v>1.6126842288427605E-6</c:v>
                      </c:pt>
                      <c:pt idx="1084">
                        <c:v>1.6126842288427605E-6</c:v>
                      </c:pt>
                      <c:pt idx="1085">
                        <c:v>1.6126842288427605E-6</c:v>
                      </c:pt>
                      <c:pt idx="1086">
                        <c:v>1.6126842288427605E-6</c:v>
                      </c:pt>
                      <c:pt idx="1087">
                        <c:v>1.6126842288427605E-6</c:v>
                      </c:pt>
                      <c:pt idx="1088">
                        <c:v>1.6126842288427605E-6</c:v>
                      </c:pt>
                      <c:pt idx="1089">
                        <c:v>1.6126842288427605E-6</c:v>
                      </c:pt>
                      <c:pt idx="1090">
                        <c:v>1.6126842288427605E-6</c:v>
                      </c:pt>
                      <c:pt idx="1091">
                        <c:v>1.6126842288427605E-6</c:v>
                      </c:pt>
                      <c:pt idx="1092">
                        <c:v>1.6126842288427605E-6</c:v>
                      </c:pt>
                      <c:pt idx="1093">
                        <c:v>1.6126842288427605E-6</c:v>
                      </c:pt>
                      <c:pt idx="1094">
                        <c:v>1.6126842288427605E-6</c:v>
                      </c:pt>
                      <c:pt idx="1095">
                        <c:v>1.6126842288427605E-6</c:v>
                      </c:pt>
                      <c:pt idx="1096">
                        <c:v>1.4974924982111346E-6</c:v>
                      </c:pt>
                      <c:pt idx="1097">
                        <c:v>1.4974924982111346E-6</c:v>
                      </c:pt>
                      <c:pt idx="1098">
                        <c:v>1.6126842288427605E-6</c:v>
                      </c:pt>
                      <c:pt idx="1099">
                        <c:v>1.6126842288427605E-6</c:v>
                      </c:pt>
                      <c:pt idx="1100">
                        <c:v>1.4974924982111346E-6</c:v>
                      </c:pt>
                      <c:pt idx="1101">
                        <c:v>1.4974924982111346E-6</c:v>
                      </c:pt>
                      <c:pt idx="1102">
                        <c:v>1.4974924982111346E-6</c:v>
                      </c:pt>
                      <c:pt idx="1103">
                        <c:v>1.4974924982111346E-6</c:v>
                      </c:pt>
                      <c:pt idx="1104">
                        <c:v>1.4974924982111346E-6</c:v>
                      </c:pt>
                      <c:pt idx="1105">
                        <c:v>1.4974924982111346E-6</c:v>
                      </c:pt>
                      <c:pt idx="1106">
                        <c:v>1.4974924982111346E-6</c:v>
                      </c:pt>
                      <c:pt idx="1107">
                        <c:v>1.4974924982111346E-6</c:v>
                      </c:pt>
                      <c:pt idx="1108">
                        <c:v>1.4974924982111346E-6</c:v>
                      </c:pt>
                      <c:pt idx="1109">
                        <c:v>1.4974924982111346E-6</c:v>
                      </c:pt>
                      <c:pt idx="1110">
                        <c:v>1.4974924982111346E-6</c:v>
                      </c:pt>
                      <c:pt idx="1111">
                        <c:v>1.4974924982111346E-6</c:v>
                      </c:pt>
                      <c:pt idx="1112">
                        <c:v>1.4974924982111346E-6</c:v>
                      </c:pt>
                      <c:pt idx="1113">
                        <c:v>1.4974924982111346E-6</c:v>
                      </c:pt>
                      <c:pt idx="1114">
                        <c:v>1.4974924982111346E-6</c:v>
                      </c:pt>
                      <c:pt idx="1115">
                        <c:v>1.4974924982111346E-6</c:v>
                      </c:pt>
                      <c:pt idx="1116">
                        <c:v>1.4974924982111346E-6</c:v>
                      </c:pt>
                      <c:pt idx="1117">
                        <c:v>1.4974924982111346E-6</c:v>
                      </c:pt>
                      <c:pt idx="1118">
                        <c:v>1.4974924982111346E-6</c:v>
                      </c:pt>
                      <c:pt idx="1119">
                        <c:v>1.4974924982111346E-6</c:v>
                      </c:pt>
                      <c:pt idx="1120">
                        <c:v>1.4974924982111346E-6</c:v>
                      </c:pt>
                      <c:pt idx="1121">
                        <c:v>1.4974924982111346E-6</c:v>
                      </c:pt>
                      <c:pt idx="1122">
                        <c:v>1.4974924982111346E-6</c:v>
                      </c:pt>
                      <c:pt idx="1123">
                        <c:v>1.4974924982111346E-6</c:v>
                      </c:pt>
                      <c:pt idx="1124">
                        <c:v>1.4974924982111346E-6</c:v>
                      </c:pt>
                      <c:pt idx="1125">
                        <c:v>1.4974924982111346E-6</c:v>
                      </c:pt>
                      <c:pt idx="1126">
                        <c:v>1.4974924982111346E-6</c:v>
                      </c:pt>
                      <c:pt idx="1127">
                        <c:v>1.4974924982111346E-6</c:v>
                      </c:pt>
                      <c:pt idx="1128">
                        <c:v>1.4974924982111346E-6</c:v>
                      </c:pt>
                      <c:pt idx="1129">
                        <c:v>1.4974924982111346E-6</c:v>
                      </c:pt>
                      <c:pt idx="1130">
                        <c:v>1.4974924982111346E-6</c:v>
                      </c:pt>
                      <c:pt idx="1131">
                        <c:v>1.4974924982111346E-6</c:v>
                      </c:pt>
                      <c:pt idx="1132">
                        <c:v>1.4974924982111346E-6</c:v>
                      </c:pt>
                      <c:pt idx="1133">
                        <c:v>1.4974924982111346E-6</c:v>
                      </c:pt>
                      <c:pt idx="1134">
                        <c:v>1.4974924982111346E-6</c:v>
                      </c:pt>
                      <c:pt idx="1135">
                        <c:v>1.4974924982111346E-6</c:v>
                      </c:pt>
                      <c:pt idx="1136">
                        <c:v>1.4974924982111346E-6</c:v>
                      </c:pt>
                      <c:pt idx="1137">
                        <c:v>1.4974924982111346E-6</c:v>
                      </c:pt>
                      <c:pt idx="1138">
                        <c:v>1.4974924982111346E-6</c:v>
                      </c:pt>
                      <c:pt idx="1139">
                        <c:v>1.4974924982111346E-6</c:v>
                      </c:pt>
                      <c:pt idx="1140">
                        <c:v>1.4974924982111346E-6</c:v>
                      </c:pt>
                      <c:pt idx="1141">
                        <c:v>1.4974924982111346E-6</c:v>
                      </c:pt>
                      <c:pt idx="1142">
                        <c:v>1.4974924982111346E-6</c:v>
                      </c:pt>
                      <c:pt idx="1143">
                        <c:v>1.4974924982111346E-6</c:v>
                      </c:pt>
                      <c:pt idx="1144">
                        <c:v>1.4974924982111346E-6</c:v>
                      </c:pt>
                      <c:pt idx="1145">
                        <c:v>1.4974924982111346E-6</c:v>
                      </c:pt>
                      <c:pt idx="1146">
                        <c:v>1.4974924982111346E-6</c:v>
                      </c:pt>
                      <c:pt idx="1147">
                        <c:v>1.4974924982111346E-6</c:v>
                      </c:pt>
                      <c:pt idx="1148">
                        <c:v>1.4974924982111346E-6</c:v>
                      </c:pt>
                      <c:pt idx="1149">
                        <c:v>1.4974924982111346E-6</c:v>
                      </c:pt>
                      <c:pt idx="1150">
                        <c:v>1.4974924982111346E-6</c:v>
                      </c:pt>
                      <c:pt idx="1151">
                        <c:v>1.4974924982111346E-6</c:v>
                      </c:pt>
                      <c:pt idx="1152">
                        <c:v>1.4974924982111346E-6</c:v>
                      </c:pt>
                      <c:pt idx="1153">
                        <c:v>1.4974924982111346E-6</c:v>
                      </c:pt>
                      <c:pt idx="1154">
                        <c:v>1.4974924982111346E-6</c:v>
                      </c:pt>
                      <c:pt idx="1155">
                        <c:v>1.4974924982111346E-6</c:v>
                      </c:pt>
                      <c:pt idx="1156">
                        <c:v>1.4974924982111346E-6</c:v>
                      </c:pt>
                      <c:pt idx="1157">
                        <c:v>1.4974924982111346E-6</c:v>
                      </c:pt>
                      <c:pt idx="1158">
                        <c:v>1.4974924982111346E-6</c:v>
                      </c:pt>
                      <c:pt idx="1159">
                        <c:v>1.4974924982111346E-6</c:v>
                      </c:pt>
                      <c:pt idx="1160">
                        <c:v>1.4974924982111346E-6</c:v>
                      </c:pt>
                      <c:pt idx="1161">
                        <c:v>1.4974924982111346E-6</c:v>
                      </c:pt>
                      <c:pt idx="1162">
                        <c:v>1.4974924982111346E-6</c:v>
                      </c:pt>
                      <c:pt idx="1163">
                        <c:v>1.4974924982111346E-6</c:v>
                      </c:pt>
                      <c:pt idx="1164">
                        <c:v>1.4974924982111346E-6</c:v>
                      </c:pt>
                      <c:pt idx="1165">
                        <c:v>1.4974924982111346E-6</c:v>
                      </c:pt>
                      <c:pt idx="1166">
                        <c:v>1.4974924982111346E-6</c:v>
                      </c:pt>
                      <c:pt idx="1167">
                        <c:v>1.4974924982111346E-6</c:v>
                      </c:pt>
                      <c:pt idx="1168">
                        <c:v>1.4974924982111346E-6</c:v>
                      </c:pt>
                      <c:pt idx="1169">
                        <c:v>1.4974924982111346E-6</c:v>
                      </c:pt>
                      <c:pt idx="1170">
                        <c:v>1.3823007675795088E-6</c:v>
                      </c:pt>
                      <c:pt idx="1171">
                        <c:v>1.3823007675795088E-6</c:v>
                      </c:pt>
                      <c:pt idx="1172">
                        <c:v>1.4974924982111346E-6</c:v>
                      </c:pt>
                      <c:pt idx="1173">
                        <c:v>1.4974924982111346E-6</c:v>
                      </c:pt>
                      <c:pt idx="1174">
                        <c:v>1.3823007675795088E-6</c:v>
                      </c:pt>
                      <c:pt idx="1175">
                        <c:v>1.3823007675795088E-6</c:v>
                      </c:pt>
                      <c:pt idx="1176">
                        <c:v>1.3823007675795088E-6</c:v>
                      </c:pt>
                      <c:pt idx="1177">
                        <c:v>1.3823007675795088E-6</c:v>
                      </c:pt>
                      <c:pt idx="1178">
                        <c:v>1.3823007675795088E-6</c:v>
                      </c:pt>
                      <c:pt idx="1179">
                        <c:v>1.3823007675795088E-6</c:v>
                      </c:pt>
                      <c:pt idx="1180">
                        <c:v>1.3823007675795088E-6</c:v>
                      </c:pt>
                      <c:pt idx="1181">
                        <c:v>1.3823007675795088E-6</c:v>
                      </c:pt>
                      <c:pt idx="1182">
                        <c:v>1.3823007675795088E-6</c:v>
                      </c:pt>
                      <c:pt idx="1183">
                        <c:v>1.3823007675795088E-6</c:v>
                      </c:pt>
                      <c:pt idx="1184">
                        <c:v>1.3823007675795088E-6</c:v>
                      </c:pt>
                      <c:pt idx="1185">
                        <c:v>1.3823007675795088E-6</c:v>
                      </c:pt>
                      <c:pt idx="1186">
                        <c:v>1.3823007675795088E-6</c:v>
                      </c:pt>
                      <c:pt idx="1187">
                        <c:v>1.3823007675795088E-6</c:v>
                      </c:pt>
                      <c:pt idx="1188">
                        <c:v>1.3823007675795088E-6</c:v>
                      </c:pt>
                      <c:pt idx="1189">
                        <c:v>1.3823007675795088E-6</c:v>
                      </c:pt>
                      <c:pt idx="1190">
                        <c:v>1.3823007675795088E-6</c:v>
                      </c:pt>
                      <c:pt idx="1191">
                        <c:v>1.3823007675795088E-6</c:v>
                      </c:pt>
                      <c:pt idx="1192">
                        <c:v>1.3823007675795088E-6</c:v>
                      </c:pt>
                      <c:pt idx="1193">
                        <c:v>1.3823007675795088E-6</c:v>
                      </c:pt>
                      <c:pt idx="1194">
                        <c:v>1.3823007675795088E-6</c:v>
                      </c:pt>
                      <c:pt idx="1195">
                        <c:v>1.3823007675795088E-6</c:v>
                      </c:pt>
                      <c:pt idx="1196">
                        <c:v>1.3823007675795088E-6</c:v>
                      </c:pt>
                      <c:pt idx="1197">
                        <c:v>1.3823007675795088E-6</c:v>
                      </c:pt>
                      <c:pt idx="1198">
                        <c:v>1.3823007675795088E-6</c:v>
                      </c:pt>
                      <c:pt idx="1199">
                        <c:v>1.3823007675795088E-6</c:v>
                      </c:pt>
                      <c:pt idx="1200">
                        <c:v>1.3823007675795088E-6</c:v>
                      </c:pt>
                      <c:pt idx="1201">
                        <c:v>1.3823007675795088E-6</c:v>
                      </c:pt>
                      <c:pt idx="1202">
                        <c:v>1.3823007675795088E-6</c:v>
                      </c:pt>
                      <c:pt idx="1203">
                        <c:v>1.3823007675795088E-6</c:v>
                      </c:pt>
                      <c:pt idx="1204">
                        <c:v>1.3823007675795088E-6</c:v>
                      </c:pt>
                      <c:pt idx="1205">
                        <c:v>1.3823007675795088E-6</c:v>
                      </c:pt>
                      <c:pt idx="1206">
                        <c:v>1.3823007675795088E-6</c:v>
                      </c:pt>
                      <c:pt idx="1207">
                        <c:v>1.3823007675795088E-6</c:v>
                      </c:pt>
                      <c:pt idx="1208">
                        <c:v>1.3823007675795088E-6</c:v>
                      </c:pt>
                      <c:pt idx="1209">
                        <c:v>1.3823007675795088E-6</c:v>
                      </c:pt>
                      <c:pt idx="1210">
                        <c:v>1.3823007675795088E-6</c:v>
                      </c:pt>
                      <c:pt idx="1211">
                        <c:v>1.3823007675795088E-6</c:v>
                      </c:pt>
                      <c:pt idx="1212">
                        <c:v>1.3823007675795088E-6</c:v>
                      </c:pt>
                      <c:pt idx="1213">
                        <c:v>1.3823007675795088E-6</c:v>
                      </c:pt>
                      <c:pt idx="1214">
                        <c:v>1.3823007675795088E-6</c:v>
                      </c:pt>
                      <c:pt idx="1215">
                        <c:v>1.3823007675795088E-6</c:v>
                      </c:pt>
                      <c:pt idx="1216">
                        <c:v>1.3823007675795088E-6</c:v>
                      </c:pt>
                      <c:pt idx="1217">
                        <c:v>1.3823007675795088E-6</c:v>
                      </c:pt>
                      <c:pt idx="1218">
                        <c:v>1.3823007675795088E-6</c:v>
                      </c:pt>
                      <c:pt idx="1219">
                        <c:v>1.3823007675795088E-6</c:v>
                      </c:pt>
                      <c:pt idx="1220">
                        <c:v>1.3823007675795088E-6</c:v>
                      </c:pt>
                      <c:pt idx="1221">
                        <c:v>1.3823007675795088E-6</c:v>
                      </c:pt>
                      <c:pt idx="1222">
                        <c:v>1.3823007675795088E-6</c:v>
                      </c:pt>
                      <c:pt idx="1223">
                        <c:v>1.3823007675795088E-6</c:v>
                      </c:pt>
                      <c:pt idx="1224">
                        <c:v>1.3823007675795088E-6</c:v>
                      </c:pt>
                      <c:pt idx="1225">
                        <c:v>1.3823007675795088E-6</c:v>
                      </c:pt>
                      <c:pt idx="1226">
                        <c:v>1.3823007675795088E-6</c:v>
                      </c:pt>
                      <c:pt idx="1227">
                        <c:v>1.3823007675795088E-6</c:v>
                      </c:pt>
                      <c:pt idx="1228">
                        <c:v>1.3823007675795088E-6</c:v>
                      </c:pt>
                      <c:pt idx="1229">
                        <c:v>1.3823007675795088E-6</c:v>
                      </c:pt>
                      <c:pt idx="1230">
                        <c:v>1.3823007675795088E-6</c:v>
                      </c:pt>
                      <c:pt idx="1231">
                        <c:v>1.3823007675795088E-6</c:v>
                      </c:pt>
                      <c:pt idx="1232">
                        <c:v>1.3823007675795088E-6</c:v>
                      </c:pt>
                      <c:pt idx="1233">
                        <c:v>1.3823007675795088E-6</c:v>
                      </c:pt>
                      <c:pt idx="1234">
                        <c:v>1.3823007675795088E-6</c:v>
                      </c:pt>
                      <c:pt idx="1235">
                        <c:v>1.3823007675795088E-6</c:v>
                      </c:pt>
                      <c:pt idx="1236">
                        <c:v>1.3823007675795088E-6</c:v>
                      </c:pt>
                      <c:pt idx="1237">
                        <c:v>1.3823007675795088E-6</c:v>
                      </c:pt>
                      <c:pt idx="1238">
                        <c:v>1.3823007675795088E-6</c:v>
                      </c:pt>
                      <c:pt idx="1239">
                        <c:v>1.3823007675795088E-6</c:v>
                      </c:pt>
                      <c:pt idx="1240">
                        <c:v>1.3823007675795088E-6</c:v>
                      </c:pt>
                      <c:pt idx="1241">
                        <c:v>1.3823007675795088E-6</c:v>
                      </c:pt>
                      <c:pt idx="1242">
                        <c:v>1.3823007675795088E-6</c:v>
                      </c:pt>
                      <c:pt idx="1243">
                        <c:v>1.3823007675795088E-6</c:v>
                      </c:pt>
                      <c:pt idx="1244">
                        <c:v>1.3823007675795088E-6</c:v>
                      </c:pt>
                      <c:pt idx="1245">
                        <c:v>1.3823007675795088E-6</c:v>
                      </c:pt>
                      <c:pt idx="1246">
                        <c:v>1.3823007675795088E-6</c:v>
                      </c:pt>
                      <c:pt idx="1247">
                        <c:v>1.3823007675795088E-6</c:v>
                      </c:pt>
                      <c:pt idx="1248">
                        <c:v>1.3823007675795088E-6</c:v>
                      </c:pt>
                      <c:pt idx="1249">
                        <c:v>1.3823007675795088E-6</c:v>
                      </c:pt>
                      <c:pt idx="1250">
                        <c:v>1.2671090369478833E-6</c:v>
                      </c:pt>
                      <c:pt idx="1251">
                        <c:v>1.2671090369478833E-6</c:v>
                      </c:pt>
                      <c:pt idx="1252">
                        <c:v>1.2671090369478833E-6</c:v>
                      </c:pt>
                      <c:pt idx="1253">
                        <c:v>1.2671090369478833E-6</c:v>
                      </c:pt>
                      <c:pt idx="1254">
                        <c:v>1.2671090369478833E-6</c:v>
                      </c:pt>
                      <c:pt idx="1255">
                        <c:v>1.2671090369478833E-6</c:v>
                      </c:pt>
                      <c:pt idx="1256">
                        <c:v>1.2671090369478833E-6</c:v>
                      </c:pt>
                      <c:pt idx="1257">
                        <c:v>1.2671090369478833E-6</c:v>
                      </c:pt>
                      <c:pt idx="1258">
                        <c:v>1.2671090369478833E-6</c:v>
                      </c:pt>
                      <c:pt idx="1259">
                        <c:v>1.2671090369478833E-6</c:v>
                      </c:pt>
                      <c:pt idx="1260">
                        <c:v>1.2671090369478833E-6</c:v>
                      </c:pt>
                      <c:pt idx="1261">
                        <c:v>1.2671090369478833E-6</c:v>
                      </c:pt>
                      <c:pt idx="1262">
                        <c:v>1.2671090369478833E-6</c:v>
                      </c:pt>
                      <c:pt idx="1263">
                        <c:v>1.2671090369478833E-6</c:v>
                      </c:pt>
                      <c:pt idx="1264">
                        <c:v>1.2671090369478833E-6</c:v>
                      </c:pt>
                      <c:pt idx="1265">
                        <c:v>1.2671090369478833E-6</c:v>
                      </c:pt>
                      <c:pt idx="1266">
                        <c:v>1.2671090369478833E-6</c:v>
                      </c:pt>
                      <c:pt idx="1267">
                        <c:v>1.2671090369478833E-6</c:v>
                      </c:pt>
                      <c:pt idx="1268">
                        <c:v>1.2671090369478833E-6</c:v>
                      </c:pt>
                      <c:pt idx="1269">
                        <c:v>1.2671090369478833E-6</c:v>
                      </c:pt>
                      <c:pt idx="1270">
                        <c:v>1.2671090369478833E-6</c:v>
                      </c:pt>
                      <c:pt idx="1271">
                        <c:v>1.2671090369478833E-6</c:v>
                      </c:pt>
                      <c:pt idx="1272">
                        <c:v>1.2671090369478833E-6</c:v>
                      </c:pt>
                      <c:pt idx="1273">
                        <c:v>1.2671090369478833E-6</c:v>
                      </c:pt>
                      <c:pt idx="1274">
                        <c:v>1.2671090369478833E-6</c:v>
                      </c:pt>
                      <c:pt idx="1275">
                        <c:v>1.2671090369478833E-6</c:v>
                      </c:pt>
                      <c:pt idx="1276">
                        <c:v>1.2671090369478833E-6</c:v>
                      </c:pt>
                      <c:pt idx="1277">
                        <c:v>1.2671090369478833E-6</c:v>
                      </c:pt>
                      <c:pt idx="1278">
                        <c:v>1.2671090369478833E-6</c:v>
                      </c:pt>
                      <c:pt idx="1279">
                        <c:v>1.2671090369478833E-6</c:v>
                      </c:pt>
                      <c:pt idx="1280">
                        <c:v>1.2671090369478833E-6</c:v>
                      </c:pt>
                      <c:pt idx="1281">
                        <c:v>1.2671090369478833E-6</c:v>
                      </c:pt>
                      <c:pt idx="1282">
                        <c:v>1.2671090369478833E-6</c:v>
                      </c:pt>
                      <c:pt idx="1283">
                        <c:v>1.2671090369478833E-6</c:v>
                      </c:pt>
                      <c:pt idx="1284">
                        <c:v>1.2671090369478833E-6</c:v>
                      </c:pt>
                      <c:pt idx="1285">
                        <c:v>1.2671090369478833E-6</c:v>
                      </c:pt>
                      <c:pt idx="1286">
                        <c:v>1.2671090369478833E-6</c:v>
                      </c:pt>
                      <c:pt idx="1287">
                        <c:v>1.2671090369478833E-6</c:v>
                      </c:pt>
                      <c:pt idx="1288">
                        <c:v>1.2671090369478833E-6</c:v>
                      </c:pt>
                      <c:pt idx="1289">
                        <c:v>1.2671090369478833E-6</c:v>
                      </c:pt>
                      <c:pt idx="1290">
                        <c:v>1.2671090369478833E-6</c:v>
                      </c:pt>
                      <c:pt idx="1291">
                        <c:v>1.2671090369478833E-6</c:v>
                      </c:pt>
                      <c:pt idx="1292">
                        <c:v>1.2671090369478833E-6</c:v>
                      </c:pt>
                      <c:pt idx="1293">
                        <c:v>1.2671090369478833E-6</c:v>
                      </c:pt>
                      <c:pt idx="1294">
                        <c:v>1.2671090369478833E-6</c:v>
                      </c:pt>
                      <c:pt idx="1295">
                        <c:v>1.2671090369478833E-6</c:v>
                      </c:pt>
                      <c:pt idx="1296">
                        <c:v>1.2671090369478833E-6</c:v>
                      </c:pt>
                      <c:pt idx="1297">
                        <c:v>1.2671090369478833E-6</c:v>
                      </c:pt>
                      <c:pt idx="1298">
                        <c:v>1.2671090369478833E-6</c:v>
                      </c:pt>
                      <c:pt idx="1299">
                        <c:v>1.2671090369478833E-6</c:v>
                      </c:pt>
                      <c:pt idx="1300">
                        <c:v>1.2671090369478833E-6</c:v>
                      </c:pt>
                      <c:pt idx="1301">
                        <c:v>1.2671090369478833E-6</c:v>
                      </c:pt>
                      <c:pt idx="1302">
                        <c:v>1.2671090369478833E-6</c:v>
                      </c:pt>
                      <c:pt idx="1303">
                        <c:v>1.2671090369478833E-6</c:v>
                      </c:pt>
                      <c:pt idx="1304">
                        <c:v>1.2671090369478833E-6</c:v>
                      </c:pt>
                      <c:pt idx="1305">
                        <c:v>1.2671090369478833E-6</c:v>
                      </c:pt>
                      <c:pt idx="1306">
                        <c:v>1.2671090369478833E-6</c:v>
                      </c:pt>
                      <c:pt idx="1307">
                        <c:v>1.2671090369478833E-6</c:v>
                      </c:pt>
                      <c:pt idx="1308">
                        <c:v>1.2671090369478833E-6</c:v>
                      </c:pt>
                      <c:pt idx="1309">
                        <c:v>1.2671090369478833E-6</c:v>
                      </c:pt>
                      <c:pt idx="1310">
                        <c:v>1.2671090369478833E-6</c:v>
                      </c:pt>
                      <c:pt idx="1311">
                        <c:v>1.2671090369478833E-6</c:v>
                      </c:pt>
                      <c:pt idx="1312">
                        <c:v>1.2671090369478833E-6</c:v>
                      </c:pt>
                      <c:pt idx="1313">
                        <c:v>1.2671090369478833E-6</c:v>
                      </c:pt>
                      <c:pt idx="1314">
                        <c:v>1.2671090369478833E-6</c:v>
                      </c:pt>
                      <c:pt idx="1315">
                        <c:v>1.2671090369478833E-6</c:v>
                      </c:pt>
                      <c:pt idx="1316">
                        <c:v>1.2671090369478833E-6</c:v>
                      </c:pt>
                      <c:pt idx="1317">
                        <c:v>1.2671090369478833E-6</c:v>
                      </c:pt>
                      <c:pt idx="1318">
                        <c:v>1.2671090369478833E-6</c:v>
                      </c:pt>
                      <c:pt idx="1319">
                        <c:v>1.2671090369478833E-6</c:v>
                      </c:pt>
                      <c:pt idx="1320">
                        <c:v>1.2671090369478833E-6</c:v>
                      </c:pt>
                      <c:pt idx="1321">
                        <c:v>1.2671090369478833E-6</c:v>
                      </c:pt>
                      <c:pt idx="1322">
                        <c:v>1.2671090369478833E-6</c:v>
                      </c:pt>
                      <c:pt idx="1323">
                        <c:v>1.2671090369478833E-6</c:v>
                      </c:pt>
                      <c:pt idx="1324">
                        <c:v>1.2671090369478833E-6</c:v>
                      </c:pt>
                      <c:pt idx="1325">
                        <c:v>1.2671090369478833E-6</c:v>
                      </c:pt>
                      <c:pt idx="1326">
                        <c:v>1.2671090369478833E-6</c:v>
                      </c:pt>
                      <c:pt idx="1327">
                        <c:v>1.2671090369478833E-6</c:v>
                      </c:pt>
                      <c:pt idx="1328">
                        <c:v>1.2671090369478833E-6</c:v>
                      </c:pt>
                      <c:pt idx="1329">
                        <c:v>1.2671090369478833E-6</c:v>
                      </c:pt>
                      <c:pt idx="1330">
                        <c:v>1.2671090369478833E-6</c:v>
                      </c:pt>
                      <c:pt idx="1331">
                        <c:v>1.2671090369478833E-6</c:v>
                      </c:pt>
                      <c:pt idx="1332">
                        <c:v>1.2671090369478833E-6</c:v>
                      </c:pt>
                      <c:pt idx="1333">
                        <c:v>1.2671090369478833E-6</c:v>
                      </c:pt>
                      <c:pt idx="1334">
                        <c:v>1.2671090369478833E-6</c:v>
                      </c:pt>
                      <c:pt idx="1335">
                        <c:v>1.2671090369478833E-6</c:v>
                      </c:pt>
                      <c:pt idx="1336">
                        <c:v>1.2671090369478833E-6</c:v>
                      </c:pt>
                      <c:pt idx="1337">
                        <c:v>1.2671090369478833E-6</c:v>
                      </c:pt>
                      <c:pt idx="1338">
                        <c:v>1.2671090369478833E-6</c:v>
                      </c:pt>
                      <c:pt idx="1339">
                        <c:v>1.2671090369478833E-6</c:v>
                      </c:pt>
                      <c:pt idx="1340">
                        <c:v>1.2671090369478833E-6</c:v>
                      </c:pt>
                      <c:pt idx="1341">
                        <c:v>1.2671090369478833E-6</c:v>
                      </c:pt>
                      <c:pt idx="1342">
                        <c:v>1.2671090369478833E-6</c:v>
                      </c:pt>
                      <c:pt idx="1343">
                        <c:v>1.2671090369478833E-6</c:v>
                      </c:pt>
                      <c:pt idx="1344">
                        <c:v>1.1519173063162574E-6</c:v>
                      </c:pt>
                      <c:pt idx="1345">
                        <c:v>1.1519173063162574E-6</c:v>
                      </c:pt>
                      <c:pt idx="1346">
                        <c:v>1.1519173063162574E-6</c:v>
                      </c:pt>
                      <c:pt idx="1347">
                        <c:v>1.1519173063162574E-6</c:v>
                      </c:pt>
                      <c:pt idx="1348">
                        <c:v>1.1519173063162574E-6</c:v>
                      </c:pt>
                      <c:pt idx="1349">
                        <c:v>1.1519173063162574E-6</c:v>
                      </c:pt>
                      <c:pt idx="1350">
                        <c:v>1.1519173063162574E-6</c:v>
                      </c:pt>
                      <c:pt idx="1351">
                        <c:v>1.1519173063162574E-6</c:v>
                      </c:pt>
                      <c:pt idx="1352">
                        <c:v>1.1519173063162574E-6</c:v>
                      </c:pt>
                      <c:pt idx="1353">
                        <c:v>1.1519173063162574E-6</c:v>
                      </c:pt>
                      <c:pt idx="1354">
                        <c:v>1.1519173063162574E-6</c:v>
                      </c:pt>
                      <c:pt idx="1355">
                        <c:v>1.1519173063162574E-6</c:v>
                      </c:pt>
                      <c:pt idx="1356">
                        <c:v>1.1519173063162574E-6</c:v>
                      </c:pt>
                      <c:pt idx="1357">
                        <c:v>1.1519173063162574E-6</c:v>
                      </c:pt>
                      <c:pt idx="1358">
                        <c:v>1.1519173063162574E-6</c:v>
                      </c:pt>
                      <c:pt idx="1359">
                        <c:v>1.1519173063162574E-6</c:v>
                      </c:pt>
                      <c:pt idx="1360">
                        <c:v>1.1519173063162574E-6</c:v>
                      </c:pt>
                      <c:pt idx="1361">
                        <c:v>1.1519173063162574E-6</c:v>
                      </c:pt>
                      <c:pt idx="1362">
                        <c:v>1.1519173063162574E-6</c:v>
                      </c:pt>
                      <c:pt idx="1363">
                        <c:v>1.1519173063162574E-6</c:v>
                      </c:pt>
                      <c:pt idx="1364">
                        <c:v>1.1519173063162574E-6</c:v>
                      </c:pt>
                      <c:pt idx="1365">
                        <c:v>1.1519173063162574E-6</c:v>
                      </c:pt>
                      <c:pt idx="1366">
                        <c:v>1.1519173063162574E-6</c:v>
                      </c:pt>
                      <c:pt idx="1367">
                        <c:v>1.1519173063162574E-6</c:v>
                      </c:pt>
                      <c:pt idx="1368">
                        <c:v>1.1519173063162574E-6</c:v>
                      </c:pt>
                      <c:pt idx="1369">
                        <c:v>1.1519173063162574E-6</c:v>
                      </c:pt>
                      <c:pt idx="1370">
                        <c:v>1.1519173063162574E-6</c:v>
                      </c:pt>
                      <c:pt idx="1371">
                        <c:v>1.1519173063162574E-6</c:v>
                      </c:pt>
                      <c:pt idx="1372">
                        <c:v>1.1519173063162574E-6</c:v>
                      </c:pt>
                      <c:pt idx="1373">
                        <c:v>1.1519173063162574E-6</c:v>
                      </c:pt>
                      <c:pt idx="1374">
                        <c:v>1.1519173063162574E-6</c:v>
                      </c:pt>
                      <c:pt idx="1375">
                        <c:v>1.1519173063162574E-6</c:v>
                      </c:pt>
                      <c:pt idx="1376">
                        <c:v>1.1519173063162574E-6</c:v>
                      </c:pt>
                      <c:pt idx="1377">
                        <c:v>1.1519173063162574E-6</c:v>
                      </c:pt>
                      <c:pt idx="1378">
                        <c:v>1.1519173063162574E-6</c:v>
                      </c:pt>
                      <c:pt idx="1379">
                        <c:v>1.1519173063162574E-6</c:v>
                      </c:pt>
                      <c:pt idx="1380">
                        <c:v>1.1519173063162574E-6</c:v>
                      </c:pt>
                      <c:pt idx="1381">
                        <c:v>1.1519173063162574E-6</c:v>
                      </c:pt>
                      <c:pt idx="1382">
                        <c:v>1.1519173063162574E-6</c:v>
                      </c:pt>
                      <c:pt idx="1383">
                        <c:v>1.1519173063162574E-6</c:v>
                      </c:pt>
                      <c:pt idx="1384">
                        <c:v>1.1519173063162574E-6</c:v>
                      </c:pt>
                      <c:pt idx="1385">
                        <c:v>1.1519173063162574E-6</c:v>
                      </c:pt>
                      <c:pt idx="1386">
                        <c:v>1.1519173063162574E-6</c:v>
                      </c:pt>
                      <c:pt idx="1387">
                        <c:v>1.1519173063162574E-6</c:v>
                      </c:pt>
                      <c:pt idx="1388">
                        <c:v>1.1519173063162574E-6</c:v>
                      </c:pt>
                      <c:pt idx="1389">
                        <c:v>1.1519173063162574E-6</c:v>
                      </c:pt>
                      <c:pt idx="1390">
                        <c:v>1.1519173063162574E-6</c:v>
                      </c:pt>
                      <c:pt idx="1391">
                        <c:v>1.1519173063162574E-6</c:v>
                      </c:pt>
                      <c:pt idx="1392">
                        <c:v>1.1519173063162574E-6</c:v>
                      </c:pt>
                      <c:pt idx="1393">
                        <c:v>1.1519173063162574E-6</c:v>
                      </c:pt>
                      <c:pt idx="1394">
                        <c:v>1.1519173063162574E-6</c:v>
                      </c:pt>
                      <c:pt idx="1395">
                        <c:v>1.1519173063162574E-6</c:v>
                      </c:pt>
                      <c:pt idx="1396">
                        <c:v>1.1519173063162574E-6</c:v>
                      </c:pt>
                      <c:pt idx="1397">
                        <c:v>1.1519173063162574E-6</c:v>
                      </c:pt>
                      <c:pt idx="1398">
                        <c:v>1.1519173063162574E-6</c:v>
                      </c:pt>
                      <c:pt idx="1399">
                        <c:v>1.1519173063162574E-6</c:v>
                      </c:pt>
                      <c:pt idx="1400">
                        <c:v>1.1519173063162574E-6</c:v>
                      </c:pt>
                      <c:pt idx="1401">
                        <c:v>1.1519173063162574E-6</c:v>
                      </c:pt>
                      <c:pt idx="1402">
                        <c:v>1.1519173063162574E-6</c:v>
                      </c:pt>
                      <c:pt idx="1403">
                        <c:v>1.1519173063162574E-6</c:v>
                      </c:pt>
                      <c:pt idx="1404">
                        <c:v>1.1519173063162574E-6</c:v>
                      </c:pt>
                      <c:pt idx="1405">
                        <c:v>1.1519173063162574E-6</c:v>
                      </c:pt>
                      <c:pt idx="1406">
                        <c:v>1.1519173063162574E-6</c:v>
                      </c:pt>
                      <c:pt idx="1407">
                        <c:v>1.1519173063162574E-6</c:v>
                      </c:pt>
                    </c:numCache>
                  </c:numRef>
                </c:yVal>
                <c:smooth val="0"/>
                <c:extLst>
                  <c:ext xmlns:c16="http://schemas.microsoft.com/office/drawing/2014/chart" uri="{C3380CC4-5D6E-409C-BE32-E72D297353CC}">
                    <c16:uniqueId val="{00000001-386D-4CEC-BA47-ABB6F41D7E3B}"/>
                  </c:ext>
                </c:extLst>
              </c15:ser>
            </c15:filteredScatterSeries>
          </c:ext>
        </c:extLst>
      </c:scatterChart>
      <c:valAx>
        <c:axId val="388260552"/>
        <c:scaling>
          <c:logBase val="10"/>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1" i="0" u="none" strike="noStrike" kern="1200" baseline="0">
                    <a:solidFill>
                      <a:schemeClr val="tx1"/>
                    </a:solidFill>
                    <a:latin typeface="+mn-lt"/>
                    <a:ea typeface="+mn-ea"/>
                    <a:cs typeface="+mn-cs"/>
                  </a:defRPr>
                </a:pPr>
                <a:r>
                  <a:rPr lang="en-GB" sz="1200" b="1" i="0" baseline="0">
                    <a:solidFill>
                      <a:schemeClr val="tx1"/>
                    </a:solidFill>
                    <a:effectLst/>
                  </a:rPr>
                  <a:t>Elapsed Time [hours]</a:t>
                </a:r>
                <a:endParaRPr lang="en-GB" sz="1200" b="1">
                  <a:solidFill>
                    <a:schemeClr val="tx1"/>
                  </a:solidFill>
                  <a:effectLst/>
                </a:endParaRPr>
              </a:p>
            </c:rich>
          </c:tx>
          <c:overlay val="0"/>
          <c:spPr>
            <a:noFill/>
            <a:ln>
              <a:noFill/>
            </a:ln>
            <a:effectLst/>
          </c:spPr>
          <c:txPr>
            <a:bodyPr rot="0" spcFirstLastPara="1" vertOverflow="ellipsis" vert="horz" wrap="square" anchor="ctr" anchorCtr="1"/>
            <a:lstStyle/>
            <a:p>
              <a:pPr>
                <a:defRPr sz="1200" b="1" i="0" u="none" strike="noStrike" kern="1200" baseline="0">
                  <a:solidFill>
                    <a:schemeClr val="tx1"/>
                  </a:solidFill>
                  <a:latin typeface="+mn-lt"/>
                  <a:ea typeface="+mn-ea"/>
                  <a:cs typeface="+mn-cs"/>
                </a:defRPr>
              </a:pPr>
              <a:endParaRPr lang="en-US"/>
            </a:p>
          </c:txPr>
        </c:title>
        <c:numFmt formatCode="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1" i="0" u="none" strike="noStrike" kern="1200" baseline="0">
                <a:solidFill>
                  <a:schemeClr val="tx1"/>
                </a:solidFill>
                <a:latin typeface="+mn-lt"/>
                <a:ea typeface="+mn-ea"/>
                <a:cs typeface="+mn-cs"/>
              </a:defRPr>
            </a:pPr>
            <a:endParaRPr lang="en-US"/>
          </a:p>
        </c:txPr>
        <c:crossAx val="388273672"/>
        <c:crossesAt val="1.0000000000000011E-20"/>
        <c:crossBetween val="midCat"/>
      </c:valAx>
      <c:valAx>
        <c:axId val="388273672"/>
        <c:scaling>
          <c:logBase val="10"/>
          <c:orientation val="minMax"/>
          <c:max val="1.0000000000000002E-3"/>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1" i="0" u="none" strike="noStrike" kern="1200" baseline="0">
                    <a:solidFill>
                      <a:schemeClr val="tx1"/>
                    </a:solidFill>
                    <a:latin typeface="+mn-lt"/>
                    <a:ea typeface="+mn-ea"/>
                    <a:cs typeface="+mn-cs"/>
                  </a:defRPr>
                </a:pPr>
                <a:r>
                  <a:rPr lang="en-GB" sz="1200" b="1" i="0" baseline="0">
                    <a:solidFill>
                      <a:schemeClr val="tx1"/>
                    </a:solidFill>
                    <a:effectLst/>
                  </a:rPr>
                  <a:t>Pressure [mbar]</a:t>
                </a:r>
                <a:endParaRPr lang="en-GB" sz="1200" b="1">
                  <a:solidFill>
                    <a:schemeClr val="tx1"/>
                  </a:solidFill>
                  <a:effectLst/>
                </a:endParaRPr>
              </a:p>
            </c:rich>
          </c:tx>
          <c:overlay val="0"/>
          <c:spPr>
            <a:noFill/>
            <a:ln>
              <a:noFill/>
            </a:ln>
            <a:effectLst/>
          </c:spPr>
          <c:txPr>
            <a:bodyPr rot="-5400000" spcFirstLastPara="1" vertOverflow="ellipsis" vert="horz" wrap="square" anchor="ctr" anchorCtr="1"/>
            <a:lstStyle/>
            <a:p>
              <a:pPr>
                <a:defRPr sz="1200" b="1" i="0" u="none" strike="noStrike" kern="1200" baseline="0">
                  <a:solidFill>
                    <a:schemeClr val="tx1"/>
                  </a:solidFill>
                  <a:latin typeface="+mn-lt"/>
                  <a:ea typeface="+mn-ea"/>
                  <a:cs typeface="+mn-cs"/>
                </a:defRPr>
              </a:pPr>
              <a:endParaRPr lang="en-US"/>
            </a:p>
          </c:txPr>
        </c:title>
        <c:numFmt formatCode="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1" i="0" u="none" strike="noStrike" kern="1200" baseline="0">
                <a:solidFill>
                  <a:schemeClr val="tx1"/>
                </a:solidFill>
                <a:latin typeface="+mn-lt"/>
                <a:ea typeface="+mn-ea"/>
                <a:cs typeface="+mn-cs"/>
              </a:defRPr>
            </a:pPr>
            <a:endParaRPr lang="en-US"/>
          </a:p>
        </c:txPr>
        <c:crossAx val="388260552"/>
        <c:crossesAt val="1.0000000000000002E-2"/>
        <c:crossBetween val="midCat"/>
      </c:valAx>
      <c:spPr>
        <a:solidFill>
          <a:srgbClr val="FFFFFF"/>
        </a:solidFill>
        <a:ln>
          <a:noFill/>
        </a:ln>
        <a:effectLst/>
      </c:spPr>
    </c:plotArea>
    <c:plotVisOnly val="1"/>
    <c:dispBlanksAs val="gap"/>
    <c:showDLblsOverMax val="0"/>
  </c:chart>
  <c:spPr>
    <a:solidFill>
      <a:srgbClr val="FFFFFF"/>
    </a:solidFill>
    <a:ln w="9525" cap="flat" cmpd="sng" algn="ctr">
      <a:noFill/>
      <a:round/>
    </a:ln>
    <a:effectLst/>
  </c:spPr>
  <c:txPr>
    <a:bodyPr/>
    <a:lstStyle/>
    <a:p>
      <a:pPr>
        <a:defRPr/>
      </a:pPr>
      <a:endParaRPr lang="en-U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smoothMarker"/>
        <c:varyColors val="0"/>
        <c:ser>
          <c:idx val="3"/>
          <c:order val="0"/>
          <c:marker>
            <c:symbol val="none"/>
          </c:marker>
          <c:xVal>
            <c:numRef>
              <c:f>'Theoretical curves'!$A$38:$A$54</c:f>
              <c:numCache>
                <c:formatCode>General</c:formatCode>
                <c:ptCount val="17"/>
                <c:pt idx="0">
                  <c:v>0.11</c:v>
                </c:pt>
                <c:pt idx="1">
                  <c:v>0.2</c:v>
                </c:pt>
                <c:pt idx="2">
                  <c:v>0.4</c:v>
                </c:pt>
                <c:pt idx="3">
                  <c:v>0.8</c:v>
                </c:pt>
                <c:pt idx="4">
                  <c:v>1.1000000000000001</c:v>
                </c:pt>
                <c:pt idx="5">
                  <c:v>2</c:v>
                </c:pt>
                <c:pt idx="6">
                  <c:v>4</c:v>
                </c:pt>
                <c:pt idx="7">
                  <c:v>8</c:v>
                </c:pt>
                <c:pt idx="8">
                  <c:v>11</c:v>
                </c:pt>
                <c:pt idx="9">
                  <c:v>20</c:v>
                </c:pt>
                <c:pt idx="10">
                  <c:v>40</c:v>
                </c:pt>
                <c:pt idx="11">
                  <c:v>65</c:v>
                </c:pt>
                <c:pt idx="12">
                  <c:v>110</c:v>
                </c:pt>
                <c:pt idx="13">
                  <c:v>200</c:v>
                </c:pt>
                <c:pt idx="14">
                  <c:v>275</c:v>
                </c:pt>
                <c:pt idx="15">
                  <c:v>650</c:v>
                </c:pt>
                <c:pt idx="16">
                  <c:v>1100</c:v>
                </c:pt>
              </c:numCache>
            </c:numRef>
          </c:xVal>
          <c:yVal>
            <c:numRef>
              <c:f>'Theoretical curves'!$E$38:$E$54</c:f>
              <c:numCache>
                <c:formatCode>General</c:formatCode>
                <c:ptCount val="17"/>
                <c:pt idx="0">
                  <c:v>2.206913604974739E-5</c:v>
                </c:pt>
                <c:pt idx="1">
                  <c:v>1.6366909338364494E-5</c:v>
                </c:pt>
                <c:pt idx="2">
                  <c:v>1.1573152580222963E-5</c:v>
                </c:pt>
                <c:pt idx="3">
                  <c:v>8.183454669182247E-6</c:v>
                </c:pt>
                <c:pt idx="4">
                  <c:v>6.9788735909332807E-6</c:v>
                </c:pt>
                <c:pt idx="5">
                  <c:v>4.7249698836607244E-6</c:v>
                </c:pt>
                <c:pt idx="6">
                  <c:v>2.1611057874126972E-6</c:v>
                </c:pt>
                <c:pt idx="7">
                  <c:v>4.520952974788252E-7</c:v>
                </c:pt>
                <c:pt idx="8">
                  <c:v>1.3984452308088409E-7</c:v>
                </c:pt>
                <c:pt idx="9">
                  <c:v>4.1389661981439554E-9</c:v>
                </c:pt>
                <c:pt idx="10">
                  <c:v>1.6582946370789377E-12</c:v>
                </c:pt>
                <c:pt idx="11">
                  <c:v>9.3999158768855183E-17</c:v>
                </c:pt>
                <c:pt idx="12">
                  <c:v>2.1347943970198858E-24</c:v>
                </c:pt>
                <c:pt idx="13">
                  <c:v>1.1010834346970849E-39</c:v>
                </c:pt>
                <c:pt idx="14">
                  <c:v>2.0054278467274181E-52</c:v>
                </c:pt>
                <c:pt idx="15">
                  <c:v>4.0192137374145576E-116</c:v>
                </c:pt>
                <c:pt idx="16">
                  <c:v>1.4671076285391776E-192</c:v>
                </c:pt>
              </c:numCache>
            </c:numRef>
          </c:yVal>
          <c:smooth val="1"/>
          <c:extLst>
            <c:ext xmlns:c16="http://schemas.microsoft.com/office/drawing/2014/chart" uri="{C3380CC4-5D6E-409C-BE32-E72D297353CC}">
              <c16:uniqueId val="{00000000-8ACE-4C3D-B5EE-082D58C1F737}"/>
            </c:ext>
          </c:extLst>
        </c:ser>
        <c:ser>
          <c:idx val="1"/>
          <c:order val="1"/>
          <c:spPr>
            <a:ln w="19050" cap="rnd">
              <a:solidFill>
                <a:schemeClr val="tx2"/>
              </a:solidFill>
              <a:round/>
            </a:ln>
            <a:effectLst/>
          </c:spPr>
          <c:marker>
            <c:symbol val="none"/>
          </c:marker>
          <c:xVal>
            <c:numRef>
              <c:f>'Theoretical curves'!$A$38:$A$54</c:f>
              <c:numCache>
                <c:formatCode>General</c:formatCode>
                <c:ptCount val="17"/>
                <c:pt idx="0">
                  <c:v>0.11</c:v>
                </c:pt>
                <c:pt idx="1">
                  <c:v>0.2</c:v>
                </c:pt>
                <c:pt idx="2">
                  <c:v>0.4</c:v>
                </c:pt>
                <c:pt idx="3">
                  <c:v>0.8</c:v>
                </c:pt>
                <c:pt idx="4">
                  <c:v>1.1000000000000001</c:v>
                </c:pt>
                <c:pt idx="5">
                  <c:v>2</c:v>
                </c:pt>
                <c:pt idx="6">
                  <c:v>4</c:v>
                </c:pt>
                <c:pt idx="7">
                  <c:v>8</c:v>
                </c:pt>
                <c:pt idx="8">
                  <c:v>11</c:v>
                </c:pt>
                <c:pt idx="9">
                  <c:v>20</c:v>
                </c:pt>
                <c:pt idx="10">
                  <c:v>40</c:v>
                </c:pt>
                <c:pt idx="11">
                  <c:v>65</c:v>
                </c:pt>
                <c:pt idx="12">
                  <c:v>110</c:v>
                </c:pt>
                <c:pt idx="13">
                  <c:v>200</c:v>
                </c:pt>
                <c:pt idx="14">
                  <c:v>275</c:v>
                </c:pt>
                <c:pt idx="15">
                  <c:v>650</c:v>
                </c:pt>
                <c:pt idx="16">
                  <c:v>1100</c:v>
                </c:pt>
              </c:numCache>
            </c:numRef>
          </c:xVal>
          <c:yVal>
            <c:numRef>
              <c:f>'Theoretical curves'!$E$38:$E$54</c:f>
              <c:numCache>
                <c:formatCode>General</c:formatCode>
                <c:ptCount val="17"/>
                <c:pt idx="0">
                  <c:v>2.206913604974739E-5</c:v>
                </c:pt>
                <c:pt idx="1">
                  <c:v>1.6366909338364494E-5</c:v>
                </c:pt>
                <c:pt idx="2">
                  <c:v>1.1573152580222963E-5</c:v>
                </c:pt>
                <c:pt idx="3">
                  <c:v>8.183454669182247E-6</c:v>
                </c:pt>
                <c:pt idx="4">
                  <c:v>6.9788735909332807E-6</c:v>
                </c:pt>
                <c:pt idx="5">
                  <c:v>4.7249698836607244E-6</c:v>
                </c:pt>
                <c:pt idx="6">
                  <c:v>2.1611057874126972E-6</c:v>
                </c:pt>
                <c:pt idx="7">
                  <c:v>4.520952974788252E-7</c:v>
                </c:pt>
                <c:pt idx="8">
                  <c:v>1.3984452308088409E-7</c:v>
                </c:pt>
                <c:pt idx="9">
                  <c:v>4.1389661981439554E-9</c:v>
                </c:pt>
                <c:pt idx="10">
                  <c:v>1.6582946370789377E-12</c:v>
                </c:pt>
                <c:pt idx="11">
                  <c:v>9.3999158768855183E-17</c:v>
                </c:pt>
                <c:pt idx="12">
                  <c:v>2.1347943970198858E-24</c:v>
                </c:pt>
                <c:pt idx="13">
                  <c:v>1.1010834346970849E-39</c:v>
                </c:pt>
                <c:pt idx="14">
                  <c:v>2.0054278467274181E-52</c:v>
                </c:pt>
                <c:pt idx="15">
                  <c:v>4.0192137374145576E-116</c:v>
                </c:pt>
                <c:pt idx="16">
                  <c:v>1.4671076285391776E-192</c:v>
                </c:pt>
              </c:numCache>
            </c:numRef>
          </c:yVal>
          <c:smooth val="1"/>
          <c:extLst>
            <c:ext xmlns:c16="http://schemas.microsoft.com/office/drawing/2014/chart" uri="{C3380CC4-5D6E-409C-BE32-E72D297353CC}">
              <c16:uniqueId val="{00000001-8ACE-4C3D-B5EE-082D58C1F737}"/>
            </c:ext>
          </c:extLst>
        </c:ser>
        <c:dLbls>
          <c:showLegendKey val="0"/>
          <c:showVal val="0"/>
          <c:showCatName val="0"/>
          <c:showSerName val="0"/>
          <c:showPercent val="0"/>
          <c:showBubbleSize val="0"/>
        </c:dLbls>
        <c:axId val="1549013792"/>
        <c:axId val="1549010880"/>
      </c:scatterChart>
      <c:valAx>
        <c:axId val="1549013792"/>
        <c:scaling>
          <c:logBase val="10"/>
          <c:orientation val="minMax"/>
          <c:max val="10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1" i="0" u="none" strike="noStrike" kern="1200" baseline="0">
                    <a:solidFill>
                      <a:schemeClr val="tx1">
                        <a:lumMod val="95000"/>
                        <a:lumOff val="5000"/>
                      </a:schemeClr>
                    </a:solidFill>
                    <a:latin typeface="+mn-lt"/>
                    <a:ea typeface="+mn-ea"/>
                    <a:cs typeface="+mn-cs"/>
                  </a:defRPr>
                </a:pPr>
                <a:r>
                  <a:rPr lang="en-GB" sz="1200" b="1" i="0" baseline="0">
                    <a:effectLst/>
                  </a:rPr>
                  <a:t>Elapsed Time [hours]</a:t>
                </a:r>
                <a:endParaRPr lang="en-GB" sz="1200">
                  <a:effectLst/>
                </a:endParaRPr>
              </a:p>
            </c:rich>
          </c:tx>
          <c:overlay val="0"/>
          <c:spPr>
            <a:noFill/>
            <a:ln>
              <a:noFill/>
            </a:ln>
            <a:effectLst/>
          </c:spPr>
        </c:title>
        <c:numFmt formatCode="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1" i="0" u="none" strike="noStrike" kern="1200" baseline="0">
                <a:solidFill>
                  <a:schemeClr val="tx1">
                    <a:lumMod val="95000"/>
                    <a:lumOff val="5000"/>
                  </a:schemeClr>
                </a:solidFill>
                <a:latin typeface="+mn-lt"/>
                <a:ea typeface="+mn-ea"/>
                <a:cs typeface="+mn-cs"/>
              </a:defRPr>
            </a:pPr>
            <a:endParaRPr lang="en-US"/>
          </a:p>
        </c:txPr>
        <c:crossAx val="1549010880"/>
        <c:crossesAt val="1.0000000000000011E-20"/>
        <c:crossBetween val="midCat"/>
      </c:valAx>
      <c:valAx>
        <c:axId val="1549010880"/>
        <c:scaling>
          <c:logBase val="10"/>
          <c:orientation val="minMax"/>
          <c:max val="1.0000000000000002E-3"/>
          <c:min val="1.0000000000000005E-8"/>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200" b="1">
                    <a:solidFill>
                      <a:schemeClr val="tx1">
                        <a:lumMod val="95000"/>
                        <a:lumOff val="5000"/>
                      </a:schemeClr>
                    </a:solidFill>
                  </a:rPr>
                  <a:t>Pressure [mbar</a:t>
                </a:r>
                <a:r>
                  <a:rPr lang="en-GB" sz="1200" b="1" baseline="0">
                    <a:solidFill>
                      <a:schemeClr val="tx1">
                        <a:lumMod val="95000"/>
                        <a:lumOff val="5000"/>
                      </a:schemeClr>
                    </a:solidFill>
                  </a:rPr>
                  <a:t>]</a:t>
                </a:r>
                <a:endParaRPr lang="en-GB" sz="1200" b="1" baseline="30000">
                  <a:solidFill>
                    <a:schemeClr val="tx1">
                      <a:lumMod val="95000"/>
                      <a:lumOff val="5000"/>
                    </a:schemeClr>
                  </a:solidFill>
                </a:endParaRPr>
              </a:p>
            </c:rich>
          </c:tx>
          <c:overlay val="0"/>
          <c:spPr>
            <a:noFill/>
            <a:ln>
              <a:noFill/>
            </a:ln>
            <a:effectLst/>
          </c:spPr>
        </c:title>
        <c:numFmt formatCode="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1" i="0" u="none" strike="noStrike" kern="1200" baseline="0">
                <a:solidFill>
                  <a:schemeClr val="tx1">
                    <a:lumMod val="95000"/>
                    <a:lumOff val="5000"/>
                  </a:schemeClr>
                </a:solidFill>
                <a:latin typeface="+mn-lt"/>
                <a:ea typeface="+mn-ea"/>
                <a:cs typeface="+mn-cs"/>
              </a:defRPr>
            </a:pPr>
            <a:endParaRPr lang="en-US"/>
          </a:p>
        </c:txPr>
        <c:crossAx val="1549013792"/>
        <c:crossesAt val="1.0000000000000011E-20"/>
        <c:crossBetween val="midCat"/>
      </c:valAx>
    </c:plotArea>
    <c:plotVisOnly val="1"/>
    <c:dispBlanksAs val="gap"/>
    <c:showDLblsOverMax val="0"/>
    <c:extLst/>
  </c:chart>
  <c:spPr>
    <a:solidFill>
      <a:srgbClr val="FFFFFF"/>
    </a:solidFill>
  </c:spPr>
  <c:txPr>
    <a:bodyPr/>
    <a:lstStyle/>
    <a:p>
      <a:pPr>
        <a:defRPr/>
      </a:pPr>
      <a:endParaRPr lang="en-US"/>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AC7A3D-5BB4-4E69-BDDE-0BDD7BCD366C}" type="doc">
      <dgm:prSet loTypeId="urn:microsoft.com/office/officeart/2005/8/layout/radial5" loCatId="relationship" qsTypeId="urn:microsoft.com/office/officeart/2005/8/quickstyle/simple5" qsCatId="simple" csTypeId="urn:microsoft.com/office/officeart/2005/8/colors/accent0_3" csCatId="mainScheme" phldr="1"/>
      <dgm:spPr/>
      <dgm:t>
        <a:bodyPr/>
        <a:lstStyle/>
        <a:p>
          <a:endParaRPr lang="en-GB"/>
        </a:p>
      </dgm:t>
    </dgm:pt>
    <dgm:pt modelId="{73F3D9AF-0DAD-4188-9213-F5FA4E2F8940}">
      <dgm:prSet phldrT="[Text]" custT="1"/>
      <dgm:spPr>
        <a:solidFill>
          <a:srgbClr val="0F049C"/>
        </a:solidFill>
      </dgm:spPr>
      <dgm:t>
        <a:bodyPr/>
        <a:lstStyle/>
        <a:p>
          <a:r>
            <a:rPr lang="en-GB" sz="800" b="1" dirty="0"/>
            <a:t>VACUUM</a:t>
          </a:r>
        </a:p>
        <a:p>
          <a:r>
            <a:rPr lang="en-GB" sz="800" b="1" dirty="0"/>
            <a:t>COMPONENT</a:t>
          </a:r>
        </a:p>
      </dgm:t>
    </dgm:pt>
    <dgm:pt modelId="{84EB7D12-2817-411D-B1F0-5CEB23EB33A4}" type="parTrans" cxnId="{4DF7EEB9-71B0-4478-AFAB-FF00DAA0FC78}">
      <dgm:prSet/>
      <dgm:spPr/>
      <dgm:t>
        <a:bodyPr/>
        <a:lstStyle/>
        <a:p>
          <a:endParaRPr lang="en-GB" sz="800"/>
        </a:p>
      </dgm:t>
    </dgm:pt>
    <dgm:pt modelId="{E74D553D-6768-4752-9D2D-9CC50E1C5B3E}" type="sibTrans" cxnId="{4DF7EEB9-71B0-4478-AFAB-FF00DAA0FC78}">
      <dgm:prSet/>
      <dgm:spPr/>
      <dgm:t>
        <a:bodyPr/>
        <a:lstStyle/>
        <a:p>
          <a:endParaRPr lang="en-GB" sz="800"/>
        </a:p>
      </dgm:t>
    </dgm:pt>
    <dgm:pt modelId="{8FB2CF7F-5FB7-4AE2-99D0-A47D8DC4C45A}">
      <dgm:prSet phldrT="[Text]" custT="1"/>
      <dgm:spPr/>
      <dgm:t>
        <a:bodyPr/>
        <a:lstStyle/>
        <a:p>
          <a:r>
            <a:rPr lang="en-GB" sz="800" b="1" dirty="0"/>
            <a:t>CONTAMINATION</a:t>
          </a:r>
        </a:p>
      </dgm:t>
    </dgm:pt>
    <dgm:pt modelId="{58C39897-F363-42B6-BF12-A27FADEA8D03}" type="parTrans" cxnId="{32064F5C-F062-4943-ACDC-2A1F88932FD9}">
      <dgm:prSet custT="1"/>
      <dgm:spPr/>
      <dgm:t>
        <a:bodyPr/>
        <a:lstStyle/>
        <a:p>
          <a:endParaRPr lang="en-GB" sz="800"/>
        </a:p>
      </dgm:t>
    </dgm:pt>
    <dgm:pt modelId="{9924D1CC-E5AC-4B23-8169-8C27CE247ACE}" type="sibTrans" cxnId="{32064F5C-F062-4943-ACDC-2A1F88932FD9}">
      <dgm:prSet/>
      <dgm:spPr/>
      <dgm:t>
        <a:bodyPr/>
        <a:lstStyle/>
        <a:p>
          <a:endParaRPr lang="en-GB" sz="800"/>
        </a:p>
      </dgm:t>
    </dgm:pt>
    <dgm:pt modelId="{E8424B36-B5EE-46F5-81EE-5FFBAF4097DB}">
      <dgm:prSet phldrT="[Text]" custT="1"/>
      <dgm:spPr>
        <a:solidFill>
          <a:srgbClr val="00B050"/>
        </a:solidFill>
      </dgm:spPr>
      <dgm:t>
        <a:bodyPr/>
        <a:lstStyle/>
        <a:p>
          <a:r>
            <a:rPr lang="en-GB" sz="800" b="1" dirty="0"/>
            <a:t>OUTGASSING RATE</a:t>
          </a:r>
        </a:p>
      </dgm:t>
    </dgm:pt>
    <dgm:pt modelId="{CCB9E4C0-9092-4AC2-B482-FDA2F899102D}" type="parTrans" cxnId="{233EE4DF-AD16-426C-B690-C5A9C30CFAD4}">
      <dgm:prSet custT="1"/>
      <dgm:spPr/>
      <dgm:t>
        <a:bodyPr/>
        <a:lstStyle/>
        <a:p>
          <a:endParaRPr lang="en-GB" sz="800"/>
        </a:p>
      </dgm:t>
    </dgm:pt>
    <dgm:pt modelId="{B2EB5954-122D-4A28-8D43-DE1F85C331A5}" type="sibTrans" cxnId="{233EE4DF-AD16-426C-B690-C5A9C30CFAD4}">
      <dgm:prSet/>
      <dgm:spPr/>
      <dgm:t>
        <a:bodyPr/>
        <a:lstStyle/>
        <a:p>
          <a:endParaRPr lang="en-GB" sz="800"/>
        </a:p>
      </dgm:t>
    </dgm:pt>
    <dgm:pt modelId="{5E8188F4-633D-4D28-84E2-FFBC97E39659}">
      <dgm:prSet phldrT="[Text]" custT="1"/>
      <dgm:spPr>
        <a:solidFill>
          <a:srgbClr val="FF6600"/>
        </a:solidFill>
      </dgm:spPr>
      <dgm:t>
        <a:bodyPr/>
        <a:lstStyle/>
        <a:p>
          <a:r>
            <a:rPr lang="en-GB" sz="800" b="1" dirty="0"/>
            <a:t>VIRTUAL LEAKS</a:t>
          </a:r>
        </a:p>
      </dgm:t>
    </dgm:pt>
    <dgm:pt modelId="{DAF66984-8495-408D-9C32-DFF4616821BE}" type="parTrans" cxnId="{2213BA23-45E3-4569-9B7C-60D1403DBEF7}">
      <dgm:prSet custT="1"/>
      <dgm:spPr/>
      <dgm:t>
        <a:bodyPr/>
        <a:lstStyle/>
        <a:p>
          <a:endParaRPr lang="en-GB" sz="800"/>
        </a:p>
      </dgm:t>
    </dgm:pt>
    <dgm:pt modelId="{6EC6734E-53FB-4BAD-B457-92E2732D0754}" type="sibTrans" cxnId="{2213BA23-45E3-4569-9B7C-60D1403DBEF7}">
      <dgm:prSet/>
      <dgm:spPr/>
      <dgm:t>
        <a:bodyPr/>
        <a:lstStyle/>
        <a:p>
          <a:endParaRPr lang="en-GB" sz="800"/>
        </a:p>
      </dgm:t>
    </dgm:pt>
    <dgm:pt modelId="{ABB3DC95-D085-4D45-87FE-ABAEF7B07A9B}">
      <dgm:prSet phldrT="[Text]" custT="1"/>
      <dgm:spPr>
        <a:solidFill>
          <a:srgbClr val="EF03C2"/>
        </a:solidFill>
      </dgm:spPr>
      <dgm:t>
        <a:bodyPr/>
        <a:lstStyle/>
        <a:p>
          <a:r>
            <a:rPr lang="en-GB" sz="800" b="1" dirty="0"/>
            <a:t>LEAK TIGHTNESS</a:t>
          </a:r>
        </a:p>
      </dgm:t>
    </dgm:pt>
    <dgm:pt modelId="{08D41FDB-07A7-4627-9F4B-FC7545F88FEE}" type="parTrans" cxnId="{AA5A0FBD-A44D-4ED8-9F4B-C5AEECE6D35F}">
      <dgm:prSet custT="1"/>
      <dgm:spPr/>
      <dgm:t>
        <a:bodyPr/>
        <a:lstStyle/>
        <a:p>
          <a:endParaRPr lang="en-GB" sz="800"/>
        </a:p>
      </dgm:t>
    </dgm:pt>
    <dgm:pt modelId="{94B330F4-DF3F-464E-AE29-2FDBF8620F40}" type="sibTrans" cxnId="{AA5A0FBD-A44D-4ED8-9F4B-C5AEECE6D35F}">
      <dgm:prSet/>
      <dgm:spPr/>
      <dgm:t>
        <a:bodyPr/>
        <a:lstStyle/>
        <a:p>
          <a:endParaRPr lang="en-GB" sz="800"/>
        </a:p>
      </dgm:t>
    </dgm:pt>
    <dgm:pt modelId="{872875CD-CA5C-4CB8-8705-14CA111D1074}" type="pres">
      <dgm:prSet presAssocID="{08AC7A3D-5BB4-4E69-BDDE-0BDD7BCD366C}" presName="Name0" presStyleCnt="0">
        <dgm:presLayoutVars>
          <dgm:chMax val="1"/>
          <dgm:dir/>
          <dgm:animLvl val="ctr"/>
          <dgm:resizeHandles val="exact"/>
        </dgm:presLayoutVars>
      </dgm:prSet>
      <dgm:spPr/>
    </dgm:pt>
    <dgm:pt modelId="{7B790E13-99FE-45CF-8219-2A57CFAE4D36}" type="pres">
      <dgm:prSet presAssocID="{73F3D9AF-0DAD-4188-9213-F5FA4E2F8940}" presName="centerShape" presStyleLbl="node0" presStyleIdx="0" presStyleCnt="1"/>
      <dgm:spPr/>
    </dgm:pt>
    <dgm:pt modelId="{80014EAC-9E42-4C52-8C7A-29D8BFBBEF56}" type="pres">
      <dgm:prSet presAssocID="{58C39897-F363-42B6-BF12-A27FADEA8D03}" presName="parTrans" presStyleLbl="sibTrans2D1" presStyleIdx="0" presStyleCnt="4"/>
      <dgm:spPr/>
    </dgm:pt>
    <dgm:pt modelId="{4115176A-8FD1-46B2-8329-9F58F12A7C36}" type="pres">
      <dgm:prSet presAssocID="{58C39897-F363-42B6-BF12-A27FADEA8D03}" presName="connectorText" presStyleLbl="sibTrans2D1" presStyleIdx="0" presStyleCnt="4"/>
      <dgm:spPr/>
    </dgm:pt>
    <dgm:pt modelId="{FB87B2E4-7FF0-45F0-A011-B50AD638E86C}" type="pres">
      <dgm:prSet presAssocID="{8FB2CF7F-5FB7-4AE2-99D0-A47D8DC4C45A}" presName="node" presStyleLbl="node1" presStyleIdx="0" presStyleCnt="4" custScaleX="118275" custScaleY="108958" custRadScaleRad="99448" custRadScaleInc="3402">
        <dgm:presLayoutVars>
          <dgm:bulletEnabled val="1"/>
        </dgm:presLayoutVars>
      </dgm:prSet>
      <dgm:spPr/>
    </dgm:pt>
    <dgm:pt modelId="{92E439ED-4336-44BC-80FA-901937A885C3}" type="pres">
      <dgm:prSet presAssocID="{CCB9E4C0-9092-4AC2-B482-FDA2F899102D}" presName="parTrans" presStyleLbl="sibTrans2D1" presStyleIdx="1" presStyleCnt="4"/>
      <dgm:spPr/>
    </dgm:pt>
    <dgm:pt modelId="{9517AC07-2561-406D-B9D2-C035BFAE91E7}" type="pres">
      <dgm:prSet presAssocID="{CCB9E4C0-9092-4AC2-B482-FDA2F899102D}" presName="connectorText" presStyleLbl="sibTrans2D1" presStyleIdx="1" presStyleCnt="4"/>
      <dgm:spPr/>
    </dgm:pt>
    <dgm:pt modelId="{2255CED9-FFC7-41A3-8954-4D3918812EF8}" type="pres">
      <dgm:prSet presAssocID="{E8424B36-B5EE-46F5-81EE-5FFBAF4097DB}" presName="node" presStyleLbl="node1" presStyleIdx="1" presStyleCnt="4">
        <dgm:presLayoutVars>
          <dgm:bulletEnabled val="1"/>
        </dgm:presLayoutVars>
      </dgm:prSet>
      <dgm:spPr/>
    </dgm:pt>
    <dgm:pt modelId="{8F6C2997-4B62-4525-BD74-853B4609F5C6}" type="pres">
      <dgm:prSet presAssocID="{DAF66984-8495-408D-9C32-DFF4616821BE}" presName="parTrans" presStyleLbl="sibTrans2D1" presStyleIdx="2" presStyleCnt="4"/>
      <dgm:spPr/>
    </dgm:pt>
    <dgm:pt modelId="{605C1019-FDC8-4CAB-8328-0FD477F25765}" type="pres">
      <dgm:prSet presAssocID="{DAF66984-8495-408D-9C32-DFF4616821BE}" presName="connectorText" presStyleLbl="sibTrans2D1" presStyleIdx="2" presStyleCnt="4"/>
      <dgm:spPr/>
    </dgm:pt>
    <dgm:pt modelId="{1E86D7CC-30E8-4122-B85F-2F37F78E3E93}" type="pres">
      <dgm:prSet presAssocID="{5E8188F4-633D-4D28-84E2-FFBC97E39659}" presName="node" presStyleLbl="node1" presStyleIdx="2" presStyleCnt="4">
        <dgm:presLayoutVars>
          <dgm:bulletEnabled val="1"/>
        </dgm:presLayoutVars>
      </dgm:prSet>
      <dgm:spPr/>
    </dgm:pt>
    <dgm:pt modelId="{88FF770F-B79E-4CD0-9D6F-7BA1116762DD}" type="pres">
      <dgm:prSet presAssocID="{08D41FDB-07A7-4627-9F4B-FC7545F88FEE}" presName="parTrans" presStyleLbl="sibTrans2D1" presStyleIdx="3" presStyleCnt="4"/>
      <dgm:spPr/>
    </dgm:pt>
    <dgm:pt modelId="{3DE734F2-6B00-45E7-963F-D399CA01BBE3}" type="pres">
      <dgm:prSet presAssocID="{08D41FDB-07A7-4627-9F4B-FC7545F88FEE}" presName="connectorText" presStyleLbl="sibTrans2D1" presStyleIdx="3" presStyleCnt="4"/>
      <dgm:spPr/>
    </dgm:pt>
    <dgm:pt modelId="{7FBB1DBF-9AED-4C78-AF7D-58254E38E9C8}" type="pres">
      <dgm:prSet presAssocID="{ABB3DC95-D085-4D45-87FE-ABAEF7B07A9B}" presName="node" presStyleLbl="node1" presStyleIdx="3" presStyleCnt="4">
        <dgm:presLayoutVars>
          <dgm:bulletEnabled val="1"/>
        </dgm:presLayoutVars>
      </dgm:prSet>
      <dgm:spPr/>
    </dgm:pt>
  </dgm:ptLst>
  <dgm:cxnLst>
    <dgm:cxn modelId="{4893D41C-D2D5-4685-899E-906BDE5FE66D}" type="presOf" srcId="{5E8188F4-633D-4D28-84E2-FFBC97E39659}" destId="{1E86D7CC-30E8-4122-B85F-2F37F78E3E93}" srcOrd="0" destOrd="0" presId="urn:microsoft.com/office/officeart/2005/8/layout/radial5"/>
    <dgm:cxn modelId="{2213BA23-45E3-4569-9B7C-60D1403DBEF7}" srcId="{73F3D9AF-0DAD-4188-9213-F5FA4E2F8940}" destId="{5E8188F4-633D-4D28-84E2-FFBC97E39659}" srcOrd="2" destOrd="0" parTransId="{DAF66984-8495-408D-9C32-DFF4616821BE}" sibTransId="{6EC6734E-53FB-4BAD-B457-92E2732D0754}"/>
    <dgm:cxn modelId="{73973F2E-4620-45C7-9078-8FB75613EF2A}" type="presOf" srcId="{08D41FDB-07A7-4627-9F4B-FC7545F88FEE}" destId="{88FF770F-B79E-4CD0-9D6F-7BA1116762DD}" srcOrd="0" destOrd="0" presId="urn:microsoft.com/office/officeart/2005/8/layout/radial5"/>
    <dgm:cxn modelId="{32B66635-89FA-441D-AF77-50BFD42C5A32}" type="presOf" srcId="{58C39897-F363-42B6-BF12-A27FADEA8D03}" destId="{4115176A-8FD1-46B2-8329-9F58F12A7C36}" srcOrd="1" destOrd="0" presId="urn:microsoft.com/office/officeart/2005/8/layout/radial5"/>
    <dgm:cxn modelId="{32064F5C-F062-4943-ACDC-2A1F88932FD9}" srcId="{73F3D9AF-0DAD-4188-9213-F5FA4E2F8940}" destId="{8FB2CF7F-5FB7-4AE2-99D0-A47D8DC4C45A}" srcOrd="0" destOrd="0" parTransId="{58C39897-F363-42B6-BF12-A27FADEA8D03}" sibTransId="{9924D1CC-E5AC-4B23-8169-8C27CE247ACE}"/>
    <dgm:cxn modelId="{53A1F44A-CF2F-457D-8315-0AA9B98FC5B1}" type="presOf" srcId="{08D41FDB-07A7-4627-9F4B-FC7545F88FEE}" destId="{3DE734F2-6B00-45E7-963F-D399CA01BBE3}" srcOrd="1" destOrd="0" presId="urn:microsoft.com/office/officeart/2005/8/layout/radial5"/>
    <dgm:cxn modelId="{9420074F-816A-4CE6-AE73-660FE17F398C}" type="presOf" srcId="{ABB3DC95-D085-4D45-87FE-ABAEF7B07A9B}" destId="{7FBB1DBF-9AED-4C78-AF7D-58254E38E9C8}" srcOrd="0" destOrd="0" presId="urn:microsoft.com/office/officeart/2005/8/layout/radial5"/>
    <dgm:cxn modelId="{CFB9CB71-D15F-47ED-BDD7-FA02F2EFA63A}" type="presOf" srcId="{DAF66984-8495-408D-9C32-DFF4616821BE}" destId="{605C1019-FDC8-4CAB-8328-0FD477F25765}" srcOrd="1" destOrd="0" presId="urn:microsoft.com/office/officeart/2005/8/layout/radial5"/>
    <dgm:cxn modelId="{57588D59-8A91-4A27-A25D-04D5695CB4BF}" type="presOf" srcId="{DAF66984-8495-408D-9C32-DFF4616821BE}" destId="{8F6C2997-4B62-4525-BD74-853B4609F5C6}" srcOrd="0" destOrd="0" presId="urn:microsoft.com/office/officeart/2005/8/layout/radial5"/>
    <dgm:cxn modelId="{6EAE0B8A-BB1C-4AD2-A32B-01D8BD357F49}" type="presOf" srcId="{58C39897-F363-42B6-BF12-A27FADEA8D03}" destId="{80014EAC-9E42-4C52-8C7A-29D8BFBBEF56}" srcOrd="0" destOrd="0" presId="urn:microsoft.com/office/officeart/2005/8/layout/radial5"/>
    <dgm:cxn modelId="{02847795-02D3-4307-B671-6EA449ED058E}" type="presOf" srcId="{08AC7A3D-5BB4-4E69-BDDE-0BDD7BCD366C}" destId="{872875CD-CA5C-4CB8-8705-14CA111D1074}" srcOrd="0" destOrd="0" presId="urn:microsoft.com/office/officeart/2005/8/layout/radial5"/>
    <dgm:cxn modelId="{F4B215AC-A835-44D7-8477-F4FAB74D7B59}" type="presOf" srcId="{E8424B36-B5EE-46F5-81EE-5FFBAF4097DB}" destId="{2255CED9-FFC7-41A3-8954-4D3918812EF8}" srcOrd="0" destOrd="0" presId="urn:microsoft.com/office/officeart/2005/8/layout/radial5"/>
    <dgm:cxn modelId="{4DF7EEB9-71B0-4478-AFAB-FF00DAA0FC78}" srcId="{08AC7A3D-5BB4-4E69-BDDE-0BDD7BCD366C}" destId="{73F3D9AF-0DAD-4188-9213-F5FA4E2F8940}" srcOrd="0" destOrd="0" parTransId="{84EB7D12-2817-411D-B1F0-5CEB23EB33A4}" sibTransId="{E74D553D-6768-4752-9D2D-9CC50E1C5B3E}"/>
    <dgm:cxn modelId="{AA5A0FBD-A44D-4ED8-9F4B-C5AEECE6D35F}" srcId="{73F3D9AF-0DAD-4188-9213-F5FA4E2F8940}" destId="{ABB3DC95-D085-4D45-87FE-ABAEF7B07A9B}" srcOrd="3" destOrd="0" parTransId="{08D41FDB-07A7-4627-9F4B-FC7545F88FEE}" sibTransId="{94B330F4-DF3F-464E-AE29-2FDBF8620F40}"/>
    <dgm:cxn modelId="{233EE4DF-AD16-426C-B690-C5A9C30CFAD4}" srcId="{73F3D9AF-0DAD-4188-9213-F5FA4E2F8940}" destId="{E8424B36-B5EE-46F5-81EE-5FFBAF4097DB}" srcOrd="1" destOrd="0" parTransId="{CCB9E4C0-9092-4AC2-B482-FDA2F899102D}" sibTransId="{B2EB5954-122D-4A28-8D43-DE1F85C331A5}"/>
    <dgm:cxn modelId="{4D43C6E6-6AC6-4F7B-9489-77921E8BB440}" type="presOf" srcId="{CCB9E4C0-9092-4AC2-B482-FDA2F899102D}" destId="{92E439ED-4336-44BC-80FA-901937A885C3}" srcOrd="0" destOrd="0" presId="urn:microsoft.com/office/officeart/2005/8/layout/radial5"/>
    <dgm:cxn modelId="{6FFE44E7-60FC-48C1-9C52-AF9E9E402CF5}" type="presOf" srcId="{8FB2CF7F-5FB7-4AE2-99D0-A47D8DC4C45A}" destId="{FB87B2E4-7FF0-45F0-A011-B50AD638E86C}" srcOrd="0" destOrd="0" presId="urn:microsoft.com/office/officeart/2005/8/layout/radial5"/>
    <dgm:cxn modelId="{C3D229FE-9C43-4E2A-8338-9A40710707FA}" type="presOf" srcId="{73F3D9AF-0DAD-4188-9213-F5FA4E2F8940}" destId="{7B790E13-99FE-45CF-8219-2A57CFAE4D36}" srcOrd="0" destOrd="0" presId="urn:microsoft.com/office/officeart/2005/8/layout/radial5"/>
    <dgm:cxn modelId="{3CFAEEFF-4AB4-408D-B3AF-9B837C579485}" type="presOf" srcId="{CCB9E4C0-9092-4AC2-B482-FDA2F899102D}" destId="{9517AC07-2561-406D-B9D2-C035BFAE91E7}" srcOrd="1" destOrd="0" presId="urn:microsoft.com/office/officeart/2005/8/layout/radial5"/>
    <dgm:cxn modelId="{8137608B-DEFB-4217-96C9-73ACD4238BD8}" type="presParOf" srcId="{872875CD-CA5C-4CB8-8705-14CA111D1074}" destId="{7B790E13-99FE-45CF-8219-2A57CFAE4D36}" srcOrd="0" destOrd="0" presId="urn:microsoft.com/office/officeart/2005/8/layout/radial5"/>
    <dgm:cxn modelId="{118A9B73-B02E-4031-9590-94002B3D4942}" type="presParOf" srcId="{872875CD-CA5C-4CB8-8705-14CA111D1074}" destId="{80014EAC-9E42-4C52-8C7A-29D8BFBBEF56}" srcOrd="1" destOrd="0" presId="urn:microsoft.com/office/officeart/2005/8/layout/radial5"/>
    <dgm:cxn modelId="{35038667-2372-49C1-A2F8-6D0B9599EF4B}" type="presParOf" srcId="{80014EAC-9E42-4C52-8C7A-29D8BFBBEF56}" destId="{4115176A-8FD1-46B2-8329-9F58F12A7C36}" srcOrd="0" destOrd="0" presId="urn:microsoft.com/office/officeart/2005/8/layout/radial5"/>
    <dgm:cxn modelId="{1D445E71-4F2A-4910-8472-DF579F11C5A7}" type="presParOf" srcId="{872875CD-CA5C-4CB8-8705-14CA111D1074}" destId="{FB87B2E4-7FF0-45F0-A011-B50AD638E86C}" srcOrd="2" destOrd="0" presId="urn:microsoft.com/office/officeart/2005/8/layout/radial5"/>
    <dgm:cxn modelId="{A9336376-551B-4291-8E37-1B594696E762}" type="presParOf" srcId="{872875CD-CA5C-4CB8-8705-14CA111D1074}" destId="{92E439ED-4336-44BC-80FA-901937A885C3}" srcOrd="3" destOrd="0" presId="urn:microsoft.com/office/officeart/2005/8/layout/radial5"/>
    <dgm:cxn modelId="{78E96126-1A79-4B5B-8D01-BA1B8288FD8A}" type="presParOf" srcId="{92E439ED-4336-44BC-80FA-901937A885C3}" destId="{9517AC07-2561-406D-B9D2-C035BFAE91E7}" srcOrd="0" destOrd="0" presId="urn:microsoft.com/office/officeart/2005/8/layout/radial5"/>
    <dgm:cxn modelId="{A4E23629-3F3E-4F50-8E7E-FE677D965A01}" type="presParOf" srcId="{872875CD-CA5C-4CB8-8705-14CA111D1074}" destId="{2255CED9-FFC7-41A3-8954-4D3918812EF8}" srcOrd="4" destOrd="0" presId="urn:microsoft.com/office/officeart/2005/8/layout/radial5"/>
    <dgm:cxn modelId="{8BCE65A6-5FC3-46AB-ABEE-0DFE56F1507B}" type="presParOf" srcId="{872875CD-CA5C-4CB8-8705-14CA111D1074}" destId="{8F6C2997-4B62-4525-BD74-853B4609F5C6}" srcOrd="5" destOrd="0" presId="urn:microsoft.com/office/officeart/2005/8/layout/radial5"/>
    <dgm:cxn modelId="{B865BD4C-61EC-44F5-BBC1-46F8928F7D43}" type="presParOf" srcId="{8F6C2997-4B62-4525-BD74-853B4609F5C6}" destId="{605C1019-FDC8-4CAB-8328-0FD477F25765}" srcOrd="0" destOrd="0" presId="urn:microsoft.com/office/officeart/2005/8/layout/radial5"/>
    <dgm:cxn modelId="{C305B4E8-B884-44AC-8986-F1E5E4FE36A4}" type="presParOf" srcId="{872875CD-CA5C-4CB8-8705-14CA111D1074}" destId="{1E86D7CC-30E8-4122-B85F-2F37F78E3E93}" srcOrd="6" destOrd="0" presId="urn:microsoft.com/office/officeart/2005/8/layout/radial5"/>
    <dgm:cxn modelId="{9838C404-212A-4A27-A960-85E45120C606}" type="presParOf" srcId="{872875CD-CA5C-4CB8-8705-14CA111D1074}" destId="{88FF770F-B79E-4CD0-9D6F-7BA1116762DD}" srcOrd="7" destOrd="0" presId="urn:microsoft.com/office/officeart/2005/8/layout/radial5"/>
    <dgm:cxn modelId="{74B48321-AF1A-47ED-BDB3-E893E25F9DF9}" type="presParOf" srcId="{88FF770F-B79E-4CD0-9D6F-7BA1116762DD}" destId="{3DE734F2-6B00-45E7-963F-D399CA01BBE3}" srcOrd="0" destOrd="0" presId="urn:microsoft.com/office/officeart/2005/8/layout/radial5"/>
    <dgm:cxn modelId="{8B95EFFD-D15D-47F0-A6EF-0947500FE70B}" type="presParOf" srcId="{872875CD-CA5C-4CB8-8705-14CA111D1074}" destId="{7FBB1DBF-9AED-4C78-AF7D-58254E38E9C8}" srcOrd="8" destOrd="0" presId="urn:microsoft.com/office/officeart/2005/8/layout/radial5"/>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790E13-99FE-45CF-8219-2A57CFAE4D36}">
      <dsp:nvSpPr>
        <dsp:cNvPr id="0" name=""/>
        <dsp:cNvSpPr/>
      </dsp:nvSpPr>
      <dsp:spPr>
        <a:xfrm>
          <a:off x="2535882" y="1618964"/>
          <a:ext cx="1024235" cy="1024235"/>
        </a:xfrm>
        <a:prstGeom prst="ellipse">
          <a:avLst/>
        </a:prstGeom>
        <a:solidFill>
          <a:srgbClr val="0F049C"/>
        </a:solidFill>
        <a:ln>
          <a:noFill/>
        </a:ln>
        <a:effectLst>
          <a:glow rad="76200">
            <a:schemeClr val="dk2">
              <a:hueOff val="0"/>
              <a:satOff val="0"/>
              <a:lumOff val="0"/>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dk2">
              <a:hueOff val="0"/>
              <a:satOff val="0"/>
              <a:lumOff val="0"/>
              <a:alphaOff val="0"/>
              <a:shade val="30000"/>
              <a:satMod val="2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GB" sz="800" b="1" kern="1200" dirty="0"/>
            <a:t>VACUUM</a:t>
          </a:r>
        </a:p>
        <a:p>
          <a:pPr marL="0" lvl="0" indent="0" algn="ctr" defTabSz="355600">
            <a:lnSpc>
              <a:spcPct val="90000"/>
            </a:lnSpc>
            <a:spcBef>
              <a:spcPct val="0"/>
            </a:spcBef>
            <a:spcAft>
              <a:spcPct val="35000"/>
            </a:spcAft>
            <a:buNone/>
          </a:pPr>
          <a:r>
            <a:rPr lang="en-GB" sz="800" b="1" kern="1200" dirty="0"/>
            <a:t>COMPONENT</a:t>
          </a:r>
        </a:p>
      </dsp:txBody>
      <dsp:txXfrm>
        <a:off x="2685878" y="1768960"/>
        <a:ext cx="724243" cy="724243"/>
      </dsp:txXfrm>
    </dsp:sp>
    <dsp:sp modelId="{80014EAC-9E42-4C52-8C7A-29D8BFBBEF56}">
      <dsp:nvSpPr>
        <dsp:cNvPr id="0" name=""/>
        <dsp:cNvSpPr/>
      </dsp:nvSpPr>
      <dsp:spPr>
        <a:xfrm rot="16291854">
          <a:off x="2954065" y="1223900"/>
          <a:ext cx="226296" cy="376475"/>
        </a:xfrm>
        <a:prstGeom prst="rightArrow">
          <a:avLst>
            <a:gd name="adj1" fmla="val 60000"/>
            <a:gd name="adj2" fmla="val 50000"/>
          </a:avLst>
        </a:prstGeom>
        <a:gradFill rotWithShape="0">
          <a:gsLst>
            <a:gs pos="0">
              <a:schemeClr val="dk2">
                <a:tint val="60000"/>
                <a:hueOff val="0"/>
                <a:satOff val="0"/>
                <a:lumOff val="0"/>
                <a:alphaOff val="0"/>
                <a:tint val="73000"/>
                <a:satMod val="150000"/>
              </a:schemeClr>
            </a:gs>
            <a:gs pos="25000">
              <a:schemeClr val="dk2">
                <a:tint val="60000"/>
                <a:hueOff val="0"/>
                <a:satOff val="0"/>
                <a:lumOff val="0"/>
                <a:alphaOff val="0"/>
                <a:tint val="96000"/>
                <a:shade val="80000"/>
                <a:satMod val="105000"/>
              </a:schemeClr>
            </a:gs>
            <a:gs pos="38000">
              <a:schemeClr val="dk2">
                <a:tint val="60000"/>
                <a:hueOff val="0"/>
                <a:satOff val="0"/>
                <a:lumOff val="0"/>
                <a:alphaOff val="0"/>
                <a:tint val="96000"/>
                <a:shade val="59000"/>
                <a:satMod val="120000"/>
              </a:schemeClr>
            </a:gs>
            <a:gs pos="55000">
              <a:schemeClr val="dk2">
                <a:tint val="60000"/>
                <a:hueOff val="0"/>
                <a:satOff val="0"/>
                <a:lumOff val="0"/>
                <a:alphaOff val="0"/>
                <a:shade val="57000"/>
                <a:satMod val="120000"/>
              </a:schemeClr>
            </a:gs>
            <a:gs pos="80000">
              <a:schemeClr val="dk2">
                <a:tint val="60000"/>
                <a:hueOff val="0"/>
                <a:satOff val="0"/>
                <a:lumOff val="0"/>
                <a:alphaOff val="0"/>
                <a:shade val="56000"/>
                <a:satMod val="145000"/>
              </a:schemeClr>
            </a:gs>
            <a:gs pos="88000">
              <a:schemeClr val="dk2">
                <a:tint val="60000"/>
                <a:hueOff val="0"/>
                <a:satOff val="0"/>
                <a:lumOff val="0"/>
                <a:alphaOff val="0"/>
                <a:shade val="63000"/>
                <a:satMod val="160000"/>
              </a:schemeClr>
            </a:gs>
            <a:gs pos="100000">
              <a:schemeClr val="dk2">
                <a:tint val="60000"/>
                <a:hueOff val="0"/>
                <a:satOff val="0"/>
                <a:lumOff val="0"/>
                <a:alphaOff val="0"/>
                <a:tint val="99555"/>
                <a:satMod val="155000"/>
              </a:schemeClr>
            </a:gs>
          </a:gsLst>
          <a:lin ang="5400000" scaled="1"/>
        </a:gradFill>
        <a:ln>
          <a:noFill/>
        </a:ln>
        <a:effectLst>
          <a:glow rad="76200">
            <a:schemeClr val="dk2">
              <a:tint val="60000"/>
              <a:hueOff val="0"/>
              <a:satOff val="0"/>
              <a:lumOff val="0"/>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dk2">
              <a:tint val="60000"/>
              <a:hueOff val="0"/>
              <a:satOff val="0"/>
              <a:lumOff val="0"/>
              <a:alphaOff val="0"/>
              <a:shade val="30000"/>
              <a:satMod val="2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GB" sz="800" kern="1200"/>
        </a:p>
      </dsp:txBody>
      <dsp:txXfrm>
        <a:off x="2987103" y="1333127"/>
        <a:ext cx="158407" cy="225885"/>
      </dsp:txXfrm>
    </dsp:sp>
    <dsp:sp modelId="{FB87B2E4-7FF0-45F0-A011-B50AD638E86C}">
      <dsp:nvSpPr>
        <dsp:cNvPr id="0" name=""/>
        <dsp:cNvSpPr/>
      </dsp:nvSpPr>
      <dsp:spPr>
        <a:xfrm>
          <a:off x="2434387" y="-13964"/>
          <a:ext cx="1309636" cy="1206471"/>
        </a:xfrm>
        <a:prstGeom prst="ellipse">
          <a:avLst/>
        </a:prstGeom>
        <a:gradFill rotWithShape="0">
          <a:gsLst>
            <a:gs pos="0">
              <a:schemeClr val="dk2">
                <a:hueOff val="0"/>
                <a:satOff val="0"/>
                <a:lumOff val="0"/>
                <a:alphaOff val="0"/>
                <a:tint val="73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shade val="57000"/>
                <a:satMod val="120000"/>
              </a:schemeClr>
            </a:gs>
            <a:gs pos="80000">
              <a:schemeClr val="dk2">
                <a:hueOff val="0"/>
                <a:satOff val="0"/>
                <a:lumOff val="0"/>
                <a:alphaOff val="0"/>
                <a:shade val="56000"/>
                <a:satMod val="145000"/>
              </a:schemeClr>
            </a:gs>
            <a:gs pos="88000">
              <a:schemeClr val="dk2">
                <a:hueOff val="0"/>
                <a:satOff val="0"/>
                <a:lumOff val="0"/>
                <a:alphaOff val="0"/>
                <a:shade val="63000"/>
                <a:satMod val="160000"/>
              </a:schemeClr>
            </a:gs>
            <a:gs pos="100000">
              <a:schemeClr val="dk2">
                <a:hueOff val="0"/>
                <a:satOff val="0"/>
                <a:lumOff val="0"/>
                <a:alphaOff val="0"/>
                <a:tint val="99555"/>
                <a:satMod val="155000"/>
              </a:schemeClr>
            </a:gs>
          </a:gsLst>
          <a:lin ang="5400000" scaled="1"/>
        </a:gradFill>
        <a:ln>
          <a:noFill/>
        </a:ln>
        <a:effectLst>
          <a:glow rad="76200">
            <a:schemeClr val="dk2">
              <a:hueOff val="0"/>
              <a:satOff val="0"/>
              <a:lumOff val="0"/>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dk2">
              <a:hueOff val="0"/>
              <a:satOff val="0"/>
              <a:lumOff val="0"/>
              <a:alphaOff val="0"/>
              <a:shade val="30000"/>
              <a:satMod val="2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GB" sz="800" b="1" kern="1200" dirty="0"/>
            <a:t>CONTAMINATION</a:t>
          </a:r>
        </a:p>
      </dsp:txBody>
      <dsp:txXfrm>
        <a:off x="2626179" y="162720"/>
        <a:ext cx="926052" cy="853103"/>
      </dsp:txXfrm>
    </dsp:sp>
    <dsp:sp modelId="{92E439ED-4336-44BC-80FA-901937A885C3}">
      <dsp:nvSpPr>
        <dsp:cNvPr id="0" name=""/>
        <dsp:cNvSpPr/>
      </dsp:nvSpPr>
      <dsp:spPr>
        <a:xfrm>
          <a:off x="3666853" y="1942844"/>
          <a:ext cx="257136" cy="376475"/>
        </a:xfrm>
        <a:prstGeom prst="rightArrow">
          <a:avLst>
            <a:gd name="adj1" fmla="val 60000"/>
            <a:gd name="adj2" fmla="val 50000"/>
          </a:avLst>
        </a:prstGeom>
        <a:gradFill rotWithShape="0">
          <a:gsLst>
            <a:gs pos="0">
              <a:schemeClr val="dk2">
                <a:tint val="60000"/>
                <a:hueOff val="0"/>
                <a:satOff val="0"/>
                <a:lumOff val="0"/>
                <a:alphaOff val="0"/>
                <a:tint val="73000"/>
                <a:satMod val="150000"/>
              </a:schemeClr>
            </a:gs>
            <a:gs pos="25000">
              <a:schemeClr val="dk2">
                <a:tint val="60000"/>
                <a:hueOff val="0"/>
                <a:satOff val="0"/>
                <a:lumOff val="0"/>
                <a:alphaOff val="0"/>
                <a:tint val="96000"/>
                <a:shade val="80000"/>
                <a:satMod val="105000"/>
              </a:schemeClr>
            </a:gs>
            <a:gs pos="38000">
              <a:schemeClr val="dk2">
                <a:tint val="60000"/>
                <a:hueOff val="0"/>
                <a:satOff val="0"/>
                <a:lumOff val="0"/>
                <a:alphaOff val="0"/>
                <a:tint val="96000"/>
                <a:shade val="59000"/>
                <a:satMod val="120000"/>
              </a:schemeClr>
            </a:gs>
            <a:gs pos="55000">
              <a:schemeClr val="dk2">
                <a:tint val="60000"/>
                <a:hueOff val="0"/>
                <a:satOff val="0"/>
                <a:lumOff val="0"/>
                <a:alphaOff val="0"/>
                <a:shade val="57000"/>
                <a:satMod val="120000"/>
              </a:schemeClr>
            </a:gs>
            <a:gs pos="80000">
              <a:schemeClr val="dk2">
                <a:tint val="60000"/>
                <a:hueOff val="0"/>
                <a:satOff val="0"/>
                <a:lumOff val="0"/>
                <a:alphaOff val="0"/>
                <a:shade val="56000"/>
                <a:satMod val="145000"/>
              </a:schemeClr>
            </a:gs>
            <a:gs pos="88000">
              <a:schemeClr val="dk2">
                <a:tint val="60000"/>
                <a:hueOff val="0"/>
                <a:satOff val="0"/>
                <a:lumOff val="0"/>
                <a:alphaOff val="0"/>
                <a:shade val="63000"/>
                <a:satMod val="160000"/>
              </a:schemeClr>
            </a:gs>
            <a:gs pos="100000">
              <a:schemeClr val="dk2">
                <a:tint val="60000"/>
                <a:hueOff val="0"/>
                <a:satOff val="0"/>
                <a:lumOff val="0"/>
                <a:alphaOff val="0"/>
                <a:tint val="99555"/>
                <a:satMod val="155000"/>
              </a:schemeClr>
            </a:gs>
          </a:gsLst>
          <a:lin ang="5400000" scaled="1"/>
        </a:gradFill>
        <a:ln>
          <a:noFill/>
        </a:ln>
        <a:effectLst>
          <a:glow rad="76200">
            <a:schemeClr val="dk2">
              <a:tint val="60000"/>
              <a:hueOff val="0"/>
              <a:satOff val="0"/>
              <a:lumOff val="0"/>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dk2">
              <a:tint val="60000"/>
              <a:hueOff val="0"/>
              <a:satOff val="0"/>
              <a:lumOff val="0"/>
              <a:alphaOff val="0"/>
              <a:shade val="30000"/>
              <a:satMod val="2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GB" sz="800" kern="1200"/>
        </a:p>
      </dsp:txBody>
      <dsp:txXfrm>
        <a:off x="3666853" y="2018139"/>
        <a:ext cx="179995" cy="225885"/>
      </dsp:txXfrm>
    </dsp:sp>
    <dsp:sp modelId="{2255CED9-FFC7-41A3-8954-4D3918812EF8}">
      <dsp:nvSpPr>
        <dsp:cNvPr id="0" name=""/>
        <dsp:cNvSpPr/>
      </dsp:nvSpPr>
      <dsp:spPr>
        <a:xfrm>
          <a:off x="4045281" y="1577441"/>
          <a:ext cx="1107281" cy="1107281"/>
        </a:xfrm>
        <a:prstGeom prst="ellipse">
          <a:avLst/>
        </a:prstGeom>
        <a:solidFill>
          <a:srgbClr val="00B050"/>
        </a:solidFill>
        <a:ln>
          <a:noFill/>
        </a:ln>
        <a:effectLst>
          <a:glow rad="76200">
            <a:schemeClr val="dk2">
              <a:hueOff val="0"/>
              <a:satOff val="0"/>
              <a:lumOff val="0"/>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dk2">
              <a:hueOff val="0"/>
              <a:satOff val="0"/>
              <a:lumOff val="0"/>
              <a:alphaOff val="0"/>
              <a:shade val="30000"/>
              <a:satMod val="2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GB" sz="800" b="1" kern="1200" dirty="0"/>
            <a:t>OUTGASSING RATE</a:t>
          </a:r>
        </a:p>
      </dsp:txBody>
      <dsp:txXfrm>
        <a:off x="4207439" y="1739599"/>
        <a:ext cx="782965" cy="782965"/>
      </dsp:txXfrm>
    </dsp:sp>
    <dsp:sp modelId="{8F6C2997-4B62-4525-BD74-853B4609F5C6}">
      <dsp:nvSpPr>
        <dsp:cNvPr id="0" name=""/>
        <dsp:cNvSpPr/>
      </dsp:nvSpPr>
      <dsp:spPr>
        <a:xfrm rot="5400000">
          <a:off x="2919431" y="2690266"/>
          <a:ext cx="257136" cy="376475"/>
        </a:xfrm>
        <a:prstGeom prst="rightArrow">
          <a:avLst>
            <a:gd name="adj1" fmla="val 60000"/>
            <a:gd name="adj2" fmla="val 50000"/>
          </a:avLst>
        </a:prstGeom>
        <a:gradFill rotWithShape="0">
          <a:gsLst>
            <a:gs pos="0">
              <a:schemeClr val="dk2">
                <a:tint val="60000"/>
                <a:hueOff val="0"/>
                <a:satOff val="0"/>
                <a:lumOff val="0"/>
                <a:alphaOff val="0"/>
                <a:tint val="73000"/>
                <a:satMod val="150000"/>
              </a:schemeClr>
            </a:gs>
            <a:gs pos="25000">
              <a:schemeClr val="dk2">
                <a:tint val="60000"/>
                <a:hueOff val="0"/>
                <a:satOff val="0"/>
                <a:lumOff val="0"/>
                <a:alphaOff val="0"/>
                <a:tint val="96000"/>
                <a:shade val="80000"/>
                <a:satMod val="105000"/>
              </a:schemeClr>
            </a:gs>
            <a:gs pos="38000">
              <a:schemeClr val="dk2">
                <a:tint val="60000"/>
                <a:hueOff val="0"/>
                <a:satOff val="0"/>
                <a:lumOff val="0"/>
                <a:alphaOff val="0"/>
                <a:tint val="96000"/>
                <a:shade val="59000"/>
                <a:satMod val="120000"/>
              </a:schemeClr>
            </a:gs>
            <a:gs pos="55000">
              <a:schemeClr val="dk2">
                <a:tint val="60000"/>
                <a:hueOff val="0"/>
                <a:satOff val="0"/>
                <a:lumOff val="0"/>
                <a:alphaOff val="0"/>
                <a:shade val="57000"/>
                <a:satMod val="120000"/>
              </a:schemeClr>
            </a:gs>
            <a:gs pos="80000">
              <a:schemeClr val="dk2">
                <a:tint val="60000"/>
                <a:hueOff val="0"/>
                <a:satOff val="0"/>
                <a:lumOff val="0"/>
                <a:alphaOff val="0"/>
                <a:shade val="56000"/>
                <a:satMod val="145000"/>
              </a:schemeClr>
            </a:gs>
            <a:gs pos="88000">
              <a:schemeClr val="dk2">
                <a:tint val="60000"/>
                <a:hueOff val="0"/>
                <a:satOff val="0"/>
                <a:lumOff val="0"/>
                <a:alphaOff val="0"/>
                <a:shade val="63000"/>
                <a:satMod val="160000"/>
              </a:schemeClr>
            </a:gs>
            <a:gs pos="100000">
              <a:schemeClr val="dk2">
                <a:tint val="60000"/>
                <a:hueOff val="0"/>
                <a:satOff val="0"/>
                <a:lumOff val="0"/>
                <a:alphaOff val="0"/>
                <a:tint val="99555"/>
                <a:satMod val="155000"/>
              </a:schemeClr>
            </a:gs>
          </a:gsLst>
          <a:lin ang="5400000" scaled="1"/>
        </a:gradFill>
        <a:ln>
          <a:noFill/>
        </a:ln>
        <a:effectLst>
          <a:glow rad="76200">
            <a:schemeClr val="dk2">
              <a:tint val="60000"/>
              <a:hueOff val="0"/>
              <a:satOff val="0"/>
              <a:lumOff val="0"/>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dk2">
              <a:tint val="60000"/>
              <a:hueOff val="0"/>
              <a:satOff val="0"/>
              <a:lumOff val="0"/>
              <a:alphaOff val="0"/>
              <a:shade val="30000"/>
              <a:satMod val="2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GB" sz="800" kern="1200"/>
        </a:p>
      </dsp:txBody>
      <dsp:txXfrm>
        <a:off x="2958002" y="2726991"/>
        <a:ext cx="179995" cy="225885"/>
      </dsp:txXfrm>
    </dsp:sp>
    <dsp:sp modelId="{1E86D7CC-30E8-4122-B85F-2F37F78E3E93}">
      <dsp:nvSpPr>
        <dsp:cNvPr id="0" name=""/>
        <dsp:cNvSpPr/>
      </dsp:nvSpPr>
      <dsp:spPr>
        <a:xfrm>
          <a:off x="2494359" y="3128363"/>
          <a:ext cx="1107281" cy="1107281"/>
        </a:xfrm>
        <a:prstGeom prst="ellipse">
          <a:avLst/>
        </a:prstGeom>
        <a:solidFill>
          <a:srgbClr val="FF6600"/>
        </a:solidFill>
        <a:ln>
          <a:noFill/>
        </a:ln>
        <a:effectLst>
          <a:glow rad="76200">
            <a:schemeClr val="dk2">
              <a:hueOff val="0"/>
              <a:satOff val="0"/>
              <a:lumOff val="0"/>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dk2">
              <a:hueOff val="0"/>
              <a:satOff val="0"/>
              <a:lumOff val="0"/>
              <a:alphaOff val="0"/>
              <a:shade val="30000"/>
              <a:satMod val="2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GB" sz="800" b="1" kern="1200" dirty="0"/>
            <a:t>VIRTUAL LEAKS</a:t>
          </a:r>
        </a:p>
      </dsp:txBody>
      <dsp:txXfrm>
        <a:off x="2656517" y="3290521"/>
        <a:ext cx="782965" cy="782965"/>
      </dsp:txXfrm>
    </dsp:sp>
    <dsp:sp modelId="{88FF770F-B79E-4CD0-9D6F-7BA1116762DD}">
      <dsp:nvSpPr>
        <dsp:cNvPr id="0" name=""/>
        <dsp:cNvSpPr/>
      </dsp:nvSpPr>
      <dsp:spPr>
        <a:xfrm rot="10800000">
          <a:off x="2172009" y="1942844"/>
          <a:ext cx="257136" cy="376475"/>
        </a:xfrm>
        <a:prstGeom prst="rightArrow">
          <a:avLst>
            <a:gd name="adj1" fmla="val 60000"/>
            <a:gd name="adj2" fmla="val 50000"/>
          </a:avLst>
        </a:prstGeom>
        <a:gradFill rotWithShape="0">
          <a:gsLst>
            <a:gs pos="0">
              <a:schemeClr val="dk2">
                <a:tint val="60000"/>
                <a:hueOff val="0"/>
                <a:satOff val="0"/>
                <a:lumOff val="0"/>
                <a:alphaOff val="0"/>
                <a:tint val="73000"/>
                <a:satMod val="150000"/>
              </a:schemeClr>
            </a:gs>
            <a:gs pos="25000">
              <a:schemeClr val="dk2">
                <a:tint val="60000"/>
                <a:hueOff val="0"/>
                <a:satOff val="0"/>
                <a:lumOff val="0"/>
                <a:alphaOff val="0"/>
                <a:tint val="96000"/>
                <a:shade val="80000"/>
                <a:satMod val="105000"/>
              </a:schemeClr>
            </a:gs>
            <a:gs pos="38000">
              <a:schemeClr val="dk2">
                <a:tint val="60000"/>
                <a:hueOff val="0"/>
                <a:satOff val="0"/>
                <a:lumOff val="0"/>
                <a:alphaOff val="0"/>
                <a:tint val="96000"/>
                <a:shade val="59000"/>
                <a:satMod val="120000"/>
              </a:schemeClr>
            </a:gs>
            <a:gs pos="55000">
              <a:schemeClr val="dk2">
                <a:tint val="60000"/>
                <a:hueOff val="0"/>
                <a:satOff val="0"/>
                <a:lumOff val="0"/>
                <a:alphaOff val="0"/>
                <a:shade val="57000"/>
                <a:satMod val="120000"/>
              </a:schemeClr>
            </a:gs>
            <a:gs pos="80000">
              <a:schemeClr val="dk2">
                <a:tint val="60000"/>
                <a:hueOff val="0"/>
                <a:satOff val="0"/>
                <a:lumOff val="0"/>
                <a:alphaOff val="0"/>
                <a:shade val="56000"/>
                <a:satMod val="145000"/>
              </a:schemeClr>
            </a:gs>
            <a:gs pos="88000">
              <a:schemeClr val="dk2">
                <a:tint val="60000"/>
                <a:hueOff val="0"/>
                <a:satOff val="0"/>
                <a:lumOff val="0"/>
                <a:alphaOff val="0"/>
                <a:shade val="63000"/>
                <a:satMod val="160000"/>
              </a:schemeClr>
            </a:gs>
            <a:gs pos="100000">
              <a:schemeClr val="dk2">
                <a:tint val="60000"/>
                <a:hueOff val="0"/>
                <a:satOff val="0"/>
                <a:lumOff val="0"/>
                <a:alphaOff val="0"/>
                <a:tint val="99555"/>
                <a:satMod val="155000"/>
              </a:schemeClr>
            </a:gs>
          </a:gsLst>
          <a:lin ang="5400000" scaled="1"/>
        </a:gradFill>
        <a:ln>
          <a:noFill/>
        </a:ln>
        <a:effectLst>
          <a:glow rad="76200">
            <a:schemeClr val="dk2">
              <a:tint val="60000"/>
              <a:hueOff val="0"/>
              <a:satOff val="0"/>
              <a:lumOff val="0"/>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dk2">
              <a:tint val="60000"/>
              <a:hueOff val="0"/>
              <a:satOff val="0"/>
              <a:lumOff val="0"/>
              <a:alphaOff val="0"/>
              <a:shade val="30000"/>
              <a:satMod val="2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GB" sz="800" kern="1200"/>
        </a:p>
      </dsp:txBody>
      <dsp:txXfrm rot="10800000">
        <a:off x="2249150" y="2018139"/>
        <a:ext cx="179995" cy="225885"/>
      </dsp:txXfrm>
    </dsp:sp>
    <dsp:sp modelId="{7FBB1DBF-9AED-4C78-AF7D-58254E38E9C8}">
      <dsp:nvSpPr>
        <dsp:cNvPr id="0" name=""/>
        <dsp:cNvSpPr/>
      </dsp:nvSpPr>
      <dsp:spPr>
        <a:xfrm>
          <a:off x="943437" y="1577441"/>
          <a:ext cx="1107281" cy="1107281"/>
        </a:xfrm>
        <a:prstGeom prst="ellipse">
          <a:avLst/>
        </a:prstGeom>
        <a:solidFill>
          <a:srgbClr val="EF03C2"/>
        </a:solidFill>
        <a:ln>
          <a:noFill/>
        </a:ln>
        <a:effectLst>
          <a:glow rad="76200">
            <a:schemeClr val="dk2">
              <a:hueOff val="0"/>
              <a:satOff val="0"/>
              <a:lumOff val="0"/>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dk2">
              <a:hueOff val="0"/>
              <a:satOff val="0"/>
              <a:lumOff val="0"/>
              <a:alphaOff val="0"/>
              <a:shade val="30000"/>
              <a:satMod val="2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GB" sz="800" b="1" kern="1200" dirty="0"/>
            <a:t>LEAK TIGHTNESS</a:t>
          </a:r>
        </a:p>
      </dsp:txBody>
      <dsp:txXfrm>
        <a:off x="1105595" y="1739599"/>
        <a:ext cx="782965" cy="782965"/>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770067-D68A-47FE-B1B5-D66024425452}" type="datetimeFigureOut">
              <a:rPr lang="en-US" smtClean="0"/>
              <a:t>1/31/2023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C1FBB1-9C6F-422F-9E7D-FCDB4D4F9FFB}" type="slidenum">
              <a:rPr lang="en-US" smtClean="0"/>
              <a:t>‹#›</a:t>
            </a:fld>
            <a:endParaRPr lang="en-US"/>
          </a:p>
        </p:txBody>
      </p:sp>
    </p:spTree>
    <p:extLst>
      <p:ext uri="{BB962C8B-B14F-4D97-AF65-F5344CB8AC3E}">
        <p14:creationId xmlns:p14="http://schemas.microsoft.com/office/powerpoint/2010/main" val="20457885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30ABB8D-07E1-4BF4-BFBC-A98CB643C163}" type="slidenum">
              <a:rPr lang="en-GB" smtClean="0">
                <a:solidFill>
                  <a:prstClr val="black"/>
                </a:solidFill>
              </a:rPr>
              <a:pPr/>
              <a:t>2</a:t>
            </a:fld>
            <a:endParaRPr lang="en-GB">
              <a:solidFill>
                <a:prstClr val="black"/>
              </a:solidFill>
            </a:endParaRPr>
          </a:p>
        </p:txBody>
      </p:sp>
    </p:spTree>
    <p:extLst>
      <p:ext uri="{BB962C8B-B14F-4D97-AF65-F5344CB8AC3E}">
        <p14:creationId xmlns:p14="http://schemas.microsoft.com/office/powerpoint/2010/main" val="18513756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42F61E6-8FF7-4015-A788-0D5E32ACC138}" type="slidenum">
              <a:rPr lang="en-GB" smtClean="0"/>
              <a:t>23</a:t>
            </a:fld>
            <a:endParaRPr lang="en-GB" dirty="0"/>
          </a:p>
        </p:txBody>
      </p:sp>
    </p:spTree>
    <p:extLst>
      <p:ext uri="{BB962C8B-B14F-4D97-AF65-F5344CB8AC3E}">
        <p14:creationId xmlns:p14="http://schemas.microsoft.com/office/powerpoint/2010/main" val="24687289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42F61E6-8FF7-4015-A788-0D5E32ACC138}" type="slidenum">
              <a:rPr lang="en-GB" smtClean="0"/>
              <a:t>24</a:t>
            </a:fld>
            <a:endParaRPr lang="en-GB" dirty="0"/>
          </a:p>
        </p:txBody>
      </p:sp>
    </p:spTree>
    <p:extLst>
      <p:ext uri="{BB962C8B-B14F-4D97-AF65-F5344CB8AC3E}">
        <p14:creationId xmlns:p14="http://schemas.microsoft.com/office/powerpoint/2010/main" val="31969699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42F61E6-8FF7-4015-A788-0D5E32ACC138}" type="slidenum">
              <a:rPr lang="en-GB" smtClean="0"/>
              <a:t>25</a:t>
            </a:fld>
            <a:endParaRPr lang="en-GB" dirty="0"/>
          </a:p>
        </p:txBody>
      </p:sp>
    </p:spTree>
    <p:extLst>
      <p:ext uri="{BB962C8B-B14F-4D97-AF65-F5344CB8AC3E}">
        <p14:creationId xmlns:p14="http://schemas.microsoft.com/office/powerpoint/2010/main" val="28739680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endParaRPr lang="en-GB" dirty="0"/>
              </a:p>
            </p:txBody>
          </p:sp>
        </mc:Choice>
        <mc:Fallback xmlns="">
          <p:sp>
            <p:nvSpPr>
              <p:cNvPr id="3" name="Notes Placeholder 2"/>
              <p:cNvSpPr>
                <a:spLocks noGrp="1"/>
              </p:cNvSpPr>
              <p:nvPr>
                <p:ph type="body" idx="1"/>
              </p:nvPr>
            </p:nvSpPr>
            <p:spPr/>
            <p:txBody>
              <a:bodyPr/>
              <a:lstStyle/>
              <a:p>
                <a:r>
                  <a:rPr lang="en-GB" sz="1200" i="0">
                    <a:latin typeface="Cambria Math" panose="02040503050406030204" pitchFamily="18" charset="0"/>
                  </a:rPr>
                  <a:t>𝜏=ℎ^2/(𝜋^2 𝐷)</a:t>
                </a:r>
                <a:endParaRPr lang="en-GB" dirty="0"/>
              </a:p>
            </p:txBody>
          </p:sp>
        </mc:Fallback>
      </mc:AlternateContent>
      <p:sp>
        <p:nvSpPr>
          <p:cNvPr id="4" name="Slide Number Placeholder 3"/>
          <p:cNvSpPr>
            <a:spLocks noGrp="1"/>
          </p:cNvSpPr>
          <p:nvPr>
            <p:ph type="sldNum" sz="quarter" idx="5"/>
          </p:nvPr>
        </p:nvSpPr>
        <p:spPr/>
        <p:txBody>
          <a:bodyPr/>
          <a:lstStyle/>
          <a:p>
            <a:fld id="{242F61E6-8FF7-4015-A788-0D5E32ACC138}" type="slidenum">
              <a:rPr lang="en-GB" smtClean="0"/>
              <a:t>27</a:t>
            </a:fld>
            <a:endParaRPr lang="en-GB" dirty="0"/>
          </a:p>
        </p:txBody>
      </p:sp>
    </p:spTree>
    <p:extLst>
      <p:ext uri="{BB962C8B-B14F-4D97-AF65-F5344CB8AC3E}">
        <p14:creationId xmlns:p14="http://schemas.microsoft.com/office/powerpoint/2010/main" val="9194866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935CFF4-8C8B-4FAD-951B-1A55728009C3}" type="slidenum">
              <a:rPr lang="en-GB" smtClean="0">
                <a:solidFill>
                  <a:prstClr val="black"/>
                </a:solidFill>
              </a:rPr>
              <a:pPr/>
              <a:t>40</a:t>
            </a:fld>
            <a:endParaRPr lang="en-GB">
              <a:solidFill>
                <a:prstClr val="black"/>
              </a:solidFill>
            </a:endParaRPr>
          </a:p>
        </p:txBody>
      </p:sp>
    </p:spTree>
    <p:extLst>
      <p:ext uri="{BB962C8B-B14F-4D97-AF65-F5344CB8AC3E}">
        <p14:creationId xmlns:p14="http://schemas.microsoft.com/office/powerpoint/2010/main" val="22672819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D87B31-458B-428F-89A5-64E9665FC5F9}" type="slidenum">
              <a:rPr lang="en-GB" smtClean="0"/>
              <a:t>43</a:t>
            </a:fld>
            <a:endParaRPr lang="en-GB"/>
          </a:p>
        </p:txBody>
      </p:sp>
    </p:spTree>
    <p:extLst>
      <p:ext uri="{BB962C8B-B14F-4D97-AF65-F5344CB8AC3E}">
        <p14:creationId xmlns:p14="http://schemas.microsoft.com/office/powerpoint/2010/main" val="11578006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D87B31-458B-428F-89A5-64E9665FC5F9}" type="slidenum">
              <a:rPr lang="en-GB" smtClean="0"/>
              <a:t>44</a:t>
            </a:fld>
            <a:endParaRPr lang="en-GB"/>
          </a:p>
        </p:txBody>
      </p:sp>
    </p:spTree>
    <p:extLst>
      <p:ext uri="{BB962C8B-B14F-4D97-AF65-F5344CB8AC3E}">
        <p14:creationId xmlns:p14="http://schemas.microsoft.com/office/powerpoint/2010/main" val="643783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42F61E6-8FF7-4015-A788-0D5E32ACC138}" type="slidenum">
              <a:rPr lang="en-GB" smtClean="0"/>
              <a:t>15</a:t>
            </a:fld>
            <a:endParaRPr lang="en-GB" dirty="0"/>
          </a:p>
        </p:txBody>
      </p:sp>
    </p:spTree>
    <p:extLst>
      <p:ext uri="{BB962C8B-B14F-4D97-AF65-F5344CB8AC3E}">
        <p14:creationId xmlns:p14="http://schemas.microsoft.com/office/powerpoint/2010/main" val="2010404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42F61E6-8FF7-4015-A788-0D5E32ACC138}" type="slidenum">
              <a:rPr lang="en-GB" smtClean="0"/>
              <a:t>16</a:t>
            </a:fld>
            <a:endParaRPr lang="en-GB" dirty="0"/>
          </a:p>
        </p:txBody>
      </p:sp>
    </p:spTree>
    <p:extLst>
      <p:ext uri="{BB962C8B-B14F-4D97-AF65-F5344CB8AC3E}">
        <p14:creationId xmlns:p14="http://schemas.microsoft.com/office/powerpoint/2010/main" val="42916040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42F61E6-8FF7-4015-A788-0D5E32ACC138}" type="slidenum">
              <a:rPr lang="en-GB" smtClean="0"/>
              <a:t>17</a:t>
            </a:fld>
            <a:endParaRPr lang="en-GB" dirty="0"/>
          </a:p>
        </p:txBody>
      </p:sp>
    </p:spTree>
    <p:extLst>
      <p:ext uri="{BB962C8B-B14F-4D97-AF65-F5344CB8AC3E}">
        <p14:creationId xmlns:p14="http://schemas.microsoft.com/office/powerpoint/2010/main" val="32408143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42F61E6-8FF7-4015-A788-0D5E32ACC138}" type="slidenum">
              <a:rPr lang="en-GB" smtClean="0"/>
              <a:t>18</a:t>
            </a:fld>
            <a:endParaRPr lang="en-GB" dirty="0"/>
          </a:p>
        </p:txBody>
      </p:sp>
    </p:spTree>
    <p:extLst>
      <p:ext uri="{BB962C8B-B14F-4D97-AF65-F5344CB8AC3E}">
        <p14:creationId xmlns:p14="http://schemas.microsoft.com/office/powerpoint/2010/main" val="37328259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42F61E6-8FF7-4015-A788-0D5E32ACC138}" type="slidenum">
              <a:rPr lang="en-GB" smtClean="0"/>
              <a:t>19</a:t>
            </a:fld>
            <a:endParaRPr lang="en-GB" dirty="0"/>
          </a:p>
        </p:txBody>
      </p:sp>
    </p:spTree>
    <p:extLst>
      <p:ext uri="{BB962C8B-B14F-4D97-AF65-F5344CB8AC3E}">
        <p14:creationId xmlns:p14="http://schemas.microsoft.com/office/powerpoint/2010/main" val="25325112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42F61E6-8FF7-4015-A788-0D5E32ACC138}" type="slidenum">
              <a:rPr lang="en-GB" smtClean="0"/>
              <a:t>20</a:t>
            </a:fld>
            <a:endParaRPr lang="en-GB" dirty="0"/>
          </a:p>
        </p:txBody>
      </p:sp>
    </p:spTree>
    <p:extLst>
      <p:ext uri="{BB962C8B-B14F-4D97-AF65-F5344CB8AC3E}">
        <p14:creationId xmlns:p14="http://schemas.microsoft.com/office/powerpoint/2010/main" val="17180366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42F61E6-8FF7-4015-A788-0D5E32ACC138}" type="slidenum">
              <a:rPr lang="en-GB" smtClean="0"/>
              <a:t>21</a:t>
            </a:fld>
            <a:endParaRPr lang="en-GB" dirty="0"/>
          </a:p>
        </p:txBody>
      </p:sp>
    </p:spTree>
    <p:extLst>
      <p:ext uri="{BB962C8B-B14F-4D97-AF65-F5344CB8AC3E}">
        <p14:creationId xmlns:p14="http://schemas.microsoft.com/office/powerpoint/2010/main" val="6935291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42F61E6-8FF7-4015-A788-0D5E32ACC138}" type="slidenum">
              <a:rPr lang="en-GB" smtClean="0"/>
              <a:t>22</a:t>
            </a:fld>
            <a:endParaRPr lang="en-GB" dirty="0"/>
          </a:p>
        </p:txBody>
      </p:sp>
    </p:spTree>
    <p:extLst>
      <p:ext uri="{BB962C8B-B14F-4D97-AF65-F5344CB8AC3E}">
        <p14:creationId xmlns:p14="http://schemas.microsoft.com/office/powerpoint/2010/main" val="26147169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
        <p:nvSpPr>
          <p:cNvPr id="3" name="Text Placeholder 2"/>
          <p:cNvSpPr>
            <a:spLocks noGrp="1"/>
          </p:cNvSpPr>
          <p:nvPr>
            <p:ph type="body" sz="quarter" idx="10"/>
          </p:nvPr>
        </p:nvSpPr>
        <p:spPr>
          <a:xfrm>
            <a:off x="1103313" y="4981575"/>
            <a:ext cx="7094537" cy="1671638"/>
          </a:xfrm>
        </p:spPr>
        <p:txBody>
          <a:body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932715653"/>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prstClr val="black">
                    <a:tint val="75000"/>
                  </a:prstClr>
                </a:solidFill>
              </a:rPr>
              <a:pPr/>
              <a:t>‹#›</a:t>
            </a:fld>
            <a:endParaRPr lang="en-US" dirty="0">
              <a:solidFill>
                <a:prstClr val="black">
                  <a:tint val="75000"/>
                </a:prstClr>
              </a:solidFill>
            </a:endParaRPr>
          </a:p>
        </p:txBody>
      </p:sp>
      <p:sp>
        <p:nvSpPr>
          <p:cNvPr id="5" name="Footer Placeholder 3">
            <a:extLst>
              <a:ext uri="{FF2B5EF4-FFF2-40B4-BE49-F238E27FC236}">
                <a16:creationId xmlns:a16="http://schemas.microsoft.com/office/drawing/2014/main" id="{4ACE2814-C212-116D-274D-B2C63C5A69B4}"/>
              </a:ext>
            </a:extLst>
          </p:cNvPr>
          <p:cNvSpPr>
            <a:spLocks noGrp="1"/>
          </p:cNvSpPr>
          <p:nvPr>
            <p:ph type="ftr" sz="quarter" idx="11"/>
          </p:nvPr>
        </p:nvSpPr>
        <p:spPr>
          <a:xfrm>
            <a:off x="3419872" y="6381328"/>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Tree>
    <p:extLst>
      <p:ext uri="{BB962C8B-B14F-4D97-AF65-F5344CB8AC3E}">
        <p14:creationId xmlns:p14="http://schemas.microsoft.com/office/powerpoint/2010/main" val="2731763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prstClr val="black">
                    <a:tint val="75000"/>
                  </a:prstClr>
                </a:solidFill>
              </a:rPr>
              <a:pPr/>
              <a:t>‹#›</a:t>
            </a:fld>
            <a:endParaRPr lang="en-US" dirty="0">
              <a:solidFill>
                <a:prstClr val="black">
                  <a:tint val="75000"/>
                </a:prstClr>
              </a:solidFill>
            </a:endParaRPr>
          </a:p>
        </p:txBody>
      </p:sp>
      <p:sp>
        <p:nvSpPr>
          <p:cNvPr id="5" name="Footer Placeholder 3">
            <a:extLst>
              <a:ext uri="{FF2B5EF4-FFF2-40B4-BE49-F238E27FC236}">
                <a16:creationId xmlns:a16="http://schemas.microsoft.com/office/drawing/2014/main" id="{4075CF09-3CC5-6AB2-F1CE-8B537F5C25FA}"/>
              </a:ext>
            </a:extLst>
          </p:cNvPr>
          <p:cNvSpPr>
            <a:spLocks noGrp="1"/>
          </p:cNvSpPr>
          <p:nvPr>
            <p:ph type="ftr" sz="quarter" idx="11"/>
          </p:nvPr>
        </p:nvSpPr>
        <p:spPr>
          <a:xfrm>
            <a:off x="3419872" y="6381328"/>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Tree>
    <p:extLst>
      <p:ext uri="{BB962C8B-B14F-4D97-AF65-F5344CB8AC3E}">
        <p14:creationId xmlns:p14="http://schemas.microsoft.com/office/powerpoint/2010/main" val="3696374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CH"/>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prstClr val="black">
                    <a:tint val="75000"/>
                  </a:prstClr>
                </a:solidFill>
              </a:rPr>
              <a:pPr/>
              <a:t>‹#›</a:t>
            </a:fld>
            <a:endParaRPr lang="en-US" dirty="0">
              <a:solidFill>
                <a:prstClr val="black">
                  <a:tint val="75000"/>
                </a:prstClr>
              </a:solidFill>
            </a:endParaRPr>
          </a:p>
        </p:txBody>
      </p:sp>
      <p:sp>
        <p:nvSpPr>
          <p:cNvPr id="4" name="Footer Placeholder 3">
            <a:extLst>
              <a:ext uri="{FF2B5EF4-FFF2-40B4-BE49-F238E27FC236}">
                <a16:creationId xmlns:a16="http://schemas.microsoft.com/office/drawing/2014/main" id="{3E8E3BFC-67F4-2BC9-CABC-1478A0BEB51F}"/>
              </a:ext>
            </a:extLst>
          </p:cNvPr>
          <p:cNvSpPr>
            <a:spLocks noGrp="1"/>
          </p:cNvSpPr>
          <p:nvPr>
            <p:ph type="ftr" sz="quarter" idx="11"/>
          </p:nvPr>
        </p:nvSpPr>
        <p:spPr>
          <a:xfrm>
            <a:off x="3419872" y="6381328"/>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Tree>
    <p:extLst>
      <p:ext uri="{BB962C8B-B14F-4D97-AF65-F5344CB8AC3E}">
        <p14:creationId xmlns:p14="http://schemas.microsoft.com/office/powerpoint/2010/main" val="14866093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fr-CH"/>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prstClr val="black">
                    <a:tint val="75000"/>
                  </a:prstClr>
                </a:solidFill>
              </a:rPr>
              <a:pPr/>
              <a:t>‹#›</a:t>
            </a:fld>
            <a:endParaRPr lang="en-US" dirty="0">
              <a:solidFill>
                <a:prstClr val="black">
                  <a:tint val="75000"/>
                </a:prstClr>
              </a:solidFill>
            </a:endParaRPr>
          </a:p>
        </p:txBody>
      </p:sp>
      <p:sp>
        <p:nvSpPr>
          <p:cNvPr id="4" name="Footer Placeholder 3">
            <a:extLst>
              <a:ext uri="{FF2B5EF4-FFF2-40B4-BE49-F238E27FC236}">
                <a16:creationId xmlns:a16="http://schemas.microsoft.com/office/drawing/2014/main" id="{1C03FCA1-76C5-FA2F-5653-B4206EA69D37}"/>
              </a:ext>
            </a:extLst>
          </p:cNvPr>
          <p:cNvSpPr>
            <a:spLocks noGrp="1"/>
          </p:cNvSpPr>
          <p:nvPr>
            <p:ph type="ftr" sz="quarter" idx="11"/>
          </p:nvPr>
        </p:nvSpPr>
        <p:spPr>
          <a:xfrm>
            <a:off x="3419872" y="6381328"/>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Tree>
    <p:extLst>
      <p:ext uri="{BB962C8B-B14F-4D97-AF65-F5344CB8AC3E}">
        <p14:creationId xmlns:p14="http://schemas.microsoft.com/office/powerpoint/2010/main" val="42526891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6" name="Slide Number Placeholder 5"/>
          <p:cNvSpPr>
            <a:spLocks noGrp="1"/>
          </p:cNvSpPr>
          <p:nvPr>
            <p:ph type="sldNum" sz="quarter" idx="12"/>
          </p:nvPr>
        </p:nvSpPr>
        <p:spPr/>
        <p:txBody>
          <a:bodyPr/>
          <a:lstStyle/>
          <a:p>
            <a:fld id="{92FF8B12-F348-43B0-8C46-64B9B576B4CF}" type="slidenum">
              <a:rPr lang="en-GB" smtClean="0">
                <a:solidFill>
                  <a:srgbClr val="0055A0">
                    <a:tint val="75000"/>
                  </a:srgbClr>
                </a:solidFill>
              </a:rPr>
              <a:pPr/>
              <a:t>‹#›</a:t>
            </a:fld>
            <a:endParaRPr lang="en-GB">
              <a:solidFill>
                <a:srgbClr val="0055A0">
                  <a:tint val="75000"/>
                </a:srgbClr>
              </a:solidFill>
            </a:endParaRPr>
          </a:p>
        </p:txBody>
      </p:sp>
      <p:sp>
        <p:nvSpPr>
          <p:cNvPr id="7" name="Footer Placeholder 3">
            <a:extLst>
              <a:ext uri="{FF2B5EF4-FFF2-40B4-BE49-F238E27FC236}">
                <a16:creationId xmlns:a16="http://schemas.microsoft.com/office/drawing/2014/main" id="{CEB9FB9A-A9ED-086C-4AD9-A1396D394C13}"/>
              </a:ext>
            </a:extLst>
          </p:cNvPr>
          <p:cNvSpPr>
            <a:spLocks noGrp="1"/>
          </p:cNvSpPr>
          <p:nvPr>
            <p:ph type="ftr" sz="quarter" idx="11"/>
          </p:nvPr>
        </p:nvSpPr>
        <p:spPr>
          <a:xfrm>
            <a:off x="3419872" y="6381328"/>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Tree>
    <p:extLst>
      <p:ext uri="{BB962C8B-B14F-4D97-AF65-F5344CB8AC3E}">
        <p14:creationId xmlns:p14="http://schemas.microsoft.com/office/powerpoint/2010/main" val="18610248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5"/>
            <a:ext cx="8226854" cy="940443"/>
          </a:xfrm>
        </p:spPr>
        <p:txBody>
          <a:bodyPr>
            <a:normAutofit/>
          </a:bodyPr>
          <a:lstStyle>
            <a:lvl1pPr algn="l">
              <a:defRPr sz="3800"/>
            </a:lvl1pPr>
          </a:lstStyle>
          <a:p>
            <a:r>
              <a:rPr kumimoji="0" lang="fr-CH"/>
              <a:t>Click to edit Master title style</a:t>
            </a:r>
            <a:endParaRPr kumimoji="0" lang="en-US"/>
          </a:p>
        </p:txBody>
      </p:sp>
      <p:sp>
        <p:nvSpPr>
          <p:cNvPr id="9" name="Slide Number Placeholder 3"/>
          <p:cNvSpPr>
            <a:spLocks noGrp="1"/>
          </p:cNvSpPr>
          <p:nvPr>
            <p:ph type="sldNum" sz="quarter" idx="4"/>
          </p:nvPr>
        </p:nvSpPr>
        <p:spPr>
          <a:xfrm>
            <a:off x="8185376" y="6356351"/>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3" name="Footer Placeholder 3">
            <a:extLst>
              <a:ext uri="{FF2B5EF4-FFF2-40B4-BE49-F238E27FC236}">
                <a16:creationId xmlns:a16="http://schemas.microsoft.com/office/drawing/2014/main" id="{881A6EC5-1A15-764C-D06E-038033D42430}"/>
              </a:ext>
            </a:extLst>
          </p:cNvPr>
          <p:cNvSpPr>
            <a:spLocks noGrp="1"/>
          </p:cNvSpPr>
          <p:nvPr>
            <p:ph type="ftr" sz="quarter" idx="11"/>
          </p:nvPr>
        </p:nvSpPr>
        <p:spPr>
          <a:xfrm>
            <a:off x="3419872" y="6381328"/>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Tree>
    <p:extLst>
      <p:ext uri="{BB962C8B-B14F-4D97-AF65-F5344CB8AC3E}">
        <p14:creationId xmlns:p14="http://schemas.microsoft.com/office/powerpoint/2010/main" val="3703264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730286185"/>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132604499"/>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30915082"/>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prstClr val="black">
                    <a:tint val="75000"/>
                  </a:prstClr>
                </a:solidFill>
              </a:rPr>
              <a:pPr/>
              <a:t>‹#›</a:t>
            </a:fld>
            <a:endParaRPr lang="en-US" dirty="0">
              <a:solidFill>
                <a:prstClr val="black">
                  <a:tint val="75000"/>
                </a:prstClr>
              </a:solidFill>
            </a:endParaRPr>
          </a:p>
        </p:txBody>
      </p:sp>
      <p:sp>
        <p:nvSpPr>
          <p:cNvPr id="4" name="Footer Placeholder 3">
            <a:extLst>
              <a:ext uri="{FF2B5EF4-FFF2-40B4-BE49-F238E27FC236}">
                <a16:creationId xmlns:a16="http://schemas.microsoft.com/office/drawing/2014/main" id="{8F7F6B3B-4C83-289F-3D42-EDA5B02AC22C}"/>
              </a:ext>
            </a:extLst>
          </p:cNvPr>
          <p:cNvSpPr>
            <a:spLocks noGrp="1"/>
          </p:cNvSpPr>
          <p:nvPr>
            <p:ph type="ftr" sz="quarter" idx="11"/>
          </p:nvPr>
        </p:nvSpPr>
        <p:spPr>
          <a:xfrm>
            <a:off x="3419872" y="6381328"/>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Tree>
    <p:extLst>
      <p:ext uri="{BB962C8B-B14F-4D97-AF65-F5344CB8AC3E}">
        <p14:creationId xmlns:p14="http://schemas.microsoft.com/office/powerpoint/2010/main" val="811905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a:t>Click to edit Master text styles</a:t>
            </a:r>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prstClr val="black">
                    <a:tint val="75000"/>
                  </a:prstClr>
                </a:solidFill>
              </a:rPr>
              <a:pPr/>
              <a:t>‹#›</a:t>
            </a:fld>
            <a:endParaRPr lang="en-US" dirty="0">
              <a:solidFill>
                <a:prstClr val="black">
                  <a:tint val="75000"/>
                </a:prstClr>
              </a:solidFill>
            </a:endParaRPr>
          </a:p>
        </p:txBody>
      </p:sp>
      <p:sp>
        <p:nvSpPr>
          <p:cNvPr id="4" name="Footer Placeholder 3">
            <a:extLst>
              <a:ext uri="{FF2B5EF4-FFF2-40B4-BE49-F238E27FC236}">
                <a16:creationId xmlns:a16="http://schemas.microsoft.com/office/drawing/2014/main" id="{F5841B82-2007-93DA-7309-72C871A61BB3}"/>
              </a:ext>
            </a:extLst>
          </p:cNvPr>
          <p:cNvSpPr>
            <a:spLocks noGrp="1"/>
          </p:cNvSpPr>
          <p:nvPr>
            <p:ph type="ftr" sz="quarter" idx="11"/>
          </p:nvPr>
        </p:nvSpPr>
        <p:spPr>
          <a:xfrm>
            <a:off x="3419872" y="6381328"/>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Tree>
    <p:extLst>
      <p:ext uri="{BB962C8B-B14F-4D97-AF65-F5344CB8AC3E}">
        <p14:creationId xmlns:p14="http://schemas.microsoft.com/office/powerpoint/2010/main" val="42264928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prstClr val="black">
                    <a:tint val="75000"/>
                  </a:prstClr>
                </a:solidFill>
              </a:rPr>
              <a:pPr/>
              <a:t>‹#›</a:t>
            </a:fld>
            <a:endParaRPr lang="en-US" dirty="0">
              <a:solidFill>
                <a:prstClr val="black">
                  <a:tint val="75000"/>
                </a:prstClr>
              </a:solidFill>
            </a:endParaRPr>
          </a:p>
        </p:txBody>
      </p:sp>
      <p:sp>
        <p:nvSpPr>
          <p:cNvPr id="5" name="Footer Placeholder 3">
            <a:extLst>
              <a:ext uri="{FF2B5EF4-FFF2-40B4-BE49-F238E27FC236}">
                <a16:creationId xmlns:a16="http://schemas.microsoft.com/office/drawing/2014/main" id="{8362DB24-6061-0B38-A718-9094FA82FA2F}"/>
              </a:ext>
            </a:extLst>
          </p:cNvPr>
          <p:cNvSpPr>
            <a:spLocks noGrp="1"/>
          </p:cNvSpPr>
          <p:nvPr>
            <p:ph type="ftr" sz="quarter" idx="11"/>
          </p:nvPr>
        </p:nvSpPr>
        <p:spPr>
          <a:xfrm>
            <a:off x="3419872" y="6381328"/>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Tree>
    <p:extLst>
      <p:ext uri="{BB962C8B-B14F-4D97-AF65-F5344CB8AC3E}">
        <p14:creationId xmlns:p14="http://schemas.microsoft.com/office/powerpoint/2010/main" val="32680909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9"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prstClr val="black">
                    <a:tint val="75000"/>
                  </a:prstClr>
                </a:solidFill>
              </a:rPr>
              <a:pPr/>
              <a:t>‹#›</a:t>
            </a:fld>
            <a:endParaRPr lang="en-US" dirty="0">
              <a:solidFill>
                <a:prstClr val="black">
                  <a:tint val="75000"/>
                </a:prstClr>
              </a:solidFill>
            </a:endParaRPr>
          </a:p>
        </p:txBody>
      </p:sp>
      <p:sp>
        <p:nvSpPr>
          <p:cNvPr id="7" name="Footer Placeholder 3">
            <a:extLst>
              <a:ext uri="{FF2B5EF4-FFF2-40B4-BE49-F238E27FC236}">
                <a16:creationId xmlns:a16="http://schemas.microsoft.com/office/drawing/2014/main" id="{E0D34AD0-BEBF-C2B2-BC1A-8C2CC08159AB}"/>
              </a:ext>
            </a:extLst>
          </p:cNvPr>
          <p:cNvSpPr>
            <a:spLocks noGrp="1"/>
          </p:cNvSpPr>
          <p:nvPr>
            <p:ph type="ftr" sz="quarter" idx="11"/>
          </p:nvPr>
        </p:nvSpPr>
        <p:spPr>
          <a:xfrm>
            <a:off x="3419872" y="6381328"/>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Tree>
    <p:extLst>
      <p:ext uri="{BB962C8B-B14F-4D97-AF65-F5344CB8AC3E}">
        <p14:creationId xmlns:p14="http://schemas.microsoft.com/office/powerpoint/2010/main" val="4150375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fr-CH"/>
              <a:t>Click to edit Master title style</a:t>
            </a:r>
            <a:endParaRPr kumimoji="0" lang="en-US"/>
          </a:p>
        </p:txBody>
      </p:sp>
      <p:sp>
        <p:nvSpPr>
          <p:cNvPr id="5"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prstClr val="black">
                    <a:tint val="75000"/>
                  </a:prstClr>
                </a:solidFill>
              </a:rPr>
              <a:pPr/>
              <a:t>‹#›</a:t>
            </a:fld>
            <a:endParaRPr lang="en-US" dirty="0">
              <a:solidFill>
                <a:prstClr val="black">
                  <a:tint val="75000"/>
                </a:prstClr>
              </a:solidFill>
            </a:endParaRPr>
          </a:p>
        </p:txBody>
      </p:sp>
      <p:sp>
        <p:nvSpPr>
          <p:cNvPr id="3" name="Footer Placeholder 3">
            <a:extLst>
              <a:ext uri="{FF2B5EF4-FFF2-40B4-BE49-F238E27FC236}">
                <a16:creationId xmlns:a16="http://schemas.microsoft.com/office/drawing/2014/main" id="{44A8E817-7B7D-119B-262E-833035427D26}"/>
              </a:ext>
            </a:extLst>
          </p:cNvPr>
          <p:cNvSpPr>
            <a:spLocks noGrp="1"/>
          </p:cNvSpPr>
          <p:nvPr>
            <p:ph type="ftr" sz="quarter" idx="11"/>
          </p:nvPr>
        </p:nvSpPr>
        <p:spPr>
          <a:xfrm>
            <a:off x="3419872" y="6381328"/>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Tree>
    <p:extLst>
      <p:ext uri="{BB962C8B-B14F-4D97-AF65-F5344CB8AC3E}">
        <p14:creationId xmlns:p14="http://schemas.microsoft.com/office/powerpoint/2010/main" val="35220415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prstClr val="black">
                    <a:tint val="75000"/>
                  </a:prstClr>
                </a:solidFill>
              </a:rPr>
              <a:pPr/>
              <a:t>‹#›</a:t>
            </a:fld>
            <a:endParaRPr lang="en-US" dirty="0">
              <a:solidFill>
                <a:prstClr val="black">
                  <a:tint val="75000"/>
                </a:prstClr>
              </a:solidFill>
            </a:endParaRPr>
          </a:p>
        </p:txBody>
      </p:sp>
      <p:sp>
        <p:nvSpPr>
          <p:cNvPr id="2" name="Footer Placeholder 3">
            <a:extLst>
              <a:ext uri="{FF2B5EF4-FFF2-40B4-BE49-F238E27FC236}">
                <a16:creationId xmlns:a16="http://schemas.microsoft.com/office/drawing/2014/main" id="{F024993D-AA0D-6AAA-1AAC-77D974A1BD1F}"/>
              </a:ext>
            </a:extLst>
          </p:cNvPr>
          <p:cNvSpPr>
            <a:spLocks noGrp="1"/>
          </p:cNvSpPr>
          <p:nvPr>
            <p:ph type="ftr" sz="quarter" idx="11"/>
          </p:nvPr>
        </p:nvSpPr>
        <p:spPr>
          <a:xfrm>
            <a:off x="3419872" y="6381328"/>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Tree>
    <p:extLst>
      <p:ext uri="{BB962C8B-B14F-4D97-AF65-F5344CB8AC3E}">
        <p14:creationId xmlns:p14="http://schemas.microsoft.com/office/powerpoint/2010/main" val="15669968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p:nvPicPr>
        <p:blipFill>
          <a:blip r:embed="rId18" cstate="email">
            <a:extLst>
              <a:ext uri="{28A0092B-C50C-407E-A947-70E740481C1C}">
                <a14:useLocalDpi xmlns:a14="http://schemas.microsoft.com/office/drawing/2010/main" val="0"/>
              </a:ext>
            </a:extLst>
          </a:blip>
          <a:stretch>
            <a:fillRect/>
          </a:stretch>
        </p:blipFill>
        <p:spPr>
          <a:xfrm>
            <a:off x="0" y="6210215"/>
            <a:ext cx="9144000" cy="707202"/>
          </a:xfrm>
          <a:prstGeom prst="rect">
            <a:avLst/>
          </a:prstGeom>
        </p:spPr>
      </p:pic>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prstClr val="black">
                    <a:tint val="75000"/>
                  </a:prstClr>
                </a:solidFill>
              </a:rPr>
              <a:pPr/>
              <a:t>‹#›</a:t>
            </a:fld>
            <a:endParaRPr lang="en-US" dirty="0">
              <a:solidFill>
                <a:prstClr val="black">
                  <a:tint val="75000"/>
                </a:prstClr>
              </a:solidFill>
            </a:endParaRPr>
          </a:p>
        </p:txBody>
      </p:sp>
      <p:sp>
        <p:nvSpPr>
          <p:cNvPr id="3" name="Footer Placeholder 3">
            <a:extLst>
              <a:ext uri="{FF2B5EF4-FFF2-40B4-BE49-F238E27FC236}">
                <a16:creationId xmlns:a16="http://schemas.microsoft.com/office/drawing/2014/main" id="{A3295EEB-77B6-F85D-EA9D-1E8DCABAC621}"/>
              </a:ext>
            </a:extLst>
          </p:cNvPr>
          <p:cNvSpPr>
            <a:spLocks noGrp="1"/>
          </p:cNvSpPr>
          <p:nvPr>
            <p:ph type="ftr" sz="quarter" idx="3"/>
          </p:nvPr>
        </p:nvSpPr>
        <p:spPr>
          <a:xfrm>
            <a:off x="3419872" y="6381328"/>
            <a:ext cx="4658484" cy="365123"/>
          </a:xfrm>
          <a:prstGeom prst="rect">
            <a:avLst/>
          </a:prstGeom>
        </p:spPr>
        <p:txBody>
          <a:bodyPr/>
          <a:lstStyle>
            <a:lvl1pPr>
              <a:defRPr sz="1050"/>
            </a:lvl1pPr>
          </a:lstStyle>
          <a:p>
            <a:pPr algn="ctr"/>
            <a:r>
              <a:rPr lang="en-GB">
                <a:solidFill>
                  <a:prstClr val="black">
                    <a:tint val="75000"/>
                  </a:prstClr>
                </a:solidFill>
              </a:rPr>
              <a:t>VELO Upgrade II Workshop - Amsterdam, </a:t>
            </a:r>
            <a:r>
              <a:rPr lang="en-US">
                <a:solidFill>
                  <a:prstClr val="black">
                    <a:tint val="75000"/>
                  </a:prstClr>
                </a:solidFill>
              </a:rPr>
              <a:t>6 – 8 Feb 2023 – G.Bregliozzi</a:t>
            </a:r>
            <a:endParaRPr lang="en-US" dirty="0">
              <a:solidFill>
                <a:prstClr val="black">
                  <a:tint val="75000"/>
                </a:prstClr>
              </a:solidFill>
            </a:endParaRPr>
          </a:p>
        </p:txBody>
      </p:sp>
    </p:spTree>
    <p:extLst>
      <p:ext uri="{BB962C8B-B14F-4D97-AF65-F5344CB8AC3E}">
        <p14:creationId xmlns:p14="http://schemas.microsoft.com/office/powerpoint/2010/main" val="3451764131"/>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9" r:id="rId14"/>
    <p:sldLayoutId id="2147483693" r:id="rId15"/>
    <p:sldLayoutId id="2147483677" r:id="rId16"/>
  </p:sldLayoutIdLst>
  <p:hf hdr="0" dt="0"/>
  <p:txStyles>
    <p:titleStyle>
      <a:lvl1pPr algn="l" rtl="0" eaLnBrk="1" latinLnBrk="0" hangingPunct="1">
        <a:spcBef>
          <a:spcPct val="0"/>
        </a:spcBef>
        <a:buNone/>
        <a:defRPr kumimoji="0" sz="4600" kern="1200">
          <a:solidFill>
            <a:schemeClr val="tx2"/>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2"/>
          </a:solidFill>
          <a:latin typeface="+mj-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2"/>
          </a:solidFill>
          <a:latin typeface="+mj-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2"/>
          </a:solidFill>
          <a:latin typeface="+mj-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2"/>
          </a:solidFill>
          <a:latin typeface="+mj-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2"/>
          </a:solidFill>
          <a:latin typeface="+mj-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oleObject" Target="../embeddings/oleObject1.bin"/><Relationship Id="rId7" Type="http://schemas.openxmlformats.org/officeDocument/2006/relationships/diagramLayout" Target="../diagrams/layout1.xml"/><Relationship Id="rId12" Type="http://schemas.openxmlformats.org/officeDocument/2006/relationships/image" Target="../media/image26.png"/><Relationship Id="rId2" Type="http://schemas.openxmlformats.org/officeDocument/2006/relationships/image" Target="../media/image23.emf"/><Relationship Id="rId1" Type="http://schemas.openxmlformats.org/officeDocument/2006/relationships/slideLayout" Target="../slideLayouts/slideLayout4.xml"/><Relationship Id="rId6" Type="http://schemas.openxmlformats.org/officeDocument/2006/relationships/diagramData" Target="../diagrams/data1.xml"/><Relationship Id="rId11" Type="http://schemas.openxmlformats.org/officeDocument/2006/relationships/chart" Target="../charts/chart1.xml"/><Relationship Id="rId5" Type="http://schemas.openxmlformats.org/officeDocument/2006/relationships/image" Target="../media/image25.png"/><Relationship Id="rId10" Type="http://schemas.microsoft.com/office/2007/relationships/diagramDrawing" Target="../diagrams/drawing1.xml"/><Relationship Id="rId4" Type="http://schemas.openxmlformats.org/officeDocument/2006/relationships/image" Target="../media/image24.wmf"/><Relationship Id="rId9" Type="http://schemas.openxmlformats.org/officeDocument/2006/relationships/diagramColors" Target="../diagrams/colors1.xml"/></Relationships>
</file>

<file path=ppt/slides/_rels/slide1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oleObject" Target="../embeddings/oleObject2.bin"/><Relationship Id="rId1" Type="http://schemas.openxmlformats.org/officeDocument/2006/relationships/slideLayout" Target="../slideLayouts/slideLayout4.xml"/><Relationship Id="rId5" Type="http://schemas.openxmlformats.org/officeDocument/2006/relationships/image" Target="../media/image28.wmf"/><Relationship Id="rId4" Type="http://schemas.openxmlformats.org/officeDocument/2006/relationships/oleObject" Target="../embeddings/oleObject3.bin"/></Relationships>
</file>

<file path=ppt/slides/_rels/slide14.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30.png"/><Relationship Id="rId7" Type="http://schemas.openxmlformats.org/officeDocument/2006/relationships/image" Target="../media/image53.png"/><Relationship Id="rId2" Type="http://schemas.openxmlformats.org/officeDocument/2006/relationships/image" Target="../media/image29.png"/><Relationship Id="rId1" Type="http://schemas.openxmlformats.org/officeDocument/2006/relationships/slideLayout" Target="../slideLayouts/slideLayout4.xml"/><Relationship Id="rId6" Type="http://schemas.openxmlformats.org/officeDocument/2006/relationships/image" Target="../media/image33.png"/><Relationship Id="rId5" Type="http://schemas.openxmlformats.org/officeDocument/2006/relationships/image" Target="../media/image32.jpeg"/><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37.png"/><Relationship Id="rId5" Type="http://schemas.openxmlformats.org/officeDocument/2006/relationships/chart" Target="../charts/chart4.xml"/><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chart" Target="../charts/chart5.xml"/><Relationship Id="rId7" Type="http://schemas.openxmlformats.org/officeDocument/2006/relationships/image" Target="../media/image38.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37.png"/><Relationship Id="rId5" Type="http://schemas.openxmlformats.org/officeDocument/2006/relationships/chart" Target="../charts/chart6.xml"/><Relationship Id="rId4" Type="http://schemas.openxmlformats.org/officeDocument/2006/relationships/image" Target="../media/image36.png"/></Relationships>
</file>

<file path=ppt/slides/_rels/slide2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41.png"/><Relationship Id="rId4" Type="http://schemas.openxmlformats.org/officeDocument/2006/relationships/image" Target="../media/image40.png"/></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44.png"/><Relationship Id="rId4" Type="http://schemas.openxmlformats.org/officeDocument/2006/relationships/image" Target="../media/image43.png"/></Relationships>
</file>

<file path=ppt/slides/_rels/slide2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55.png"/><Relationship Id="rId5" Type="http://schemas.openxmlformats.org/officeDocument/2006/relationships/image" Target="../media/image52.png"/><Relationship Id="rId4" Type="http://schemas.openxmlformats.org/officeDocument/2006/relationships/image" Target="../media/image51.png"/></Relationships>
</file>

<file path=ppt/slides/_rels/slide28.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image" Target="../media/image56.png"/><Relationship Id="rId1" Type="http://schemas.openxmlformats.org/officeDocument/2006/relationships/slideLayout" Target="../slideLayouts/slideLayout4.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 Id="rId9" Type="http://schemas.openxmlformats.org/officeDocument/2006/relationships/image" Target="../media/image63.png"/></Relationships>
</file>

<file path=ppt/slides/_rels/slide29.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oleObject" Target="../embeddings/oleObject4.bin"/><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4.xml"/><Relationship Id="rId1" Type="http://schemas.openxmlformats.org/officeDocument/2006/relationships/slideLayout" Target="../slideLayouts/slideLayout15.xml"/><Relationship Id="rId4" Type="http://schemas.openxmlformats.org/officeDocument/2006/relationships/image" Target="../media/image72.png"/></Relationships>
</file>

<file path=ppt/slides/_rels/slide4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76.png"/><Relationship Id="rId7" Type="http://schemas.openxmlformats.org/officeDocument/2006/relationships/image" Target="../media/image80.png"/><Relationship Id="rId2" Type="http://schemas.openxmlformats.org/officeDocument/2006/relationships/image" Target="../media/image75.png"/><Relationship Id="rId1" Type="http://schemas.openxmlformats.org/officeDocument/2006/relationships/slideLayout" Target="../slideLayouts/slideLayout4.xml"/><Relationship Id="rId6" Type="http://schemas.openxmlformats.org/officeDocument/2006/relationships/image" Target="../media/image79.png"/><Relationship Id="rId5" Type="http://schemas.openxmlformats.org/officeDocument/2006/relationships/image" Target="../media/image78.emf"/><Relationship Id="rId4" Type="http://schemas.openxmlformats.org/officeDocument/2006/relationships/image" Target="../media/image77.png"/></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82.wmf"/><Relationship Id="rId5" Type="http://schemas.openxmlformats.org/officeDocument/2006/relationships/oleObject" Target="../embeddings/oleObject6.bin"/><Relationship Id="rId4" Type="http://schemas.openxmlformats.org/officeDocument/2006/relationships/image" Target="../media/image81.wmf"/></Relationships>
</file>

<file path=ppt/slides/_rels/slide44.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4.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png"/><Relationship Id="rId1" Type="http://schemas.openxmlformats.org/officeDocument/2006/relationships/slideLayout" Target="../slideLayouts/slideLayout14.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 Id="rId9" Type="http://schemas.openxmlformats.org/officeDocument/2006/relationships/image" Target="../media/image1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4.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870007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solidFill>
                  <a:prstClr val="black">
                    <a:tint val="75000"/>
                  </a:prstClr>
                </a:solidFill>
              </a:rPr>
              <a:pPr/>
              <a:t>10</a:t>
            </a:fld>
            <a:endParaRPr lang="en-US" dirty="0">
              <a:solidFill>
                <a:prstClr val="black">
                  <a:tint val="75000"/>
                </a:prstClr>
              </a:solidFill>
            </a:endParaRPr>
          </a:p>
        </p:txBody>
      </p:sp>
      <p:sp>
        <p:nvSpPr>
          <p:cNvPr id="6" name="Title 1"/>
          <p:cNvSpPr>
            <a:spLocks noGrp="1"/>
          </p:cNvSpPr>
          <p:nvPr>
            <p:ph type="title"/>
          </p:nvPr>
        </p:nvSpPr>
        <p:spPr>
          <a:xfrm>
            <a:off x="251520" y="74943"/>
            <a:ext cx="8621594" cy="705332"/>
          </a:xfrm>
        </p:spPr>
        <p:txBody>
          <a:bodyPr>
            <a:noAutofit/>
          </a:bodyPr>
          <a:lstStyle/>
          <a:p>
            <a:pPr algn="ctr"/>
            <a:r>
              <a:rPr lang="en-GB" sz="4000" dirty="0"/>
              <a:t>Acceptance Criteria</a:t>
            </a:r>
            <a:endParaRPr lang="en-GB" sz="5400" dirty="0"/>
          </a:p>
        </p:txBody>
      </p:sp>
      <p:pic>
        <p:nvPicPr>
          <p:cNvPr id="7" name="Picture 6"/>
          <p:cNvPicPr>
            <a:picLocks noChangeAspect="1"/>
          </p:cNvPicPr>
          <p:nvPr/>
        </p:nvPicPr>
        <p:blipFill>
          <a:blip r:embed="rId2"/>
          <a:stretch>
            <a:fillRect/>
          </a:stretch>
        </p:blipFill>
        <p:spPr>
          <a:xfrm>
            <a:off x="6156176" y="3729020"/>
            <a:ext cx="2864857" cy="2188031"/>
          </a:xfrm>
          <a:prstGeom prst="rect">
            <a:avLst/>
          </a:prstGeom>
          <a:ln>
            <a:noFill/>
          </a:ln>
        </p:spPr>
      </p:pic>
      <p:graphicFrame>
        <p:nvGraphicFramePr>
          <p:cNvPr id="8" name="Object 7"/>
          <p:cNvGraphicFramePr>
            <a:graphicFrameLocks noChangeAspect="1"/>
          </p:cNvGraphicFramePr>
          <p:nvPr>
            <p:extLst>
              <p:ext uri="{D42A27DB-BD31-4B8C-83A1-F6EECF244321}">
                <p14:modId xmlns:p14="http://schemas.microsoft.com/office/powerpoint/2010/main" val="1264047539"/>
              </p:ext>
            </p:extLst>
          </p:nvPr>
        </p:nvGraphicFramePr>
        <p:xfrm>
          <a:off x="6084168" y="1126122"/>
          <a:ext cx="3031865" cy="2129996"/>
        </p:xfrm>
        <a:graphic>
          <a:graphicData uri="http://schemas.openxmlformats.org/presentationml/2006/ole">
            <mc:AlternateContent xmlns:mc="http://schemas.openxmlformats.org/markup-compatibility/2006">
              <mc:Choice xmlns:v="urn:schemas-microsoft-com:vml" Requires="v">
                <p:oleObj name="Graph" r:id="rId3" imgW="4131360" imgH="2901600" progId="Origin50.Graph">
                  <p:embed/>
                </p:oleObj>
              </mc:Choice>
              <mc:Fallback>
                <p:oleObj name="Graph" r:id="rId3" imgW="4131360" imgH="2901600" progId="Origin50.Graph">
                  <p:embed/>
                  <p:pic>
                    <p:nvPicPr>
                      <p:cNvPr id="0" name=""/>
                      <p:cNvPicPr/>
                      <p:nvPr/>
                    </p:nvPicPr>
                    <p:blipFill>
                      <a:blip r:embed="rId4"/>
                      <a:stretch>
                        <a:fillRect/>
                      </a:stretch>
                    </p:blipFill>
                    <p:spPr>
                      <a:xfrm>
                        <a:off x="6084168" y="1126122"/>
                        <a:ext cx="3031865" cy="2129996"/>
                      </a:xfrm>
                      <a:prstGeom prst="rect">
                        <a:avLst/>
                      </a:prstGeom>
                    </p:spPr>
                  </p:pic>
                </p:oleObj>
              </mc:Fallback>
            </mc:AlternateContent>
          </a:graphicData>
        </a:graphic>
      </p:graphicFrame>
      <p:pic>
        <p:nvPicPr>
          <p:cNvPr id="9" name="Picture 8"/>
          <p:cNvPicPr>
            <a:picLocks noChangeAspect="1"/>
          </p:cNvPicPr>
          <p:nvPr/>
        </p:nvPicPr>
        <p:blipFill rotWithShape="1">
          <a:blip r:embed="rId5"/>
          <a:srcRect l="21365" t="22531" r="17948" b="17920"/>
          <a:stretch/>
        </p:blipFill>
        <p:spPr>
          <a:xfrm>
            <a:off x="251520" y="1146338"/>
            <a:ext cx="2763786" cy="15229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aphicFrame>
        <p:nvGraphicFramePr>
          <p:cNvPr id="10" name="Diagram 9"/>
          <p:cNvGraphicFramePr/>
          <p:nvPr>
            <p:extLst>
              <p:ext uri="{D42A27DB-BD31-4B8C-83A1-F6EECF244321}">
                <p14:modId xmlns:p14="http://schemas.microsoft.com/office/powerpoint/2010/main" val="2618843454"/>
              </p:ext>
            </p:extLst>
          </p:nvPr>
        </p:nvGraphicFramePr>
        <p:xfrm>
          <a:off x="1396121" y="1253177"/>
          <a:ext cx="6096000" cy="4212569"/>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11" name="Chart 10"/>
          <p:cNvGraphicFramePr/>
          <p:nvPr>
            <p:extLst>
              <p:ext uri="{D42A27DB-BD31-4B8C-83A1-F6EECF244321}">
                <p14:modId xmlns:p14="http://schemas.microsoft.com/office/powerpoint/2010/main" val="923185132"/>
              </p:ext>
            </p:extLst>
          </p:nvPr>
        </p:nvGraphicFramePr>
        <p:xfrm>
          <a:off x="323529" y="4005064"/>
          <a:ext cx="3365614" cy="1911987"/>
        </p:xfrm>
        <a:graphic>
          <a:graphicData uri="http://schemas.openxmlformats.org/drawingml/2006/chart">
            <c:chart xmlns:c="http://schemas.openxmlformats.org/drawingml/2006/chart" xmlns:r="http://schemas.openxmlformats.org/officeDocument/2006/relationships" r:id="rId11"/>
          </a:graphicData>
        </a:graphic>
      </p:graphicFrame>
      <p:sp>
        <p:nvSpPr>
          <p:cNvPr id="12" name="Rectangle 11"/>
          <p:cNvSpPr/>
          <p:nvPr/>
        </p:nvSpPr>
        <p:spPr>
          <a:xfrm rot="16200000">
            <a:off x="6670540" y="3652045"/>
            <a:ext cx="4605502" cy="276999"/>
          </a:xfrm>
          <a:prstGeom prst="rect">
            <a:avLst/>
          </a:prstGeom>
        </p:spPr>
        <p:txBody>
          <a:bodyPr wrap="square">
            <a:spAutoFit/>
          </a:bodyPr>
          <a:lstStyle/>
          <a:p>
            <a:r>
              <a:rPr lang="en-GB" sz="1200" b="1" i="1" dirty="0">
                <a:solidFill>
                  <a:schemeClr val="bg2">
                    <a:lumMod val="50000"/>
                  </a:schemeClr>
                </a:solidFill>
                <a:latin typeface="Arial" panose="020B0604020202020204" pitchFamily="34" charset="0"/>
              </a:rPr>
              <a:t>Courtesy: C. </a:t>
            </a:r>
            <a:r>
              <a:rPr lang="en-GB" sz="1200" b="1" i="1" dirty="0" err="1">
                <a:solidFill>
                  <a:schemeClr val="bg2">
                    <a:lumMod val="50000"/>
                  </a:schemeClr>
                </a:solidFill>
                <a:latin typeface="Arial" panose="020B0604020202020204" pitchFamily="34" charset="0"/>
              </a:rPr>
              <a:t>Pasquino</a:t>
            </a:r>
            <a:r>
              <a:rPr lang="en-GB" sz="1200" b="1" i="1" dirty="0">
                <a:solidFill>
                  <a:schemeClr val="bg2">
                    <a:lumMod val="50000"/>
                  </a:schemeClr>
                </a:solidFill>
                <a:latin typeface="Arial" panose="020B0604020202020204" pitchFamily="34" charset="0"/>
              </a:rPr>
              <a:t> – OLAV -V</a:t>
            </a:r>
            <a:endParaRPr lang="en-GB" sz="1200" b="1" i="1" dirty="0">
              <a:solidFill>
                <a:schemeClr val="bg2">
                  <a:lumMod val="50000"/>
                </a:schemeClr>
              </a:solidFill>
              <a:effectLst/>
              <a:latin typeface="Arial" panose="020B0604020202020204" pitchFamily="34" charset="0"/>
            </a:endParaRPr>
          </a:p>
        </p:txBody>
      </p:sp>
      <p:pic>
        <p:nvPicPr>
          <p:cNvPr id="3" name="Picture 2">
            <a:extLst>
              <a:ext uri="{FF2B5EF4-FFF2-40B4-BE49-F238E27FC236}">
                <a16:creationId xmlns:a16="http://schemas.microsoft.com/office/drawing/2014/main" id="{1977D3EA-BDA9-A9B4-42D1-80EB742145F9}"/>
              </a:ext>
            </a:extLst>
          </p:cNvPr>
          <p:cNvPicPr>
            <a:picLocks noChangeAspect="1"/>
          </p:cNvPicPr>
          <p:nvPr/>
        </p:nvPicPr>
        <p:blipFill>
          <a:blip r:embed="rId12"/>
          <a:stretch>
            <a:fillRect/>
          </a:stretch>
        </p:blipFill>
        <p:spPr>
          <a:xfrm>
            <a:off x="3695989" y="5755752"/>
            <a:ext cx="4657748" cy="365792"/>
          </a:xfrm>
          <a:prstGeom prst="rect">
            <a:avLst/>
          </a:prstGeom>
        </p:spPr>
      </p:pic>
    </p:spTree>
    <p:extLst>
      <p:ext uri="{BB962C8B-B14F-4D97-AF65-F5344CB8AC3E}">
        <p14:creationId xmlns:p14="http://schemas.microsoft.com/office/powerpoint/2010/main" val="16618937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solidFill>
                  <a:prstClr val="black">
                    <a:tint val="75000"/>
                  </a:prstClr>
                </a:solidFill>
              </a:rPr>
              <a:pPr/>
              <a:t>11</a:t>
            </a:fld>
            <a:endParaRPr lang="en-US" dirty="0">
              <a:solidFill>
                <a:prstClr val="black">
                  <a:tint val="75000"/>
                </a:prstClr>
              </a:solidFill>
            </a:endParaRPr>
          </a:p>
        </p:txBody>
      </p:sp>
      <p:sp>
        <p:nvSpPr>
          <p:cNvPr id="6" name="Title 6"/>
          <p:cNvSpPr>
            <a:spLocks noGrp="1"/>
          </p:cNvSpPr>
          <p:nvPr>
            <p:ph type="title"/>
          </p:nvPr>
        </p:nvSpPr>
        <p:spPr>
          <a:xfrm>
            <a:off x="457200" y="233492"/>
            <a:ext cx="8226854" cy="940443"/>
          </a:xfrm>
        </p:spPr>
        <p:txBody>
          <a:bodyPr vert="horz" lIns="45720" rIns="45720" anchor="ctr">
            <a:normAutofit/>
          </a:bodyPr>
          <a:lstStyle/>
          <a:p>
            <a:pPr algn="ctr"/>
            <a:r>
              <a:rPr lang="en-GB" sz="3600" dirty="0"/>
              <a:t>Unbaked: Vacuum validation steps </a:t>
            </a:r>
          </a:p>
        </p:txBody>
      </p:sp>
      <p:sp>
        <p:nvSpPr>
          <p:cNvPr id="7" name="Content Placeholder 7"/>
          <p:cNvSpPr>
            <a:spLocks noGrp="1"/>
          </p:cNvSpPr>
          <p:nvPr>
            <p:ph idx="1"/>
          </p:nvPr>
        </p:nvSpPr>
        <p:spPr>
          <a:xfrm>
            <a:off x="424934" y="1770238"/>
            <a:ext cx="8226854" cy="3975183"/>
          </a:xfrm>
        </p:spPr>
        <p:txBody>
          <a:bodyPr>
            <a:normAutofit/>
          </a:bodyPr>
          <a:lstStyle/>
          <a:p>
            <a:pPr marL="36576" indent="0" algn="ctr">
              <a:buClr>
                <a:srgbClr val="7030A0"/>
              </a:buClr>
              <a:buNone/>
            </a:pPr>
            <a:r>
              <a:rPr lang="en-GB" sz="2400" dirty="0"/>
              <a:t>Measurement and verification of vacuum performance</a:t>
            </a:r>
          </a:p>
          <a:p>
            <a:pPr marL="36576" indent="0">
              <a:buClr>
                <a:srgbClr val="7030A0"/>
              </a:buClr>
              <a:buNone/>
            </a:pPr>
            <a:endParaRPr lang="en-GB" sz="2400" b="1" dirty="0">
              <a:solidFill>
                <a:srgbClr val="7030A0"/>
              </a:solidFill>
            </a:endParaRPr>
          </a:p>
          <a:p>
            <a:pPr lvl="2">
              <a:buClr>
                <a:srgbClr val="FFC000"/>
              </a:buClr>
              <a:buFont typeface="Wingdings" panose="05000000000000000000" pitchFamily="2" charset="2"/>
              <a:buChar char="§"/>
            </a:pPr>
            <a:r>
              <a:rPr lang="en-GB" sz="2000" dirty="0"/>
              <a:t>Functionality</a:t>
            </a:r>
          </a:p>
          <a:p>
            <a:pPr lvl="2">
              <a:buClr>
                <a:srgbClr val="FFC000"/>
              </a:buClr>
              <a:buFont typeface="Wingdings" panose="05000000000000000000" pitchFamily="2" charset="2"/>
              <a:buChar char="§"/>
            </a:pPr>
            <a:r>
              <a:rPr lang="en-GB" sz="2000" dirty="0"/>
              <a:t>Leak tightness (First: high background)</a:t>
            </a:r>
          </a:p>
          <a:p>
            <a:pPr lvl="2">
              <a:buClr>
                <a:srgbClr val="FFC000"/>
              </a:buClr>
              <a:buFont typeface="Wingdings" panose="05000000000000000000" pitchFamily="2" charset="2"/>
              <a:buChar char="§"/>
            </a:pPr>
            <a:r>
              <a:rPr lang="en-GB" sz="2000" dirty="0"/>
              <a:t>Outgassing rate after 24h of pump down</a:t>
            </a:r>
          </a:p>
          <a:p>
            <a:pPr lvl="2">
              <a:buClr>
                <a:srgbClr val="FFC000"/>
              </a:buClr>
              <a:buFont typeface="Wingdings" panose="05000000000000000000" pitchFamily="2" charset="2"/>
              <a:buChar char="§"/>
            </a:pPr>
            <a:r>
              <a:rPr lang="en-GB" sz="2000" dirty="0"/>
              <a:t>Residual Gas Analysis</a:t>
            </a:r>
          </a:p>
          <a:p>
            <a:pPr lvl="2">
              <a:buClr>
                <a:srgbClr val="FFC000"/>
              </a:buClr>
              <a:buFont typeface="Wingdings" panose="05000000000000000000" pitchFamily="2" charset="2"/>
              <a:buChar char="§"/>
            </a:pPr>
            <a:r>
              <a:rPr lang="en-GB" sz="2000" dirty="0"/>
              <a:t>Leak tightness (Final)</a:t>
            </a:r>
          </a:p>
        </p:txBody>
      </p:sp>
      <p:pic>
        <p:nvPicPr>
          <p:cNvPr id="3" name="Picture 2">
            <a:extLst>
              <a:ext uri="{FF2B5EF4-FFF2-40B4-BE49-F238E27FC236}">
                <a16:creationId xmlns:a16="http://schemas.microsoft.com/office/drawing/2014/main" id="{7C5B24BF-EF8D-A963-CA9D-9E5F1AC2391C}"/>
              </a:ext>
            </a:extLst>
          </p:cNvPr>
          <p:cNvPicPr>
            <a:picLocks noChangeAspect="1"/>
          </p:cNvPicPr>
          <p:nvPr/>
        </p:nvPicPr>
        <p:blipFill>
          <a:blip r:embed="rId2"/>
          <a:stretch>
            <a:fillRect/>
          </a:stretch>
        </p:blipFill>
        <p:spPr>
          <a:xfrm>
            <a:off x="3994040" y="6364734"/>
            <a:ext cx="4657748" cy="365792"/>
          </a:xfrm>
          <a:prstGeom prst="rect">
            <a:avLst/>
          </a:prstGeom>
        </p:spPr>
      </p:pic>
    </p:spTree>
    <p:extLst>
      <p:ext uri="{BB962C8B-B14F-4D97-AF65-F5344CB8AC3E}">
        <p14:creationId xmlns:p14="http://schemas.microsoft.com/office/powerpoint/2010/main" val="15014592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solidFill>
                  <a:prstClr val="black">
                    <a:tint val="75000"/>
                  </a:prstClr>
                </a:solidFill>
              </a:rPr>
              <a:pPr/>
              <a:t>12</a:t>
            </a:fld>
            <a:endParaRPr lang="en-US" dirty="0">
              <a:solidFill>
                <a:prstClr val="black">
                  <a:tint val="75000"/>
                </a:prstClr>
              </a:solidFill>
            </a:endParaRPr>
          </a:p>
        </p:txBody>
      </p:sp>
      <p:sp>
        <p:nvSpPr>
          <p:cNvPr id="6" name="Rectangle 5"/>
          <p:cNvSpPr/>
          <p:nvPr/>
        </p:nvSpPr>
        <p:spPr>
          <a:xfrm>
            <a:off x="4942681" y="4160670"/>
            <a:ext cx="3867150" cy="584775"/>
          </a:xfrm>
          <a:prstGeom prst="rect">
            <a:avLst/>
          </a:prstGeom>
        </p:spPr>
        <p:txBody>
          <a:bodyPr wrap="square">
            <a:spAutoFit/>
          </a:bodyPr>
          <a:lstStyle/>
          <a:p>
            <a:pPr algn="ctr">
              <a:spcBef>
                <a:spcPts val="1000"/>
              </a:spcBef>
              <a:spcAft>
                <a:spcPts val="500"/>
              </a:spcAft>
            </a:pPr>
            <a:r>
              <a:rPr lang="en-GB" sz="1600" b="1" dirty="0">
                <a:solidFill>
                  <a:srgbClr val="FF0000"/>
                </a:solidFill>
              </a:rPr>
              <a:t>Atomic mass units from 44 to 100                           (Indication of organic contamination)</a:t>
            </a:r>
            <a:endParaRPr lang="en-GB" sz="1600" dirty="0"/>
          </a:p>
        </p:txBody>
      </p:sp>
      <p:sp>
        <p:nvSpPr>
          <p:cNvPr id="7" name="Rectangle 6"/>
          <p:cNvSpPr/>
          <p:nvPr/>
        </p:nvSpPr>
        <p:spPr>
          <a:xfrm>
            <a:off x="473270" y="4268392"/>
            <a:ext cx="4105275" cy="338554"/>
          </a:xfrm>
          <a:prstGeom prst="rect">
            <a:avLst/>
          </a:prstGeom>
        </p:spPr>
        <p:txBody>
          <a:bodyPr wrap="square">
            <a:spAutoFit/>
          </a:bodyPr>
          <a:lstStyle/>
          <a:p>
            <a:pPr lvl="0" algn="ctr">
              <a:spcBef>
                <a:spcPts val="1000"/>
              </a:spcBef>
              <a:spcAft>
                <a:spcPts val="500"/>
              </a:spcAft>
            </a:pPr>
            <a:r>
              <a:rPr lang="en-GB" sz="1600" b="1" dirty="0">
                <a:solidFill>
                  <a:srgbClr val="FF0000"/>
                </a:solidFill>
              </a:rPr>
              <a:t>Atomic mass units from 18 to 44</a:t>
            </a:r>
            <a:r>
              <a:rPr lang="en-GB" sz="1600" dirty="0"/>
              <a:t> </a:t>
            </a:r>
          </a:p>
        </p:txBody>
      </p:sp>
      <p:sp>
        <p:nvSpPr>
          <p:cNvPr id="8" name="Title 1"/>
          <p:cNvSpPr>
            <a:spLocks noGrp="1"/>
          </p:cNvSpPr>
          <p:nvPr>
            <p:ph type="title"/>
          </p:nvPr>
        </p:nvSpPr>
        <p:spPr>
          <a:xfrm>
            <a:off x="0" y="233492"/>
            <a:ext cx="9144000" cy="940443"/>
          </a:xfrm>
        </p:spPr>
        <p:txBody>
          <a:bodyPr>
            <a:noAutofit/>
          </a:bodyPr>
          <a:lstStyle/>
          <a:p>
            <a:pPr algn="ctr"/>
            <a:r>
              <a:rPr lang="en-GB" sz="3600" dirty="0"/>
              <a:t>Unbaked: Acceptance Thresholds Overview</a:t>
            </a:r>
          </a:p>
        </p:txBody>
      </p:sp>
      <p:sp>
        <p:nvSpPr>
          <p:cNvPr id="9" name="TextBox 8"/>
          <p:cNvSpPr txBox="1"/>
          <p:nvPr/>
        </p:nvSpPr>
        <p:spPr>
          <a:xfrm>
            <a:off x="486361" y="1329403"/>
            <a:ext cx="8165390" cy="2246769"/>
          </a:xfrm>
          <a:prstGeom prst="rect">
            <a:avLst/>
          </a:prstGeom>
          <a:noFill/>
        </p:spPr>
        <p:txBody>
          <a:bodyPr wrap="square" rtlCol="0">
            <a:spAutoFit/>
          </a:bodyPr>
          <a:lstStyle/>
          <a:p>
            <a:pPr marL="342900" indent="-342900">
              <a:buClr>
                <a:srgbClr val="FFC000"/>
              </a:buClr>
              <a:buFont typeface="Wingdings" panose="05000000000000000000" pitchFamily="2" charset="2"/>
              <a:buChar char="§"/>
            </a:pPr>
            <a:r>
              <a:rPr lang="en-GB" sz="2000" dirty="0"/>
              <a:t>He leak rate:</a:t>
            </a:r>
          </a:p>
          <a:p>
            <a:pPr marL="1257300" lvl="2" indent="-342900">
              <a:buClr>
                <a:srgbClr val="FFC000"/>
              </a:buClr>
              <a:buFont typeface="Wingdings" panose="05000000000000000000" pitchFamily="2" charset="2"/>
              <a:buChar char="§"/>
            </a:pPr>
            <a:r>
              <a:rPr lang="en-GB" sz="1600" dirty="0"/>
              <a:t>Q</a:t>
            </a:r>
            <a:r>
              <a:rPr lang="en-GB" sz="1600" baseline="-25000" dirty="0"/>
              <a:t>AIR</a:t>
            </a:r>
            <a:r>
              <a:rPr lang="en-GB" sz="1600" dirty="0"/>
              <a:t>&lt; 10</a:t>
            </a:r>
            <a:r>
              <a:rPr lang="en-GB" sz="1600" baseline="30000" dirty="0"/>
              <a:t>-10</a:t>
            </a:r>
            <a:r>
              <a:rPr lang="en-GB" sz="1600" dirty="0"/>
              <a:t> </a:t>
            </a:r>
            <a:r>
              <a:rPr lang="en-GB" sz="1600" dirty="0" err="1"/>
              <a:t>mbar∙l</a:t>
            </a:r>
            <a:r>
              <a:rPr lang="en-GB" sz="1600" dirty="0"/>
              <a:t>/s</a:t>
            </a:r>
          </a:p>
          <a:p>
            <a:pPr marL="1257300" lvl="2" indent="-342900">
              <a:buClr>
                <a:srgbClr val="FFC000"/>
              </a:buClr>
              <a:buFont typeface="Wingdings" panose="05000000000000000000" pitchFamily="2" charset="2"/>
              <a:buChar char="§"/>
            </a:pPr>
            <a:endParaRPr lang="en-GB" sz="1600" dirty="0"/>
          </a:p>
          <a:p>
            <a:pPr marL="342900" indent="-342900">
              <a:buClr>
                <a:srgbClr val="FFC000"/>
              </a:buClr>
              <a:buFont typeface="Wingdings" panose="05000000000000000000" pitchFamily="2" charset="2"/>
              <a:buChar char="§"/>
            </a:pPr>
            <a:endParaRPr lang="en-GB" sz="800" dirty="0"/>
          </a:p>
          <a:p>
            <a:pPr marL="342900" indent="-342900">
              <a:buClr>
                <a:srgbClr val="FFC000"/>
              </a:buClr>
              <a:buFont typeface="Wingdings" panose="05000000000000000000" pitchFamily="2" charset="2"/>
              <a:buChar char="§"/>
            </a:pPr>
            <a:r>
              <a:rPr lang="en-GB" sz="2000" dirty="0"/>
              <a:t>Outgassing rate after 24h of pump down: </a:t>
            </a:r>
          </a:p>
          <a:p>
            <a:pPr marL="1257300" lvl="2" indent="-342900">
              <a:buClr>
                <a:srgbClr val="FFC000"/>
              </a:buClr>
              <a:buFont typeface="Wingdings" panose="05000000000000000000" pitchFamily="2" charset="2"/>
              <a:buChar char="§"/>
            </a:pPr>
            <a:r>
              <a:rPr lang="en-GB" sz="1600" dirty="0" err="1"/>
              <a:t>Q</a:t>
            </a:r>
            <a:r>
              <a:rPr lang="en-GB" sz="1600" baseline="-25000" dirty="0" err="1"/>
              <a:t>Out</a:t>
            </a:r>
            <a:r>
              <a:rPr lang="en-GB" sz="1600" baseline="-25000" dirty="0"/>
              <a:t> </a:t>
            </a:r>
            <a:r>
              <a:rPr lang="en-GB" sz="1600" dirty="0"/>
              <a:t>&lt; Depends on the machine</a:t>
            </a:r>
          </a:p>
          <a:p>
            <a:pPr marL="1257300" lvl="2" indent="-342900">
              <a:buClr>
                <a:srgbClr val="FFC000"/>
              </a:buClr>
              <a:buFont typeface="Wingdings" panose="05000000000000000000" pitchFamily="2" charset="2"/>
              <a:buChar char="§"/>
            </a:pPr>
            <a:endParaRPr lang="en-GB" sz="1600" dirty="0"/>
          </a:p>
          <a:p>
            <a:pPr marL="342900" indent="-342900">
              <a:buClr>
                <a:srgbClr val="FFC000"/>
              </a:buClr>
              <a:buFont typeface="Wingdings" panose="05000000000000000000" pitchFamily="2" charset="2"/>
              <a:buChar char="§"/>
            </a:pPr>
            <a:endParaRPr lang="en-GB" sz="800" dirty="0"/>
          </a:p>
          <a:p>
            <a:pPr marL="342900" indent="-342900">
              <a:buClr>
                <a:srgbClr val="FFC000"/>
              </a:buClr>
              <a:buFont typeface="Wingdings" panose="05000000000000000000" pitchFamily="2" charset="2"/>
              <a:buChar char="§"/>
            </a:pPr>
            <a:r>
              <a:rPr lang="en-GB" sz="2000" dirty="0"/>
              <a:t>Gas composition: </a:t>
            </a:r>
            <a:r>
              <a:rPr lang="en-GB" sz="2000" b="1" dirty="0">
                <a:solidFill>
                  <a:srgbClr val="00B050"/>
                </a:solidFill>
              </a:rPr>
              <a:t>H</a:t>
            </a:r>
            <a:r>
              <a:rPr lang="en-GB" sz="2000" b="1" baseline="-25000" dirty="0">
                <a:solidFill>
                  <a:srgbClr val="00B050"/>
                </a:solidFill>
              </a:rPr>
              <a:t>2</a:t>
            </a:r>
            <a:r>
              <a:rPr lang="en-GB" sz="2000" b="1" dirty="0">
                <a:solidFill>
                  <a:srgbClr val="00B050"/>
                </a:solidFill>
              </a:rPr>
              <a:t>O</a:t>
            </a:r>
            <a:r>
              <a:rPr lang="en-GB" sz="2000" dirty="0"/>
              <a:t> is the dominant peak</a:t>
            </a:r>
          </a:p>
        </p:txBody>
      </p:sp>
      <p:graphicFrame>
        <p:nvGraphicFramePr>
          <p:cNvPr id="10" name="Table 9"/>
          <p:cNvGraphicFramePr>
            <a:graphicFrameLocks noGrp="1"/>
          </p:cNvGraphicFramePr>
          <p:nvPr>
            <p:extLst>
              <p:ext uri="{D42A27DB-BD31-4B8C-83A1-F6EECF244321}">
                <p14:modId xmlns:p14="http://schemas.microsoft.com/office/powerpoint/2010/main" val="836306449"/>
              </p:ext>
            </p:extLst>
          </p:nvPr>
        </p:nvGraphicFramePr>
        <p:xfrm>
          <a:off x="335799" y="4160670"/>
          <a:ext cx="4380217" cy="1356562"/>
        </p:xfrm>
        <a:graphic>
          <a:graphicData uri="http://schemas.openxmlformats.org/drawingml/2006/table">
            <a:tbl>
              <a:tblPr>
                <a:tableStyleId>{5C22544A-7EE6-4342-B048-85BDC9FD1C3A}</a:tableStyleId>
              </a:tblPr>
              <a:tblGrid>
                <a:gridCol w="4380217">
                  <a:extLst>
                    <a:ext uri="{9D8B030D-6E8A-4147-A177-3AD203B41FA5}">
                      <a16:colId xmlns:a16="http://schemas.microsoft.com/office/drawing/2014/main" val="20000"/>
                    </a:ext>
                  </a:extLst>
                </a:gridCol>
              </a:tblGrid>
              <a:tr h="1356562">
                <a:tc>
                  <a:txBody>
                    <a:bodyPr/>
                    <a:lstStyle/>
                    <a:p>
                      <a:pPr marL="0" indent="0" algn="ctr">
                        <a:lnSpc>
                          <a:spcPct val="115000"/>
                        </a:lnSpc>
                        <a:spcBef>
                          <a:spcPts val="250"/>
                        </a:spcBef>
                        <a:spcAft>
                          <a:spcPts val="125"/>
                        </a:spcAft>
                      </a:pPr>
                      <a:r>
                        <a:rPr lang="en-GB" sz="1400" dirty="0">
                          <a:effectLst/>
                        </a:rPr>
                        <a:t>All the masses between </a:t>
                      </a:r>
                      <a:r>
                        <a:rPr lang="en-GB" sz="1400" b="1" dirty="0">
                          <a:effectLst/>
                        </a:rPr>
                        <a:t>18 et 44 </a:t>
                      </a:r>
                      <a:r>
                        <a:rPr lang="en-GB" sz="1400" dirty="0">
                          <a:effectLst/>
                        </a:rPr>
                        <a:t>are at least </a:t>
                      </a:r>
                      <a:r>
                        <a:rPr lang="en-GB" sz="1400" b="1" dirty="0">
                          <a:solidFill>
                            <a:srgbClr val="FF0000"/>
                          </a:solidFill>
                          <a:effectLst/>
                        </a:rPr>
                        <a:t>100 lower of the intensity of peak 18 </a:t>
                      </a:r>
                      <a:r>
                        <a:rPr lang="en-GB" sz="1400" dirty="0">
                          <a:effectLst/>
                        </a:rPr>
                        <a:t>(2 order of magnitude lower) except for masses 28 et 44</a:t>
                      </a:r>
                      <a:endParaRPr lang="en-GB"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114300" marR="114300" marT="0" marB="0" anchor="ctr">
                    <a:solidFill>
                      <a:schemeClr val="accent1">
                        <a:lumMod val="20000"/>
                        <a:lumOff val="80000"/>
                      </a:schemeClr>
                    </a:solidFill>
                  </a:tcPr>
                </a:tc>
                <a:extLst>
                  <a:ext uri="{0D108BD9-81ED-4DB2-BD59-A6C34878D82A}">
                    <a16:rowId xmlns:a16="http://schemas.microsoft.com/office/drawing/2014/main" val="10000"/>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293669252"/>
              </p:ext>
            </p:extLst>
          </p:nvPr>
        </p:nvGraphicFramePr>
        <p:xfrm>
          <a:off x="4860032" y="4160670"/>
          <a:ext cx="4032448" cy="1284554"/>
        </p:xfrm>
        <a:graphic>
          <a:graphicData uri="http://schemas.openxmlformats.org/drawingml/2006/table">
            <a:tbl>
              <a:tblPr>
                <a:tableStyleId>{5C22544A-7EE6-4342-B048-85BDC9FD1C3A}</a:tableStyleId>
              </a:tblPr>
              <a:tblGrid>
                <a:gridCol w="4032448">
                  <a:extLst>
                    <a:ext uri="{9D8B030D-6E8A-4147-A177-3AD203B41FA5}">
                      <a16:colId xmlns:a16="http://schemas.microsoft.com/office/drawing/2014/main" val="20000"/>
                    </a:ext>
                  </a:extLst>
                </a:gridCol>
              </a:tblGrid>
              <a:tr h="1284554">
                <a:tc>
                  <a:txBody>
                    <a:bodyPr/>
                    <a:lstStyle/>
                    <a:p>
                      <a:pPr marL="0" indent="0" algn="ctr">
                        <a:spcBef>
                          <a:spcPts val="250"/>
                        </a:spcBef>
                        <a:spcAft>
                          <a:spcPts val="125"/>
                        </a:spcAft>
                      </a:pPr>
                      <a:r>
                        <a:rPr lang="en-GB" sz="1400" dirty="0">
                          <a:effectLst/>
                        </a:rPr>
                        <a:t>All the masses from </a:t>
                      </a:r>
                      <a:r>
                        <a:rPr lang="en-GB" sz="1400" b="1" dirty="0">
                          <a:effectLst/>
                        </a:rPr>
                        <a:t>44 to 100 </a:t>
                      </a:r>
                      <a:r>
                        <a:rPr lang="en-GB" sz="1400" dirty="0">
                          <a:effectLst/>
                        </a:rPr>
                        <a:t>are at least </a:t>
                      </a:r>
                      <a:r>
                        <a:rPr lang="en-GB" sz="1400" b="1" dirty="0">
                          <a:solidFill>
                            <a:srgbClr val="FF0000"/>
                          </a:solidFill>
                          <a:effectLst/>
                        </a:rPr>
                        <a:t>1000 lower of the intensity of peak 18 </a:t>
                      </a:r>
                      <a:r>
                        <a:rPr lang="en-GB" sz="1400" dirty="0">
                          <a:effectLst/>
                        </a:rPr>
                        <a:t>(3 order of magnitude lower) except for mass 44</a:t>
                      </a:r>
                      <a:endParaRPr lang="en-GB" sz="1400" dirty="0">
                        <a:effectLst/>
                        <a:latin typeface="Verdana" panose="020B0604030504040204" pitchFamily="34" charset="0"/>
                        <a:ea typeface="MS Mincho" panose="02020609040205080304" pitchFamily="49" charset="-128"/>
                        <a:cs typeface="Times New Roman" panose="02020603050405020304" pitchFamily="18" charset="0"/>
                      </a:endParaRPr>
                    </a:p>
                  </a:txBody>
                  <a:tcPr marL="114300" marR="114300" marT="0" marB="0" anchor="ctr">
                    <a:solidFill>
                      <a:schemeClr val="accent1">
                        <a:lumMod val="20000"/>
                        <a:lumOff val="80000"/>
                      </a:schemeClr>
                    </a:solidFill>
                  </a:tcPr>
                </a:tc>
                <a:extLst>
                  <a:ext uri="{0D108BD9-81ED-4DB2-BD59-A6C34878D82A}">
                    <a16:rowId xmlns:a16="http://schemas.microsoft.com/office/drawing/2014/main" val="10000"/>
                  </a:ext>
                </a:extLst>
              </a:tr>
            </a:tbl>
          </a:graphicData>
        </a:graphic>
      </p:graphicFrame>
      <p:sp>
        <p:nvSpPr>
          <p:cNvPr id="2" name="Footer Placeholder 3">
            <a:extLst>
              <a:ext uri="{FF2B5EF4-FFF2-40B4-BE49-F238E27FC236}">
                <a16:creationId xmlns:a16="http://schemas.microsoft.com/office/drawing/2014/main" id="{86CA0459-91A9-5B5D-6A81-2D97D0498100}"/>
              </a:ext>
            </a:extLst>
          </p:cNvPr>
          <p:cNvSpPr>
            <a:spLocks noGrp="1"/>
          </p:cNvSpPr>
          <p:nvPr>
            <p:ph type="ftr" sz="quarter" idx="11"/>
          </p:nvPr>
        </p:nvSpPr>
        <p:spPr>
          <a:xfrm>
            <a:off x="3419872" y="6381328"/>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Tree>
    <p:extLst>
      <p:ext uri="{BB962C8B-B14F-4D97-AF65-F5344CB8AC3E}">
        <p14:creationId xmlns:p14="http://schemas.microsoft.com/office/powerpoint/2010/main" val="41487069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solidFill>
                  <a:prstClr val="black">
                    <a:tint val="75000"/>
                  </a:prstClr>
                </a:solidFill>
              </a:rPr>
              <a:pPr/>
              <a:t>13</a:t>
            </a:fld>
            <a:endParaRPr lang="en-US" dirty="0">
              <a:solidFill>
                <a:prstClr val="black">
                  <a:tint val="75000"/>
                </a:prstClr>
              </a:solidFill>
            </a:endParaRPr>
          </a:p>
        </p:txBody>
      </p:sp>
      <p:sp>
        <p:nvSpPr>
          <p:cNvPr id="6" name="Title 1"/>
          <p:cNvSpPr>
            <a:spLocks noGrp="1"/>
          </p:cNvSpPr>
          <p:nvPr>
            <p:ph type="title"/>
          </p:nvPr>
        </p:nvSpPr>
        <p:spPr>
          <a:xfrm>
            <a:off x="107504" y="215079"/>
            <a:ext cx="8856984" cy="705332"/>
          </a:xfrm>
        </p:spPr>
        <p:txBody>
          <a:bodyPr>
            <a:noAutofit/>
          </a:bodyPr>
          <a:lstStyle/>
          <a:p>
            <a:pPr algn="ctr"/>
            <a:r>
              <a:rPr lang="en-GB" sz="4000" dirty="0"/>
              <a:t>Acceptance tests for unbaked components</a:t>
            </a:r>
          </a:p>
        </p:txBody>
      </p:sp>
      <p:graphicFrame>
        <p:nvGraphicFramePr>
          <p:cNvPr id="7" name="Object 6"/>
          <p:cNvGraphicFramePr>
            <a:graphicFrameLocks noChangeAspect="1"/>
          </p:cNvGraphicFramePr>
          <p:nvPr/>
        </p:nvGraphicFramePr>
        <p:xfrm>
          <a:off x="392137" y="1280757"/>
          <a:ext cx="4098440" cy="3136054"/>
        </p:xfrm>
        <a:graphic>
          <a:graphicData uri="http://schemas.openxmlformats.org/presentationml/2006/ole">
            <mc:AlternateContent xmlns:mc="http://schemas.openxmlformats.org/markup-compatibility/2006">
              <mc:Choice xmlns:v="urn:schemas-microsoft-com:vml" Requires="v">
                <p:oleObj name="Graph" r:id="rId2" imgW="3920760" imgH="3000960" progId="Origin50.Graph">
                  <p:embed/>
                </p:oleObj>
              </mc:Choice>
              <mc:Fallback>
                <p:oleObj name="Graph" r:id="rId2" imgW="3920760" imgH="3000960" progId="Origin50.Graph">
                  <p:embed/>
                  <p:pic>
                    <p:nvPicPr>
                      <p:cNvPr id="0" name=""/>
                      <p:cNvPicPr/>
                      <p:nvPr/>
                    </p:nvPicPr>
                    <p:blipFill>
                      <a:blip r:embed="rId3"/>
                      <a:stretch>
                        <a:fillRect/>
                      </a:stretch>
                    </p:blipFill>
                    <p:spPr>
                      <a:xfrm>
                        <a:off x="392137" y="1280757"/>
                        <a:ext cx="4098440" cy="3136054"/>
                      </a:xfrm>
                      <a:prstGeom prst="rect">
                        <a:avLst/>
                      </a:prstGeom>
                    </p:spPr>
                  </p:pic>
                </p:oleObj>
              </mc:Fallback>
            </mc:AlternateContent>
          </a:graphicData>
        </a:graphic>
      </p:graphicFrame>
      <p:sp>
        <p:nvSpPr>
          <p:cNvPr id="8" name="TextBox 7"/>
          <p:cNvSpPr txBox="1"/>
          <p:nvPr/>
        </p:nvSpPr>
        <p:spPr>
          <a:xfrm>
            <a:off x="1001268" y="4308947"/>
            <a:ext cx="3034867" cy="1131079"/>
          </a:xfrm>
          <a:prstGeom prst="rect">
            <a:avLst/>
          </a:prstGeom>
          <a:noFill/>
          <a:ln>
            <a:solidFill>
              <a:schemeClr val="tx1"/>
            </a:solidFill>
          </a:ln>
        </p:spPr>
        <p:txBody>
          <a:bodyPr wrap="square" rtlCol="0">
            <a:spAutoFit/>
          </a:bodyPr>
          <a:lstStyle/>
          <a:p>
            <a:pPr algn="just"/>
            <a:r>
              <a:rPr lang="en-GB" sz="1350" dirty="0"/>
              <a:t>Pump down curve: outgassing rate value at 24h in N</a:t>
            </a:r>
            <a:r>
              <a:rPr lang="en-GB" sz="1350" baseline="-25000" dirty="0"/>
              <a:t>2</a:t>
            </a:r>
            <a:r>
              <a:rPr lang="en-GB" sz="1350" dirty="0"/>
              <a:t> equivalent to be compared with the acceptance criteria for each specific accelerator and transfer line.</a:t>
            </a:r>
          </a:p>
        </p:txBody>
      </p:sp>
      <p:cxnSp>
        <p:nvCxnSpPr>
          <p:cNvPr id="9" name="Straight Connector 8"/>
          <p:cNvCxnSpPr/>
          <p:nvPr/>
        </p:nvCxnSpPr>
        <p:spPr>
          <a:xfrm>
            <a:off x="3417968" y="1666494"/>
            <a:ext cx="0" cy="2201418"/>
          </a:xfrm>
          <a:prstGeom prst="line">
            <a:avLst/>
          </a:prstGeom>
          <a:ln>
            <a:solidFill>
              <a:schemeClr val="accent6"/>
            </a:solidFill>
            <a:prstDash val="dashDot"/>
          </a:ln>
        </p:spPr>
        <p:style>
          <a:lnRef idx="2">
            <a:schemeClr val="accent1"/>
          </a:lnRef>
          <a:fillRef idx="0">
            <a:schemeClr val="accent1"/>
          </a:fillRef>
          <a:effectRef idx="1">
            <a:schemeClr val="accent1"/>
          </a:effectRef>
          <a:fontRef idx="minor">
            <a:schemeClr val="tx1"/>
          </a:fontRef>
        </p:style>
      </p:cxnSp>
      <p:sp>
        <p:nvSpPr>
          <p:cNvPr id="10" name="Rounded Rectangle 9"/>
          <p:cNvSpPr/>
          <p:nvPr/>
        </p:nvSpPr>
        <p:spPr>
          <a:xfrm>
            <a:off x="4932039" y="4093096"/>
            <a:ext cx="3819823" cy="1405928"/>
          </a:xfrm>
          <a:prstGeom prst="roundRect">
            <a:avLst/>
          </a:prstGeom>
          <a:solidFill>
            <a:schemeClr val="bg1">
              <a:lumMod val="9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050" b="1" dirty="0">
                <a:solidFill>
                  <a:schemeClr val="tx1"/>
                </a:solidFill>
              </a:rPr>
              <a:t>KEY FACTORS</a:t>
            </a:r>
            <a:r>
              <a:rPr lang="en-GB" sz="1050" dirty="0">
                <a:solidFill>
                  <a:schemeClr val="tx1"/>
                </a:solidFill>
              </a:rPr>
              <a:t>:</a:t>
            </a:r>
          </a:p>
          <a:p>
            <a:pPr marL="214313" indent="-214313" algn="ctr">
              <a:buFont typeface="Courier New" panose="02070309020205020404" pitchFamily="49" charset="0"/>
              <a:buChar char="o"/>
            </a:pPr>
            <a:r>
              <a:rPr lang="en-GB" sz="1050" dirty="0">
                <a:solidFill>
                  <a:schemeClr val="tx1"/>
                </a:solidFill>
              </a:rPr>
              <a:t>The chosen materials (polymers, sintered materials, high vapour pressures materials);</a:t>
            </a:r>
          </a:p>
          <a:p>
            <a:pPr marL="214313" indent="-214313" algn="ctr">
              <a:buFont typeface="Courier New" panose="02070309020205020404" pitchFamily="49" charset="0"/>
              <a:buChar char="o"/>
            </a:pPr>
            <a:r>
              <a:rPr lang="en-GB" sz="1050" dirty="0">
                <a:solidFill>
                  <a:schemeClr val="tx1"/>
                </a:solidFill>
              </a:rPr>
              <a:t>The thermal treatments (pre-baked in air or under vacuum (cladded cables));</a:t>
            </a:r>
          </a:p>
          <a:p>
            <a:pPr marL="214313" indent="-214313" algn="ctr">
              <a:buFont typeface="Courier New" panose="02070309020205020404" pitchFamily="49" charset="0"/>
              <a:buChar char="o"/>
            </a:pPr>
            <a:r>
              <a:rPr lang="en-GB" sz="1050" dirty="0">
                <a:solidFill>
                  <a:schemeClr val="tx1"/>
                </a:solidFill>
              </a:rPr>
              <a:t>The mechanical design: trapped volumes, leak tightness.</a:t>
            </a:r>
          </a:p>
        </p:txBody>
      </p:sp>
      <p:graphicFrame>
        <p:nvGraphicFramePr>
          <p:cNvPr id="11" name="Object 10"/>
          <p:cNvGraphicFramePr>
            <a:graphicFrameLocks noChangeAspect="1"/>
          </p:cNvGraphicFramePr>
          <p:nvPr/>
        </p:nvGraphicFramePr>
        <p:xfrm>
          <a:off x="4570627" y="1026933"/>
          <a:ext cx="4282546" cy="3050803"/>
        </p:xfrm>
        <a:graphic>
          <a:graphicData uri="http://schemas.openxmlformats.org/presentationml/2006/ole">
            <mc:AlternateContent xmlns:mc="http://schemas.openxmlformats.org/markup-compatibility/2006">
              <mc:Choice xmlns:v="urn:schemas-microsoft-com:vml" Requires="v">
                <p:oleObj name="KGPlot" r:id="rId4" imgW="6858000" imgH="3568680" progId="KGraph_Plot">
                  <p:embed/>
                </p:oleObj>
              </mc:Choice>
              <mc:Fallback>
                <p:oleObj name="KGPlot" r:id="rId4" imgW="6858000" imgH="3568680" progId="KGraph_Plot">
                  <p:embed/>
                  <p:pic>
                    <p:nvPicPr>
                      <p:cNvPr id="0" name=""/>
                      <p:cNvPicPr/>
                      <p:nvPr/>
                    </p:nvPicPr>
                    <p:blipFill>
                      <a:blip r:embed="rId5"/>
                      <a:stretch>
                        <a:fillRect/>
                      </a:stretch>
                    </p:blipFill>
                    <p:spPr>
                      <a:xfrm>
                        <a:off x="4570627" y="1026933"/>
                        <a:ext cx="4282546" cy="3050803"/>
                      </a:xfrm>
                      <a:prstGeom prst="rect">
                        <a:avLst/>
                      </a:prstGeom>
                    </p:spPr>
                  </p:pic>
                </p:oleObj>
              </mc:Fallback>
            </mc:AlternateContent>
          </a:graphicData>
        </a:graphic>
      </p:graphicFrame>
      <p:sp>
        <p:nvSpPr>
          <p:cNvPr id="12" name="Rectangle 11"/>
          <p:cNvSpPr/>
          <p:nvPr/>
        </p:nvSpPr>
        <p:spPr>
          <a:xfrm rot="16200000">
            <a:off x="6670540" y="3601883"/>
            <a:ext cx="4605502" cy="276999"/>
          </a:xfrm>
          <a:prstGeom prst="rect">
            <a:avLst/>
          </a:prstGeom>
        </p:spPr>
        <p:txBody>
          <a:bodyPr wrap="square">
            <a:spAutoFit/>
          </a:bodyPr>
          <a:lstStyle/>
          <a:p>
            <a:r>
              <a:rPr lang="en-GB" sz="1200" b="1" i="1" dirty="0">
                <a:solidFill>
                  <a:schemeClr val="bg2">
                    <a:lumMod val="50000"/>
                  </a:schemeClr>
                </a:solidFill>
                <a:latin typeface="Arial" panose="020B0604020202020204" pitchFamily="34" charset="0"/>
              </a:rPr>
              <a:t>Courtesy: C. </a:t>
            </a:r>
            <a:r>
              <a:rPr lang="en-GB" sz="1200" b="1" i="1" dirty="0" err="1">
                <a:solidFill>
                  <a:schemeClr val="bg2">
                    <a:lumMod val="50000"/>
                  </a:schemeClr>
                </a:solidFill>
                <a:latin typeface="Arial" panose="020B0604020202020204" pitchFamily="34" charset="0"/>
              </a:rPr>
              <a:t>Pasquino</a:t>
            </a:r>
            <a:r>
              <a:rPr lang="en-GB" sz="1200" b="1" i="1" dirty="0">
                <a:solidFill>
                  <a:schemeClr val="bg2">
                    <a:lumMod val="50000"/>
                  </a:schemeClr>
                </a:solidFill>
                <a:latin typeface="Arial" panose="020B0604020202020204" pitchFamily="34" charset="0"/>
              </a:rPr>
              <a:t> – OLAV -V</a:t>
            </a:r>
            <a:endParaRPr lang="en-GB" sz="1200" b="1" i="1" dirty="0">
              <a:solidFill>
                <a:schemeClr val="bg2">
                  <a:lumMod val="50000"/>
                </a:schemeClr>
              </a:solidFill>
              <a:effectLst/>
              <a:latin typeface="Arial" panose="020B0604020202020204" pitchFamily="34" charset="0"/>
            </a:endParaRPr>
          </a:p>
        </p:txBody>
      </p:sp>
      <p:sp>
        <p:nvSpPr>
          <p:cNvPr id="2" name="Footer Placeholder 3">
            <a:extLst>
              <a:ext uri="{FF2B5EF4-FFF2-40B4-BE49-F238E27FC236}">
                <a16:creationId xmlns:a16="http://schemas.microsoft.com/office/drawing/2014/main" id="{090FA99C-36DB-E579-BD22-CD35FDEBF0CC}"/>
              </a:ext>
            </a:extLst>
          </p:cNvPr>
          <p:cNvSpPr>
            <a:spLocks noGrp="1"/>
          </p:cNvSpPr>
          <p:nvPr>
            <p:ph type="ftr" sz="quarter" idx="11"/>
          </p:nvPr>
        </p:nvSpPr>
        <p:spPr>
          <a:xfrm>
            <a:off x="3419872" y="6381328"/>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Tree>
    <p:extLst>
      <p:ext uri="{BB962C8B-B14F-4D97-AF65-F5344CB8AC3E}">
        <p14:creationId xmlns:p14="http://schemas.microsoft.com/office/powerpoint/2010/main" val="38097491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Is it 24h of pump down enough?</a:t>
            </a:r>
          </a:p>
        </p:txBody>
      </p:sp>
      <p:sp>
        <p:nvSpPr>
          <p:cNvPr id="3" name="Content Placeholder 2"/>
          <p:cNvSpPr>
            <a:spLocks noGrp="1"/>
          </p:cNvSpPr>
          <p:nvPr>
            <p:ph idx="1"/>
          </p:nvPr>
        </p:nvSpPr>
        <p:spPr>
          <a:xfrm>
            <a:off x="457200" y="1325607"/>
            <a:ext cx="8226854" cy="1023273"/>
          </a:xfrm>
        </p:spPr>
        <p:txBody>
          <a:bodyPr>
            <a:normAutofit/>
          </a:bodyPr>
          <a:lstStyle/>
          <a:p>
            <a:r>
              <a:rPr lang="en-GB" sz="2000" dirty="0"/>
              <a:t>24h represent a good compromise that allows performing test within 1 week of time: installation, first leak detection, air venting overnight and final test. However…………..</a:t>
            </a:r>
          </a:p>
        </p:txBody>
      </p:sp>
      <p:sp>
        <p:nvSpPr>
          <p:cNvPr id="5" name="Slide Number Placeholder 4"/>
          <p:cNvSpPr>
            <a:spLocks noGrp="1"/>
          </p:cNvSpPr>
          <p:nvPr>
            <p:ph type="sldNum" sz="quarter" idx="4"/>
          </p:nvPr>
        </p:nvSpPr>
        <p:spPr/>
        <p:txBody>
          <a:bodyPr/>
          <a:lstStyle/>
          <a:p>
            <a:fld id="{17918391-D411-FE40-AAD7-861AE5233E0E}" type="slidenum">
              <a:rPr lang="en-US" smtClean="0">
                <a:solidFill>
                  <a:prstClr val="black">
                    <a:tint val="75000"/>
                  </a:prstClr>
                </a:solidFill>
              </a:rPr>
              <a:pPr/>
              <a:t>14</a:t>
            </a:fld>
            <a:endParaRPr lang="en-US" dirty="0">
              <a:solidFill>
                <a:prstClr val="black">
                  <a:tint val="75000"/>
                </a:prstClr>
              </a:solidFill>
            </a:endParaRPr>
          </a:p>
        </p:txBody>
      </p:sp>
      <p:pic>
        <p:nvPicPr>
          <p:cNvPr id="7" name="Picture 6"/>
          <p:cNvPicPr>
            <a:picLocks noChangeAspect="1"/>
          </p:cNvPicPr>
          <p:nvPr/>
        </p:nvPicPr>
        <p:blipFill rotWithShape="1">
          <a:blip r:embed="rId2"/>
          <a:srcRect l="562" t="2281" b="3937"/>
          <a:stretch/>
        </p:blipFill>
        <p:spPr>
          <a:xfrm>
            <a:off x="1234043" y="2492896"/>
            <a:ext cx="7094131" cy="3528392"/>
          </a:xfrm>
          <a:prstGeom prst="rect">
            <a:avLst/>
          </a:prstGeom>
        </p:spPr>
      </p:pic>
      <p:pic>
        <p:nvPicPr>
          <p:cNvPr id="8" name="Picture 7"/>
          <p:cNvPicPr>
            <a:picLocks noChangeAspect="1"/>
          </p:cNvPicPr>
          <p:nvPr/>
        </p:nvPicPr>
        <p:blipFill rotWithShape="1">
          <a:blip r:embed="rId3"/>
          <a:srcRect t="1938" r="821" b="3078"/>
          <a:stretch/>
        </p:blipFill>
        <p:spPr>
          <a:xfrm>
            <a:off x="1252716" y="2492896"/>
            <a:ext cx="7056784" cy="3528392"/>
          </a:xfrm>
          <a:prstGeom prst="rect">
            <a:avLst/>
          </a:prstGeom>
        </p:spPr>
      </p:pic>
      <p:pic>
        <p:nvPicPr>
          <p:cNvPr id="9" name="Picture 8"/>
          <p:cNvPicPr>
            <a:picLocks noChangeAspect="1"/>
          </p:cNvPicPr>
          <p:nvPr/>
        </p:nvPicPr>
        <p:blipFill rotWithShape="1">
          <a:blip r:embed="rId4"/>
          <a:srcRect t="1953" r="-58" b="2326"/>
          <a:stretch/>
        </p:blipFill>
        <p:spPr>
          <a:xfrm>
            <a:off x="1199382" y="2500552"/>
            <a:ext cx="7128792" cy="3528392"/>
          </a:xfrm>
          <a:prstGeom prst="rect">
            <a:avLst/>
          </a:prstGeom>
        </p:spPr>
      </p:pic>
      <p:grpSp>
        <p:nvGrpSpPr>
          <p:cNvPr id="11" name="Group 10"/>
          <p:cNvGrpSpPr/>
          <p:nvPr/>
        </p:nvGrpSpPr>
        <p:grpSpPr>
          <a:xfrm>
            <a:off x="107504" y="5054674"/>
            <a:ext cx="2520280" cy="1686694"/>
            <a:chOff x="662129" y="4658919"/>
            <a:chExt cx="3762375" cy="2190750"/>
          </a:xfrm>
        </p:grpSpPr>
        <p:pic>
          <p:nvPicPr>
            <p:cNvPr id="17410" name="Picture 2" descr="http://www.axon-cable.com/en/02_products/02_composite-cables/05/img/img_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2129" y="4658919"/>
              <a:ext cx="3762375" cy="219075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662130" y="4658919"/>
              <a:ext cx="1931198" cy="83948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GB" sz="900" dirty="0">
                  <a:latin typeface="Arial" panose="020B0604020202020204" pitchFamily="34" charset="0"/>
                </a:rPr>
                <a:t>Example of insulated cable with polyimide film of 0.2mm thickness</a:t>
              </a:r>
              <a:endParaRPr lang="en-GB" sz="900" dirty="0"/>
            </a:p>
          </p:txBody>
        </p:sp>
      </p:grpSp>
      <p:cxnSp>
        <p:nvCxnSpPr>
          <p:cNvPr id="13" name="Straight Arrow Connector 12"/>
          <p:cNvCxnSpPr/>
          <p:nvPr/>
        </p:nvCxnSpPr>
        <p:spPr>
          <a:xfrm flipH="1">
            <a:off x="5934064" y="3830538"/>
            <a:ext cx="1295109" cy="32632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7379992" y="3091874"/>
            <a:ext cx="1625292" cy="646331"/>
          </a:xfrm>
          <a:prstGeom prst="rect">
            <a:avLst/>
          </a:prstGeom>
          <a:ln>
            <a:solidFill>
              <a:srgbClr val="FF0000"/>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GB" dirty="0"/>
              <a:t>Exponential decay</a:t>
            </a:r>
          </a:p>
        </p:txBody>
      </p:sp>
      <p:pic>
        <p:nvPicPr>
          <p:cNvPr id="16" name="Picture 21" descr="Image result for exclamation mark"/>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418154" y="2726632"/>
            <a:ext cx="758349" cy="758349"/>
          </a:xfrm>
          <a:prstGeom prst="rect">
            <a:avLst/>
          </a:prstGeom>
          <a:solidFill>
            <a:srgbClr val="FFFFFF">
              <a:shade val="85000"/>
            </a:srgbClr>
          </a:solidFill>
          <a:ln w="3175" cap="sq">
            <a:solidFill>
              <a:schemeClr val="tx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mc:AlternateContent xmlns:mc="http://schemas.openxmlformats.org/markup-compatibility/2006" xmlns:a14="http://schemas.microsoft.com/office/drawing/2010/main">
        <mc:Choice Requires="a14">
          <p:sp>
            <p:nvSpPr>
              <p:cNvPr id="19" name="TextBox 18"/>
              <p:cNvSpPr txBox="1"/>
              <p:nvPr/>
            </p:nvSpPr>
            <p:spPr>
              <a:xfrm>
                <a:off x="7488713" y="4450629"/>
                <a:ext cx="853116" cy="554960"/>
              </a:xfrm>
              <a:prstGeom prst="rect">
                <a:avLst/>
              </a:prstGeom>
              <a:solidFill>
                <a:schemeClr val="bg1"/>
              </a:solidFill>
              <a:ln>
                <a:solidFill>
                  <a:srgbClr val="FF0000"/>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600" i="1" smtClean="0">
                              <a:latin typeface="Cambria Math" panose="02040503050406030204" pitchFamily="18" charset="0"/>
                            </a:rPr>
                          </m:ctrlPr>
                        </m:sSubPr>
                        <m:e>
                          <m:r>
                            <a:rPr lang="en-US" sz="1600" b="0" i="1" smtClean="0">
                              <a:latin typeface="Cambria Math" panose="02040503050406030204" pitchFamily="18" charset="0"/>
                            </a:rPr>
                            <m:t>𝑞</m:t>
                          </m:r>
                        </m:e>
                        <m:sub>
                          <m:sSub>
                            <m:sSubPr>
                              <m:ctrlPr>
                                <a:rPr lang="en-GB" sz="1600" i="1" smtClean="0">
                                  <a:latin typeface="Cambria Math" panose="02040503050406030204" pitchFamily="18" charset="0"/>
                                </a:rPr>
                              </m:ctrlPr>
                            </m:sSubPr>
                            <m:e>
                              <m:r>
                                <a:rPr lang="en-US" sz="1600" b="0" i="1" smtClean="0">
                                  <a:latin typeface="Cambria Math" panose="02040503050406030204" pitchFamily="18" charset="0"/>
                                </a:rPr>
                                <m:t>𝐻</m:t>
                              </m:r>
                            </m:e>
                            <m:sub>
                              <m:r>
                                <a:rPr lang="en-US" sz="1600" b="0" i="1" smtClean="0">
                                  <a:latin typeface="Cambria Math" panose="02040503050406030204" pitchFamily="18" charset="0"/>
                                </a:rPr>
                                <m:t>2</m:t>
                              </m:r>
                            </m:sub>
                          </m:sSub>
                          <m:r>
                            <a:rPr lang="en-US" sz="1600" b="0" i="1" smtClean="0">
                              <a:latin typeface="Cambria Math" panose="02040503050406030204" pitchFamily="18" charset="0"/>
                            </a:rPr>
                            <m:t>𝑂</m:t>
                          </m:r>
                        </m:sub>
                      </m:sSub>
                      <m:r>
                        <a:rPr lang="en-GB" sz="1600" i="1" smtClean="0">
                          <a:latin typeface="Cambria Math" panose="02040503050406030204" pitchFamily="18" charset="0"/>
                          <a:ea typeface="Cambria Math" panose="02040503050406030204" pitchFamily="18" charset="0"/>
                        </a:rPr>
                        <m:t>∝</m:t>
                      </m:r>
                      <m:f>
                        <m:fPr>
                          <m:ctrlPr>
                            <a:rPr lang="en-GB" sz="1600" i="1" smtClean="0">
                              <a:latin typeface="Cambria Math" panose="02040503050406030204" pitchFamily="18" charset="0"/>
                              <a:ea typeface="Cambria Math" panose="02040503050406030204" pitchFamily="18" charset="0"/>
                            </a:rPr>
                          </m:ctrlPr>
                        </m:fPr>
                        <m:num>
                          <m:r>
                            <a:rPr lang="en-US" sz="1600" b="0" i="1" smtClean="0">
                              <a:latin typeface="Cambria Math" panose="02040503050406030204" pitchFamily="18" charset="0"/>
                              <a:ea typeface="Cambria Math" panose="02040503050406030204" pitchFamily="18" charset="0"/>
                            </a:rPr>
                            <m:t>1</m:t>
                          </m:r>
                        </m:num>
                        <m:den>
                          <m:r>
                            <a:rPr lang="en-US" sz="1600" b="0" i="1" smtClean="0">
                              <a:latin typeface="Cambria Math" panose="02040503050406030204" pitchFamily="18" charset="0"/>
                              <a:ea typeface="Cambria Math" panose="02040503050406030204" pitchFamily="18" charset="0"/>
                            </a:rPr>
                            <m:t>𝑡</m:t>
                          </m:r>
                        </m:den>
                      </m:f>
                    </m:oMath>
                  </m:oMathPara>
                </a14:m>
                <a:endParaRPr lang="en-GB" sz="1600" dirty="0"/>
              </a:p>
              <a:p>
                <a:endParaRPr lang="en-GB" sz="500" dirty="0"/>
              </a:p>
            </p:txBody>
          </p:sp>
        </mc:Choice>
        <mc:Fallback xmlns="">
          <p:sp>
            <p:nvSpPr>
              <p:cNvPr id="19" name="TextBox 18"/>
              <p:cNvSpPr txBox="1">
                <a:spLocks noRot="1" noChangeAspect="1" noMove="1" noResize="1" noEditPoints="1" noAdjustHandles="1" noChangeArrowheads="1" noChangeShapeType="1" noTextEdit="1"/>
              </p:cNvSpPr>
              <p:nvPr/>
            </p:nvSpPr>
            <p:spPr>
              <a:xfrm>
                <a:off x="7488713" y="4450629"/>
                <a:ext cx="853116" cy="554960"/>
              </a:xfrm>
              <a:prstGeom prst="rect">
                <a:avLst/>
              </a:prstGeom>
              <a:blipFill rotWithShape="0">
                <a:blip r:embed="rId7"/>
                <a:stretch>
                  <a:fillRect/>
                </a:stretch>
              </a:blipFill>
              <a:ln>
                <a:solidFill>
                  <a:srgbClr val="FF00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3503982" y="2819669"/>
                <a:ext cx="1081493" cy="572273"/>
              </a:xfrm>
              <a:prstGeom prst="rect">
                <a:avLst/>
              </a:prstGeom>
              <a:solidFill>
                <a:schemeClr val="bg1"/>
              </a:solidFill>
              <a:ln>
                <a:solidFill>
                  <a:srgbClr val="FF0000"/>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600" i="1" smtClean="0">
                              <a:latin typeface="Cambria Math" panose="02040503050406030204" pitchFamily="18" charset="0"/>
                            </a:rPr>
                          </m:ctrlPr>
                        </m:sSubPr>
                        <m:e>
                          <m:r>
                            <a:rPr lang="en-US" sz="1600" b="0" i="1" smtClean="0">
                              <a:latin typeface="Cambria Math" panose="02040503050406030204" pitchFamily="18" charset="0"/>
                            </a:rPr>
                            <m:t>𝑞</m:t>
                          </m:r>
                        </m:e>
                        <m:sub>
                          <m:sSub>
                            <m:sSubPr>
                              <m:ctrlPr>
                                <a:rPr lang="en-GB" sz="1600" i="1" smtClean="0">
                                  <a:latin typeface="Cambria Math" panose="02040503050406030204" pitchFamily="18" charset="0"/>
                                </a:rPr>
                              </m:ctrlPr>
                            </m:sSubPr>
                            <m:e>
                              <m:r>
                                <a:rPr lang="en-US" sz="1600" b="0" i="1" smtClean="0">
                                  <a:latin typeface="Cambria Math" panose="02040503050406030204" pitchFamily="18" charset="0"/>
                                </a:rPr>
                                <m:t>𝐻</m:t>
                              </m:r>
                            </m:e>
                            <m:sub>
                              <m:r>
                                <a:rPr lang="en-US" sz="1600" b="0" i="1" smtClean="0">
                                  <a:latin typeface="Cambria Math" panose="02040503050406030204" pitchFamily="18" charset="0"/>
                                </a:rPr>
                                <m:t>2</m:t>
                              </m:r>
                            </m:sub>
                          </m:sSub>
                          <m:r>
                            <a:rPr lang="en-US" sz="1600" b="0" i="1" smtClean="0">
                              <a:latin typeface="Cambria Math" panose="02040503050406030204" pitchFamily="18" charset="0"/>
                            </a:rPr>
                            <m:t>𝑂</m:t>
                          </m:r>
                        </m:sub>
                      </m:sSub>
                      <m:r>
                        <a:rPr lang="en-GB" sz="1600" i="1" smtClean="0">
                          <a:latin typeface="Cambria Math" panose="02040503050406030204" pitchFamily="18" charset="0"/>
                          <a:ea typeface="Cambria Math" panose="02040503050406030204" pitchFamily="18" charset="0"/>
                        </a:rPr>
                        <m:t>∝</m:t>
                      </m:r>
                      <m:f>
                        <m:fPr>
                          <m:ctrlPr>
                            <a:rPr lang="en-GB" sz="1600" i="1" smtClean="0">
                              <a:latin typeface="Cambria Math" panose="02040503050406030204" pitchFamily="18" charset="0"/>
                              <a:ea typeface="Cambria Math" panose="02040503050406030204" pitchFamily="18" charset="0"/>
                            </a:rPr>
                          </m:ctrlPr>
                        </m:fPr>
                        <m:num>
                          <m:r>
                            <a:rPr lang="en-US" sz="1600" b="0" i="1" smtClean="0">
                              <a:latin typeface="Cambria Math" panose="02040503050406030204" pitchFamily="18" charset="0"/>
                              <a:ea typeface="Cambria Math" panose="02040503050406030204" pitchFamily="18" charset="0"/>
                            </a:rPr>
                            <m:t>1</m:t>
                          </m:r>
                        </m:num>
                        <m:den>
                          <m:r>
                            <a:rPr lang="en-GB" sz="1600" i="1" smtClean="0">
                              <a:latin typeface="Cambria Math" panose="02040503050406030204" pitchFamily="18" charset="0"/>
                              <a:ea typeface="Cambria Math" panose="02040503050406030204" pitchFamily="18" charset="0"/>
                            </a:rPr>
                            <m:t>√</m:t>
                          </m:r>
                          <m:r>
                            <a:rPr lang="en-US" sz="1600" b="0" i="1" smtClean="0">
                              <a:latin typeface="Cambria Math" panose="02040503050406030204" pitchFamily="18" charset="0"/>
                              <a:ea typeface="Cambria Math" panose="02040503050406030204" pitchFamily="18" charset="0"/>
                            </a:rPr>
                            <m:t>𝑡</m:t>
                          </m:r>
                        </m:den>
                      </m:f>
                    </m:oMath>
                  </m:oMathPara>
                </a14:m>
                <a:endParaRPr lang="en-GB" sz="1600" dirty="0"/>
              </a:p>
              <a:p>
                <a:endParaRPr lang="en-GB" sz="500" dirty="0"/>
              </a:p>
            </p:txBody>
          </p:sp>
        </mc:Choice>
        <mc:Fallback xmlns="">
          <p:sp>
            <p:nvSpPr>
              <p:cNvPr id="21" name="TextBox 20"/>
              <p:cNvSpPr txBox="1">
                <a:spLocks noRot="1" noChangeAspect="1" noMove="1" noResize="1" noEditPoints="1" noAdjustHandles="1" noChangeArrowheads="1" noChangeShapeType="1" noTextEdit="1"/>
              </p:cNvSpPr>
              <p:nvPr/>
            </p:nvSpPr>
            <p:spPr>
              <a:xfrm>
                <a:off x="3503982" y="2819669"/>
                <a:ext cx="1081493" cy="572273"/>
              </a:xfrm>
              <a:prstGeom prst="rect">
                <a:avLst/>
              </a:prstGeom>
              <a:blipFill rotWithShape="0">
                <a:blip r:embed="rId8"/>
                <a:stretch>
                  <a:fillRect/>
                </a:stretch>
              </a:blipFill>
              <a:ln>
                <a:solidFill>
                  <a:srgbClr val="FF0000"/>
                </a:solidFill>
              </a:ln>
            </p:spPr>
            <p:txBody>
              <a:bodyPr/>
              <a:lstStyle/>
              <a:p>
                <a:r>
                  <a:rPr lang="en-GB">
                    <a:noFill/>
                  </a:rPr>
                  <a:t> </a:t>
                </a:r>
              </a:p>
            </p:txBody>
          </p:sp>
        </mc:Fallback>
      </mc:AlternateContent>
      <p:sp>
        <p:nvSpPr>
          <p:cNvPr id="6" name="TextBox 5"/>
          <p:cNvSpPr txBox="1"/>
          <p:nvPr/>
        </p:nvSpPr>
        <p:spPr>
          <a:xfrm>
            <a:off x="2657780" y="2482400"/>
            <a:ext cx="4457373" cy="1200329"/>
          </a:xfrm>
          <a:prstGeom prst="rect">
            <a:avLst/>
          </a:prstGeom>
          <a:solidFill>
            <a:schemeClr val="accent2">
              <a:lumMod val="40000"/>
              <a:lumOff val="60000"/>
            </a:schemeClr>
          </a:solidFill>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GB" dirty="0"/>
              <a:t>In presence of polymeric materials, the thickness has an important role on their outgassing rate behaviour and should be addressed in advance</a:t>
            </a:r>
          </a:p>
        </p:txBody>
      </p:sp>
      <p:sp>
        <p:nvSpPr>
          <p:cNvPr id="12" name="Footer Placeholder 3">
            <a:extLst>
              <a:ext uri="{FF2B5EF4-FFF2-40B4-BE49-F238E27FC236}">
                <a16:creationId xmlns:a16="http://schemas.microsoft.com/office/drawing/2014/main" id="{2A396206-7C4C-0F35-333C-983929E75BC4}"/>
              </a:ext>
            </a:extLst>
          </p:cNvPr>
          <p:cNvSpPr>
            <a:spLocks noGrp="1"/>
          </p:cNvSpPr>
          <p:nvPr>
            <p:ph type="ftr" sz="quarter" idx="11"/>
          </p:nvPr>
        </p:nvSpPr>
        <p:spPr>
          <a:xfrm>
            <a:off x="3419872" y="6381328"/>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Tree>
    <p:extLst>
      <p:ext uri="{BB962C8B-B14F-4D97-AF65-F5344CB8AC3E}">
        <p14:creationId xmlns:p14="http://schemas.microsoft.com/office/powerpoint/2010/main" val="4208145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par>
                                <p:cTn id="18" presetID="10" presetClass="entr" presetSubtype="0" fill="hold"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par>
                                <p:cTn id="34" presetID="10" presetClass="entr" presetSubtype="0" fill="hold"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9" grpId="0" animBg="1"/>
      <p:bldP spid="21" grpId="0" animBg="1"/>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059DB1C8-E01A-4E53-AC66-367F4CB774CD}"/>
              </a:ext>
            </a:extLst>
          </p:cNvPr>
          <p:cNvSpPr txBox="1"/>
          <p:nvPr/>
        </p:nvSpPr>
        <p:spPr>
          <a:xfrm>
            <a:off x="494596" y="1834592"/>
            <a:ext cx="8189458" cy="3354765"/>
          </a:xfrm>
          <a:prstGeom prst="rect">
            <a:avLst/>
          </a:prstGeom>
          <a:noFill/>
        </p:spPr>
        <p:txBody>
          <a:bodyPr wrap="square" rtlCol="0">
            <a:spAutoFit/>
          </a:bodyPr>
          <a:lstStyle/>
          <a:p>
            <a:r>
              <a:rPr lang="it-IT" dirty="0"/>
              <a:t>Polymers are sometimes the only option as seal/insulator</a:t>
            </a:r>
          </a:p>
          <a:p>
            <a:r>
              <a:rPr lang="it-IT" dirty="0"/>
              <a:t>PEEK, Kapton and Vespel -&gt; Limited bakeout temperature</a:t>
            </a:r>
          </a:p>
          <a:p>
            <a:endParaRPr lang="it-IT" sz="800" dirty="0"/>
          </a:p>
          <a:p>
            <a:r>
              <a:rPr lang="it-IT" dirty="0"/>
              <a:t>Guarantee a certain beam lifetime or certain operation conditions</a:t>
            </a:r>
          </a:p>
          <a:p>
            <a:endParaRPr lang="it-IT" sz="800" dirty="0"/>
          </a:p>
          <a:p>
            <a:r>
              <a:rPr lang="it-IT" dirty="0"/>
              <a:t>Outgassing limit (maximum pressure to be reached in 24 hours) is defined for each machine AND the residual gas analysis free of contaminants</a:t>
            </a:r>
          </a:p>
          <a:p>
            <a:endParaRPr lang="it-IT" sz="800" dirty="0"/>
          </a:p>
          <a:p>
            <a:r>
              <a:rPr lang="it-IT" dirty="0"/>
              <a:t>Acceptance test prior to installation:</a:t>
            </a:r>
          </a:p>
          <a:p>
            <a:endParaRPr lang="it-IT" sz="800" dirty="0"/>
          </a:p>
          <a:p>
            <a:r>
              <a:rPr lang="it-IT" dirty="0"/>
              <a:t>	- Pumpdown        will define the outgassing rate and variation in time</a:t>
            </a:r>
          </a:p>
          <a:p>
            <a:r>
              <a:rPr lang="it-IT" dirty="0"/>
              <a:t>	- Leak detection</a:t>
            </a:r>
          </a:p>
          <a:p>
            <a:r>
              <a:rPr lang="it-IT" dirty="0"/>
              <a:t>	- Outgassing @ 24h</a:t>
            </a:r>
          </a:p>
          <a:p>
            <a:r>
              <a:rPr lang="it-IT" dirty="0"/>
              <a:t>	- RGA scan</a:t>
            </a:r>
          </a:p>
        </p:txBody>
      </p:sp>
      <p:sp>
        <p:nvSpPr>
          <p:cNvPr id="2" name="Title 1"/>
          <p:cNvSpPr>
            <a:spLocks noGrp="1"/>
          </p:cNvSpPr>
          <p:nvPr>
            <p:ph type="title"/>
          </p:nvPr>
        </p:nvSpPr>
        <p:spPr/>
        <p:txBody>
          <a:bodyPr>
            <a:normAutofit fontScale="90000"/>
          </a:bodyPr>
          <a:lstStyle/>
          <a:p>
            <a:pPr marL="36576"/>
            <a:r>
              <a:rPr lang="it-IT" dirty="0"/>
              <a:t>Polymers in vacuum technology</a:t>
            </a:r>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15</a:t>
            </a:fld>
            <a:endParaRPr lang="en-US" dirty="0"/>
          </a:p>
        </p:txBody>
      </p:sp>
      <p:sp>
        <p:nvSpPr>
          <p:cNvPr id="4" name="Footer Placeholder 3">
            <a:extLst>
              <a:ext uri="{FF2B5EF4-FFF2-40B4-BE49-F238E27FC236}">
                <a16:creationId xmlns:a16="http://schemas.microsoft.com/office/drawing/2014/main" id="{709230EF-EC25-5178-E359-99B67AF914A8}"/>
              </a:ext>
            </a:extLst>
          </p:cNvPr>
          <p:cNvSpPr txBox="1">
            <a:spLocks/>
          </p:cNvSpPr>
          <p:nvPr/>
        </p:nvSpPr>
        <p:spPr>
          <a:xfrm>
            <a:off x="3419872" y="6381328"/>
            <a:ext cx="4658484" cy="365123"/>
          </a:xfrm>
          <a:prstGeom prst="rect">
            <a:avLst/>
          </a:prstGeom>
        </p:spPr>
        <p:txBody>
          <a:bodyPr/>
          <a:lstStyle>
            <a:defPPr>
              <a:defRPr lang="en-US"/>
            </a:defPPr>
            <a:lvl1pPr marL="0" algn="l" defTabSz="914400" rtl="0" eaLnBrk="1" latinLnBrk="0" hangingPunct="1">
              <a:defRPr sz="10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a:solidFill>
                  <a:prstClr val="black">
                    <a:tint val="75000"/>
                  </a:prstClr>
                </a:solidFill>
              </a:rPr>
              <a:t>VELO Upgrade II Workshop - Amsterdam, </a:t>
            </a:r>
            <a:r>
              <a:rPr lang="en-US">
                <a:solidFill>
                  <a:prstClr val="black">
                    <a:tint val="75000"/>
                  </a:prstClr>
                </a:solidFill>
              </a:rPr>
              <a:t>6 – 8 Feb 2023 – G.Bregliozzi</a:t>
            </a:r>
            <a:endParaRPr lang="en-US" dirty="0">
              <a:solidFill>
                <a:prstClr val="black">
                  <a:tint val="75000"/>
                </a:prstClr>
              </a:solidFill>
            </a:endParaRPr>
          </a:p>
        </p:txBody>
      </p:sp>
    </p:spTree>
    <p:extLst>
      <p:ext uri="{BB962C8B-B14F-4D97-AF65-F5344CB8AC3E}">
        <p14:creationId xmlns:p14="http://schemas.microsoft.com/office/powerpoint/2010/main" val="180807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36576"/>
            <a:r>
              <a:rPr lang="it-IT" dirty="0"/>
              <a:t>Polymers in vacuum technology</a:t>
            </a:r>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16</a:t>
            </a:fld>
            <a:endParaRPr lang="en-US" dirty="0"/>
          </a:p>
        </p:txBody>
      </p:sp>
      <p:sp>
        <p:nvSpPr>
          <p:cNvPr id="18" name="TextBox 17">
            <a:extLst>
              <a:ext uri="{FF2B5EF4-FFF2-40B4-BE49-F238E27FC236}">
                <a16:creationId xmlns:a16="http://schemas.microsoft.com/office/drawing/2014/main" id="{2F4D67B7-1D8A-475F-921D-E166082E7EC9}"/>
              </a:ext>
            </a:extLst>
          </p:cNvPr>
          <p:cNvSpPr txBox="1"/>
          <p:nvPr/>
        </p:nvSpPr>
        <p:spPr>
          <a:xfrm>
            <a:off x="4292221" y="4522158"/>
            <a:ext cx="4674358" cy="630942"/>
          </a:xfrm>
          <a:prstGeom prst="rect">
            <a:avLst/>
          </a:prstGeom>
          <a:solidFill>
            <a:schemeClr val="tx2"/>
          </a:solidFill>
        </p:spPr>
        <p:txBody>
          <a:bodyPr wrap="square" rtlCol="0">
            <a:spAutoFit/>
          </a:bodyPr>
          <a:lstStyle/>
          <a:p>
            <a:pPr algn="ctr"/>
            <a:endParaRPr lang="it-IT" sz="800" dirty="0">
              <a:solidFill>
                <a:schemeClr val="bg1"/>
              </a:solidFill>
            </a:endParaRPr>
          </a:p>
          <a:p>
            <a:pPr algn="ctr"/>
            <a:r>
              <a:rPr lang="it-IT" dirty="0">
                <a:solidFill>
                  <a:schemeClr val="bg1"/>
                </a:solidFill>
              </a:rPr>
              <a:t>Pumpdown LINAC4 Faraday Cup </a:t>
            </a:r>
          </a:p>
          <a:p>
            <a:pPr algn="ctr"/>
            <a:endParaRPr lang="it-IT" sz="900" dirty="0">
              <a:solidFill>
                <a:schemeClr val="bg1"/>
              </a:solidFill>
            </a:endParaRPr>
          </a:p>
        </p:txBody>
      </p:sp>
      <p:grpSp>
        <p:nvGrpSpPr>
          <p:cNvPr id="8" name="Group 7">
            <a:extLst>
              <a:ext uri="{FF2B5EF4-FFF2-40B4-BE49-F238E27FC236}">
                <a16:creationId xmlns:a16="http://schemas.microsoft.com/office/drawing/2014/main" id="{84501A5C-67A9-4473-B86D-00122CA569DA}"/>
              </a:ext>
            </a:extLst>
          </p:cNvPr>
          <p:cNvGrpSpPr/>
          <p:nvPr/>
        </p:nvGrpSpPr>
        <p:grpSpPr>
          <a:xfrm>
            <a:off x="299143" y="1632625"/>
            <a:ext cx="3863427" cy="3474201"/>
            <a:chOff x="299142" y="775374"/>
            <a:chExt cx="3863427" cy="3474201"/>
          </a:xfrm>
        </p:grpSpPr>
        <p:sp>
          <p:nvSpPr>
            <p:cNvPr id="12" name="TextBox 11">
              <a:extLst>
                <a:ext uri="{FF2B5EF4-FFF2-40B4-BE49-F238E27FC236}">
                  <a16:creationId xmlns:a16="http://schemas.microsoft.com/office/drawing/2014/main" id="{3810DEC7-5FBD-43CD-B686-1A3742E0C796}"/>
                </a:ext>
              </a:extLst>
            </p:cNvPr>
            <p:cNvSpPr txBox="1"/>
            <p:nvPr/>
          </p:nvSpPr>
          <p:spPr>
            <a:xfrm>
              <a:off x="306069" y="775374"/>
              <a:ext cx="3856500" cy="646331"/>
            </a:xfrm>
            <a:prstGeom prst="rect">
              <a:avLst/>
            </a:prstGeom>
            <a:solidFill>
              <a:schemeClr val="tx2"/>
            </a:solidFill>
          </p:spPr>
          <p:txBody>
            <a:bodyPr wrap="square" rtlCol="0">
              <a:spAutoFit/>
            </a:bodyPr>
            <a:lstStyle/>
            <a:p>
              <a:pPr algn="ctr"/>
              <a:endParaRPr lang="it-IT" sz="900" dirty="0">
                <a:solidFill>
                  <a:schemeClr val="bg1"/>
                </a:solidFill>
              </a:endParaRPr>
            </a:p>
            <a:p>
              <a:pPr algn="ctr"/>
              <a:r>
                <a:rPr lang="it-IT" dirty="0">
                  <a:solidFill>
                    <a:schemeClr val="bg1"/>
                  </a:solidFill>
                </a:rPr>
                <a:t>LINAC 4 Faraday Cup</a:t>
              </a:r>
            </a:p>
            <a:p>
              <a:pPr algn="ctr"/>
              <a:endParaRPr lang="it-IT" sz="900" dirty="0">
                <a:solidFill>
                  <a:schemeClr val="bg1"/>
                </a:solidFill>
              </a:endParaRPr>
            </a:p>
          </p:txBody>
        </p:sp>
        <p:pic>
          <p:nvPicPr>
            <p:cNvPr id="5" name="Picture 4">
              <a:extLst>
                <a:ext uri="{FF2B5EF4-FFF2-40B4-BE49-F238E27FC236}">
                  <a16:creationId xmlns:a16="http://schemas.microsoft.com/office/drawing/2014/main" id="{5643AF45-F43F-499A-9E9D-69F8D5B6BFE5}"/>
                </a:ext>
              </a:extLst>
            </p:cNvPr>
            <p:cNvPicPr>
              <a:picLocks noChangeAspect="1"/>
            </p:cNvPicPr>
            <p:nvPr/>
          </p:nvPicPr>
          <p:blipFill>
            <a:blip r:embed="rId3"/>
            <a:stretch>
              <a:fillRect/>
            </a:stretch>
          </p:blipFill>
          <p:spPr>
            <a:xfrm>
              <a:off x="299142" y="1315902"/>
              <a:ext cx="3863427" cy="2933673"/>
            </a:xfrm>
            <a:prstGeom prst="rect">
              <a:avLst/>
            </a:prstGeom>
          </p:spPr>
        </p:pic>
      </p:grpSp>
      <p:pic>
        <p:nvPicPr>
          <p:cNvPr id="10" name="Picture 9">
            <a:extLst>
              <a:ext uri="{FF2B5EF4-FFF2-40B4-BE49-F238E27FC236}">
                <a16:creationId xmlns:a16="http://schemas.microsoft.com/office/drawing/2014/main" id="{71ADCCA6-AFDD-4ED0-8296-EC40CF217DF5}"/>
              </a:ext>
            </a:extLst>
          </p:cNvPr>
          <p:cNvPicPr>
            <a:picLocks noChangeAspect="1"/>
          </p:cNvPicPr>
          <p:nvPr/>
        </p:nvPicPr>
        <p:blipFill>
          <a:blip r:embed="rId4"/>
          <a:stretch>
            <a:fillRect/>
          </a:stretch>
        </p:blipFill>
        <p:spPr>
          <a:xfrm>
            <a:off x="4292221" y="1540956"/>
            <a:ext cx="4674358" cy="2981202"/>
          </a:xfrm>
          <a:prstGeom prst="rect">
            <a:avLst/>
          </a:prstGeom>
        </p:spPr>
      </p:pic>
      <p:sp>
        <p:nvSpPr>
          <p:cNvPr id="11" name="TextBox 10">
            <a:extLst>
              <a:ext uri="{FF2B5EF4-FFF2-40B4-BE49-F238E27FC236}">
                <a16:creationId xmlns:a16="http://schemas.microsoft.com/office/drawing/2014/main" id="{1C59F504-0A33-4647-A0A6-ACF117DBC310}"/>
              </a:ext>
            </a:extLst>
          </p:cNvPr>
          <p:cNvSpPr txBox="1"/>
          <p:nvPr/>
        </p:nvSpPr>
        <p:spPr>
          <a:xfrm>
            <a:off x="5709038" y="1931223"/>
            <a:ext cx="2104807" cy="307777"/>
          </a:xfrm>
          <a:prstGeom prst="rect">
            <a:avLst/>
          </a:prstGeom>
          <a:noFill/>
        </p:spPr>
        <p:txBody>
          <a:bodyPr wrap="none" rtlCol="0">
            <a:spAutoFit/>
          </a:bodyPr>
          <a:lstStyle/>
          <a:p>
            <a:r>
              <a:rPr lang="en-US" sz="1400" b="1" dirty="0" err="1"/>
              <a:t>Vespel</a:t>
            </a:r>
            <a:r>
              <a:rPr lang="en-US" sz="1400" b="1" dirty="0"/>
              <a:t> &amp; Kapton wires</a:t>
            </a:r>
            <a:endParaRPr lang="en-GB" sz="1400" b="1" dirty="0"/>
          </a:p>
        </p:txBody>
      </p:sp>
      <p:sp>
        <p:nvSpPr>
          <p:cNvPr id="4" name="Footer Placeholder 3">
            <a:extLst>
              <a:ext uri="{FF2B5EF4-FFF2-40B4-BE49-F238E27FC236}">
                <a16:creationId xmlns:a16="http://schemas.microsoft.com/office/drawing/2014/main" id="{70F2EB6C-6153-72D8-326B-15A7D8E12FF2}"/>
              </a:ext>
            </a:extLst>
          </p:cNvPr>
          <p:cNvSpPr txBox="1">
            <a:spLocks/>
          </p:cNvSpPr>
          <p:nvPr/>
        </p:nvSpPr>
        <p:spPr>
          <a:xfrm>
            <a:off x="3419872" y="6381328"/>
            <a:ext cx="4658484" cy="365123"/>
          </a:xfrm>
          <a:prstGeom prst="rect">
            <a:avLst/>
          </a:prstGeom>
        </p:spPr>
        <p:txBody>
          <a:bodyPr/>
          <a:lstStyle>
            <a:defPPr>
              <a:defRPr lang="en-US"/>
            </a:defPPr>
            <a:lvl1pPr marL="0" algn="l" defTabSz="914400" rtl="0" eaLnBrk="1" latinLnBrk="0" hangingPunct="1">
              <a:defRPr sz="10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a:solidFill>
                  <a:prstClr val="black">
                    <a:tint val="75000"/>
                  </a:prstClr>
                </a:solidFill>
              </a:rPr>
              <a:t>VELO Upgrade II Workshop - Amsterdam, </a:t>
            </a:r>
            <a:r>
              <a:rPr lang="en-US">
                <a:solidFill>
                  <a:prstClr val="black">
                    <a:tint val="75000"/>
                  </a:prstClr>
                </a:solidFill>
              </a:rPr>
              <a:t>6 – 8 Feb 2023 – G.Bregliozzi</a:t>
            </a:r>
            <a:endParaRPr lang="en-US" dirty="0">
              <a:solidFill>
                <a:prstClr val="black">
                  <a:tint val="75000"/>
                </a:prstClr>
              </a:solidFill>
            </a:endParaRPr>
          </a:p>
        </p:txBody>
      </p:sp>
    </p:spTree>
    <p:extLst>
      <p:ext uri="{BB962C8B-B14F-4D97-AF65-F5344CB8AC3E}">
        <p14:creationId xmlns:p14="http://schemas.microsoft.com/office/powerpoint/2010/main" val="15313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GB" dirty="0"/>
              <a:t>Outgassing of water</a:t>
            </a:r>
            <a:br>
              <a:rPr lang="en-GB" dirty="0"/>
            </a:br>
            <a:r>
              <a:rPr lang="en-GB" dirty="0"/>
              <a:t>Metallic surface vs Polymer </a:t>
            </a:r>
            <a:endParaRPr lang="en-GB" b="1"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17</a:t>
            </a:fld>
            <a:endParaRPr lang="en-US" dirty="0"/>
          </a:p>
        </p:txBody>
      </p:sp>
      <p:sp>
        <p:nvSpPr>
          <p:cNvPr id="12" name="TextBox 11">
            <a:extLst>
              <a:ext uri="{FF2B5EF4-FFF2-40B4-BE49-F238E27FC236}">
                <a16:creationId xmlns:a16="http://schemas.microsoft.com/office/drawing/2014/main" id="{CBDE285B-FA01-4AA9-B66B-C0DF5CBCB864}"/>
              </a:ext>
            </a:extLst>
          </p:cNvPr>
          <p:cNvSpPr txBox="1"/>
          <p:nvPr/>
        </p:nvSpPr>
        <p:spPr>
          <a:xfrm>
            <a:off x="3570320" y="1830216"/>
            <a:ext cx="1595309" cy="400110"/>
          </a:xfrm>
          <a:prstGeom prst="rect">
            <a:avLst/>
          </a:prstGeom>
          <a:noFill/>
        </p:spPr>
        <p:txBody>
          <a:bodyPr wrap="none" rtlCol="0">
            <a:spAutoFit/>
          </a:bodyPr>
          <a:lstStyle/>
          <a:p>
            <a:r>
              <a:rPr lang="en-US" sz="2000" b="1" dirty="0"/>
              <a:t>Outgassing</a:t>
            </a:r>
            <a:endParaRPr lang="en-GB" sz="2000" b="1" dirty="0"/>
          </a:p>
        </p:txBody>
      </p:sp>
      <p:sp>
        <p:nvSpPr>
          <p:cNvPr id="14" name="TextBox 13">
            <a:extLst>
              <a:ext uri="{FF2B5EF4-FFF2-40B4-BE49-F238E27FC236}">
                <a16:creationId xmlns:a16="http://schemas.microsoft.com/office/drawing/2014/main" id="{C07AB4C5-85AB-4C41-A239-A68F19F8ACE6}"/>
              </a:ext>
            </a:extLst>
          </p:cNvPr>
          <p:cNvSpPr txBox="1"/>
          <p:nvPr/>
        </p:nvSpPr>
        <p:spPr>
          <a:xfrm>
            <a:off x="448990" y="3292110"/>
            <a:ext cx="3544560" cy="923330"/>
          </a:xfrm>
          <a:prstGeom prst="rect">
            <a:avLst/>
          </a:prstGeom>
          <a:noFill/>
        </p:spPr>
        <p:txBody>
          <a:bodyPr wrap="none" rtlCol="0">
            <a:spAutoFit/>
          </a:bodyPr>
          <a:lstStyle/>
          <a:p>
            <a:r>
              <a:rPr lang="en-US" dirty="0"/>
              <a:t>Molecules which have previously</a:t>
            </a:r>
          </a:p>
          <a:p>
            <a:r>
              <a:rPr lang="en-US" dirty="0"/>
              <a:t>been adsorbed (venting),that </a:t>
            </a:r>
          </a:p>
          <a:p>
            <a:r>
              <a:rPr lang="en-US" dirty="0"/>
              <a:t>desorb again</a:t>
            </a:r>
            <a:endParaRPr lang="en-GB" dirty="0"/>
          </a:p>
        </p:txBody>
      </p:sp>
      <p:sp>
        <p:nvSpPr>
          <p:cNvPr id="20" name="TextBox 19">
            <a:extLst>
              <a:ext uri="{FF2B5EF4-FFF2-40B4-BE49-F238E27FC236}">
                <a16:creationId xmlns:a16="http://schemas.microsoft.com/office/drawing/2014/main" id="{A20E64EE-1CCE-4228-9CF5-B90681099F8D}"/>
              </a:ext>
            </a:extLst>
          </p:cNvPr>
          <p:cNvSpPr txBox="1"/>
          <p:nvPr/>
        </p:nvSpPr>
        <p:spPr>
          <a:xfrm>
            <a:off x="4761590" y="3246642"/>
            <a:ext cx="3860993" cy="923330"/>
          </a:xfrm>
          <a:prstGeom prst="rect">
            <a:avLst/>
          </a:prstGeom>
          <a:noFill/>
        </p:spPr>
        <p:txBody>
          <a:bodyPr wrap="none" rtlCol="0">
            <a:spAutoFit/>
          </a:bodyPr>
          <a:lstStyle/>
          <a:p>
            <a:r>
              <a:rPr lang="en-US" dirty="0"/>
              <a:t>Molecules diffusing through the bulk</a:t>
            </a:r>
          </a:p>
          <a:p>
            <a:r>
              <a:rPr lang="en-US" dirty="0"/>
              <a:t>material, entering the surface and</a:t>
            </a:r>
          </a:p>
          <a:p>
            <a:r>
              <a:rPr lang="en-US" dirty="0"/>
              <a:t>desorbing from it </a:t>
            </a:r>
            <a:endParaRPr lang="en-GB" dirty="0"/>
          </a:p>
        </p:txBody>
      </p:sp>
      <p:cxnSp>
        <p:nvCxnSpPr>
          <p:cNvPr id="22" name="Straight Arrow Connector 21">
            <a:extLst>
              <a:ext uri="{FF2B5EF4-FFF2-40B4-BE49-F238E27FC236}">
                <a16:creationId xmlns:a16="http://schemas.microsoft.com/office/drawing/2014/main" id="{65243CE6-152A-4D80-B6EB-37D5A69EEA07}"/>
              </a:ext>
            </a:extLst>
          </p:cNvPr>
          <p:cNvCxnSpPr>
            <a:cxnSpLocks/>
          </p:cNvCxnSpPr>
          <p:nvPr/>
        </p:nvCxnSpPr>
        <p:spPr>
          <a:xfrm flipH="1">
            <a:off x="2579570" y="2322841"/>
            <a:ext cx="1413980" cy="100251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3" name="Straight Arrow Connector 22">
            <a:extLst>
              <a:ext uri="{FF2B5EF4-FFF2-40B4-BE49-F238E27FC236}">
                <a16:creationId xmlns:a16="http://schemas.microsoft.com/office/drawing/2014/main" id="{5357E169-A221-4B80-97E8-7FFFDF046DDB}"/>
              </a:ext>
            </a:extLst>
          </p:cNvPr>
          <p:cNvCxnSpPr>
            <a:cxnSpLocks/>
          </p:cNvCxnSpPr>
          <p:nvPr/>
        </p:nvCxnSpPr>
        <p:spPr>
          <a:xfrm>
            <a:off x="4863993" y="2322840"/>
            <a:ext cx="1421546" cy="92380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4" name="Footer Placeholder 3">
            <a:extLst>
              <a:ext uri="{FF2B5EF4-FFF2-40B4-BE49-F238E27FC236}">
                <a16:creationId xmlns:a16="http://schemas.microsoft.com/office/drawing/2014/main" id="{B49981A0-BCCA-03C0-1AA1-C07E9E32E9BB}"/>
              </a:ext>
            </a:extLst>
          </p:cNvPr>
          <p:cNvSpPr txBox="1">
            <a:spLocks/>
          </p:cNvSpPr>
          <p:nvPr/>
        </p:nvSpPr>
        <p:spPr>
          <a:xfrm>
            <a:off x="3419872" y="6381328"/>
            <a:ext cx="4658484" cy="365123"/>
          </a:xfrm>
          <a:prstGeom prst="rect">
            <a:avLst/>
          </a:prstGeom>
        </p:spPr>
        <p:txBody>
          <a:bodyPr/>
          <a:lstStyle>
            <a:defPPr>
              <a:defRPr lang="en-US"/>
            </a:defPPr>
            <a:lvl1pPr marL="0" algn="l" defTabSz="914400" rtl="0" eaLnBrk="1" latinLnBrk="0" hangingPunct="1">
              <a:defRPr sz="10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a:solidFill>
                  <a:prstClr val="black">
                    <a:tint val="75000"/>
                  </a:prstClr>
                </a:solidFill>
              </a:rPr>
              <a:t>VELO Upgrade II Workshop - Amsterdam, </a:t>
            </a:r>
            <a:r>
              <a:rPr lang="en-US">
                <a:solidFill>
                  <a:prstClr val="black">
                    <a:tint val="75000"/>
                  </a:prstClr>
                </a:solidFill>
              </a:rPr>
              <a:t>6 – 8 Feb 2023 – G.Bregliozzi</a:t>
            </a:r>
            <a:endParaRPr lang="en-US" dirty="0">
              <a:solidFill>
                <a:prstClr val="black">
                  <a:tint val="75000"/>
                </a:prstClr>
              </a:solidFill>
            </a:endParaRPr>
          </a:p>
        </p:txBody>
      </p:sp>
    </p:spTree>
    <p:extLst>
      <p:ext uri="{BB962C8B-B14F-4D97-AF65-F5344CB8AC3E}">
        <p14:creationId xmlns:p14="http://schemas.microsoft.com/office/powerpoint/2010/main" val="1035545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Straight Arrow Connector 21">
            <a:extLst>
              <a:ext uri="{FF2B5EF4-FFF2-40B4-BE49-F238E27FC236}">
                <a16:creationId xmlns:a16="http://schemas.microsoft.com/office/drawing/2014/main" id="{65243CE6-152A-4D80-B6EB-37D5A69EEA07}"/>
              </a:ext>
            </a:extLst>
          </p:cNvPr>
          <p:cNvCxnSpPr>
            <a:cxnSpLocks/>
          </p:cNvCxnSpPr>
          <p:nvPr/>
        </p:nvCxnSpPr>
        <p:spPr>
          <a:xfrm flipH="1">
            <a:off x="2579570" y="2322841"/>
            <a:ext cx="1413980" cy="100251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4" name="TextBox 13">
            <a:extLst>
              <a:ext uri="{FF2B5EF4-FFF2-40B4-BE49-F238E27FC236}">
                <a16:creationId xmlns:a16="http://schemas.microsoft.com/office/drawing/2014/main" id="{C07AB4C5-85AB-4C41-A239-A68F19F8ACE6}"/>
              </a:ext>
            </a:extLst>
          </p:cNvPr>
          <p:cNvSpPr txBox="1"/>
          <p:nvPr/>
        </p:nvSpPr>
        <p:spPr>
          <a:xfrm>
            <a:off x="448990" y="3292110"/>
            <a:ext cx="3544560" cy="923330"/>
          </a:xfrm>
          <a:prstGeom prst="rect">
            <a:avLst/>
          </a:prstGeom>
          <a:noFill/>
        </p:spPr>
        <p:txBody>
          <a:bodyPr wrap="none" rtlCol="0">
            <a:spAutoFit/>
          </a:bodyPr>
          <a:lstStyle/>
          <a:p>
            <a:r>
              <a:rPr lang="en-US" dirty="0"/>
              <a:t>Molecules which have previously</a:t>
            </a:r>
          </a:p>
          <a:p>
            <a:r>
              <a:rPr lang="en-US" dirty="0"/>
              <a:t>been adsorbed (venting),that </a:t>
            </a:r>
          </a:p>
          <a:p>
            <a:r>
              <a:rPr lang="en-US" dirty="0"/>
              <a:t>desorb again</a:t>
            </a:r>
            <a:endParaRPr lang="en-GB" dirty="0"/>
          </a:p>
        </p:txBody>
      </p:sp>
      <p:graphicFrame>
        <p:nvGraphicFramePr>
          <p:cNvPr id="19" name="Chart 18">
            <a:extLst>
              <a:ext uri="{FF2B5EF4-FFF2-40B4-BE49-F238E27FC236}">
                <a16:creationId xmlns:a16="http://schemas.microsoft.com/office/drawing/2014/main" id="{AF99023C-58BB-43C0-94E4-85B06630A290}"/>
              </a:ext>
            </a:extLst>
          </p:cNvPr>
          <p:cNvGraphicFramePr>
            <a:graphicFrameLocks/>
          </p:cNvGraphicFramePr>
          <p:nvPr/>
        </p:nvGraphicFramePr>
        <p:xfrm>
          <a:off x="448990" y="2230327"/>
          <a:ext cx="3677983" cy="2993663"/>
        </p:xfrm>
        <a:graphic>
          <a:graphicData uri="http://schemas.openxmlformats.org/drawingml/2006/chart">
            <c:chart xmlns:c="http://schemas.openxmlformats.org/drawingml/2006/chart" xmlns:r="http://schemas.openxmlformats.org/officeDocument/2006/relationships" r:id="rId3"/>
          </a:graphicData>
        </a:graphic>
      </p:graphicFrame>
      <p:sp>
        <p:nvSpPr>
          <p:cNvPr id="6" name="Slide Number Placeholder 5"/>
          <p:cNvSpPr>
            <a:spLocks noGrp="1"/>
          </p:cNvSpPr>
          <p:nvPr>
            <p:ph type="sldNum" sz="quarter" idx="4"/>
          </p:nvPr>
        </p:nvSpPr>
        <p:spPr/>
        <p:txBody>
          <a:bodyPr/>
          <a:lstStyle/>
          <a:p>
            <a:fld id="{17918391-D411-FE40-AAD7-861AE5233E0E}" type="slidenum">
              <a:rPr lang="en-US" smtClean="0"/>
              <a:pPr/>
              <a:t>18</a:t>
            </a:fld>
            <a:endParaRPr lang="en-US" dirty="0"/>
          </a:p>
        </p:txBody>
      </p:sp>
      <p:sp>
        <p:nvSpPr>
          <p:cNvPr id="15" name="Footer Placeholder 4"/>
          <p:cNvSpPr>
            <a:spLocks noGrp="1"/>
          </p:cNvSpPr>
          <p:nvPr>
            <p:ph type="ftr" sz="quarter" idx="11"/>
          </p:nvPr>
        </p:nvSpPr>
        <p:spPr>
          <a:xfrm>
            <a:off x="628686" y="5526121"/>
            <a:ext cx="2895600" cy="273844"/>
          </a:xfrm>
        </p:spPr>
        <p:txBody>
          <a:bodyPr/>
          <a:lstStyle/>
          <a:p>
            <a:pPr algn="l"/>
            <a:r>
              <a:rPr lang="en-GB" dirty="0"/>
              <a:t>Vacuum, Surfaces &amp; Coatings Group Technology Department</a:t>
            </a:r>
            <a:endParaRPr lang="en-US" dirty="0"/>
          </a:p>
        </p:txBody>
      </p:sp>
      <p:sp>
        <p:nvSpPr>
          <p:cNvPr id="3" name="Date Placeholder 3">
            <a:extLst>
              <a:ext uri="{FF2B5EF4-FFF2-40B4-BE49-F238E27FC236}">
                <a16:creationId xmlns:a16="http://schemas.microsoft.com/office/drawing/2014/main" id="{C8AE2ADE-EAAE-41DC-AE2B-A1DF3022C581}"/>
              </a:ext>
            </a:extLst>
          </p:cNvPr>
          <p:cNvSpPr txBox="1">
            <a:spLocks/>
          </p:cNvSpPr>
          <p:nvPr/>
        </p:nvSpPr>
        <p:spPr>
          <a:xfrm>
            <a:off x="3747837" y="5517015"/>
            <a:ext cx="2640853" cy="273844"/>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Ivo Wevers</a:t>
            </a:r>
          </a:p>
        </p:txBody>
      </p:sp>
      <p:sp>
        <p:nvSpPr>
          <p:cNvPr id="12" name="TextBox 11">
            <a:extLst>
              <a:ext uri="{FF2B5EF4-FFF2-40B4-BE49-F238E27FC236}">
                <a16:creationId xmlns:a16="http://schemas.microsoft.com/office/drawing/2014/main" id="{CBDE285B-FA01-4AA9-B66B-C0DF5CBCB864}"/>
              </a:ext>
            </a:extLst>
          </p:cNvPr>
          <p:cNvSpPr txBox="1"/>
          <p:nvPr/>
        </p:nvSpPr>
        <p:spPr>
          <a:xfrm>
            <a:off x="3570320" y="1830216"/>
            <a:ext cx="1595309" cy="400110"/>
          </a:xfrm>
          <a:prstGeom prst="rect">
            <a:avLst/>
          </a:prstGeom>
          <a:noFill/>
        </p:spPr>
        <p:txBody>
          <a:bodyPr wrap="none" rtlCol="0">
            <a:spAutoFit/>
          </a:bodyPr>
          <a:lstStyle/>
          <a:p>
            <a:r>
              <a:rPr lang="en-US" sz="2000" b="1" dirty="0"/>
              <a:t>Outgassing</a:t>
            </a:r>
            <a:endParaRPr lang="en-GB" sz="2000" b="1" dirty="0"/>
          </a:p>
        </p:txBody>
      </p:sp>
      <p:sp>
        <p:nvSpPr>
          <p:cNvPr id="20" name="TextBox 19">
            <a:extLst>
              <a:ext uri="{FF2B5EF4-FFF2-40B4-BE49-F238E27FC236}">
                <a16:creationId xmlns:a16="http://schemas.microsoft.com/office/drawing/2014/main" id="{A20E64EE-1CCE-4228-9CF5-B90681099F8D}"/>
              </a:ext>
            </a:extLst>
          </p:cNvPr>
          <p:cNvSpPr txBox="1"/>
          <p:nvPr/>
        </p:nvSpPr>
        <p:spPr>
          <a:xfrm>
            <a:off x="4761590" y="3246642"/>
            <a:ext cx="3860993" cy="923330"/>
          </a:xfrm>
          <a:prstGeom prst="rect">
            <a:avLst/>
          </a:prstGeom>
          <a:noFill/>
        </p:spPr>
        <p:txBody>
          <a:bodyPr wrap="none" rtlCol="0">
            <a:spAutoFit/>
          </a:bodyPr>
          <a:lstStyle/>
          <a:p>
            <a:r>
              <a:rPr lang="en-US" dirty="0"/>
              <a:t>Molecules diffusing through the bulk</a:t>
            </a:r>
          </a:p>
          <a:p>
            <a:r>
              <a:rPr lang="en-US" dirty="0"/>
              <a:t>material, entering the surface and</a:t>
            </a:r>
          </a:p>
          <a:p>
            <a:r>
              <a:rPr lang="en-US" dirty="0"/>
              <a:t>desorbing from it </a:t>
            </a:r>
            <a:endParaRPr lang="en-GB" dirty="0"/>
          </a:p>
        </p:txBody>
      </p:sp>
      <p:cxnSp>
        <p:nvCxnSpPr>
          <p:cNvPr id="23" name="Straight Arrow Connector 22">
            <a:extLst>
              <a:ext uri="{FF2B5EF4-FFF2-40B4-BE49-F238E27FC236}">
                <a16:creationId xmlns:a16="http://schemas.microsoft.com/office/drawing/2014/main" id="{5357E169-A221-4B80-97E8-7FFFDF046DDB}"/>
              </a:ext>
            </a:extLst>
          </p:cNvPr>
          <p:cNvCxnSpPr>
            <a:cxnSpLocks/>
          </p:cNvCxnSpPr>
          <p:nvPr/>
        </p:nvCxnSpPr>
        <p:spPr>
          <a:xfrm>
            <a:off x="4863993" y="2322840"/>
            <a:ext cx="1421546" cy="92380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mc:Choice xmlns:a14="http://schemas.microsoft.com/office/drawing/2010/main" Requires="a14">
          <p:sp>
            <p:nvSpPr>
              <p:cNvPr id="18" name="TextBox 17">
                <a:extLst>
                  <a:ext uri="{FF2B5EF4-FFF2-40B4-BE49-F238E27FC236}">
                    <a16:creationId xmlns:a16="http://schemas.microsoft.com/office/drawing/2014/main" id="{0C7B3AE5-F2C8-4C7E-B85E-7ABBCED68947}"/>
                  </a:ext>
                </a:extLst>
              </p:cNvPr>
              <p:cNvSpPr txBox="1"/>
              <p:nvPr/>
            </p:nvSpPr>
            <p:spPr>
              <a:xfrm>
                <a:off x="2652628" y="2517729"/>
                <a:ext cx="633933" cy="6127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GB" b="1" i="1">
                              <a:solidFill>
                                <a:srgbClr val="0070C0"/>
                              </a:solidFill>
                              <a:latin typeface="Cambria Math" panose="02040503050406030204" pitchFamily="18" charset="0"/>
                            </a:rPr>
                          </m:ctrlPr>
                        </m:fPr>
                        <m:num>
                          <m:r>
                            <a:rPr lang="en-GB" b="1" i="1">
                              <a:solidFill>
                                <a:srgbClr val="0070C0"/>
                              </a:solidFill>
                              <a:latin typeface="Cambria Math" panose="02040503050406030204" pitchFamily="18" charset="0"/>
                            </a:rPr>
                            <m:t>𝟏</m:t>
                          </m:r>
                        </m:num>
                        <m:den>
                          <m:r>
                            <a:rPr lang="en-GB" b="1" i="1">
                              <a:solidFill>
                                <a:srgbClr val="0070C0"/>
                              </a:solidFill>
                              <a:latin typeface="Cambria Math" panose="02040503050406030204" pitchFamily="18" charset="0"/>
                            </a:rPr>
                            <m:t>𝒕</m:t>
                          </m:r>
                        </m:den>
                      </m:f>
                    </m:oMath>
                  </m:oMathPara>
                </a14:m>
                <a:endParaRPr lang="en-GB" b="1" dirty="0">
                  <a:solidFill>
                    <a:srgbClr val="0070C0"/>
                  </a:solidFill>
                </a:endParaRPr>
              </a:p>
            </p:txBody>
          </p:sp>
        </mc:Choice>
        <mc:Fallback>
          <p:sp>
            <p:nvSpPr>
              <p:cNvPr id="18" name="TextBox 17">
                <a:extLst>
                  <a:ext uri="{FF2B5EF4-FFF2-40B4-BE49-F238E27FC236}">
                    <a16:creationId xmlns:a16="http://schemas.microsoft.com/office/drawing/2014/main" id="{0C7B3AE5-F2C8-4C7E-B85E-7ABBCED68947}"/>
                  </a:ext>
                </a:extLst>
              </p:cNvPr>
              <p:cNvSpPr txBox="1">
                <a:spLocks noRot="1" noChangeAspect="1" noMove="1" noResize="1" noEditPoints="1" noAdjustHandles="1" noChangeArrowheads="1" noChangeShapeType="1" noTextEdit="1"/>
              </p:cNvSpPr>
              <p:nvPr/>
            </p:nvSpPr>
            <p:spPr>
              <a:xfrm>
                <a:off x="2652628" y="2517729"/>
                <a:ext cx="633933" cy="612732"/>
              </a:xfrm>
              <a:prstGeom prst="rect">
                <a:avLst/>
              </a:prstGeom>
              <a:blipFill>
                <a:blip r:embed="rId4"/>
                <a:stretch>
                  <a:fillRect/>
                </a:stretch>
              </a:blipFill>
            </p:spPr>
            <p:txBody>
              <a:bodyPr/>
              <a:lstStyle/>
              <a:p>
                <a:r>
                  <a:rPr lang="en-GB">
                    <a:noFill/>
                  </a:rPr>
                  <a:t> </a:t>
                </a:r>
              </a:p>
            </p:txBody>
          </p:sp>
        </mc:Fallback>
      </mc:AlternateContent>
      <p:sp>
        <p:nvSpPr>
          <p:cNvPr id="16" name="Date Placeholder 3">
            <a:extLst>
              <a:ext uri="{FF2B5EF4-FFF2-40B4-BE49-F238E27FC236}">
                <a16:creationId xmlns:a16="http://schemas.microsoft.com/office/drawing/2014/main" id="{C1513DA8-61F9-4A8A-B672-50547670EA11}"/>
              </a:ext>
            </a:extLst>
          </p:cNvPr>
          <p:cNvSpPr>
            <a:spLocks noGrp="1"/>
          </p:cNvSpPr>
          <p:nvPr>
            <p:ph type="dt" sz="half" idx="2"/>
          </p:nvPr>
        </p:nvSpPr>
        <p:spPr>
          <a:xfrm>
            <a:off x="2969335" y="4771783"/>
            <a:ext cx="2133600" cy="273844"/>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17 March 2020</a:t>
            </a:r>
            <a:endParaRPr lang="en-US" dirty="0"/>
          </a:p>
        </p:txBody>
      </p:sp>
      <p:sp>
        <p:nvSpPr>
          <p:cNvPr id="4" name="Footer Placeholder 3">
            <a:extLst>
              <a:ext uri="{FF2B5EF4-FFF2-40B4-BE49-F238E27FC236}">
                <a16:creationId xmlns:a16="http://schemas.microsoft.com/office/drawing/2014/main" id="{545AA977-02A6-CB52-2488-DBD499CDF3FE}"/>
              </a:ext>
            </a:extLst>
          </p:cNvPr>
          <p:cNvSpPr txBox="1">
            <a:spLocks/>
          </p:cNvSpPr>
          <p:nvPr/>
        </p:nvSpPr>
        <p:spPr>
          <a:xfrm>
            <a:off x="3419872" y="6381328"/>
            <a:ext cx="4658484" cy="365123"/>
          </a:xfrm>
          <a:prstGeom prst="rect">
            <a:avLst/>
          </a:prstGeom>
        </p:spPr>
        <p:txBody>
          <a:bodyPr/>
          <a:lstStyle>
            <a:defPPr>
              <a:defRPr lang="en-US"/>
            </a:defPPr>
            <a:lvl1pPr marL="0" algn="l" defTabSz="914400" rtl="0" eaLnBrk="1" latinLnBrk="0" hangingPunct="1">
              <a:defRPr sz="10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a:solidFill>
                  <a:prstClr val="black">
                    <a:tint val="75000"/>
                  </a:prstClr>
                </a:solidFill>
              </a:rPr>
              <a:t>VELO Upgrade II Workshop - Amsterdam, </a:t>
            </a:r>
            <a:r>
              <a:rPr lang="en-US">
                <a:solidFill>
                  <a:prstClr val="black">
                    <a:tint val="75000"/>
                  </a:prstClr>
                </a:solidFill>
              </a:rPr>
              <a:t>6 – 8 Feb 2023 – G.Bregliozzi</a:t>
            </a:r>
            <a:endParaRPr lang="en-US" dirty="0">
              <a:solidFill>
                <a:prstClr val="black">
                  <a:tint val="75000"/>
                </a:prstClr>
              </a:solidFill>
            </a:endParaRPr>
          </a:p>
        </p:txBody>
      </p:sp>
      <p:sp>
        <p:nvSpPr>
          <p:cNvPr id="7" name="Title 6">
            <a:extLst>
              <a:ext uri="{FF2B5EF4-FFF2-40B4-BE49-F238E27FC236}">
                <a16:creationId xmlns:a16="http://schemas.microsoft.com/office/drawing/2014/main" id="{781153CF-C181-F741-9D6F-F1E52A9E66EB}"/>
              </a:ext>
            </a:extLst>
          </p:cNvPr>
          <p:cNvSpPr>
            <a:spLocks noGrp="1"/>
          </p:cNvSpPr>
          <p:nvPr>
            <p:ph type="title"/>
          </p:nvPr>
        </p:nvSpPr>
        <p:spPr/>
        <p:txBody>
          <a:bodyPr>
            <a:normAutofit fontScale="90000"/>
          </a:bodyPr>
          <a:lstStyle/>
          <a:p>
            <a:pPr algn="ctr"/>
            <a:r>
              <a:rPr lang="en-GB" dirty="0"/>
              <a:t>Outgassing of water</a:t>
            </a:r>
            <a:br>
              <a:rPr lang="en-GB" dirty="0"/>
            </a:br>
            <a:r>
              <a:rPr lang="en-GB" dirty="0"/>
              <a:t>Metallic surface vs Polymer </a:t>
            </a:r>
          </a:p>
        </p:txBody>
      </p:sp>
    </p:spTree>
    <p:extLst>
      <p:ext uri="{BB962C8B-B14F-4D97-AF65-F5344CB8AC3E}">
        <p14:creationId xmlns:p14="http://schemas.microsoft.com/office/powerpoint/2010/main" val="923951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Straight Arrow Connector 21">
            <a:extLst>
              <a:ext uri="{FF2B5EF4-FFF2-40B4-BE49-F238E27FC236}">
                <a16:creationId xmlns:a16="http://schemas.microsoft.com/office/drawing/2014/main" id="{65243CE6-152A-4D80-B6EB-37D5A69EEA07}"/>
              </a:ext>
            </a:extLst>
          </p:cNvPr>
          <p:cNvCxnSpPr>
            <a:cxnSpLocks/>
          </p:cNvCxnSpPr>
          <p:nvPr/>
        </p:nvCxnSpPr>
        <p:spPr>
          <a:xfrm flipH="1">
            <a:off x="2579570" y="2322841"/>
            <a:ext cx="1413980" cy="100251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4" name="TextBox 13">
            <a:extLst>
              <a:ext uri="{FF2B5EF4-FFF2-40B4-BE49-F238E27FC236}">
                <a16:creationId xmlns:a16="http://schemas.microsoft.com/office/drawing/2014/main" id="{C07AB4C5-85AB-4C41-A239-A68F19F8ACE6}"/>
              </a:ext>
            </a:extLst>
          </p:cNvPr>
          <p:cNvSpPr txBox="1"/>
          <p:nvPr/>
        </p:nvSpPr>
        <p:spPr>
          <a:xfrm>
            <a:off x="448990" y="3292110"/>
            <a:ext cx="3544560" cy="923330"/>
          </a:xfrm>
          <a:prstGeom prst="rect">
            <a:avLst/>
          </a:prstGeom>
          <a:noFill/>
        </p:spPr>
        <p:txBody>
          <a:bodyPr wrap="none" rtlCol="0">
            <a:spAutoFit/>
          </a:bodyPr>
          <a:lstStyle/>
          <a:p>
            <a:r>
              <a:rPr lang="en-US" dirty="0"/>
              <a:t>Molecules which have previously</a:t>
            </a:r>
          </a:p>
          <a:p>
            <a:r>
              <a:rPr lang="en-US" dirty="0"/>
              <a:t>been adsorbed (venting),that </a:t>
            </a:r>
          </a:p>
          <a:p>
            <a:r>
              <a:rPr lang="en-US" dirty="0"/>
              <a:t>desorb again</a:t>
            </a:r>
            <a:endParaRPr lang="en-GB" dirty="0"/>
          </a:p>
        </p:txBody>
      </p:sp>
      <p:graphicFrame>
        <p:nvGraphicFramePr>
          <p:cNvPr id="19" name="Chart 18">
            <a:extLst>
              <a:ext uri="{FF2B5EF4-FFF2-40B4-BE49-F238E27FC236}">
                <a16:creationId xmlns:a16="http://schemas.microsoft.com/office/drawing/2014/main" id="{AF99023C-58BB-43C0-94E4-85B06630A290}"/>
              </a:ext>
            </a:extLst>
          </p:cNvPr>
          <p:cNvGraphicFramePr>
            <a:graphicFrameLocks/>
          </p:cNvGraphicFramePr>
          <p:nvPr/>
        </p:nvGraphicFramePr>
        <p:xfrm>
          <a:off x="448990" y="2230327"/>
          <a:ext cx="3677983" cy="2993663"/>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normAutofit fontScale="90000"/>
          </a:bodyPr>
          <a:lstStyle/>
          <a:p>
            <a:pPr algn="ctr"/>
            <a:r>
              <a:rPr lang="en-GB" dirty="0"/>
              <a:t>Outgassing of water</a:t>
            </a:r>
            <a:br>
              <a:rPr lang="en-GB" dirty="0"/>
            </a:br>
            <a:r>
              <a:rPr lang="en-GB" dirty="0"/>
              <a:t>Metallic surface vs Polymer </a:t>
            </a:r>
            <a:endParaRPr lang="en-GB" b="1"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19</a:t>
            </a:fld>
            <a:endParaRPr lang="en-US" dirty="0"/>
          </a:p>
        </p:txBody>
      </p:sp>
      <p:sp>
        <p:nvSpPr>
          <p:cNvPr id="12" name="TextBox 11">
            <a:extLst>
              <a:ext uri="{FF2B5EF4-FFF2-40B4-BE49-F238E27FC236}">
                <a16:creationId xmlns:a16="http://schemas.microsoft.com/office/drawing/2014/main" id="{CBDE285B-FA01-4AA9-B66B-C0DF5CBCB864}"/>
              </a:ext>
            </a:extLst>
          </p:cNvPr>
          <p:cNvSpPr txBox="1"/>
          <p:nvPr/>
        </p:nvSpPr>
        <p:spPr>
          <a:xfrm>
            <a:off x="3570320" y="1830216"/>
            <a:ext cx="1595309" cy="400110"/>
          </a:xfrm>
          <a:prstGeom prst="rect">
            <a:avLst/>
          </a:prstGeom>
          <a:noFill/>
        </p:spPr>
        <p:txBody>
          <a:bodyPr wrap="none" rtlCol="0">
            <a:spAutoFit/>
          </a:bodyPr>
          <a:lstStyle/>
          <a:p>
            <a:r>
              <a:rPr lang="en-US" sz="2000" b="1" dirty="0"/>
              <a:t>Outgassing</a:t>
            </a:r>
            <a:endParaRPr lang="en-GB" sz="2000" b="1" dirty="0"/>
          </a:p>
        </p:txBody>
      </p:sp>
      <p:sp>
        <p:nvSpPr>
          <p:cNvPr id="20" name="TextBox 19">
            <a:extLst>
              <a:ext uri="{FF2B5EF4-FFF2-40B4-BE49-F238E27FC236}">
                <a16:creationId xmlns:a16="http://schemas.microsoft.com/office/drawing/2014/main" id="{A20E64EE-1CCE-4228-9CF5-B90681099F8D}"/>
              </a:ext>
            </a:extLst>
          </p:cNvPr>
          <p:cNvSpPr txBox="1"/>
          <p:nvPr/>
        </p:nvSpPr>
        <p:spPr>
          <a:xfrm>
            <a:off x="4761590" y="3246642"/>
            <a:ext cx="3860993" cy="923330"/>
          </a:xfrm>
          <a:prstGeom prst="rect">
            <a:avLst/>
          </a:prstGeom>
          <a:noFill/>
        </p:spPr>
        <p:txBody>
          <a:bodyPr wrap="none" rtlCol="0">
            <a:spAutoFit/>
          </a:bodyPr>
          <a:lstStyle/>
          <a:p>
            <a:r>
              <a:rPr lang="en-US" dirty="0"/>
              <a:t>Molecules diffusing through the bulk</a:t>
            </a:r>
          </a:p>
          <a:p>
            <a:r>
              <a:rPr lang="en-US" dirty="0"/>
              <a:t>material, entering the surface and</a:t>
            </a:r>
          </a:p>
          <a:p>
            <a:r>
              <a:rPr lang="en-US" dirty="0"/>
              <a:t>desorbing from it </a:t>
            </a:r>
            <a:endParaRPr lang="en-GB" dirty="0"/>
          </a:p>
        </p:txBody>
      </p:sp>
      <p:cxnSp>
        <p:nvCxnSpPr>
          <p:cNvPr id="23" name="Straight Arrow Connector 22">
            <a:extLst>
              <a:ext uri="{FF2B5EF4-FFF2-40B4-BE49-F238E27FC236}">
                <a16:creationId xmlns:a16="http://schemas.microsoft.com/office/drawing/2014/main" id="{5357E169-A221-4B80-97E8-7FFFDF046DDB}"/>
              </a:ext>
            </a:extLst>
          </p:cNvPr>
          <p:cNvCxnSpPr>
            <a:cxnSpLocks/>
          </p:cNvCxnSpPr>
          <p:nvPr/>
        </p:nvCxnSpPr>
        <p:spPr>
          <a:xfrm>
            <a:off x="4863993" y="2322840"/>
            <a:ext cx="1421546" cy="92380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mc:Choice xmlns:a14="http://schemas.microsoft.com/office/drawing/2010/main" Requires="a14">
          <p:sp>
            <p:nvSpPr>
              <p:cNvPr id="18" name="TextBox 17">
                <a:extLst>
                  <a:ext uri="{FF2B5EF4-FFF2-40B4-BE49-F238E27FC236}">
                    <a16:creationId xmlns:a16="http://schemas.microsoft.com/office/drawing/2014/main" id="{0C7B3AE5-F2C8-4C7E-B85E-7ABBCED68947}"/>
                  </a:ext>
                </a:extLst>
              </p:cNvPr>
              <p:cNvSpPr txBox="1"/>
              <p:nvPr/>
            </p:nvSpPr>
            <p:spPr>
              <a:xfrm>
                <a:off x="2652628" y="2517729"/>
                <a:ext cx="633933" cy="6127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GB" b="1" i="1">
                              <a:solidFill>
                                <a:srgbClr val="0070C0"/>
                              </a:solidFill>
                              <a:latin typeface="Cambria Math" panose="02040503050406030204" pitchFamily="18" charset="0"/>
                            </a:rPr>
                          </m:ctrlPr>
                        </m:fPr>
                        <m:num>
                          <m:r>
                            <a:rPr lang="en-GB" b="1" i="1">
                              <a:solidFill>
                                <a:srgbClr val="0070C0"/>
                              </a:solidFill>
                              <a:latin typeface="Cambria Math" panose="02040503050406030204" pitchFamily="18" charset="0"/>
                            </a:rPr>
                            <m:t>𝟏</m:t>
                          </m:r>
                        </m:num>
                        <m:den>
                          <m:r>
                            <a:rPr lang="en-GB" b="1" i="1">
                              <a:solidFill>
                                <a:srgbClr val="0070C0"/>
                              </a:solidFill>
                              <a:latin typeface="Cambria Math" panose="02040503050406030204" pitchFamily="18" charset="0"/>
                            </a:rPr>
                            <m:t>𝒕</m:t>
                          </m:r>
                        </m:den>
                      </m:f>
                    </m:oMath>
                  </m:oMathPara>
                </a14:m>
                <a:endParaRPr lang="en-GB" b="1" dirty="0">
                  <a:solidFill>
                    <a:srgbClr val="0070C0"/>
                  </a:solidFill>
                </a:endParaRPr>
              </a:p>
            </p:txBody>
          </p:sp>
        </mc:Choice>
        <mc:Fallback>
          <p:sp>
            <p:nvSpPr>
              <p:cNvPr id="18" name="TextBox 17">
                <a:extLst>
                  <a:ext uri="{FF2B5EF4-FFF2-40B4-BE49-F238E27FC236}">
                    <a16:creationId xmlns:a16="http://schemas.microsoft.com/office/drawing/2014/main" id="{0C7B3AE5-F2C8-4C7E-B85E-7ABBCED68947}"/>
                  </a:ext>
                </a:extLst>
              </p:cNvPr>
              <p:cNvSpPr txBox="1">
                <a:spLocks noRot="1" noChangeAspect="1" noMove="1" noResize="1" noEditPoints="1" noAdjustHandles="1" noChangeArrowheads="1" noChangeShapeType="1" noTextEdit="1"/>
              </p:cNvSpPr>
              <p:nvPr/>
            </p:nvSpPr>
            <p:spPr>
              <a:xfrm>
                <a:off x="2652628" y="2517729"/>
                <a:ext cx="633933" cy="612732"/>
              </a:xfrm>
              <a:prstGeom prst="rect">
                <a:avLst/>
              </a:prstGeom>
              <a:blipFill>
                <a:blip r:embed="rId4"/>
                <a:stretch>
                  <a:fillRect/>
                </a:stretch>
              </a:blipFill>
            </p:spPr>
            <p:txBody>
              <a:bodyPr/>
              <a:lstStyle/>
              <a:p>
                <a:r>
                  <a:rPr lang="en-GB">
                    <a:noFill/>
                  </a:rPr>
                  <a:t> </a:t>
                </a:r>
              </a:p>
            </p:txBody>
          </p:sp>
        </mc:Fallback>
      </mc:AlternateContent>
      <p:graphicFrame>
        <p:nvGraphicFramePr>
          <p:cNvPr id="16" name="Chart 15">
            <a:extLst>
              <a:ext uri="{FF2B5EF4-FFF2-40B4-BE49-F238E27FC236}">
                <a16:creationId xmlns:a16="http://schemas.microsoft.com/office/drawing/2014/main" id="{C80CEB42-5378-4917-A9AF-C6ACC4141469}"/>
              </a:ext>
            </a:extLst>
          </p:cNvPr>
          <p:cNvGraphicFramePr>
            <a:graphicFrameLocks/>
          </p:cNvGraphicFramePr>
          <p:nvPr/>
        </p:nvGraphicFramePr>
        <p:xfrm>
          <a:off x="4835592" y="2230327"/>
          <a:ext cx="3662949" cy="2993663"/>
        </p:xfrm>
        <a:graphic>
          <a:graphicData uri="http://schemas.openxmlformats.org/drawingml/2006/chart">
            <c:chart xmlns:c="http://schemas.openxmlformats.org/drawingml/2006/chart" xmlns:r="http://schemas.openxmlformats.org/officeDocument/2006/relationships" r:id="rId5"/>
          </a:graphicData>
        </a:graphic>
      </p:graphicFrame>
      <mc:AlternateContent xmlns:mc="http://schemas.openxmlformats.org/markup-compatibility/2006">
        <mc:Choice xmlns:a14="http://schemas.microsoft.com/office/drawing/2010/main" Requires="a14">
          <p:sp>
            <p:nvSpPr>
              <p:cNvPr id="24" name="TextBox 23">
                <a:extLst>
                  <a:ext uri="{FF2B5EF4-FFF2-40B4-BE49-F238E27FC236}">
                    <a16:creationId xmlns:a16="http://schemas.microsoft.com/office/drawing/2014/main" id="{09555C9A-B728-4B50-9524-C53E9AE0F6D7}"/>
                  </a:ext>
                </a:extLst>
              </p:cNvPr>
              <p:cNvSpPr txBox="1"/>
              <p:nvPr/>
            </p:nvSpPr>
            <p:spPr>
              <a:xfrm>
                <a:off x="6124131" y="2517595"/>
                <a:ext cx="912603" cy="66460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GB" b="1" i="1">
                              <a:solidFill>
                                <a:schemeClr val="tx2"/>
                              </a:solidFill>
                              <a:latin typeface="Cambria Math" panose="02040503050406030204" pitchFamily="18" charset="0"/>
                            </a:rPr>
                          </m:ctrlPr>
                        </m:fPr>
                        <m:num>
                          <m:r>
                            <a:rPr lang="en-GB" b="1" i="1">
                              <a:solidFill>
                                <a:schemeClr val="tx2"/>
                              </a:solidFill>
                              <a:latin typeface="Cambria Math" panose="02040503050406030204" pitchFamily="18" charset="0"/>
                            </a:rPr>
                            <m:t>𝟏</m:t>
                          </m:r>
                        </m:num>
                        <m:den>
                          <m:rad>
                            <m:radPr>
                              <m:degHide m:val="on"/>
                              <m:ctrlPr>
                                <a:rPr lang="en-GB" b="1" i="1">
                                  <a:solidFill>
                                    <a:schemeClr val="tx2"/>
                                  </a:solidFill>
                                  <a:latin typeface="Cambria Math" panose="02040503050406030204" pitchFamily="18" charset="0"/>
                                </a:rPr>
                              </m:ctrlPr>
                            </m:radPr>
                            <m:deg/>
                            <m:e>
                              <m:r>
                                <a:rPr lang="en-GB" b="1" i="1">
                                  <a:solidFill>
                                    <a:schemeClr val="tx2"/>
                                  </a:solidFill>
                                  <a:latin typeface="Cambria Math" panose="02040503050406030204" pitchFamily="18" charset="0"/>
                                </a:rPr>
                                <m:t>𝒕</m:t>
                              </m:r>
                            </m:e>
                          </m:rad>
                        </m:den>
                      </m:f>
                    </m:oMath>
                  </m:oMathPara>
                </a14:m>
                <a:endParaRPr lang="en-GB" b="1" dirty="0">
                  <a:solidFill>
                    <a:schemeClr val="tx2"/>
                  </a:solidFill>
                </a:endParaRPr>
              </a:p>
            </p:txBody>
          </p:sp>
        </mc:Choice>
        <mc:Fallback>
          <p:sp>
            <p:nvSpPr>
              <p:cNvPr id="24" name="TextBox 23">
                <a:extLst>
                  <a:ext uri="{FF2B5EF4-FFF2-40B4-BE49-F238E27FC236}">
                    <a16:creationId xmlns:a16="http://schemas.microsoft.com/office/drawing/2014/main" id="{09555C9A-B728-4B50-9524-C53E9AE0F6D7}"/>
                  </a:ext>
                </a:extLst>
              </p:cNvPr>
              <p:cNvSpPr txBox="1">
                <a:spLocks noRot="1" noChangeAspect="1" noMove="1" noResize="1" noEditPoints="1" noAdjustHandles="1" noChangeArrowheads="1" noChangeShapeType="1" noTextEdit="1"/>
              </p:cNvSpPr>
              <p:nvPr/>
            </p:nvSpPr>
            <p:spPr>
              <a:xfrm>
                <a:off x="6124131" y="2517595"/>
                <a:ext cx="912603" cy="664606"/>
              </a:xfrm>
              <a:prstGeom prst="rect">
                <a:avLst/>
              </a:prstGeom>
              <a:blipFill>
                <a:blip r:embed="rId6"/>
                <a:stretch>
                  <a:fillRect/>
                </a:stretch>
              </a:blipFill>
            </p:spPr>
            <p:txBody>
              <a:bodyPr/>
              <a:lstStyle/>
              <a:p>
                <a:r>
                  <a:rPr lang="en-GB">
                    <a:noFill/>
                  </a:rPr>
                  <a:t> </a:t>
                </a:r>
              </a:p>
            </p:txBody>
          </p:sp>
        </mc:Fallback>
      </mc:AlternateContent>
      <p:sp>
        <p:nvSpPr>
          <p:cNvPr id="4" name="Footer Placeholder 3">
            <a:extLst>
              <a:ext uri="{FF2B5EF4-FFF2-40B4-BE49-F238E27FC236}">
                <a16:creationId xmlns:a16="http://schemas.microsoft.com/office/drawing/2014/main" id="{46C2E1DA-77AB-68B6-2D0B-51F10C3CBE45}"/>
              </a:ext>
            </a:extLst>
          </p:cNvPr>
          <p:cNvSpPr txBox="1">
            <a:spLocks/>
          </p:cNvSpPr>
          <p:nvPr/>
        </p:nvSpPr>
        <p:spPr>
          <a:xfrm>
            <a:off x="3419872" y="6381328"/>
            <a:ext cx="4658484" cy="365123"/>
          </a:xfrm>
          <a:prstGeom prst="rect">
            <a:avLst/>
          </a:prstGeom>
        </p:spPr>
        <p:txBody>
          <a:bodyPr/>
          <a:lstStyle>
            <a:defPPr>
              <a:defRPr lang="en-US"/>
            </a:defPPr>
            <a:lvl1pPr marL="0" algn="l" defTabSz="914400" rtl="0" eaLnBrk="1" latinLnBrk="0" hangingPunct="1">
              <a:defRPr sz="10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a:solidFill>
                  <a:prstClr val="black">
                    <a:tint val="75000"/>
                  </a:prstClr>
                </a:solidFill>
              </a:rPr>
              <a:t>VELO Upgrade II Workshop - Amsterdam, </a:t>
            </a:r>
            <a:r>
              <a:rPr lang="en-US">
                <a:solidFill>
                  <a:prstClr val="black">
                    <a:tint val="75000"/>
                  </a:prstClr>
                </a:solidFill>
              </a:rPr>
              <a:t>6 – 8 Feb 2023 – G.Bregliozzi</a:t>
            </a:r>
            <a:endParaRPr lang="en-US" dirty="0">
              <a:solidFill>
                <a:prstClr val="black">
                  <a:tint val="75000"/>
                </a:prstClr>
              </a:solidFill>
            </a:endParaRPr>
          </a:p>
        </p:txBody>
      </p:sp>
    </p:spTree>
    <p:extLst>
      <p:ext uri="{BB962C8B-B14F-4D97-AF65-F5344CB8AC3E}">
        <p14:creationId xmlns:p14="http://schemas.microsoft.com/office/powerpoint/2010/main" val="1365777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4624"/>
            <a:ext cx="7704856" cy="2232248"/>
          </a:xfrm>
        </p:spPr>
        <p:txBody>
          <a:bodyPr>
            <a:normAutofit/>
          </a:bodyPr>
          <a:lstStyle/>
          <a:p>
            <a:r>
              <a:rPr lang="en-GB" dirty="0"/>
              <a:t>CERN Vacuum acceptance tests for particle accelerator equipment: An Overview</a:t>
            </a:r>
          </a:p>
        </p:txBody>
      </p:sp>
      <p:sp>
        <p:nvSpPr>
          <p:cNvPr id="8" name="Subtitle 7"/>
          <p:cNvSpPr>
            <a:spLocks noGrp="1"/>
          </p:cNvSpPr>
          <p:nvPr>
            <p:ph type="subTitle" idx="1"/>
          </p:nvPr>
        </p:nvSpPr>
        <p:spPr>
          <a:xfrm>
            <a:off x="1106996" y="2306600"/>
            <a:ext cx="6858000" cy="895267"/>
          </a:xfrm>
        </p:spPr>
        <p:txBody>
          <a:bodyPr>
            <a:normAutofit/>
          </a:bodyPr>
          <a:lstStyle/>
          <a:p>
            <a:r>
              <a:rPr lang="en-GB" sz="1500" dirty="0"/>
              <a:t>Giuseppe Bregliozzi</a:t>
            </a:r>
          </a:p>
          <a:p>
            <a:r>
              <a:rPr lang="en-GB" sz="1500" dirty="0"/>
              <a:t>TE-VSC-BVO</a:t>
            </a:r>
          </a:p>
        </p:txBody>
      </p:sp>
      <p:sp>
        <p:nvSpPr>
          <p:cNvPr id="5" name="Slide Number Placeholder 4"/>
          <p:cNvSpPr>
            <a:spLocks noGrp="1"/>
          </p:cNvSpPr>
          <p:nvPr>
            <p:ph type="sldNum" sz="quarter" idx="12"/>
          </p:nvPr>
        </p:nvSpPr>
        <p:spPr/>
        <p:txBody>
          <a:bodyPr/>
          <a:lstStyle/>
          <a:p>
            <a:fld id="{92FF8B12-F348-43B0-8C46-64B9B576B4CF}" type="slidenum">
              <a:rPr lang="en-GB" smtClean="0">
                <a:solidFill>
                  <a:srgbClr val="0055A0">
                    <a:tint val="75000"/>
                  </a:srgbClr>
                </a:solidFill>
              </a:rPr>
              <a:pPr/>
              <a:t>2</a:t>
            </a:fld>
            <a:endParaRPr lang="en-GB">
              <a:solidFill>
                <a:srgbClr val="0055A0">
                  <a:tint val="75000"/>
                </a:srgbClr>
              </a:solidFill>
            </a:endParaRPr>
          </a:p>
        </p:txBody>
      </p:sp>
      <p:sp>
        <p:nvSpPr>
          <p:cNvPr id="9" name="Rectangle 8"/>
          <p:cNvSpPr/>
          <p:nvPr/>
        </p:nvSpPr>
        <p:spPr>
          <a:xfrm>
            <a:off x="3378723" y="5446965"/>
            <a:ext cx="3033202" cy="646331"/>
          </a:xfrm>
          <a:prstGeom prst="rect">
            <a:avLst/>
          </a:prstGeom>
        </p:spPr>
        <p:txBody>
          <a:bodyPr wrap="none">
            <a:spAutoFit/>
          </a:bodyPr>
          <a:lstStyle/>
          <a:p>
            <a:pPr algn="ctr"/>
            <a:r>
              <a:rPr lang="en-GB" dirty="0">
                <a:solidFill>
                  <a:srgbClr val="0070C0"/>
                </a:solidFill>
                <a:latin typeface="Roboto"/>
              </a:rPr>
              <a:t>VELO Upgrade II Workshop</a:t>
            </a:r>
          </a:p>
          <a:p>
            <a:pPr algn="ctr"/>
            <a:r>
              <a:rPr lang="en-GB" dirty="0">
                <a:solidFill>
                  <a:srgbClr val="0070C0"/>
                </a:solidFill>
                <a:latin typeface="Roboto"/>
              </a:rPr>
              <a:t>Amsterdam, </a:t>
            </a:r>
            <a:r>
              <a:rPr lang="en-US" b="0" i="0" dirty="0">
                <a:solidFill>
                  <a:srgbClr val="0070C0"/>
                </a:solidFill>
                <a:effectLst/>
                <a:latin typeface="Roboto"/>
              </a:rPr>
              <a:t>6 – 8 Feb 2023</a:t>
            </a:r>
            <a:endParaRPr lang="en-GB" b="0" i="0" dirty="0">
              <a:solidFill>
                <a:srgbClr val="0070C0"/>
              </a:solidFill>
              <a:effectLst/>
              <a:latin typeface="Roboto"/>
            </a:endParaRPr>
          </a:p>
        </p:txBody>
      </p:sp>
      <p:pic>
        <p:nvPicPr>
          <p:cNvPr id="15" name="Picture 14">
            <a:extLst>
              <a:ext uri="{FF2B5EF4-FFF2-40B4-BE49-F238E27FC236}">
                <a16:creationId xmlns:a16="http://schemas.microsoft.com/office/drawing/2014/main" id="{B209096E-857A-4FB8-B491-B2A501DFA21A}"/>
              </a:ext>
            </a:extLst>
          </p:cNvPr>
          <p:cNvPicPr>
            <a:picLocks noChangeAspect="1"/>
          </p:cNvPicPr>
          <p:nvPr/>
        </p:nvPicPr>
        <p:blipFill>
          <a:blip r:embed="rId3"/>
          <a:stretch>
            <a:fillRect/>
          </a:stretch>
        </p:blipFill>
        <p:spPr>
          <a:xfrm>
            <a:off x="0" y="2996952"/>
            <a:ext cx="9144000" cy="1881000"/>
          </a:xfrm>
          <a:prstGeom prst="rect">
            <a:avLst/>
          </a:prstGeom>
        </p:spPr>
      </p:pic>
    </p:spTree>
    <p:extLst>
      <p:ext uri="{BB962C8B-B14F-4D97-AF65-F5344CB8AC3E}">
        <p14:creationId xmlns:p14="http://schemas.microsoft.com/office/powerpoint/2010/main" val="9185806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Straight Arrow Connector 21">
            <a:extLst>
              <a:ext uri="{FF2B5EF4-FFF2-40B4-BE49-F238E27FC236}">
                <a16:creationId xmlns:a16="http://schemas.microsoft.com/office/drawing/2014/main" id="{65243CE6-152A-4D80-B6EB-37D5A69EEA07}"/>
              </a:ext>
            </a:extLst>
          </p:cNvPr>
          <p:cNvCxnSpPr>
            <a:cxnSpLocks/>
          </p:cNvCxnSpPr>
          <p:nvPr/>
        </p:nvCxnSpPr>
        <p:spPr>
          <a:xfrm flipH="1">
            <a:off x="2579570" y="2322841"/>
            <a:ext cx="1413980" cy="100251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4" name="TextBox 13">
            <a:extLst>
              <a:ext uri="{FF2B5EF4-FFF2-40B4-BE49-F238E27FC236}">
                <a16:creationId xmlns:a16="http://schemas.microsoft.com/office/drawing/2014/main" id="{C07AB4C5-85AB-4C41-A239-A68F19F8ACE6}"/>
              </a:ext>
            </a:extLst>
          </p:cNvPr>
          <p:cNvSpPr txBox="1"/>
          <p:nvPr/>
        </p:nvSpPr>
        <p:spPr>
          <a:xfrm>
            <a:off x="448990" y="3292110"/>
            <a:ext cx="3544560" cy="923330"/>
          </a:xfrm>
          <a:prstGeom prst="rect">
            <a:avLst/>
          </a:prstGeom>
          <a:noFill/>
        </p:spPr>
        <p:txBody>
          <a:bodyPr wrap="none" rtlCol="0">
            <a:spAutoFit/>
          </a:bodyPr>
          <a:lstStyle/>
          <a:p>
            <a:r>
              <a:rPr lang="en-US" dirty="0"/>
              <a:t>Molecules which have previously</a:t>
            </a:r>
          </a:p>
          <a:p>
            <a:r>
              <a:rPr lang="en-US" dirty="0"/>
              <a:t>been adsorbed (venting),that </a:t>
            </a:r>
          </a:p>
          <a:p>
            <a:r>
              <a:rPr lang="en-US" dirty="0"/>
              <a:t>desorb again</a:t>
            </a:r>
            <a:endParaRPr lang="en-GB" dirty="0"/>
          </a:p>
        </p:txBody>
      </p:sp>
      <p:graphicFrame>
        <p:nvGraphicFramePr>
          <p:cNvPr id="19" name="Chart 18">
            <a:extLst>
              <a:ext uri="{FF2B5EF4-FFF2-40B4-BE49-F238E27FC236}">
                <a16:creationId xmlns:a16="http://schemas.microsoft.com/office/drawing/2014/main" id="{AF99023C-58BB-43C0-94E4-85B06630A290}"/>
              </a:ext>
            </a:extLst>
          </p:cNvPr>
          <p:cNvGraphicFramePr>
            <a:graphicFrameLocks/>
          </p:cNvGraphicFramePr>
          <p:nvPr/>
        </p:nvGraphicFramePr>
        <p:xfrm>
          <a:off x="448990" y="2230327"/>
          <a:ext cx="3677983" cy="2993663"/>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normAutofit fontScale="90000"/>
          </a:bodyPr>
          <a:lstStyle/>
          <a:p>
            <a:pPr algn="ctr"/>
            <a:r>
              <a:rPr lang="en-GB" dirty="0"/>
              <a:t>Outgassing of water</a:t>
            </a:r>
            <a:br>
              <a:rPr lang="en-GB" dirty="0"/>
            </a:br>
            <a:r>
              <a:rPr lang="en-GB" dirty="0"/>
              <a:t>Metallic surface vs Polymer </a:t>
            </a:r>
            <a:endParaRPr lang="en-GB" b="1"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20</a:t>
            </a:fld>
            <a:endParaRPr lang="en-US" dirty="0"/>
          </a:p>
        </p:txBody>
      </p:sp>
      <p:sp>
        <p:nvSpPr>
          <p:cNvPr id="12" name="TextBox 11">
            <a:extLst>
              <a:ext uri="{FF2B5EF4-FFF2-40B4-BE49-F238E27FC236}">
                <a16:creationId xmlns:a16="http://schemas.microsoft.com/office/drawing/2014/main" id="{CBDE285B-FA01-4AA9-B66B-C0DF5CBCB864}"/>
              </a:ext>
            </a:extLst>
          </p:cNvPr>
          <p:cNvSpPr txBox="1"/>
          <p:nvPr/>
        </p:nvSpPr>
        <p:spPr>
          <a:xfrm>
            <a:off x="3570320" y="1830216"/>
            <a:ext cx="1595309" cy="400110"/>
          </a:xfrm>
          <a:prstGeom prst="rect">
            <a:avLst/>
          </a:prstGeom>
          <a:noFill/>
        </p:spPr>
        <p:txBody>
          <a:bodyPr wrap="none" rtlCol="0">
            <a:spAutoFit/>
          </a:bodyPr>
          <a:lstStyle/>
          <a:p>
            <a:r>
              <a:rPr lang="en-US" sz="2000" b="1" dirty="0"/>
              <a:t>Outgassing</a:t>
            </a:r>
            <a:endParaRPr lang="en-GB" sz="2000" b="1" dirty="0"/>
          </a:p>
        </p:txBody>
      </p:sp>
      <p:sp>
        <p:nvSpPr>
          <p:cNvPr id="20" name="TextBox 19">
            <a:extLst>
              <a:ext uri="{FF2B5EF4-FFF2-40B4-BE49-F238E27FC236}">
                <a16:creationId xmlns:a16="http://schemas.microsoft.com/office/drawing/2014/main" id="{A20E64EE-1CCE-4228-9CF5-B90681099F8D}"/>
              </a:ext>
            </a:extLst>
          </p:cNvPr>
          <p:cNvSpPr txBox="1"/>
          <p:nvPr/>
        </p:nvSpPr>
        <p:spPr>
          <a:xfrm>
            <a:off x="4761590" y="3246642"/>
            <a:ext cx="3860993" cy="923330"/>
          </a:xfrm>
          <a:prstGeom prst="rect">
            <a:avLst/>
          </a:prstGeom>
          <a:noFill/>
        </p:spPr>
        <p:txBody>
          <a:bodyPr wrap="none" rtlCol="0">
            <a:spAutoFit/>
          </a:bodyPr>
          <a:lstStyle/>
          <a:p>
            <a:r>
              <a:rPr lang="en-US" dirty="0"/>
              <a:t>Molecules diffusing through the bulk</a:t>
            </a:r>
          </a:p>
          <a:p>
            <a:r>
              <a:rPr lang="en-US" dirty="0"/>
              <a:t>material, entering the surface and</a:t>
            </a:r>
          </a:p>
          <a:p>
            <a:r>
              <a:rPr lang="en-US" dirty="0"/>
              <a:t>desorbing from it </a:t>
            </a:r>
            <a:endParaRPr lang="en-GB" dirty="0"/>
          </a:p>
        </p:txBody>
      </p:sp>
      <p:cxnSp>
        <p:nvCxnSpPr>
          <p:cNvPr id="23" name="Straight Arrow Connector 22">
            <a:extLst>
              <a:ext uri="{FF2B5EF4-FFF2-40B4-BE49-F238E27FC236}">
                <a16:creationId xmlns:a16="http://schemas.microsoft.com/office/drawing/2014/main" id="{5357E169-A221-4B80-97E8-7FFFDF046DDB}"/>
              </a:ext>
            </a:extLst>
          </p:cNvPr>
          <p:cNvCxnSpPr>
            <a:cxnSpLocks/>
          </p:cNvCxnSpPr>
          <p:nvPr/>
        </p:nvCxnSpPr>
        <p:spPr>
          <a:xfrm>
            <a:off x="4863993" y="2322840"/>
            <a:ext cx="1421546" cy="92380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mc:Choice xmlns:a14="http://schemas.microsoft.com/office/drawing/2010/main" Requires="a14">
          <p:sp>
            <p:nvSpPr>
              <p:cNvPr id="18" name="TextBox 17">
                <a:extLst>
                  <a:ext uri="{FF2B5EF4-FFF2-40B4-BE49-F238E27FC236}">
                    <a16:creationId xmlns:a16="http://schemas.microsoft.com/office/drawing/2014/main" id="{0C7B3AE5-F2C8-4C7E-B85E-7ABBCED68947}"/>
                  </a:ext>
                </a:extLst>
              </p:cNvPr>
              <p:cNvSpPr txBox="1"/>
              <p:nvPr/>
            </p:nvSpPr>
            <p:spPr>
              <a:xfrm>
                <a:off x="2652628" y="2517729"/>
                <a:ext cx="633933" cy="6127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GB" b="1" i="1">
                              <a:solidFill>
                                <a:srgbClr val="0070C0"/>
                              </a:solidFill>
                              <a:latin typeface="Cambria Math" panose="02040503050406030204" pitchFamily="18" charset="0"/>
                            </a:rPr>
                          </m:ctrlPr>
                        </m:fPr>
                        <m:num>
                          <m:r>
                            <a:rPr lang="en-GB" b="1" i="1">
                              <a:solidFill>
                                <a:srgbClr val="0070C0"/>
                              </a:solidFill>
                              <a:latin typeface="Cambria Math" panose="02040503050406030204" pitchFamily="18" charset="0"/>
                            </a:rPr>
                            <m:t>𝟏</m:t>
                          </m:r>
                        </m:num>
                        <m:den>
                          <m:r>
                            <a:rPr lang="en-GB" b="1" i="1">
                              <a:solidFill>
                                <a:srgbClr val="0070C0"/>
                              </a:solidFill>
                              <a:latin typeface="Cambria Math" panose="02040503050406030204" pitchFamily="18" charset="0"/>
                            </a:rPr>
                            <m:t>𝒕</m:t>
                          </m:r>
                        </m:den>
                      </m:f>
                    </m:oMath>
                  </m:oMathPara>
                </a14:m>
                <a:endParaRPr lang="en-GB" b="1" dirty="0">
                  <a:solidFill>
                    <a:srgbClr val="0070C0"/>
                  </a:solidFill>
                </a:endParaRPr>
              </a:p>
            </p:txBody>
          </p:sp>
        </mc:Choice>
        <mc:Fallback>
          <p:sp>
            <p:nvSpPr>
              <p:cNvPr id="18" name="TextBox 17">
                <a:extLst>
                  <a:ext uri="{FF2B5EF4-FFF2-40B4-BE49-F238E27FC236}">
                    <a16:creationId xmlns:a16="http://schemas.microsoft.com/office/drawing/2014/main" id="{0C7B3AE5-F2C8-4C7E-B85E-7ABBCED68947}"/>
                  </a:ext>
                </a:extLst>
              </p:cNvPr>
              <p:cNvSpPr txBox="1">
                <a:spLocks noRot="1" noChangeAspect="1" noMove="1" noResize="1" noEditPoints="1" noAdjustHandles="1" noChangeArrowheads="1" noChangeShapeType="1" noTextEdit="1"/>
              </p:cNvSpPr>
              <p:nvPr/>
            </p:nvSpPr>
            <p:spPr>
              <a:xfrm>
                <a:off x="2652628" y="2517729"/>
                <a:ext cx="633933" cy="612732"/>
              </a:xfrm>
              <a:prstGeom prst="rect">
                <a:avLst/>
              </a:prstGeom>
              <a:blipFill>
                <a:blip r:embed="rId4"/>
                <a:stretch>
                  <a:fillRect/>
                </a:stretch>
              </a:blipFill>
            </p:spPr>
            <p:txBody>
              <a:bodyPr/>
              <a:lstStyle/>
              <a:p>
                <a:r>
                  <a:rPr lang="en-GB">
                    <a:noFill/>
                  </a:rPr>
                  <a:t> </a:t>
                </a:r>
              </a:p>
            </p:txBody>
          </p:sp>
        </mc:Fallback>
      </mc:AlternateContent>
      <p:graphicFrame>
        <p:nvGraphicFramePr>
          <p:cNvPr id="24" name="Chart 23">
            <a:extLst>
              <a:ext uri="{FF2B5EF4-FFF2-40B4-BE49-F238E27FC236}">
                <a16:creationId xmlns:a16="http://schemas.microsoft.com/office/drawing/2014/main" id="{EDDB9871-F909-4E96-B74D-B70384DC0B42}"/>
              </a:ext>
            </a:extLst>
          </p:cNvPr>
          <p:cNvGraphicFramePr>
            <a:graphicFrameLocks/>
          </p:cNvGraphicFramePr>
          <p:nvPr/>
        </p:nvGraphicFramePr>
        <p:xfrm>
          <a:off x="4789532" y="2230327"/>
          <a:ext cx="3705071" cy="2993663"/>
        </p:xfrm>
        <a:graphic>
          <a:graphicData uri="http://schemas.openxmlformats.org/drawingml/2006/chart">
            <c:chart xmlns:c="http://schemas.openxmlformats.org/drawingml/2006/chart" xmlns:r="http://schemas.openxmlformats.org/officeDocument/2006/relationships" r:id="rId5"/>
          </a:graphicData>
        </a:graphic>
      </p:graphicFrame>
      <mc:AlternateContent xmlns:mc="http://schemas.openxmlformats.org/markup-compatibility/2006">
        <mc:Choice xmlns:a14="http://schemas.microsoft.com/office/drawing/2010/main" Requires="a14">
          <p:sp>
            <p:nvSpPr>
              <p:cNvPr id="17" name="TextBox 16">
                <a:extLst>
                  <a:ext uri="{FF2B5EF4-FFF2-40B4-BE49-F238E27FC236}">
                    <a16:creationId xmlns:a16="http://schemas.microsoft.com/office/drawing/2014/main" id="{31A2E941-3F42-4CC6-A056-A839CE71995E}"/>
                  </a:ext>
                </a:extLst>
              </p:cNvPr>
              <p:cNvSpPr txBox="1"/>
              <p:nvPr/>
            </p:nvSpPr>
            <p:spPr>
              <a:xfrm>
                <a:off x="6124131" y="2517595"/>
                <a:ext cx="912603" cy="66460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GB" b="1" i="1">
                              <a:solidFill>
                                <a:schemeClr val="tx2"/>
                              </a:solidFill>
                              <a:latin typeface="Cambria Math" panose="02040503050406030204" pitchFamily="18" charset="0"/>
                            </a:rPr>
                          </m:ctrlPr>
                        </m:fPr>
                        <m:num>
                          <m:r>
                            <a:rPr lang="en-GB" b="1" i="1">
                              <a:solidFill>
                                <a:schemeClr val="tx2"/>
                              </a:solidFill>
                              <a:latin typeface="Cambria Math" panose="02040503050406030204" pitchFamily="18" charset="0"/>
                            </a:rPr>
                            <m:t>𝟏</m:t>
                          </m:r>
                        </m:num>
                        <m:den>
                          <m:rad>
                            <m:radPr>
                              <m:degHide m:val="on"/>
                              <m:ctrlPr>
                                <a:rPr lang="en-GB" b="1" i="1">
                                  <a:solidFill>
                                    <a:schemeClr val="tx2"/>
                                  </a:solidFill>
                                  <a:latin typeface="Cambria Math" panose="02040503050406030204" pitchFamily="18" charset="0"/>
                                </a:rPr>
                              </m:ctrlPr>
                            </m:radPr>
                            <m:deg/>
                            <m:e>
                              <m:r>
                                <a:rPr lang="en-GB" b="1" i="1">
                                  <a:solidFill>
                                    <a:schemeClr val="tx2"/>
                                  </a:solidFill>
                                  <a:latin typeface="Cambria Math" panose="02040503050406030204" pitchFamily="18" charset="0"/>
                                </a:rPr>
                                <m:t>𝒕</m:t>
                              </m:r>
                            </m:e>
                          </m:rad>
                        </m:den>
                      </m:f>
                    </m:oMath>
                  </m:oMathPara>
                </a14:m>
                <a:endParaRPr lang="en-GB" b="1" dirty="0">
                  <a:solidFill>
                    <a:schemeClr val="tx2"/>
                  </a:solidFill>
                </a:endParaRPr>
              </a:p>
            </p:txBody>
          </p:sp>
        </mc:Choice>
        <mc:Fallback>
          <p:sp>
            <p:nvSpPr>
              <p:cNvPr id="17" name="TextBox 16">
                <a:extLst>
                  <a:ext uri="{FF2B5EF4-FFF2-40B4-BE49-F238E27FC236}">
                    <a16:creationId xmlns:a16="http://schemas.microsoft.com/office/drawing/2014/main" id="{31A2E941-3F42-4CC6-A056-A839CE71995E}"/>
                  </a:ext>
                </a:extLst>
              </p:cNvPr>
              <p:cNvSpPr txBox="1">
                <a:spLocks noRot="1" noChangeAspect="1" noMove="1" noResize="1" noEditPoints="1" noAdjustHandles="1" noChangeArrowheads="1" noChangeShapeType="1" noTextEdit="1"/>
              </p:cNvSpPr>
              <p:nvPr/>
            </p:nvSpPr>
            <p:spPr>
              <a:xfrm>
                <a:off x="6124131" y="2517595"/>
                <a:ext cx="912603" cy="664606"/>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5" name="TextBox 24">
                <a:extLst>
                  <a:ext uri="{FF2B5EF4-FFF2-40B4-BE49-F238E27FC236}">
                    <a16:creationId xmlns:a16="http://schemas.microsoft.com/office/drawing/2014/main" id="{2460FC16-4BBD-4139-9A35-219D850C1042}"/>
                  </a:ext>
                </a:extLst>
              </p:cNvPr>
              <p:cNvSpPr txBox="1"/>
              <p:nvPr/>
            </p:nvSpPr>
            <p:spPr>
              <a:xfrm>
                <a:off x="7304002" y="3542491"/>
                <a:ext cx="881374"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GB" b="1" i="1">
                              <a:solidFill>
                                <a:schemeClr val="tx2"/>
                              </a:solidFill>
                              <a:latin typeface="Cambria Math" panose="02040503050406030204" pitchFamily="18" charset="0"/>
                            </a:rPr>
                          </m:ctrlPr>
                        </m:sSupPr>
                        <m:e>
                          <m:r>
                            <a:rPr lang="en-GB" b="1" i="1">
                              <a:solidFill>
                                <a:schemeClr val="tx2"/>
                              </a:solidFill>
                              <a:latin typeface="Cambria Math" panose="02040503050406030204" pitchFamily="18" charset="0"/>
                            </a:rPr>
                            <m:t>𝒆</m:t>
                          </m:r>
                        </m:e>
                        <m:sup>
                          <m:r>
                            <a:rPr lang="en-GB" b="1">
                              <a:solidFill>
                                <a:schemeClr val="tx2"/>
                              </a:solidFill>
                              <a:latin typeface="Cambria Math" panose="02040503050406030204" pitchFamily="18" charset="0"/>
                            </a:rPr>
                            <m:t>−</m:t>
                          </m:r>
                          <m:r>
                            <a:rPr lang="en-GB" b="1" i="1">
                              <a:solidFill>
                                <a:schemeClr val="tx2"/>
                              </a:solidFill>
                              <a:latin typeface="Cambria Math" panose="02040503050406030204" pitchFamily="18" charset="0"/>
                            </a:rPr>
                            <m:t>𝒕</m:t>
                          </m:r>
                        </m:sup>
                      </m:sSup>
                    </m:oMath>
                  </m:oMathPara>
                </a14:m>
                <a:endParaRPr lang="en-GB" b="1" dirty="0">
                  <a:solidFill>
                    <a:schemeClr val="tx2"/>
                  </a:solidFill>
                </a:endParaRPr>
              </a:p>
            </p:txBody>
          </p:sp>
        </mc:Choice>
        <mc:Fallback>
          <p:sp>
            <p:nvSpPr>
              <p:cNvPr id="25" name="TextBox 24">
                <a:extLst>
                  <a:ext uri="{FF2B5EF4-FFF2-40B4-BE49-F238E27FC236}">
                    <a16:creationId xmlns:a16="http://schemas.microsoft.com/office/drawing/2014/main" id="{2460FC16-4BBD-4139-9A35-219D850C1042}"/>
                  </a:ext>
                </a:extLst>
              </p:cNvPr>
              <p:cNvSpPr txBox="1">
                <a:spLocks noRot="1" noChangeAspect="1" noMove="1" noResize="1" noEditPoints="1" noAdjustHandles="1" noChangeArrowheads="1" noChangeShapeType="1" noTextEdit="1"/>
              </p:cNvSpPr>
              <p:nvPr/>
            </p:nvSpPr>
            <p:spPr>
              <a:xfrm>
                <a:off x="7304002" y="3542491"/>
                <a:ext cx="881374" cy="369332"/>
              </a:xfrm>
              <a:prstGeom prst="rect">
                <a:avLst/>
              </a:prstGeom>
              <a:blipFill>
                <a:blip r:embed="rId7"/>
                <a:stretch>
                  <a:fillRect/>
                </a:stretch>
              </a:blipFill>
            </p:spPr>
            <p:txBody>
              <a:bodyPr/>
              <a:lstStyle/>
              <a:p>
                <a:r>
                  <a:rPr lang="en-GB">
                    <a:noFill/>
                  </a:rPr>
                  <a:t> </a:t>
                </a:r>
              </a:p>
            </p:txBody>
          </p:sp>
        </mc:Fallback>
      </mc:AlternateContent>
      <p:sp>
        <p:nvSpPr>
          <p:cNvPr id="4" name="Footer Placeholder 3">
            <a:extLst>
              <a:ext uri="{FF2B5EF4-FFF2-40B4-BE49-F238E27FC236}">
                <a16:creationId xmlns:a16="http://schemas.microsoft.com/office/drawing/2014/main" id="{7630DBF2-A438-8152-7EFC-3B22DE72A8A0}"/>
              </a:ext>
            </a:extLst>
          </p:cNvPr>
          <p:cNvSpPr txBox="1">
            <a:spLocks/>
          </p:cNvSpPr>
          <p:nvPr/>
        </p:nvSpPr>
        <p:spPr>
          <a:xfrm>
            <a:off x="3419872" y="6381328"/>
            <a:ext cx="4658484" cy="365123"/>
          </a:xfrm>
          <a:prstGeom prst="rect">
            <a:avLst/>
          </a:prstGeom>
        </p:spPr>
        <p:txBody>
          <a:bodyPr/>
          <a:lstStyle>
            <a:defPPr>
              <a:defRPr lang="en-US"/>
            </a:defPPr>
            <a:lvl1pPr marL="0" algn="l" defTabSz="914400" rtl="0" eaLnBrk="1" latinLnBrk="0" hangingPunct="1">
              <a:defRPr sz="10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a:solidFill>
                  <a:prstClr val="black">
                    <a:tint val="75000"/>
                  </a:prstClr>
                </a:solidFill>
              </a:rPr>
              <a:t>VELO Upgrade II Workshop - Amsterdam, </a:t>
            </a:r>
            <a:r>
              <a:rPr lang="en-US">
                <a:solidFill>
                  <a:prstClr val="black">
                    <a:tint val="75000"/>
                  </a:prstClr>
                </a:solidFill>
              </a:rPr>
              <a:t>6 – 8 Feb 2023 – G.Bregliozzi</a:t>
            </a:r>
            <a:endParaRPr lang="en-US" dirty="0">
              <a:solidFill>
                <a:prstClr val="black">
                  <a:tint val="75000"/>
                </a:prstClr>
              </a:solidFill>
            </a:endParaRPr>
          </a:p>
        </p:txBody>
      </p:sp>
    </p:spTree>
    <p:extLst>
      <p:ext uri="{BB962C8B-B14F-4D97-AF65-F5344CB8AC3E}">
        <p14:creationId xmlns:p14="http://schemas.microsoft.com/office/powerpoint/2010/main" val="1607970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946" y="153684"/>
            <a:ext cx="8226854" cy="940443"/>
          </a:xfrm>
        </p:spPr>
        <p:txBody>
          <a:bodyPr>
            <a:normAutofit/>
          </a:bodyPr>
          <a:lstStyle/>
          <a:p>
            <a:pPr algn="ctr"/>
            <a:r>
              <a:rPr lang="en-GB" dirty="0"/>
              <a:t>Some example: Kapton</a:t>
            </a:r>
          </a:p>
        </p:txBody>
      </p:sp>
      <p:sp>
        <p:nvSpPr>
          <p:cNvPr id="6" name="Slide Number Placeholder 5"/>
          <p:cNvSpPr>
            <a:spLocks noGrp="1"/>
          </p:cNvSpPr>
          <p:nvPr>
            <p:ph type="sldNum" sz="quarter" idx="4"/>
          </p:nvPr>
        </p:nvSpPr>
        <p:spPr/>
        <p:txBody>
          <a:bodyPr/>
          <a:lstStyle/>
          <a:p>
            <a:fld id="{17918391-D411-FE40-AAD7-861AE5233E0E}" type="slidenum">
              <a:rPr lang="en-US" smtClean="0"/>
              <a:pPr/>
              <a:t>21</a:t>
            </a:fld>
            <a:endParaRPr lang="en-US" dirty="0"/>
          </a:p>
        </p:txBody>
      </p:sp>
      <p:sp>
        <p:nvSpPr>
          <p:cNvPr id="21" name="Rectangle 20"/>
          <p:cNvSpPr/>
          <p:nvPr/>
        </p:nvSpPr>
        <p:spPr>
          <a:xfrm>
            <a:off x="302933" y="1258896"/>
            <a:ext cx="4511452" cy="1569660"/>
          </a:xfrm>
          <a:prstGeom prst="rect">
            <a:avLst/>
          </a:prstGeom>
        </p:spPr>
        <p:txBody>
          <a:bodyPr wrap="square">
            <a:spAutoFit/>
          </a:bodyPr>
          <a:lstStyle/>
          <a:p>
            <a:r>
              <a:rPr lang="it-IT" sz="1600" b="1" dirty="0"/>
              <a:t>Kapton HN</a:t>
            </a:r>
            <a:endParaRPr lang="en-GB" sz="1600" b="1" dirty="0"/>
          </a:p>
          <a:p>
            <a:endParaRPr lang="it-IT" sz="800" dirty="0"/>
          </a:p>
          <a:p>
            <a:r>
              <a:rPr lang="it-IT" sz="1600" dirty="0"/>
              <a:t>Polyimide - Melting temperature: none</a:t>
            </a:r>
          </a:p>
          <a:p>
            <a:r>
              <a:rPr lang="it-IT" sz="1600" dirty="0"/>
              <a:t>Expected water content: 0.96%</a:t>
            </a:r>
          </a:p>
          <a:p>
            <a:endParaRPr lang="en-GB" sz="800" dirty="0"/>
          </a:p>
          <a:p>
            <a:r>
              <a:rPr lang="en-GB" sz="1600" dirty="0"/>
              <a:t>Samples: square sheets side 100 mm </a:t>
            </a:r>
          </a:p>
          <a:p>
            <a:r>
              <a:rPr lang="en-GB" sz="1600" dirty="0"/>
              <a:t>Thicknesses: 0.0125-0.125 mm</a:t>
            </a:r>
          </a:p>
        </p:txBody>
      </p:sp>
      <p:pic>
        <p:nvPicPr>
          <p:cNvPr id="10" name="Picture 9"/>
          <p:cNvPicPr>
            <a:picLocks noChangeAspect="1"/>
          </p:cNvPicPr>
          <p:nvPr/>
        </p:nvPicPr>
        <p:blipFill rotWithShape="1">
          <a:blip r:embed="rId3" cstate="print">
            <a:extLst>
              <a:ext uri="{28A0092B-C50C-407E-A947-70E740481C1C}">
                <a14:useLocalDpi xmlns:a14="http://schemas.microsoft.com/office/drawing/2010/main" val="0"/>
              </a:ext>
            </a:extLst>
          </a:blip>
          <a:srcRect l="33132" t="13212" r="22770" b="5518"/>
          <a:stretch/>
        </p:blipFill>
        <p:spPr>
          <a:xfrm rot="5400000">
            <a:off x="993918" y="2860999"/>
            <a:ext cx="1911209" cy="264167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Picture 3">
            <a:extLst>
              <a:ext uri="{FF2B5EF4-FFF2-40B4-BE49-F238E27FC236}">
                <a16:creationId xmlns:a16="http://schemas.microsoft.com/office/drawing/2014/main" id="{C22FC0B3-55F8-4896-BA95-019B1B425B37}"/>
              </a:ext>
            </a:extLst>
          </p:cNvPr>
          <p:cNvPicPr>
            <a:picLocks noChangeAspect="1"/>
          </p:cNvPicPr>
          <p:nvPr/>
        </p:nvPicPr>
        <p:blipFill>
          <a:blip r:embed="rId4"/>
          <a:stretch>
            <a:fillRect/>
          </a:stretch>
        </p:blipFill>
        <p:spPr>
          <a:xfrm>
            <a:off x="4844038" y="4385641"/>
            <a:ext cx="3495607" cy="1080086"/>
          </a:xfrm>
          <a:prstGeom prst="rect">
            <a:avLst/>
          </a:prstGeom>
        </p:spPr>
      </p:pic>
      <p:pic>
        <p:nvPicPr>
          <p:cNvPr id="3" name="Picture 2">
            <a:extLst>
              <a:ext uri="{FF2B5EF4-FFF2-40B4-BE49-F238E27FC236}">
                <a16:creationId xmlns:a16="http://schemas.microsoft.com/office/drawing/2014/main" id="{458760D2-B83C-4E59-B79E-2D22FF4DB0D1}"/>
              </a:ext>
            </a:extLst>
          </p:cNvPr>
          <p:cNvPicPr>
            <a:picLocks noChangeAspect="1"/>
          </p:cNvPicPr>
          <p:nvPr/>
        </p:nvPicPr>
        <p:blipFill>
          <a:blip r:embed="rId5"/>
          <a:stretch>
            <a:fillRect/>
          </a:stretch>
        </p:blipFill>
        <p:spPr>
          <a:xfrm>
            <a:off x="3747837" y="1518143"/>
            <a:ext cx="5090601" cy="2895851"/>
          </a:xfrm>
          <a:prstGeom prst="rect">
            <a:avLst/>
          </a:prstGeom>
        </p:spPr>
      </p:pic>
      <p:sp>
        <p:nvSpPr>
          <p:cNvPr id="5" name="Footer Placeholder 3">
            <a:extLst>
              <a:ext uri="{FF2B5EF4-FFF2-40B4-BE49-F238E27FC236}">
                <a16:creationId xmlns:a16="http://schemas.microsoft.com/office/drawing/2014/main" id="{D538B6A4-1A36-B771-2607-39273B7F26AE}"/>
              </a:ext>
            </a:extLst>
          </p:cNvPr>
          <p:cNvSpPr txBox="1">
            <a:spLocks/>
          </p:cNvSpPr>
          <p:nvPr/>
        </p:nvSpPr>
        <p:spPr>
          <a:xfrm>
            <a:off x="3419872" y="6381328"/>
            <a:ext cx="4658484" cy="365123"/>
          </a:xfrm>
          <a:prstGeom prst="rect">
            <a:avLst/>
          </a:prstGeom>
        </p:spPr>
        <p:txBody>
          <a:bodyPr/>
          <a:lstStyle>
            <a:defPPr>
              <a:defRPr lang="en-US"/>
            </a:defPPr>
            <a:lvl1pPr marL="0" algn="l" defTabSz="914400" rtl="0" eaLnBrk="1" latinLnBrk="0" hangingPunct="1">
              <a:defRPr sz="10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a:solidFill>
                  <a:prstClr val="black">
                    <a:tint val="75000"/>
                  </a:prstClr>
                </a:solidFill>
              </a:rPr>
              <a:t>VELO Upgrade II Workshop - Amsterdam, </a:t>
            </a:r>
            <a:r>
              <a:rPr lang="en-US">
                <a:solidFill>
                  <a:prstClr val="black">
                    <a:tint val="75000"/>
                  </a:prstClr>
                </a:solidFill>
              </a:rPr>
              <a:t>6 – 8 Feb 2023 – G.Bregliozzi</a:t>
            </a:r>
            <a:endParaRPr lang="en-US" dirty="0">
              <a:solidFill>
                <a:prstClr val="black">
                  <a:tint val="75000"/>
                </a:prstClr>
              </a:solidFill>
            </a:endParaRPr>
          </a:p>
        </p:txBody>
      </p:sp>
    </p:spTree>
    <p:extLst>
      <p:ext uri="{BB962C8B-B14F-4D97-AF65-F5344CB8AC3E}">
        <p14:creationId xmlns:p14="http://schemas.microsoft.com/office/powerpoint/2010/main" val="55322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Some example: PEEK</a:t>
            </a:r>
          </a:p>
        </p:txBody>
      </p:sp>
      <p:sp>
        <p:nvSpPr>
          <p:cNvPr id="6" name="Slide Number Placeholder 5"/>
          <p:cNvSpPr>
            <a:spLocks noGrp="1"/>
          </p:cNvSpPr>
          <p:nvPr>
            <p:ph type="sldNum" sz="quarter" idx="4"/>
          </p:nvPr>
        </p:nvSpPr>
        <p:spPr/>
        <p:txBody>
          <a:bodyPr/>
          <a:lstStyle/>
          <a:p>
            <a:fld id="{17918391-D411-FE40-AAD7-861AE5233E0E}" type="slidenum">
              <a:rPr lang="en-US" smtClean="0"/>
              <a:pPr/>
              <a:t>22</a:t>
            </a:fld>
            <a:endParaRPr lang="en-US" dirty="0"/>
          </a:p>
        </p:txBody>
      </p:sp>
      <p:sp>
        <p:nvSpPr>
          <p:cNvPr id="8" name="Rectangle 7"/>
          <p:cNvSpPr/>
          <p:nvPr/>
        </p:nvSpPr>
        <p:spPr>
          <a:xfrm>
            <a:off x="239486" y="1432178"/>
            <a:ext cx="3626103" cy="2062103"/>
          </a:xfrm>
          <a:prstGeom prst="rect">
            <a:avLst/>
          </a:prstGeom>
        </p:spPr>
        <p:txBody>
          <a:bodyPr wrap="square">
            <a:spAutoFit/>
          </a:bodyPr>
          <a:lstStyle/>
          <a:p>
            <a:r>
              <a:rPr lang="it-IT" sz="1600" b="1" dirty="0"/>
              <a:t>PEEK 450G</a:t>
            </a:r>
            <a:endParaRPr lang="en-GB" sz="1600" b="1" dirty="0"/>
          </a:p>
          <a:p>
            <a:endParaRPr lang="it-IT" sz="800" dirty="0"/>
          </a:p>
          <a:p>
            <a:r>
              <a:rPr lang="it-IT" sz="1600" dirty="0"/>
              <a:t>PolyEther-Ether Ketone</a:t>
            </a:r>
          </a:p>
          <a:p>
            <a:r>
              <a:rPr lang="it-IT" sz="1600" dirty="0"/>
              <a:t>S</a:t>
            </a:r>
            <a:r>
              <a:rPr lang="en-GB" sz="1600" dirty="0" err="1"/>
              <a:t>emi</a:t>
            </a:r>
            <a:r>
              <a:rPr lang="en-GB" sz="1600" dirty="0"/>
              <a:t>-crystalline thermoplastic</a:t>
            </a:r>
          </a:p>
          <a:p>
            <a:r>
              <a:rPr lang="it-IT" sz="1600" dirty="0"/>
              <a:t>Melting temperature: 343°C</a:t>
            </a:r>
          </a:p>
          <a:p>
            <a:r>
              <a:rPr lang="it-IT" sz="1600" dirty="0"/>
              <a:t>Expected water content: ca. 0.25%</a:t>
            </a:r>
          </a:p>
          <a:p>
            <a:endParaRPr lang="en-GB" sz="800" dirty="0"/>
          </a:p>
          <a:p>
            <a:r>
              <a:rPr lang="en-GB" sz="1600" dirty="0"/>
              <a:t>Samples shape:  disks ∅ 51 mm </a:t>
            </a:r>
          </a:p>
          <a:p>
            <a:r>
              <a:rPr lang="en-GB" sz="1600" dirty="0"/>
              <a:t>Thicknesses:       0.16-1.28 mm</a:t>
            </a:r>
          </a:p>
        </p:txBody>
      </p:sp>
      <p:pic>
        <p:nvPicPr>
          <p:cNvPr id="3" name="Picture 2">
            <a:extLst>
              <a:ext uri="{FF2B5EF4-FFF2-40B4-BE49-F238E27FC236}">
                <a16:creationId xmlns:a16="http://schemas.microsoft.com/office/drawing/2014/main" id="{72FD3088-F75A-45B5-991B-C1645EC80CE4}"/>
              </a:ext>
            </a:extLst>
          </p:cNvPr>
          <p:cNvPicPr>
            <a:picLocks noChangeAspect="1"/>
          </p:cNvPicPr>
          <p:nvPr/>
        </p:nvPicPr>
        <p:blipFill>
          <a:blip r:embed="rId3"/>
          <a:stretch>
            <a:fillRect/>
          </a:stretch>
        </p:blipFill>
        <p:spPr>
          <a:xfrm>
            <a:off x="3865589" y="1604612"/>
            <a:ext cx="4818465" cy="2574728"/>
          </a:xfrm>
          <a:prstGeom prst="rect">
            <a:avLst/>
          </a:prstGeom>
        </p:spPr>
      </p:pic>
      <p:pic>
        <p:nvPicPr>
          <p:cNvPr id="7" name="Picture 6">
            <a:extLst>
              <a:ext uri="{FF2B5EF4-FFF2-40B4-BE49-F238E27FC236}">
                <a16:creationId xmlns:a16="http://schemas.microsoft.com/office/drawing/2014/main" id="{92EB5A0A-EAB6-4A34-B22A-D42BB7195E1A}"/>
              </a:ext>
            </a:extLst>
          </p:cNvPr>
          <p:cNvPicPr>
            <a:picLocks noChangeAspect="1"/>
          </p:cNvPicPr>
          <p:nvPr/>
        </p:nvPicPr>
        <p:blipFill>
          <a:blip r:embed="rId4"/>
          <a:stretch>
            <a:fillRect/>
          </a:stretch>
        </p:blipFill>
        <p:spPr>
          <a:xfrm>
            <a:off x="5148064" y="4460836"/>
            <a:ext cx="2828459" cy="1055842"/>
          </a:xfrm>
          <a:prstGeom prst="rect">
            <a:avLst/>
          </a:prstGeom>
        </p:spPr>
      </p:pic>
      <p:grpSp>
        <p:nvGrpSpPr>
          <p:cNvPr id="13" name="Group 12">
            <a:extLst>
              <a:ext uri="{FF2B5EF4-FFF2-40B4-BE49-F238E27FC236}">
                <a16:creationId xmlns:a16="http://schemas.microsoft.com/office/drawing/2014/main" id="{388D926A-DFBB-4B8A-902F-31801BC5EA1C}"/>
              </a:ext>
            </a:extLst>
          </p:cNvPr>
          <p:cNvGrpSpPr/>
          <p:nvPr/>
        </p:nvGrpSpPr>
        <p:grpSpPr>
          <a:xfrm>
            <a:off x="847330" y="3752524"/>
            <a:ext cx="2577900" cy="2100086"/>
            <a:chOff x="841972" y="2738933"/>
            <a:chExt cx="2016000" cy="1620000"/>
          </a:xfrm>
        </p:grpSpPr>
        <p:sp>
          <p:nvSpPr>
            <p:cNvPr id="12" name="Rectangle 11">
              <a:extLst>
                <a:ext uri="{FF2B5EF4-FFF2-40B4-BE49-F238E27FC236}">
                  <a16:creationId xmlns:a16="http://schemas.microsoft.com/office/drawing/2014/main" id="{BFA74B12-2E53-419A-984E-EAB0ABAD8818}"/>
                </a:ext>
              </a:extLst>
            </p:cNvPr>
            <p:cNvSpPr/>
            <p:nvPr/>
          </p:nvSpPr>
          <p:spPr>
            <a:xfrm>
              <a:off x="841972" y="2738933"/>
              <a:ext cx="2016000" cy="1620000"/>
            </a:xfrm>
            <a:prstGeom prst="rect">
              <a:avLst/>
            </a:prstGeom>
            <a:solidFill>
              <a:schemeClr val="bg1"/>
            </a:solidFill>
            <a:ln>
              <a:solidFill>
                <a:schemeClr val="bg1"/>
              </a:solidFill>
            </a:ln>
            <a:effectLst>
              <a:glow rad="101600">
                <a:schemeClr val="accent2">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FD71D6FD-0F48-4D63-BD4E-0E274F152734}"/>
                </a:ext>
              </a:extLst>
            </p:cNvPr>
            <p:cNvPicPr>
              <a:picLocks noChangeAspect="1"/>
            </p:cNvPicPr>
            <p:nvPr/>
          </p:nvPicPr>
          <p:blipFill rotWithShape="1">
            <a:blip r:embed="rId5"/>
            <a:srcRect t="13412" r="8000" b="32867"/>
            <a:stretch/>
          </p:blipFill>
          <p:spPr>
            <a:xfrm>
              <a:off x="941224" y="2840836"/>
              <a:ext cx="1817496" cy="1416195"/>
            </a:xfrm>
            <a:prstGeom prst="rect">
              <a:avLst/>
            </a:prstGeom>
          </p:spPr>
        </p:pic>
      </p:grpSp>
      <p:sp>
        <p:nvSpPr>
          <p:cNvPr id="4" name="Footer Placeholder 3">
            <a:extLst>
              <a:ext uri="{FF2B5EF4-FFF2-40B4-BE49-F238E27FC236}">
                <a16:creationId xmlns:a16="http://schemas.microsoft.com/office/drawing/2014/main" id="{A545D619-0DC7-2ACA-A18E-1BAF4C026E8A}"/>
              </a:ext>
            </a:extLst>
          </p:cNvPr>
          <p:cNvSpPr txBox="1">
            <a:spLocks/>
          </p:cNvSpPr>
          <p:nvPr/>
        </p:nvSpPr>
        <p:spPr>
          <a:xfrm>
            <a:off x="3419872" y="6381328"/>
            <a:ext cx="4658484" cy="365123"/>
          </a:xfrm>
          <a:prstGeom prst="rect">
            <a:avLst/>
          </a:prstGeom>
        </p:spPr>
        <p:txBody>
          <a:bodyPr/>
          <a:lstStyle>
            <a:defPPr>
              <a:defRPr lang="en-US"/>
            </a:defPPr>
            <a:lvl1pPr marL="0" algn="l" defTabSz="914400" rtl="0" eaLnBrk="1" latinLnBrk="0" hangingPunct="1">
              <a:defRPr sz="10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a:solidFill>
                  <a:prstClr val="black">
                    <a:tint val="75000"/>
                  </a:prstClr>
                </a:solidFill>
              </a:rPr>
              <a:t>VELO Upgrade II Workshop - Amsterdam, </a:t>
            </a:r>
            <a:r>
              <a:rPr lang="en-US">
                <a:solidFill>
                  <a:prstClr val="black">
                    <a:tint val="75000"/>
                  </a:prstClr>
                </a:solidFill>
              </a:rPr>
              <a:t>6 – 8 Feb 2023 – G.Bregliozzi</a:t>
            </a:r>
            <a:endParaRPr lang="en-US" dirty="0">
              <a:solidFill>
                <a:prstClr val="black">
                  <a:tint val="75000"/>
                </a:prstClr>
              </a:solidFill>
            </a:endParaRPr>
          </a:p>
        </p:txBody>
      </p:sp>
    </p:spTree>
    <p:extLst>
      <p:ext uri="{BB962C8B-B14F-4D97-AF65-F5344CB8AC3E}">
        <p14:creationId xmlns:p14="http://schemas.microsoft.com/office/powerpoint/2010/main" val="1371911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p:cNvPicPr>
          <p:nvPr/>
        </p:nvPicPr>
        <p:blipFill>
          <a:blip r:embed="rId3"/>
          <a:stretch>
            <a:fillRect/>
          </a:stretch>
        </p:blipFill>
        <p:spPr>
          <a:xfrm>
            <a:off x="4692481" y="3521250"/>
            <a:ext cx="3780000" cy="1764000"/>
          </a:xfrm>
          <a:prstGeom prst="rect">
            <a:avLst/>
          </a:prstGeom>
        </p:spPr>
      </p:pic>
      <p:pic>
        <p:nvPicPr>
          <p:cNvPr id="3" name="Picture 2"/>
          <p:cNvPicPr>
            <a:picLocks/>
          </p:cNvPicPr>
          <p:nvPr/>
        </p:nvPicPr>
        <p:blipFill>
          <a:blip r:embed="rId4"/>
          <a:stretch>
            <a:fillRect/>
          </a:stretch>
        </p:blipFill>
        <p:spPr>
          <a:xfrm>
            <a:off x="457204" y="1731178"/>
            <a:ext cx="3780000" cy="1763790"/>
          </a:xfrm>
          <a:prstGeom prst="rect">
            <a:avLst/>
          </a:prstGeom>
        </p:spPr>
      </p:pic>
      <p:pic>
        <p:nvPicPr>
          <p:cNvPr id="7" name="Picture 6"/>
          <p:cNvPicPr>
            <a:picLocks/>
          </p:cNvPicPr>
          <p:nvPr/>
        </p:nvPicPr>
        <p:blipFill>
          <a:blip r:embed="rId5"/>
          <a:stretch>
            <a:fillRect/>
          </a:stretch>
        </p:blipFill>
        <p:spPr>
          <a:xfrm>
            <a:off x="457203" y="3522364"/>
            <a:ext cx="3780000" cy="1764000"/>
          </a:xfrm>
          <a:prstGeom prst="rect">
            <a:avLst/>
          </a:prstGeom>
        </p:spPr>
      </p:pic>
      <p:sp>
        <p:nvSpPr>
          <p:cNvPr id="2" name="Title 1"/>
          <p:cNvSpPr>
            <a:spLocks noGrp="1"/>
          </p:cNvSpPr>
          <p:nvPr>
            <p:ph type="title"/>
          </p:nvPr>
        </p:nvSpPr>
        <p:spPr/>
        <p:txBody>
          <a:bodyPr>
            <a:normAutofit fontScale="90000"/>
          </a:bodyPr>
          <a:lstStyle/>
          <a:p>
            <a:pPr algn="ctr"/>
            <a:r>
              <a:rPr lang="en-GB" dirty="0"/>
              <a:t>Residual gas analysis</a:t>
            </a:r>
            <a:br>
              <a:rPr lang="en-GB" dirty="0"/>
            </a:br>
            <a:r>
              <a:rPr lang="en-GB" dirty="0"/>
              <a:t>Some examples</a:t>
            </a:r>
          </a:p>
        </p:txBody>
      </p:sp>
      <p:sp>
        <p:nvSpPr>
          <p:cNvPr id="6" name="Slide Number Placeholder 5"/>
          <p:cNvSpPr>
            <a:spLocks noGrp="1"/>
          </p:cNvSpPr>
          <p:nvPr>
            <p:ph type="sldNum" sz="quarter" idx="4"/>
          </p:nvPr>
        </p:nvSpPr>
        <p:spPr/>
        <p:txBody>
          <a:bodyPr/>
          <a:lstStyle/>
          <a:p>
            <a:fld id="{17918391-D411-FE40-AAD7-861AE5233E0E}" type="slidenum">
              <a:rPr lang="en-US" smtClean="0"/>
              <a:pPr/>
              <a:t>23</a:t>
            </a:fld>
            <a:endParaRPr lang="en-US" dirty="0"/>
          </a:p>
        </p:txBody>
      </p:sp>
      <p:pic>
        <p:nvPicPr>
          <p:cNvPr id="9" name="Picture 8">
            <a:extLst>
              <a:ext uri="{FF2B5EF4-FFF2-40B4-BE49-F238E27FC236}">
                <a16:creationId xmlns:a16="http://schemas.microsoft.com/office/drawing/2014/main" id="{30818FB3-1879-4705-899C-0DAC5CB04BE1}"/>
              </a:ext>
            </a:extLst>
          </p:cNvPr>
          <p:cNvPicPr>
            <a:picLocks/>
          </p:cNvPicPr>
          <p:nvPr/>
        </p:nvPicPr>
        <p:blipFill>
          <a:blip r:embed="rId6"/>
          <a:stretch>
            <a:fillRect/>
          </a:stretch>
        </p:blipFill>
        <p:spPr>
          <a:xfrm>
            <a:off x="4694400" y="1732050"/>
            <a:ext cx="3780000" cy="1764000"/>
          </a:xfrm>
          <a:prstGeom prst="rect">
            <a:avLst/>
          </a:prstGeom>
        </p:spPr>
      </p:pic>
      <p:sp>
        <p:nvSpPr>
          <p:cNvPr id="8" name="Footer Placeholder 3">
            <a:extLst>
              <a:ext uri="{FF2B5EF4-FFF2-40B4-BE49-F238E27FC236}">
                <a16:creationId xmlns:a16="http://schemas.microsoft.com/office/drawing/2014/main" id="{C8168D18-4E80-1643-0A45-08E6D2DB6305}"/>
              </a:ext>
            </a:extLst>
          </p:cNvPr>
          <p:cNvSpPr txBox="1">
            <a:spLocks/>
          </p:cNvSpPr>
          <p:nvPr/>
        </p:nvSpPr>
        <p:spPr>
          <a:xfrm>
            <a:off x="3419872" y="6381328"/>
            <a:ext cx="4658484" cy="365123"/>
          </a:xfrm>
          <a:prstGeom prst="rect">
            <a:avLst/>
          </a:prstGeom>
        </p:spPr>
        <p:txBody>
          <a:bodyPr/>
          <a:lstStyle>
            <a:defPPr>
              <a:defRPr lang="en-US"/>
            </a:defPPr>
            <a:lvl1pPr marL="0" algn="l" defTabSz="914400" rtl="0" eaLnBrk="1" latinLnBrk="0" hangingPunct="1">
              <a:defRPr sz="10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a:solidFill>
                  <a:prstClr val="black">
                    <a:tint val="75000"/>
                  </a:prstClr>
                </a:solidFill>
              </a:rPr>
              <a:t>VELO Upgrade II Workshop - Amsterdam, </a:t>
            </a:r>
            <a:r>
              <a:rPr lang="en-US">
                <a:solidFill>
                  <a:prstClr val="black">
                    <a:tint val="75000"/>
                  </a:prstClr>
                </a:solidFill>
              </a:rPr>
              <a:t>6 – 8 Feb 2023 – G.Bregliozzi</a:t>
            </a:r>
            <a:endParaRPr lang="en-US" dirty="0">
              <a:solidFill>
                <a:prstClr val="black">
                  <a:tint val="75000"/>
                </a:prstClr>
              </a:solidFill>
            </a:endParaRPr>
          </a:p>
        </p:txBody>
      </p:sp>
      <p:sp>
        <p:nvSpPr>
          <p:cNvPr id="10" name="TextBox 9">
            <a:extLst>
              <a:ext uri="{FF2B5EF4-FFF2-40B4-BE49-F238E27FC236}">
                <a16:creationId xmlns:a16="http://schemas.microsoft.com/office/drawing/2014/main" id="{C825B4A3-D541-7CEC-0D6E-850C72748C4D}"/>
              </a:ext>
            </a:extLst>
          </p:cNvPr>
          <p:cNvSpPr txBox="1"/>
          <p:nvPr/>
        </p:nvSpPr>
        <p:spPr>
          <a:xfrm>
            <a:off x="1043608" y="1479768"/>
            <a:ext cx="715260" cy="276999"/>
          </a:xfrm>
          <a:prstGeom prst="rect">
            <a:avLst/>
          </a:prstGeom>
          <a:solidFill>
            <a:schemeClr val="accent1">
              <a:lumMod val="20000"/>
              <a:lumOff val="80000"/>
            </a:schemeClr>
          </a:solidFill>
        </p:spPr>
        <p:txBody>
          <a:bodyPr wrap="none" rtlCol="0">
            <a:spAutoFit/>
          </a:bodyPr>
          <a:lstStyle/>
          <a:p>
            <a:r>
              <a:rPr lang="en-GB" sz="1200" b="1" dirty="0"/>
              <a:t>Kapton</a:t>
            </a:r>
          </a:p>
        </p:txBody>
      </p:sp>
      <p:sp>
        <p:nvSpPr>
          <p:cNvPr id="11" name="TextBox 10">
            <a:extLst>
              <a:ext uri="{FF2B5EF4-FFF2-40B4-BE49-F238E27FC236}">
                <a16:creationId xmlns:a16="http://schemas.microsoft.com/office/drawing/2014/main" id="{294A48BD-E1FA-077B-8272-34336F940869}"/>
              </a:ext>
            </a:extLst>
          </p:cNvPr>
          <p:cNvSpPr txBox="1"/>
          <p:nvPr/>
        </p:nvSpPr>
        <p:spPr>
          <a:xfrm>
            <a:off x="1043608" y="3382750"/>
            <a:ext cx="603050" cy="276999"/>
          </a:xfrm>
          <a:prstGeom prst="rect">
            <a:avLst/>
          </a:prstGeom>
          <a:solidFill>
            <a:schemeClr val="accent1">
              <a:lumMod val="20000"/>
              <a:lumOff val="80000"/>
            </a:schemeClr>
          </a:solidFill>
        </p:spPr>
        <p:txBody>
          <a:bodyPr wrap="none" rtlCol="0">
            <a:spAutoFit/>
          </a:bodyPr>
          <a:lstStyle/>
          <a:p>
            <a:r>
              <a:rPr lang="en-GB" sz="1200" b="1" dirty="0"/>
              <a:t>PEEK</a:t>
            </a:r>
          </a:p>
        </p:txBody>
      </p:sp>
      <p:sp>
        <p:nvSpPr>
          <p:cNvPr id="12" name="TextBox 11">
            <a:extLst>
              <a:ext uri="{FF2B5EF4-FFF2-40B4-BE49-F238E27FC236}">
                <a16:creationId xmlns:a16="http://schemas.microsoft.com/office/drawing/2014/main" id="{652FD284-5964-85F3-2FAE-ECBBB27427DF}"/>
              </a:ext>
            </a:extLst>
          </p:cNvPr>
          <p:cNvSpPr txBox="1"/>
          <p:nvPr/>
        </p:nvSpPr>
        <p:spPr>
          <a:xfrm>
            <a:off x="5383228" y="1506823"/>
            <a:ext cx="585417" cy="276999"/>
          </a:xfrm>
          <a:prstGeom prst="rect">
            <a:avLst/>
          </a:prstGeom>
          <a:solidFill>
            <a:schemeClr val="accent1">
              <a:lumMod val="20000"/>
              <a:lumOff val="80000"/>
            </a:schemeClr>
          </a:solidFill>
        </p:spPr>
        <p:txBody>
          <a:bodyPr wrap="none" rtlCol="0">
            <a:spAutoFit/>
          </a:bodyPr>
          <a:lstStyle/>
          <a:p>
            <a:r>
              <a:rPr lang="en-GB" sz="1200" b="1" dirty="0"/>
              <a:t>Mylar</a:t>
            </a:r>
          </a:p>
        </p:txBody>
      </p:sp>
      <p:sp>
        <p:nvSpPr>
          <p:cNvPr id="15" name="TextBox 14">
            <a:extLst>
              <a:ext uri="{FF2B5EF4-FFF2-40B4-BE49-F238E27FC236}">
                <a16:creationId xmlns:a16="http://schemas.microsoft.com/office/drawing/2014/main" id="{BED1FBC1-2CE0-96AD-F0C1-B96298E254C2}"/>
              </a:ext>
            </a:extLst>
          </p:cNvPr>
          <p:cNvSpPr txBox="1"/>
          <p:nvPr/>
        </p:nvSpPr>
        <p:spPr>
          <a:xfrm>
            <a:off x="5341598" y="3392293"/>
            <a:ext cx="671530" cy="276999"/>
          </a:xfrm>
          <a:prstGeom prst="rect">
            <a:avLst/>
          </a:prstGeom>
          <a:solidFill>
            <a:schemeClr val="accent1">
              <a:lumMod val="20000"/>
              <a:lumOff val="80000"/>
            </a:schemeClr>
          </a:solidFill>
        </p:spPr>
        <p:txBody>
          <a:bodyPr wrap="none" rtlCol="0">
            <a:spAutoFit/>
          </a:bodyPr>
          <a:lstStyle/>
          <a:p>
            <a:r>
              <a:rPr lang="en-GB" sz="1200" b="1" dirty="0" err="1"/>
              <a:t>Vespel</a:t>
            </a:r>
            <a:endParaRPr lang="en-GB" sz="1200" b="1" dirty="0"/>
          </a:p>
        </p:txBody>
      </p:sp>
    </p:spTree>
    <p:extLst>
      <p:ext uri="{BB962C8B-B14F-4D97-AF65-F5344CB8AC3E}">
        <p14:creationId xmlns:p14="http://schemas.microsoft.com/office/powerpoint/2010/main" val="4227926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p:cNvPicPr>
          <p:nvPr/>
        </p:nvPicPr>
        <p:blipFill>
          <a:blip r:embed="rId3"/>
          <a:stretch>
            <a:fillRect/>
          </a:stretch>
        </p:blipFill>
        <p:spPr>
          <a:xfrm>
            <a:off x="4692481" y="3521250"/>
            <a:ext cx="3780000" cy="1764000"/>
          </a:xfrm>
          <a:prstGeom prst="rect">
            <a:avLst/>
          </a:prstGeom>
        </p:spPr>
      </p:pic>
      <p:pic>
        <p:nvPicPr>
          <p:cNvPr id="3" name="Picture 2"/>
          <p:cNvPicPr>
            <a:picLocks/>
          </p:cNvPicPr>
          <p:nvPr/>
        </p:nvPicPr>
        <p:blipFill>
          <a:blip r:embed="rId4"/>
          <a:stretch>
            <a:fillRect/>
          </a:stretch>
        </p:blipFill>
        <p:spPr>
          <a:xfrm>
            <a:off x="457204" y="1731178"/>
            <a:ext cx="3780000" cy="1763790"/>
          </a:xfrm>
          <a:prstGeom prst="rect">
            <a:avLst/>
          </a:prstGeom>
        </p:spPr>
      </p:pic>
      <p:pic>
        <p:nvPicPr>
          <p:cNvPr id="7" name="Picture 6"/>
          <p:cNvPicPr>
            <a:picLocks/>
          </p:cNvPicPr>
          <p:nvPr/>
        </p:nvPicPr>
        <p:blipFill>
          <a:blip r:embed="rId5"/>
          <a:stretch>
            <a:fillRect/>
          </a:stretch>
        </p:blipFill>
        <p:spPr>
          <a:xfrm>
            <a:off x="457203" y="3522364"/>
            <a:ext cx="3780000" cy="1764000"/>
          </a:xfrm>
          <a:prstGeom prst="rect">
            <a:avLst/>
          </a:prstGeom>
        </p:spPr>
      </p:pic>
      <p:sp>
        <p:nvSpPr>
          <p:cNvPr id="2" name="Title 1"/>
          <p:cNvSpPr>
            <a:spLocks noGrp="1"/>
          </p:cNvSpPr>
          <p:nvPr>
            <p:ph type="title"/>
          </p:nvPr>
        </p:nvSpPr>
        <p:spPr/>
        <p:txBody>
          <a:bodyPr>
            <a:normAutofit fontScale="90000"/>
          </a:bodyPr>
          <a:lstStyle/>
          <a:p>
            <a:r>
              <a:rPr lang="it-IT" dirty="0"/>
              <a:t>Outgassing measurements </a:t>
            </a:r>
            <a:r>
              <a:rPr lang="en-GB" dirty="0"/>
              <a:t>of PEEK, Kapton and Vespel samples</a:t>
            </a:r>
          </a:p>
        </p:txBody>
      </p:sp>
      <p:sp>
        <p:nvSpPr>
          <p:cNvPr id="6" name="Slide Number Placeholder 5"/>
          <p:cNvSpPr>
            <a:spLocks noGrp="1"/>
          </p:cNvSpPr>
          <p:nvPr>
            <p:ph type="sldNum" sz="quarter" idx="4"/>
          </p:nvPr>
        </p:nvSpPr>
        <p:spPr/>
        <p:txBody>
          <a:bodyPr/>
          <a:lstStyle/>
          <a:p>
            <a:fld id="{17918391-D411-FE40-AAD7-861AE5233E0E}" type="slidenum">
              <a:rPr lang="en-US" smtClean="0"/>
              <a:pPr/>
              <a:t>24</a:t>
            </a:fld>
            <a:endParaRPr lang="en-US" dirty="0"/>
          </a:p>
        </p:txBody>
      </p:sp>
      <p:pic>
        <p:nvPicPr>
          <p:cNvPr id="9" name="Picture 8">
            <a:extLst>
              <a:ext uri="{FF2B5EF4-FFF2-40B4-BE49-F238E27FC236}">
                <a16:creationId xmlns:a16="http://schemas.microsoft.com/office/drawing/2014/main" id="{30818FB3-1879-4705-899C-0DAC5CB04BE1}"/>
              </a:ext>
            </a:extLst>
          </p:cNvPr>
          <p:cNvPicPr>
            <a:picLocks/>
          </p:cNvPicPr>
          <p:nvPr/>
        </p:nvPicPr>
        <p:blipFill>
          <a:blip r:embed="rId6"/>
          <a:stretch>
            <a:fillRect/>
          </a:stretch>
        </p:blipFill>
        <p:spPr>
          <a:xfrm>
            <a:off x="4694400" y="1732050"/>
            <a:ext cx="3780000" cy="1764000"/>
          </a:xfrm>
          <a:prstGeom prst="rect">
            <a:avLst/>
          </a:prstGeom>
        </p:spPr>
      </p:pic>
      <p:sp>
        <p:nvSpPr>
          <p:cNvPr id="8" name="Rectangle 7">
            <a:extLst>
              <a:ext uri="{FF2B5EF4-FFF2-40B4-BE49-F238E27FC236}">
                <a16:creationId xmlns:a16="http://schemas.microsoft.com/office/drawing/2014/main" id="{816CED32-AED9-401A-84CC-FC52A46B98C4}"/>
              </a:ext>
            </a:extLst>
          </p:cNvPr>
          <p:cNvSpPr/>
          <p:nvPr/>
        </p:nvSpPr>
        <p:spPr>
          <a:xfrm>
            <a:off x="2037031" y="1979880"/>
            <a:ext cx="153909" cy="705332"/>
          </a:xfrm>
          <a:prstGeom prst="rect">
            <a:avLst/>
          </a:prstGeom>
          <a:no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EF7A0A6B-7CC8-4DF7-9472-1AB85A067C00}"/>
              </a:ext>
            </a:extLst>
          </p:cNvPr>
          <p:cNvSpPr/>
          <p:nvPr/>
        </p:nvSpPr>
        <p:spPr>
          <a:xfrm>
            <a:off x="2044583" y="3770951"/>
            <a:ext cx="153909" cy="705332"/>
          </a:xfrm>
          <a:prstGeom prst="rect">
            <a:avLst/>
          </a:prstGeom>
          <a:no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3969ED37-FD87-49C3-9ED6-3DE52912CCDD}"/>
              </a:ext>
            </a:extLst>
          </p:cNvPr>
          <p:cNvSpPr/>
          <p:nvPr/>
        </p:nvSpPr>
        <p:spPr>
          <a:xfrm>
            <a:off x="6270507" y="3773501"/>
            <a:ext cx="153909" cy="705332"/>
          </a:xfrm>
          <a:prstGeom prst="rect">
            <a:avLst/>
          </a:prstGeom>
          <a:no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BA484B51-C3FE-48BD-8028-CD1148480585}"/>
              </a:ext>
            </a:extLst>
          </p:cNvPr>
          <p:cNvSpPr/>
          <p:nvPr/>
        </p:nvSpPr>
        <p:spPr>
          <a:xfrm>
            <a:off x="6270508" y="1981511"/>
            <a:ext cx="153909" cy="705332"/>
          </a:xfrm>
          <a:prstGeom prst="rect">
            <a:avLst/>
          </a:prstGeom>
          <a:no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249D098B-BD7B-4FD0-AD39-1E20D724EF18}"/>
              </a:ext>
            </a:extLst>
          </p:cNvPr>
          <p:cNvSpPr txBox="1"/>
          <p:nvPr/>
        </p:nvSpPr>
        <p:spPr>
          <a:xfrm>
            <a:off x="3741300" y="3232355"/>
            <a:ext cx="1454244" cy="523220"/>
          </a:xfrm>
          <a:prstGeom prst="rect">
            <a:avLst/>
          </a:prstGeom>
          <a:noFill/>
        </p:spPr>
        <p:txBody>
          <a:bodyPr wrap="none" rtlCol="0">
            <a:spAutoFit/>
          </a:bodyPr>
          <a:lstStyle/>
          <a:p>
            <a:r>
              <a:rPr lang="en-US" sz="2800" b="1" dirty="0">
                <a:solidFill>
                  <a:srgbClr val="C00000"/>
                </a:solidFill>
              </a:rPr>
              <a:t>WATER</a:t>
            </a:r>
            <a:endParaRPr lang="en-GB" sz="2800" b="1" dirty="0">
              <a:solidFill>
                <a:srgbClr val="C00000"/>
              </a:solidFill>
            </a:endParaRPr>
          </a:p>
        </p:txBody>
      </p:sp>
      <p:sp>
        <p:nvSpPr>
          <p:cNvPr id="11" name="Footer Placeholder 3">
            <a:extLst>
              <a:ext uri="{FF2B5EF4-FFF2-40B4-BE49-F238E27FC236}">
                <a16:creationId xmlns:a16="http://schemas.microsoft.com/office/drawing/2014/main" id="{B61C596B-3614-A3E9-2930-F0FB48730DE2}"/>
              </a:ext>
            </a:extLst>
          </p:cNvPr>
          <p:cNvSpPr txBox="1">
            <a:spLocks/>
          </p:cNvSpPr>
          <p:nvPr/>
        </p:nvSpPr>
        <p:spPr>
          <a:xfrm>
            <a:off x="3419872" y="6381328"/>
            <a:ext cx="4658484" cy="365123"/>
          </a:xfrm>
          <a:prstGeom prst="rect">
            <a:avLst/>
          </a:prstGeom>
        </p:spPr>
        <p:txBody>
          <a:bodyPr/>
          <a:lstStyle>
            <a:defPPr>
              <a:defRPr lang="en-US"/>
            </a:defPPr>
            <a:lvl1pPr marL="0" algn="l" defTabSz="914400" rtl="0" eaLnBrk="1" latinLnBrk="0" hangingPunct="1">
              <a:defRPr sz="10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a:solidFill>
                  <a:prstClr val="black">
                    <a:tint val="75000"/>
                  </a:prstClr>
                </a:solidFill>
              </a:rPr>
              <a:t>VELO Upgrade II Workshop - Amsterdam, </a:t>
            </a:r>
            <a:r>
              <a:rPr lang="en-US">
                <a:solidFill>
                  <a:prstClr val="black">
                    <a:tint val="75000"/>
                  </a:prstClr>
                </a:solidFill>
              </a:rPr>
              <a:t>6 – 8 Feb 2023 – G.Bregliozzi</a:t>
            </a:r>
            <a:endParaRPr lang="en-US" dirty="0">
              <a:solidFill>
                <a:prstClr val="black">
                  <a:tint val="75000"/>
                </a:prstClr>
              </a:solidFill>
            </a:endParaRPr>
          </a:p>
        </p:txBody>
      </p:sp>
      <p:sp>
        <p:nvSpPr>
          <p:cNvPr id="12" name="TextBox 11">
            <a:extLst>
              <a:ext uri="{FF2B5EF4-FFF2-40B4-BE49-F238E27FC236}">
                <a16:creationId xmlns:a16="http://schemas.microsoft.com/office/drawing/2014/main" id="{BEF7D04E-3B3F-DCF3-B996-1090D72CCBF2}"/>
              </a:ext>
            </a:extLst>
          </p:cNvPr>
          <p:cNvSpPr txBox="1"/>
          <p:nvPr/>
        </p:nvSpPr>
        <p:spPr>
          <a:xfrm>
            <a:off x="1043608" y="1479768"/>
            <a:ext cx="715260" cy="276999"/>
          </a:xfrm>
          <a:prstGeom prst="rect">
            <a:avLst/>
          </a:prstGeom>
          <a:solidFill>
            <a:schemeClr val="accent1">
              <a:lumMod val="20000"/>
              <a:lumOff val="80000"/>
            </a:schemeClr>
          </a:solidFill>
        </p:spPr>
        <p:txBody>
          <a:bodyPr wrap="none" rtlCol="0">
            <a:spAutoFit/>
          </a:bodyPr>
          <a:lstStyle/>
          <a:p>
            <a:r>
              <a:rPr lang="en-GB" sz="1200" b="1" dirty="0"/>
              <a:t>Kapton</a:t>
            </a:r>
          </a:p>
        </p:txBody>
      </p:sp>
      <p:sp>
        <p:nvSpPr>
          <p:cNvPr id="18" name="TextBox 17">
            <a:extLst>
              <a:ext uri="{FF2B5EF4-FFF2-40B4-BE49-F238E27FC236}">
                <a16:creationId xmlns:a16="http://schemas.microsoft.com/office/drawing/2014/main" id="{F2A5579B-DDBF-DC52-36F7-9E697E935166}"/>
              </a:ext>
            </a:extLst>
          </p:cNvPr>
          <p:cNvSpPr txBox="1"/>
          <p:nvPr/>
        </p:nvSpPr>
        <p:spPr>
          <a:xfrm>
            <a:off x="1043608" y="3382750"/>
            <a:ext cx="603050" cy="276999"/>
          </a:xfrm>
          <a:prstGeom prst="rect">
            <a:avLst/>
          </a:prstGeom>
          <a:solidFill>
            <a:schemeClr val="accent1">
              <a:lumMod val="20000"/>
              <a:lumOff val="80000"/>
            </a:schemeClr>
          </a:solidFill>
        </p:spPr>
        <p:txBody>
          <a:bodyPr wrap="none" rtlCol="0">
            <a:spAutoFit/>
          </a:bodyPr>
          <a:lstStyle/>
          <a:p>
            <a:r>
              <a:rPr lang="en-GB" sz="1200" b="1" dirty="0"/>
              <a:t>PEEK</a:t>
            </a:r>
          </a:p>
        </p:txBody>
      </p:sp>
      <p:sp>
        <p:nvSpPr>
          <p:cNvPr id="19" name="TextBox 18">
            <a:extLst>
              <a:ext uri="{FF2B5EF4-FFF2-40B4-BE49-F238E27FC236}">
                <a16:creationId xmlns:a16="http://schemas.microsoft.com/office/drawing/2014/main" id="{86385D76-93CF-681F-F60B-913E0DA74C23}"/>
              </a:ext>
            </a:extLst>
          </p:cNvPr>
          <p:cNvSpPr txBox="1"/>
          <p:nvPr/>
        </p:nvSpPr>
        <p:spPr>
          <a:xfrm>
            <a:off x="5383228" y="1506823"/>
            <a:ext cx="585417" cy="276999"/>
          </a:xfrm>
          <a:prstGeom prst="rect">
            <a:avLst/>
          </a:prstGeom>
          <a:solidFill>
            <a:schemeClr val="accent1">
              <a:lumMod val="20000"/>
              <a:lumOff val="80000"/>
            </a:schemeClr>
          </a:solidFill>
        </p:spPr>
        <p:txBody>
          <a:bodyPr wrap="none" rtlCol="0">
            <a:spAutoFit/>
          </a:bodyPr>
          <a:lstStyle/>
          <a:p>
            <a:r>
              <a:rPr lang="en-GB" sz="1200" b="1" dirty="0"/>
              <a:t>Mylar</a:t>
            </a:r>
          </a:p>
        </p:txBody>
      </p:sp>
      <p:sp>
        <p:nvSpPr>
          <p:cNvPr id="20" name="TextBox 19">
            <a:extLst>
              <a:ext uri="{FF2B5EF4-FFF2-40B4-BE49-F238E27FC236}">
                <a16:creationId xmlns:a16="http://schemas.microsoft.com/office/drawing/2014/main" id="{EA77A138-C4F8-3352-5CF1-0C17B63F4939}"/>
              </a:ext>
            </a:extLst>
          </p:cNvPr>
          <p:cNvSpPr txBox="1"/>
          <p:nvPr/>
        </p:nvSpPr>
        <p:spPr>
          <a:xfrm>
            <a:off x="5341598" y="3392293"/>
            <a:ext cx="671530" cy="276999"/>
          </a:xfrm>
          <a:prstGeom prst="rect">
            <a:avLst/>
          </a:prstGeom>
          <a:solidFill>
            <a:schemeClr val="accent1">
              <a:lumMod val="20000"/>
              <a:lumOff val="80000"/>
            </a:schemeClr>
          </a:solidFill>
        </p:spPr>
        <p:txBody>
          <a:bodyPr wrap="none" rtlCol="0">
            <a:spAutoFit/>
          </a:bodyPr>
          <a:lstStyle/>
          <a:p>
            <a:r>
              <a:rPr lang="en-GB" sz="1200" b="1" dirty="0" err="1"/>
              <a:t>Vespel</a:t>
            </a:r>
            <a:endParaRPr lang="en-GB" sz="1200" b="1" dirty="0"/>
          </a:p>
        </p:txBody>
      </p:sp>
    </p:spTree>
    <p:extLst>
      <p:ext uri="{BB962C8B-B14F-4D97-AF65-F5344CB8AC3E}">
        <p14:creationId xmlns:p14="http://schemas.microsoft.com/office/powerpoint/2010/main" val="2542886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p:cNvPicPr>
          <p:nvPr/>
        </p:nvPicPr>
        <p:blipFill>
          <a:blip r:embed="rId3"/>
          <a:stretch>
            <a:fillRect/>
          </a:stretch>
        </p:blipFill>
        <p:spPr>
          <a:xfrm>
            <a:off x="4692481" y="3521250"/>
            <a:ext cx="3780000" cy="1764000"/>
          </a:xfrm>
          <a:prstGeom prst="rect">
            <a:avLst/>
          </a:prstGeom>
        </p:spPr>
      </p:pic>
      <p:pic>
        <p:nvPicPr>
          <p:cNvPr id="3" name="Picture 2"/>
          <p:cNvPicPr>
            <a:picLocks/>
          </p:cNvPicPr>
          <p:nvPr/>
        </p:nvPicPr>
        <p:blipFill>
          <a:blip r:embed="rId4"/>
          <a:stretch>
            <a:fillRect/>
          </a:stretch>
        </p:blipFill>
        <p:spPr>
          <a:xfrm>
            <a:off x="457204" y="1731178"/>
            <a:ext cx="3780000" cy="1763790"/>
          </a:xfrm>
          <a:prstGeom prst="rect">
            <a:avLst/>
          </a:prstGeom>
        </p:spPr>
      </p:pic>
      <p:pic>
        <p:nvPicPr>
          <p:cNvPr id="7" name="Picture 6"/>
          <p:cNvPicPr>
            <a:picLocks/>
          </p:cNvPicPr>
          <p:nvPr/>
        </p:nvPicPr>
        <p:blipFill>
          <a:blip r:embed="rId5"/>
          <a:stretch>
            <a:fillRect/>
          </a:stretch>
        </p:blipFill>
        <p:spPr>
          <a:xfrm>
            <a:off x="457203" y="3522364"/>
            <a:ext cx="3780000" cy="1764000"/>
          </a:xfrm>
          <a:prstGeom prst="rect">
            <a:avLst/>
          </a:prstGeom>
        </p:spPr>
      </p:pic>
      <p:sp>
        <p:nvSpPr>
          <p:cNvPr id="2" name="Title 1"/>
          <p:cNvSpPr>
            <a:spLocks noGrp="1"/>
          </p:cNvSpPr>
          <p:nvPr>
            <p:ph type="title"/>
          </p:nvPr>
        </p:nvSpPr>
        <p:spPr/>
        <p:txBody>
          <a:bodyPr>
            <a:normAutofit fontScale="90000"/>
          </a:bodyPr>
          <a:lstStyle/>
          <a:p>
            <a:r>
              <a:rPr lang="it-IT" dirty="0"/>
              <a:t>Outgassing measurements </a:t>
            </a:r>
            <a:r>
              <a:rPr lang="en-GB" dirty="0"/>
              <a:t>of PEEK, Kapton and Vespel samples</a:t>
            </a:r>
          </a:p>
        </p:txBody>
      </p:sp>
      <p:sp>
        <p:nvSpPr>
          <p:cNvPr id="6" name="Slide Number Placeholder 5"/>
          <p:cNvSpPr>
            <a:spLocks noGrp="1"/>
          </p:cNvSpPr>
          <p:nvPr>
            <p:ph type="sldNum" sz="quarter" idx="4"/>
          </p:nvPr>
        </p:nvSpPr>
        <p:spPr/>
        <p:txBody>
          <a:bodyPr/>
          <a:lstStyle/>
          <a:p>
            <a:fld id="{17918391-D411-FE40-AAD7-861AE5233E0E}" type="slidenum">
              <a:rPr lang="en-US" smtClean="0"/>
              <a:pPr/>
              <a:t>25</a:t>
            </a:fld>
            <a:endParaRPr lang="en-US" dirty="0"/>
          </a:p>
        </p:txBody>
      </p:sp>
      <p:pic>
        <p:nvPicPr>
          <p:cNvPr id="9" name="Picture 8">
            <a:extLst>
              <a:ext uri="{FF2B5EF4-FFF2-40B4-BE49-F238E27FC236}">
                <a16:creationId xmlns:a16="http://schemas.microsoft.com/office/drawing/2014/main" id="{30818FB3-1879-4705-899C-0DAC5CB04BE1}"/>
              </a:ext>
            </a:extLst>
          </p:cNvPr>
          <p:cNvPicPr>
            <a:picLocks/>
          </p:cNvPicPr>
          <p:nvPr/>
        </p:nvPicPr>
        <p:blipFill>
          <a:blip r:embed="rId6"/>
          <a:stretch>
            <a:fillRect/>
          </a:stretch>
        </p:blipFill>
        <p:spPr>
          <a:xfrm>
            <a:off x="4694400" y="1732050"/>
            <a:ext cx="3780000" cy="1764000"/>
          </a:xfrm>
          <a:prstGeom prst="rect">
            <a:avLst/>
          </a:prstGeom>
        </p:spPr>
      </p:pic>
      <p:sp>
        <p:nvSpPr>
          <p:cNvPr id="8" name="Rectangle 7">
            <a:extLst>
              <a:ext uri="{FF2B5EF4-FFF2-40B4-BE49-F238E27FC236}">
                <a16:creationId xmlns:a16="http://schemas.microsoft.com/office/drawing/2014/main" id="{816CED32-AED9-401A-84CC-FC52A46B98C4}"/>
              </a:ext>
            </a:extLst>
          </p:cNvPr>
          <p:cNvSpPr/>
          <p:nvPr/>
        </p:nvSpPr>
        <p:spPr>
          <a:xfrm>
            <a:off x="1765435" y="2034200"/>
            <a:ext cx="153909" cy="705332"/>
          </a:xfrm>
          <a:prstGeom prst="rect">
            <a:avLst/>
          </a:prstGeom>
          <a:no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EF7A0A6B-7CC8-4DF7-9472-1AB85A067C00}"/>
              </a:ext>
            </a:extLst>
          </p:cNvPr>
          <p:cNvSpPr/>
          <p:nvPr/>
        </p:nvSpPr>
        <p:spPr>
          <a:xfrm>
            <a:off x="1763930" y="3879589"/>
            <a:ext cx="153909" cy="705332"/>
          </a:xfrm>
          <a:prstGeom prst="rect">
            <a:avLst/>
          </a:prstGeom>
          <a:no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3969ED37-FD87-49C3-9ED6-3DE52912CCDD}"/>
              </a:ext>
            </a:extLst>
          </p:cNvPr>
          <p:cNvSpPr/>
          <p:nvPr/>
        </p:nvSpPr>
        <p:spPr>
          <a:xfrm>
            <a:off x="5989852" y="3963620"/>
            <a:ext cx="153909" cy="705332"/>
          </a:xfrm>
          <a:prstGeom prst="rect">
            <a:avLst/>
          </a:prstGeom>
          <a:no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BA484B51-C3FE-48BD-8028-CD1148480585}"/>
              </a:ext>
            </a:extLst>
          </p:cNvPr>
          <p:cNvSpPr/>
          <p:nvPr/>
        </p:nvSpPr>
        <p:spPr>
          <a:xfrm>
            <a:off x="6017019" y="2452288"/>
            <a:ext cx="153909" cy="705332"/>
          </a:xfrm>
          <a:prstGeom prst="rect">
            <a:avLst/>
          </a:prstGeom>
          <a:no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3669807F-C89C-464A-9F0D-4E62221C9691}"/>
              </a:ext>
            </a:extLst>
          </p:cNvPr>
          <p:cNvSpPr/>
          <p:nvPr/>
        </p:nvSpPr>
        <p:spPr>
          <a:xfrm>
            <a:off x="2642106" y="2005534"/>
            <a:ext cx="153909" cy="705332"/>
          </a:xfrm>
          <a:prstGeom prst="rect">
            <a:avLst/>
          </a:prstGeom>
          <a:no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8729B19A-7848-4071-86D2-7C233075FE88}"/>
              </a:ext>
            </a:extLst>
          </p:cNvPr>
          <p:cNvSpPr/>
          <p:nvPr/>
        </p:nvSpPr>
        <p:spPr>
          <a:xfrm>
            <a:off x="3411648" y="2394829"/>
            <a:ext cx="153909" cy="705332"/>
          </a:xfrm>
          <a:prstGeom prst="rect">
            <a:avLst/>
          </a:prstGeom>
          <a:no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6E792DA7-81CE-41EA-BC06-FE0F9AAF9C35}"/>
              </a:ext>
            </a:extLst>
          </p:cNvPr>
          <p:cNvSpPr/>
          <p:nvPr/>
        </p:nvSpPr>
        <p:spPr>
          <a:xfrm>
            <a:off x="2895599" y="1987424"/>
            <a:ext cx="153909" cy="705332"/>
          </a:xfrm>
          <a:prstGeom prst="rect">
            <a:avLst/>
          </a:prstGeom>
          <a:no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4A0C64A2-91BD-4397-AC13-164A13F0C482}"/>
              </a:ext>
            </a:extLst>
          </p:cNvPr>
          <p:cNvSpPr txBox="1"/>
          <p:nvPr/>
        </p:nvSpPr>
        <p:spPr>
          <a:xfrm>
            <a:off x="4047889" y="3232355"/>
            <a:ext cx="803425" cy="523220"/>
          </a:xfrm>
          <a:prstGeom prst="rect">
            <a:avLst/>
          </a:prstGeom>
          <a:noFill/>
        </p:spPr>
        <p:txBody>
          <a:bodyPr wrap="none" rtlCol="0">
            <a:spAutoFit/>
          </a:bodyPr>
          <a:lstStyle/>
          <a:p>
            <a:r>
              <a:rPr lang="en-US" sz="2800" b="1" dirty="0">
                <a:solidFill>
                  <a:srgbClr val="C00000"/>
                </a:solidFill>
              </a:rPr>
              <a:t>AIR</a:t>
            </a:r>
            <a:endParaRPr lang="en-GB" sz="2800" b="1" dirty="0">
              <a:solidFill>
                <a:srgbClr val="C00000"/>
              </a:solidFill>
            </a:endParaRPr>
          </a:p>
        </p:txBody>
      </p:sp>
      <p:sp>
        <p:nvSpPr>
          <p:cNvPr id="22" name="Rectangle 21">
            <a:extLst>
              <a:ext uri="{FF2B5EF4-FFF2-40B4-BE49-F238E27FC236}">
                <a16:creationId xmlns:a16="http://schemas.microsoft.com/office/drawing/2014/main" id="{B6FE1349-9BD1-4F4F-8F8C-C3106EB8158B}"/>
              </a:ext>
            </a:extLst>
          </p:cNvPr>
          <p:cNvSpPr/>
          <p:nvPr/>
        </p:nvSpPr>
        <p:spPr>
          <a:xfrm>
            <a:off x="3410143" y="4140637"/>
            <a:ext cx="153909" cy="705332"/>
          </a:xfrm>
          <a:prstGeom prst="rect">
            <a:avLst/>
          </a:prstGeom>
          <a:no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6C748FE9-40B6-41D4-BD8B-0979B11C0552}"/>
              </a:ext>
            </a:extLst>
          </p:cNvPr>
          <p:cNvSpPr/>
          <p:nvPr/>
        </p:nvSpPr>
        <p:spPr>
          <a:xfrm>
            <a:off x="2903147" y="3760396"/>
            <a:ext cx="153909" cy="705332"/>
          </a:xfrm>
          <a:prstGeom prst="rect">
            <a:avLst/>
          </a:prstGeom>
          <a:no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337330CB-6EAD-4C79-86EC-12B7365036AF}"/>
              </a:ext>
            </a:extLst>
          </p:cNvPr>
          <p:cNvSpPr/>
          <p:nvPr/>
        </p:nvSpPr>
        <p:spPr>
          <a:xfrm>
            <a:off x="2640605" y="3932405"/>
            <a:ext cx="153909" cy="705332"/>
          </a:xfrm>
          <a:prstGeom prst="rect">
            <a:avLst/>
          </a:prstGeom>
          <a:no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AD924E66-FF6A-4B6A-98A7-556B1391AF48}"/>
              </a:ext>
            </a:extLst>
          </p:cNvPr>
          <p:cNvSpPr/>
          <p:nvPr/>
        </p:nvSpPr>
        <p:spPr>
          <a:xfrm>
            <a:off x="7147179" y="2550367"/>
            <a:ext cx="153909" cy="705332"/>
          </a:xfrm>
          <a:prstGeom prst="rect">
            <a:avLst/>
          </a:prstGeom>
          <a:no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4D2F0070-2523-45D2-AE3D-448AA1BC0846}"/>
              </a:ext>
            </a:extLst>
          </p:cNvPr>
          <p:cNvSpPr/>
          <p:nvPr/>
        </p:nvSpPr>
        <p:spPr>
          <a:xfrm>
            <a:off x="6892177" y="2241046"/>
            <a:ext cx="153909" cy="705332"/>
          </a:xfrm>
          <a:prstGeom prst="rect">
            <a:avLst/>
          </a:prstGeom>
          <a:no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C81B7536-4358-48FC-BF21-D968C06C0BD7}"/>
              </a:ext>
            </a:extLst>
          </p:cNvPr>
          <p:cNvSpPr/>
          <p:nvPr/>
        </p:nvSpPr>
        <p:spPr>
          <a:xfrm>
            <a:off x="7633055" y="2402499"/>
            <a:ext cx="153909" cy="705332"/>
          </a:xfrm>
          <a:prstGeom prst="rect">
            <a:avLst/>
          </a:prstGeom>
          <a:no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5C355D22-72B2-45B4-8410-E267E53C74D6}"/>
              </a:ext>
            </a:extLst>
          </p:cNvPr>
          <p:cNvSpPr/>
          <p:nvPr/>
        </p:nvSpPr>
        <p:spPr>
          <a:xfrm>
            <a:off x="6884628" y="3871583"/>
            <a:ext cx="153909" cy="705332"/>
          </a:xfrm>
          <a:prstGeom prst="rect">
            <a:avLst/>
          </a:prstGeom>
          <a:no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4FA3A2B2-8D2E-4C55-B086-A48088F6F22E}"/>
              </a:ext>
            </a:extLst>
          </p:cNvPr>
          <p:cNvSpPr/>
          <p:nvPr/>
        </p:nvSpPr>
        <p:spPr>
          <a:xfrm>
            <a:off x="7136613" y="3987771"/>
            <a:ext cx="153909" cy="705332"/>
          </a:xfrm>
          <a:prstGeom prst="rect">
            <a:avLst/>
          </a:prstGeom>
          <a:no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09386319-DA6C-423F-93DB-9B1170D9BE39}"/>
              </a:ext>
            </a:extLst>
          </p:cNvPr>
          <p:cNvSpPr/>
          <p:nvPr/>
        </p:nvSpPr>
        <p:spPr>
          <a:xfrm>
            <a:off x="7614939" y="4049635"/>
            <a:ext cx="153909" cy="705332"/>
          </a:xfrm>
          <a:prstGeom prst="rect">
            <a:avLst/>
          </a:prstGeom>
          <a:no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Footer Placeholder 3">
            <a:extLst>
              <a:ext uri="{FF2B5EF4-FFF2-40B4-BE49-F238E27FC236}">
                <a16:creationId xmlns:a16="http://schemas.microsoft.com/office/drawing/2014/main" id="{3CF33124-7A16-4B35-A44E-F443E73572A9}"/>
              </a:ext>
            </a:extLst>
          </p:cNvPr>
          <p:cNvSpPr txBox="1">
            <a:spLocks/>
          </p:cNvSpPr>
          <p:nvPr/>
        </p:nvSpPr>
        <p:spPr>
          <a:xfrm>
            <a:off x="3419872" y="6381328"/>
            <a:ext cx="4658484" cy="365123"/>
          </a:xfrm>
          <a:prstGeom prst="rect">
            <a:avLst/>
          </a:prstGeom>
        </p:spPr>
        <p:txBody>
          <a:bodyPr/>
          <a:lstStyle>
            <a:defPPr>
              <a:defRPr lang="en-US"/>
            </a:defPPr>
            <a:lvl1pPr marL="0" algn="l" defTabSz="914400" rtl="0" eaLnBrk="1" latinLnBrk="0" hangingPunct="1">
              <a:defRPr sz="10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a:solidFill>
                  <a:prstClr val="black">
                    <a:tint val="75000"/>
                  </a:prstClr>
                </a:solidFill>
              </a:rPr>
              <a:t>VELO Upgrade II Workshop - Amsterdam, </a:t>
            </a:r>
            <a:r>
              <a:rPr lang="en-US">
                <a:solidFill>
                  <a:prstClr val="black">
                    <a:tint val="75000"/>
                  </a:prstClr>
                </a:solidFill>
              </a:rPr>
              <a:t>6 – 8 Feb 2023 – G.Bregliozzi</a:t>
            </a:r>
            <a:endParaRPr lang="en-US" dirty="0">
              <a:solidFill>
                <a:prstClr val="black">
                  <a:tint val="75000"/>
                </a:prstClr>
              </a:solidFill>
            </a:endParaRPr>
          </a:p>
        </p:txBody>
      </p:sp>
      <p:sp>
        <p:nvSpPr>
          <p:cNvPr id="11" name="TextBox 10">
            <a:extLst>
              <a:ext uri="{FF2B5EF4-FFF2-40B4-BE49-F238E27FC236}">
                <a16:creationId xmlns:a16="http://schemas.microsoft.com/office/drawing/2014/main" id="{2F48CF62-F973-855C-7DDA-772E8C22FB45}"/>
              </a:ext>
            </a:extLst>
          </p:cNvPr>
          <p:cNvSpPr txBox="1"/>
          <p:nvPr/>
        </p:nvSpPr>
        <p:spPr>
          <a:xfrm>
            <a:off x="1043608" y="1479768"/>
            <a:ext cx="715260" cy="276999"/>
          </a:xfrm>
          <a:prstGeom prst="rect">
            <a:avLst/>
          </a:prstGeom>
          <a:solidFill>
            <a:schemeClr val="accent1">
              <a:lumMod val="20000"/>
              <a:lumOff val="80000"/>
            </a:schemeClr>
          </a:solidFill>
        </p:spPr>
        <p:txBody>
          <a:bodyPr wrap="none" rtlCol="0">
            <a:spAutoFit/>
          </a:bodyPr>
          <a:lstStyle/>
          <a:p>
            <a:r>
              <a:rPr lang="en-GB" sz="1200" b="1" dirty="0"/>
              <a:t>Kapton</a:t>
            </a:r>
          </a:p>
        </p:txBody>
      </p:sp>
      <p:sp>
        <p:nvSpPr>
          <p:cNvPr id="12" name="TextBox 11">
            <a:extLst>
              <a:ext uri="{FF2B5EF4-FFF2-40B4-BE49-F238E27FC236}">
                <a16:creationId xmlns:a16="http://schemas.microsoft.com/office/drawing/2014/main" id="{48DC5E70-630F-3A86-05B8-347092ED31EA}"/>
              </a:ext>
            </a:extLst>
          </p:cNvPr>
          <p:cNvSpPr txBox="1"/>
          <p:nvPr/>
        </p:nvSpPr>
        <p:spPr>
          <a:xfrm>
            <a:off x="1043608" y="3382750"/>
            <a:ext cx="603050" cy="276999"/>
          </a:xfrm>
          <a:prstGeom prst="rect">
            <a:avLst/>
          </a:prstGeom>
          <a:solidFill>
            <a:schemeClr val="accent1">
              <a:lumMod val="20000"/>
              <a:lumOff val="80000"/>
            </a:schemeClr>
          </a:solidFill>
        </p:spPr>
        <p:txBody>
          <a:bodyPr wrap="none" rtlCol="0">
            <a:spAutoFit/>
          </a:bodyPr>
          <a:lstStyle/>
          <a:p>
            <a:r>
              <a:rPr lang="en-GB" sz="1200" b="1" dirty="0"/>
              <a:t>PEEK</a:t>
            </a:r>
          </a:p>
        </p:txBody>
      </p:sp>
      <p:sp>
        <p:nvSpPr>
          <p:cNvPr id="31" name="TextBox 30">
            <a:extLst>
              <a:ext uri="{FF2B5EF4-FFF2-40B4-BE49-F238E27FC236}">
                <a16:creationId xmlns:a16="http://schemas.microsoft.com/office/drawing/2014/main" id="{0087661A-6C8F-6DE9-ED71-4BB43F12D14C}"/>
              </a:ext>
            </a:extLst>
          </p:cNvPr>
          <p:cNvSpPr txBox="1"/>
          <p:nvPr/>
        </p:nvSpPr>
        <p:spPr>
          <a:xfrm>
            <a:off x="5383228" y="1506823"/>
            <a:ext cx="585417" cy="276999"/>
          </a:xfrm>
          <a:prstGeom prst="rect">
            <a:avLst/>
          </a:prstGeom>
          <a:solidFill>
            <a:schemeClr val="accent1">
              <a:lumMod val="20000"/>
              <a:lumOff val="80000"/>
            </a:schemeClr>
          </a:solidFill>
        </p:spPr>
        <p:txBody>
          <a:bodyPr wrap="none" rtlCol="0">
            <a:spAutoFit/>
          </a:bodyPr>
          <a:lstStyle/>
          <a:p>
            <a:r>
              <a:rPr lang="en-GB" sz="1200" b="1" dirty="0"/>
              <a:t>Mylar</a:t>
            </a:r>
          </a:p>
        </p:txBody>
      </p:sp>
      <p:sp>
        <p:nvSpPr>
          <p:cNvPr id="32" name="TextBox 31">
            <a:extLst>
              <a:ext uri="{FF2B5EF4-FFF2-40B4-BE49-F238E27FC236}">
                <a16:creationId xmlns:a16="http://schemas.microsoft.com/office/drawing/2014/main" id="{26581E38-4EDD-15D7-14A4-CE6C0388EAB7}"/>
              </a:ext>
            </a:extLst>
          </p:cNvPr>
          <p:cNvSpPr txBox="1"/>
          <p:nvPr/>
        </p:nvSpPr>
        <p:spPr>
          <a:xfrm>
            <a:off x="5341598" y="3392293"/>
            <a:ext cx="671530" cy="276999"/>
          </a:xfrm>
          <a:prstGeom prst="rect">
            <a:avLst/>
          </a:prstGeom>
          <a:solidFill>
            <a:schemeClr val="accent1">
              <a:lumMod val="20000"/>
              <a:lumOff val="80000"/>
            </a:schemeClr>
          </a:solidFill>
        </p:spPr>
        <p:txBody>
          <a:bodyPr wrap="none" rtlCol="0">
            <a:spAutoFit/>
          </a:bodyPr>
          <a:lstStyle/>
          <a:p>
            <a:r>
              <a:rPr lang="en-GB" sz="1200" b="1" dirty="0" err="1"/>
              <a:t>Vespel</a:t>
            </a:r>
            <a:endParaRPr lang="en-GB" sz="1200" b="1" dirty="0"/>
          </a:p>
        </p:txBody>
      </p:sp>
    </p:spTree>
    <p:extLst>
      <p:ext uri="{BB962C8B-B14F-4D97-AF65-F5344CB8AC3E}">
        <p14:creationId xmlns:p14="http://schemas.microsoft.com/office/powerpoint/2010/main" val="1933913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052C4-8B99-5B7B-D2D8-8C4679168040}"/>
              </a:ext>
            </a:extLst>
          </p:cNvPr>
          <p:cNvSpPr>
            <a:spLocks noGrp="1"/>
          </p:cNvSpPr>
          <p:nvPr>
            <p:ph type="title"/>
          </p:nvPr>
        </p:nvSpPr>
        <p:spPr/>
        <p:txBody>
          <a:bodyPr>
            <a:normAutofit/>
          </a:bodyPr>
          <a:lstStyle/>
          <a:p>
            <a:r>
              <a:rPr lang="en-GB" dirty="0"/>
              <a:t>Cleaning methods of polymers</a:t>
            </a:r>
          </a:p>
        </p:txBody>
      </p:sp>
      <p:sp>
        <p:nvSpPr>
          <p:cNvPr id="4" name="Slide Number Placeholder 3">
            <a:extLst>
              <a:ext uri="{FF2B5EF4-FFF2-40B4-BE49-F238E27FC236}">
                <a16:creationId xmlns:a16="http://schemas.microsoft.com/office/drawing/2014/main" id="{ECF005FF-CB01-5678-0071-1251686366A6}"/>
              </a:ext>
            </a:extLst>
          </p:cNvPr>
          <p:cNvSpPr>
            <a:spLocks noGrp="1"/>
          </p:cNvSpPr>
          <p:nvPr>
            <p:ph type="sldNum" sz="quarter" idx="4"/>
          </p:nvPr>
        </p:nvSpPr>
        <p:spPr/>
        <p:txBody>
          <a:bodyPr/>
          <a:lstStyle/>
          <a:p>
            <a:fld id="{17918391-D411-FE40-AAD7-861AE5233E0E}" type="slidenum">
              <a:rPr lang="en-US" smtClean="0">
                <a:solidFill>
                  <a:prstClr val="black">
                    <a:tint val="75000"/>
                  </a:prstClr>
                </a:solidFill>
              </a:rPr>
              <a:pPr/>
              <a:t>26</a:t>
            </a:fld>
            <a:endParaRPr lang="en-US" dirty="0">
              <a:solidFill>
                <a:prstClr val="black">
                  <a:tint val="75000"/>
                </a:prstClr>
              </a:solidFill>
            </a:endParaRPr>
          </a:p>
        </p:txBody>
      </p:sp>
      <p:sp>
        <p:nvSpPr>
          <p:cNvPr id="5" name="Footer Placeholder 4">
            <a:extLst>
              <a:ext uri="{FF2B5EF4-FFF2-40B4-BE49-F238E27FC236}">
                <a16:creationId xmlns:a16="http://schemas.microsoft.com/office/drawing/2014/main" id="{F585939B-73CD-E35B-F9B6-72626772EABB}"/>
              </a:ext>
            </a:extLst>
          </p:cNvPr>
          <p:cNvSpPr>
            <a:spLocks noGrp="1"/>
          </p:cNvSpPr>
          <p:nvPr>
            <p:ph type="ftr" sz="quarter" idx="11"/>
          </p:nvPr>
        </p:nvSpPr>
        <p:spPr/>
        <p:txBody>
          <a:bodyPr/>
          <a:lstStyle/>
          <a:p>
            <a:pPr algn="ctr"/>
            <a:r>
              <a:rPr lang="en-GB">
                <a:solidFill>
                  <a:prstClr val="black">
                    <a:tint val="75000"/>
                  </a:prstClr>
                </a:solidFill>
              </a:rPr>
              <a:t>VELO Upgrade II Workshop - Amsterdam, </a:t>
            </a:r>
            <a:r>
              <a:rPr lang="en-US">
                <a:solidFill>
                  <a:prstClr val="black">
                    <a:tint val="75000"/>
                  </a:prstClr>
                </a:solidFill>
              </a:rPr>
              <a:t>6 – 8 Feb 2023 – G.Bregliozzi</a:t>
            </a:r>
            <a:endParaRPr lang="en-US" dirty="0">
              <a:solidFill>
                <a:prstClr val="black">
                  <a:tint val="75000"/>
                </a:prstClr>
              </a:solidFill>
            </a:endParaRPr>
          </a:p>
        </p:txBody>
      </p:sp>
      <p:pic>
        <p:nvPicPr>
          <p:cNvPr id="6" name="Content Placeholder 5">
            <a:extLst>
              <a:ext uri="{FF2B5EF4-FFF2-40B4-BE49-F238E27FC236}">
                <a16:creationId xmlns:a16="http://schemas.microsoft.com/office/drawing/2014/main" id="{B54B3781-16D2-5EB8-4573-CC8F36F11DA0}"/>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31640" y="1340768"/>
            <a:ext cx="6048672" cy="4577890"/>
          </a:xfrm>
          <a:prstGeom prst="rect">
            <a:avLst/>
          </a:prstGeom>
          <a:noFill/>
          <a:ln>
            <a:noFill/>
          </a:ln>
        </p:spPr>
      </p:pic>
    </p:spTree>
    <p:extLst>
      <p:ext uri="{BB962C8B-B14F-4D97-AF65-F5344CB8AC3E}">
        <p14:creationId xmlns:p14="http://schemas.microsoft.com/office/powerpoint/2010/main" val="21418537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457200" y="1737702"/>
            <a:ext cx="5383080" cy="3538411"/>
          </a:xfrm>
          <a:prstGeom prst="rect">
            <a:avLst/>
          </a:prstGeom>
        </p:spPr>
      </p:pic>
      <p:pic>
        <p:nvPicPr>
          <p:cNvPr id="9" name="Picture 8"/>
          <p:cNvPicPr>
            <a:picLocks noChangeAspect="1"/>
          </p:cNvPicPr>
          <p:nvPr/>
        </p:nvPicPr>
        <p:blipFill>
          <a:blip r:embed="rId4"/>
          <a:stretch>
            <a:fillRect/>
          </a:stretch>
        </p:blipFill>
        <p:spPr>
          <a:xfrm>
            <a:off x="457200" y="1737703"/>
            <a:ext cx="3365582" cy="2182735"/>
          </a:xfrm>
          <a:prstGeom prst="rect">
            <a:avLst/>
          </a:prstGeom>
        </p:spPr>
      </p:pic>
      <p:sp>
        <p:nvSpPr>
          <p:cNvPr id="2" name="Title 1"/>
          <p:cNvSpPr>
            <a:spLocks noGrp="1"/>
          </p:cNvSpPr>
          <p:nvPr>
            <p:ph type="title"/>
          </p:nvPr>
        </p:nvSpPr>
        <p:spPr/>
        <p:txBody>
          <a:bodyPr>
            <a:normAutofit fontScale="90000"/>
          </a:bodyPr>
          <a:lstStyle/>
          <a:p>
            <a:r>
              <a:rPr lang="en-GB" dirty="0"/>
              <a:t>Estimate of diffusion coefficient, moisture content and decay time</a:t>
            </a:r>
          </a:p>
        </p:txBody>
      </p:sp>
      <p:sp>
        <p:nvSpPr>
          <p:cNvPr id="6" name="Slide Number Placeholder 5"/>
          <p:cNvSpPr>
            <a:spLocks noGrp="1"/>
          </p:cNvSpPr>
          <p:nvPr>
            <p:ph type="sldNum" sz="quarter" idx="4"/>
          </p:nvPr>
        </p:nvSpPr>
        <p:spPr/>
        <p:txBody>
          <a:bodyPr/>
          <a:lstStyle/>
          <a:p>
            <a:fld id="{17918391-D411-FE40-AAD7-861AE5233E0E}" type="slidenum">
              <a:rPr lang="en-US" smtClean="0"/>
              <a:pPr/>
              <a:t>27</a:t>
            </a:fld>
            <a:endParaRPr lang="en-US" dirty="0"/>
          </a:p>
        </p:txBody>
      </p:sp>
      <mc:AlternateContent xmlns:mc="http://schemas.openxmlformats.org/markup-compatibility/2006">
        <mc:Choice xmlns:a14="http://schemas.microsoft.com/office/drawing/2010/main" Requires="a14">
          <p:sp>
            <p:nvSpPr>
              <p:cNvPr id="20" name="TextBox 19"/>
              <p:cNvSpPr txBox="1"/>
              <p:nvPr/>
            </p:nvSpPr>
            <p:spPr>
              <a:xfrm>
                <a:off x="5840280" y="1714489"/>
                <a:ext cx="2846520" cy="1676934"/>
              </a:xfrm>
              <a:prstGeom prst="rect">
                <a:avLst/>
              </a:prstGeom>
              <a:noFill/>
            </p:spPr>
            <p:txBody>
              <a:bodyPr wrap="square" rtlCol="0">
                <a:spAutoFit/>
              </a:bodyPr>
              <a:lstStyle/>
              <a:p>
                <a:pPr marL="285750" indent="-285750" algn="ctr">
                  <a:buFont typeface="Arial" panose="020B0604020202020204" pitchFamily="34" charset="0"/>
                  <a:buChar char="•"/>
                </a:pPr>
                <a:r>
                  <a:rPr lang="it-IT" sz="1600" dirty="0"/>
                  <a:t>The </a:t>
                </a:r>
                <a:r>
                  <a:rPr lang="it-IT" sz="1600" u="sng" dirty="0"/>
                  <a:t>time constant </a:t>
                </a:r>
                <a14:m>
                  <m:oMath xmlns:m="http://schemas.openxmlformats.org/officeDocument/2006/math">
                    <m:r>
                      <a:rPr lang="el-GR" sz="1600" i="1" u="sng">
                        <a:latin typeface="Cambria Math" panose="02040503050406030204" pitchFamily="18" charset="0"/>
                      </a:rPr>
                      <m:t>𝜏</m:t>
                    </m:r>
                  </m:oMath>
                </a14:m>
                <a:r>
                  <a:rPr lang="it-IT" sz="1600" dirty="0"/>
                  <a:t> characterizes the decay of the outgassing rates</a:t>
                </a:r>
              </a:p>
              <a:p>
                <a:pPr algn="ctr">
                  <a:lnSpc>
                    <a:spcPct val="110000"/>
                  </a:lnSpc>
                  <a:spcBef>
                    <a:spcPts val="600"/>
                  </a:spcBef>
                </a:pPr>
                <a:endParaRPr lang="it-IT" sz="100" dirty="0"/>
              </a:p>
              <a:p>
                <a:pPr algn="ctr">
                  <a:lnSpc>
                    <a:spcPct val="110000"/>
                  </a:lnSpc>
                </a:pPr>
                <a14:m>
                  <m:oMath xmlns:m="http://schemas.openxmlformats.org/officeDocument/2006/math">
                    <m:r>
                      <a:rPr lang="en-GB" i="1">
                        <a:latin typeface="Cambria Math" panose="02040503050406030204" pitchFamily="18" charset="0"/>
                      </a:rPr>
                      <m:t>𝜏</m:t>
                    </m:r>
                    <m:r>
                      <a:rPr lang="en-GB" i="1">
                        <a:latin typeface="Cambria Math" panose="02040503050406030204" pitchFamily="18" charset="0"/>
                      </a:rPr>
                      <m:t>=</m:t>
                    </m:r>
                    <m:f>
                      <m:fPr>
                        <m:ctrlPr>
                          <a:rPr lang="en-GB" i="1">
                            <a:latin typeface="Cambria Math" panose="02040503050406030204" pitchFamily="18" charset="0"/>
                          </a:rPr>
                        </m:ctrlPr>
                      </m:fPr>
                      <m:num>
                        <m:sSup>
                          <m:sSupPr>
                            <m:ctrlPr>
                              <a:rPr lang="en-GB" i="1">
                                <a:latin typeface="Cambria Math" panose="02040503050406030204" pitchFamily="18" charset="0"/>
                              </a:rPr>
                            </m:ctrlPr>
                          </m:sSupPr>
                          <m:e>
                            <m:r>
                              <a:rPr lang="en-GB" i="1">
                                <a:latin typeface="Cambria Math" panose="02040503050406030204" pitchFamily="18" charset="0"/>
                              </a:rPr>
                              <m:t>h</m:t>
                            </m:r>
                          </m:e>
                          <m:sup>
                            <m:r>
                              <a:rPr lang="en-GB" i="1">
                                <a:latin typeface="Cambria Math" panose="02040503050406030204" pitchFamily="18" charset="0"/>
                              </a:rPr>
                              <m:t>2</m:t>
                            </m:r>
                          </m:sup>
                        </m:sSup>
                      </m:num>
                      <m:den>
                        <m:sSup>
                          <m:sSupPr>
                            <m:ctrlPr>
                              <a:rPr lang="en-GB" i="1">
                                <a:latin typeface="Cambria Math" panose="02040503050406030204" pitchFamily="18" charset="0"/>
                              </a:rPr>
                            </m:ctrlPr>
                          </m:sSupPr>
                          <m:e>
                            <m:r>
                              <a:rPr lang="en-GB" i="1">
                                <a:latin typeface="Cambria Math" panose="02040503050406030204" pitchFamily="18" charset="0"/>
                              </a:rPr>
                              <m:t>𝜋</m:t>
                            </m:r>
                          </m:e>
                          <m:sup>
                            <m:r>
                              <a:rPr lang="en-GB" i="1">
                                <a:latin typeface="Cambria Math" panose="02040503050406030204" pitchFamily="18" charset="0"/>
                              </a:rPr>
                              <m:t>2</m:t>
                            </m:r>
                          </m:sup>
                        </m:sSup>
                        <m:r>
                          <a:rPr lang="en-GB" i="1">
                            <a:latin typeface="Cambria Math" panose="02040503050406030204" pitchFamily="18" charset="0"/>
                          </a:rPr>
                          <m:t>𝐷</m:t>
                        </m:r>
                      </m:den>
                    </m:f>
                  </m:oMath>
                </a14:m>
                <a:r>
                  <a:rPr lang="it-IT" sz="1600" dirty="0">
                    <a:solidFill>
                      <a:schemeClr val="bg1"/>
                    </a:solidFill>
                  </a:rPr>
                  <a:t>.</a:t>
                </a:r>
              </a:p>
              <a:p>
                <a:pPr algn="ctr"/>
                <a:r>
                  <a:rPr lang="it-IT" dirty="0"/>
                  <a:t> </a:t>
                </a:r>
              </a:p>
            </p:txBody>
          </p:sp>
        </mc:Choice>
        <mc:Fallback>
          <p:sp>
            <p:nvSpPr>
              <p:cNvPr id="20" name="TextBox 19"/>
              <p:cNvSpPr txBox="1">
                <a:spLocks noRot="1" noChangeAspect="1" noMove="1" noResize="1" noEditPoints="1" noAdjustHandles="1" noChangeArrowheads="1" noChangeShapeType="1" noTextEdit="1"/>
              </p:cNvSpPr>
              <p:nvPr/>
            </p:nvSpPr>
            <p:spPr>
              <a:xfrm>
                <a:off x="5840280" y="1714489"/>
                <a:ext cx="2846520" cy="1676934"/>
              </a:xfrm>
              <a:prstGeom prst="rect">
                <a:avLst/>
              </a:prstGeom>
              <a:blipFill>
                <a:blip r:embed="rId5"/>
                <a:stretch>
                  <a:fillRect t="-1091" r="-3426"/>
                </a:stretch>
              </a:blipFill>
            </p:spPr>
            <p:txBody>
              <a:bodyPr/>
              <a:lstStyle/>
              <a:p>
                <a:r>
                  <a:rPr lang="en-GB">
                    <a:noFill/>
                  </a:rPr>
                  <a:t> </a:t>
                </a:r>
              </a:p>
            </p:txBody>
          </p:sp>
        </mc:Fallback>
      </mc:AlternateContent>
      <p:sp>
        <p:nvSpPr>
          <p:cNvPr id="15" name="TextBox 14"/>
          <p:cNvSpPr txBox="1"/>
          <p:nvPr/>
        </p:nvSpPr>
        <p:spPr>
          <a:xfrm>
            <a:off x="5848470" y="3160515"/>
            <a:ext cx="2846522" cy="584775"/>
          </a:xfrm>
          <a:prstGeom prst="rect">
            <a:avLst/>
          </a:prstGeom>
          <a:noFill/>
        </p:spPr>
        <p:txBody>
          <a:bodyPr wrap="square" rtlCol="0">
            <a:spAutoFit/>
          </a:bodyPr>
          <a:lstStyle/>
          <a:p>
            <a:pPr marL="285750" indent="-285750" algn="ctr">
              <a:buFont typeface="Arial" panose="020B0604020202020204" pitchFamily="34" charset="0"/>
              <a:buChar char="•"/>
            </a:pPr>
            <a:r>
              <a:rPr lang="it-IT" sz="1600" dirty="0"/>
              <a:t>It depends on thickness and diffusion coefficient</a:t>
            </a:r>
          </a:p>
        </p:txBody>
      </p:sp>
      <p:sp>
        <p:nvSpPr>
          <p:cNvPr id="16" name="TextBox 15"/>
          <p:cNvSpPr txBox="1"/>
          <p:nvPr/>
        </p:nvSpPr>
        <p:spPr>
          <a:xfrm>
            <a:off x="5840280" y="3986192"/>
            <a:ext cx="2846522" cy="1077218"/>
          </a:xfrm>
          <a:prstGeom prst="rect">
            <a:avLst/>
          </a:prstGeom>
          <a:noFill/>
        </p:spPr>
        <p:txBody>
          <a:bodyPr wrap="square" rtlCol="0">
            <a:spAutoFit/>
          </a:bodyPr>
          <a:lstStyle/>
          <a:p>
            <a:pPr marL="285750" indent="-285750" algn="ctr">
              <a:buFont typeface="Arial" panose="020B0604020202020204" pitchFamily="34" charset="0"/>
              <a:buChar char="•"/>
            </a:pPr>
            <a:r>
              <a:rPr lang="it-IT" sz="1600" dirty="0"/>
              <a:t>The thickness has the </a:t>
            </a:r>
            <a:r>
              <a:rPr lang="it-IT" sz="1600" dirty="0">
                <a:solidFill>
                  <a:srgbClr val="C00000"/>
                </a:solidFill>
              </a:rPr>
              <a:t>greatest</a:t>
            </a:r>
            <a:r>
              <a:rPr lang="it-IT" sz="1600" dirty="0"/>
              <a:t> impact and can change pumping times by </a:t>
            </a:r>
            <a:r>
              <a:rPr lang="it-IT" sz="1600" u="sng" dirty="0">
                <a:solidFill>
                  <a:srgbClr val="C00000"/>
                </a:solidFill>
              </a:rPr>
              <a:t>hundreds of hours</a:t>
            </a:r>
            <a:r>
              <a:rPr lang="it-IT" sz="1600" dirty="0">
                <a:solidFill>
                  <a:srgbClr val="C00000"/>
                </a:solidFill>
              </a:rPr>
              <a:t> </a:t>
            </a:r>
          </a:p>
        </p:txBody>
      </p:sp>
      <mc:AlternateContent xmlns:mc="http://schemas.openxmlformats.org/markup-compatibility/2006">
        <mc:Choice xmlns:a14="http://schemas.microsoft.com/office/drawing/2010/main" Requires="a14">
          <p:sp>
            <p:nvSpPr>
              <p:cNvPr id="8" name="TextBox 7"/>
              <p:cNvSpPr txBox="1"/>
              <p:nvPr/>
            </p:nvSpPr>
            <p:spPr>
              <a:xfrm>
                <a:off x="1044186" y="1996449"/>
                <a:ext cx="1533833" cy="738664"/>
              </a:xfrm>
              <a:prstGeom prst="rect">
                <a:avLst/>
              </a:prstGeom>
              <a:noFill/>
              <a:ln>
                <a:solidFill>
                  <a:schemeClr val="tx2"/>
                </a:solidFill>
              </a:ln>
            </p:spPr>
            <p:txBody>
              <a:bodyPr wrap="square" rtlCol="0">
                <a:spAutoFit/>
              </a:bodyPr>
              <a:lstStyle/>
              <a:p>
                <a:pPr algn="ctr"/>
                <a:r>
                  <a:rPr lang="en-GB" sz="1400" b="1" dirty="0"/>
                  <a:t>Low thickness</a:t>
                </a:r>
              </a:p>
              <a:p>
                <a:pPr algn="ctr"/>
                <a:r>
                  <a:rPr lang="it-IT" sz="1400" b="1"/>
                  <a:t>=</a:t>
                </a:r>
              </a:p>
              <a:p>
                <a:pPr algn="ctr"/>
                <a:r>
                  <a:rPr lang="it-IT" sz="1400" b="1"/>
                  <a:t>Much shorter </a:t>
                </a:r>
                <a14:m>
                  <m:oMath xmlns:m="http://schemas.openxmlformats.org/officeDocument/2006/math">
                    <m:r>
                      <a:rPr lang="el-GR" sz="1400" b="1" i="1">
                        <a:latin typeface="Cambria Math" panose="02040503050406030204" pitchFamily="18" charset="0"/>
                      </a:rPr>
                      <m:t>𝝉</m:t>
                    </m:r>
                  </m:oMath>
                </a14:m>
                <a:r>
                  <a:rPr lang="en-GB" sz="1400" b="1" dirty="0"/>
                  <a:t>!</a:t>
                </a:r>
              </a:p>
            </p:txBody>
          </p:sp>
        </mc:Choice>
        <mc:Fallback>
          <p:sp>
            <p:nvSpPr>
              <p:cNvPr id="8" name="TextBox 7"/>
              <p:cNvSpPr txBox="1">
                <a:spLocks noRot="1" noChangeAspect="1" noMove="1" noResize="1" noEditPoints="1" noAdjustHandles="1" noChangeArrowheads="1" noChangeShapeType="1" noTextEdit="1"/>
              </p:cNvSpPr>
              <p:nvPr/>
            </p:nvSpPr>
            <p:spPr>
              <a:xfrm>
                <a:off x="1044186" y="1996449"/>
                <a:ext cx="1533833" cy="738664"/>
              </a:xfrm>
              <a:prstGeom prst="rect">
                <a:avLst/>
              </a:prstGeom>
              <a:blipFill>
                <a:blip r:embed="rId6"/>
                <a:stretch>
                  <a:fillRect t="-813" b="-6504"/>
                </a:stretch>
              </a:blipFill>
              <a:ln>
                <a:solidFill>
                  <a:schemeClr val="tx2"/>
                </a:solidFill>
              </a:ln>
            </p:spPr>
            <p:txBody>
              <a:bodyPr/>
              <a:lstStyle/>
              <a:p>
                <a:r>
                  <a:rPr lang="en-GB">
                    <a:noFill/>
                  </a:rPr>
                  <a:t> </a:t>
                </a:r>
              </a:p>
            </p:txBody>
          </p:sp>
        </mc:Fallback>
      </mc:AlternateContent>
      <p:cxnSp>
        <p:nvCxnSpPr>
          <p:cNvPr id="17" name="Straight Arrow Connector 16"/>
          <p:cNvCxnSpPr/>
          <p:nvPr/>
        </p:nvCxnSpPr>
        <p:spPr>
          <a:xfrm flipV="1">
            <a:off x="2578019" y="1993635"/>
            <a:ext cx="391317" cy="245158"/>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9" name="Straight Arrow Connector 18"/>
          <p:cNvCxnSpPr/>
          <p:nvPr/>
        </p:nvCxnSpPr>
        <p:spPr>
          <a:xfrm>
            <a:off x="1725965" y="2735113"/>
            <a:ext cx="85137" cy="316196"/>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5" name="Footer Placeholder 3">
            <a:extLst>
              <a:ext uri="{FF2B5EF4-FFF2-40B4-BE49-F238E27FC236}">
                <a16:creationId xmlns:a16="http://schemas.microsoft.com/office/drawing/2014/main" id="{75768088-E341-DE10-0C48-787768192172}"/>
              </a:ext>
            </a:extLst>
          </p:cNvPr>
          <p:cNvSpPr txBox="1">
            <a:spLocks/>
          </p:cNvSpPr>
          <p:nvPr/>
        </p:nvSpPr>
        <p:spPr>
          <a:xfrm>
            <a:off x="3419872" y="6381328"/>
            <a:ext cx="4658484" cy="365123"/>
          </a:xfrm>
          <a:prstGeom prst="rect">
            <a:avLst/>
          </a:prstGeom>
        </p:spPr>
        <p:txBody>
          <a:bodyPr/>
          <a:lstStyle>
            <a:defPPr>
              <a:defRPr lang="en-US"/>
            </a:defPPr>
            <a:lvl1pPr marL="0" algn="l" defTabSz="914400" rtl="0" eaLnBrk="1" latinLnBrk="0" hangingPunct="1">
              <a:defRPr sz="10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a:solidFill>
                  <a:prstClr val="black">
                    <a:tint val="75000"/>
                  </a:prstClr>
                </a:solidFill>
              </a:rPr>
              <a:t>VELO Upgrade II Workshop - Amsterdam, </a:t>
            </a:r>
            <a:r>
              <a:rPr lang="en-US">
                <a:solidFill>
                  <a:prstClr val="black">
                    <a:tint val="75000"/>
                  </a:prstClr>
                </a:solidFill>
              </a:rPr>
              <a:t>6 – 8 Feb 2023 – G.Bregliozzi</a:t>
            </a:r>
            <a:endParaRPr lang="en-US" dirty="0">
              <a:solidFill>
                <a:prstClr val="black">
                  <a:tint val="75000"/>
                </a:prstClr>
              </a:solidFill>
            </a:endParaRPr>
          </a:p>
        </p:txBody>
      </p:sp>
    </p:spTree>
    <p:extLst>
      <p:ext uri="{BB962C8B-B14F-4D97-AF65-F5344CB8AC3E}">
        <p14:creationId xmlns:p14="http://schemas.microsoft.com/office/powerpoint/2010/main" val="92880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10" presetClass="entr" presetSubtype="0"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75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75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75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9"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750" fill="hold"/>
                                        <p:tgtEl>
                                          <p:spTgt spid="9"/>
                                        </p:tgtEl>
                                        <p:attrNameLst>
                                          <p:attrName>ppt_x</p:attrName>
                                        </p:attrNameLst>
                                      </p:cBhvr>
                                      <p:tavLst>
                                        <p:tav tm="0">
                                          <p:val>
                                            <p:strVal val="0-#ppt_w/2"/>
                                          </p:val>
                                        </p:tav>
                                        <p:tav tm="100000">
                                          <p:val>
                                            <p:strVal val="#ppt_x"/>
                                          </p:val>
                                        </p:tav>
                                      </p:tavLst>
                                    </p:anim>
                                    <p:anim calcmode="lin" valueType="num">
                                      <p:cBhvr additive="base">
                                        <p:cTn id="28" dur="75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5" grpId="0"/>
      <p:bldP spid="16" grpId="0"/>
      <p:bldP spid="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DE65B3-B83E-7AE8-2C10-B60EC3579A45}"/>
              </a:ext>
            </a:extLst>
          </p:cNvPr>
          <p:cNvSpPr>
            <a:spLocks noGrp="1"/>
          </p:cNvSpPr>
          <p:nvPr>
            <p:ph type="title"/>
          </p:nvPr>
        </p:nvSpPr>
        <p:spPr/>
        <p:txBody>
          <a:bodyPr>
            <a:noAutofit/>
          </a:bodyPr>
          <a:lstStyle/>
          <a:p>
            <a:r>
              <a:rPr lang="en-GB" sz="3600" dirty="0"/>
              <a:t>Ongoing studies: Vacuum compatibility</a:t>
            </a:r>
          </a:p>
        </p:txBody>
      </p:sp>
      <p:sp>
        <p:nvSpPr>
          <p:cNvPr id="4" name="Slide Number Placeholder 3">
            <a:extLst>
              <a:ext uri="{FF2B5EF4-FFF2-40B4-BE49-F238E27FC236}">
                <a16:creationId xmlns:a16="http://schemas.microsoft.com/office/drawing/2014/main" id="{49DA4FC5-6585-191C-7F33-ABACF71947CE}"/>
              </a:ext>
            </a:extLst>
          </p:cNvPr>
          <p:cNvSpPr>
            <a:spLocks noGrp="1"/>
          </p:cNvSpPr>
          <p:nvPr>
            <p:ph type="sldNum" sz="quarter" idx="4"/>
          </p:nvPr>
        </p:nvSpPr>
        <p:spPr/>
        <p:txBody>
          <a:bodyPr/>
          <a:lstStyle/>
          <a:p>
            <a:fld id="{17918391-D411-FE40-AAD7-861AE5233E0E}" type="slidenum">
              <a:rPr lang="en-US" smtClean="0">
                <a:solidFill>
                  <a:prstClr val="black">
                    <a:tint val="75000"/>
                  </a:prstClr>
                </a:solidFill>
              </a:rPr>
              <a:pPr/>
              <a:t>28</a:t>
            </a:fld>
            <a:endParaRPr lang="en-US" dirty="0">
              <a:solidFill>
                <a:prstClr val="black">
                  <a:tint val="75000"/>
                </a:prstClr>
              </a:solidFill>
            </a:endParaRPr>
          </a:p>
        </p:txBody>
      </p:sp>
      <p:sp>
        <p:nvSpPr>
          <p:cNvPr id="5" name="Footer Placeholder 4">
            <a:extLst>
              <a:ext uri="{FF2B5EF4-FFF2-40B4-BE49-F238E27FC236}">
                <a16:creationId xmlns:a16="http://schemas.microsoft.com/office/drawing/2014/main" id="{474F563A-7F22-DCA5-83E7-DB41FA661236}"/>
              </a:ext>
            </a:extLst>
          </p:cNvPr>
          <p:cNvSpPr>
            <a:spLocks noGrp="1"/>
          </p:cNvSpPr>
          <p:nvPr>
            <p:ph type="ftr" sz="quarter" idx="11"/>
          </p:nvPr>
        </p:nvSpPr>
        <p:spPr/>
        <p:txBody>
          <a:bodyPr/>
          <a:lstStyle/>
          <a:p>
            <a:pPr algn="ctr"/>
            <a:r>
              <a:rPr lang="en-GB">
                <a:solidFill>
                  <a:prstClr val="black">
                    <a:tint val="75000"/>
                  </a:prstClr>
                </a:solidFill>
              </a:rPr>
              <a:t>VELO Upgrade II Workshop - Amsterdam, </a:t>
            </a:r>
            <a:r>
              <a:rPr lang="en-US">
                <a:solidFill>
                  <a:prstClr val="black">
                    <a:tint val="75000"/>
                  </a:prstClr>
                </a:solidFill>
              </a:rPr>
              <a:t>6 – 8 Feb 2023 – G.Bregliozzi</a:t>
            </a:r>
            <a:endParaRPr lang="en-US" dirty="0">
              <a:solidFill>
                <a:prstClr val="black">
                  <a:tint val="75000"/>
                </a:prstClr>
              </a:solidFill>
            </a:endParaRPr>
          </a:p>
        </p:txBody>
      </p:sp>
      <p:pic>
        <p:nvPicPr>
          <p:cNvPr id="7" name="Picture 6">
            <a:extLst>
              <a:ext uri="{FF2B5EF4-FFF2-40B4-BE49-F238E27FC236}">
                <a16:creationId xmlns:a16="http://schemas.microsoft.com/office/drawing/2014/main" id="{9AFFEBF3-7F76-BFDD-A13C-3176B2508030}"/>
              </a:ext>
            </a:extLst>
          </p:cNvPr>
          <p:cNvPicPr>
            <a:picLocks noChangeAspect="1"/>
          </p:cNvPicPr>
          <p:nvPr/>
        </p:nvPicPr>
        <p:blipFill rotWithShape="1">
          <a:blip r:embed="rId2"/>
          <a:srcRect t="737"/>
          <a:stretch/>
        </p:blipFill>
        <p:spPr>
          <a:xfrm>
            <a:off x="179512" y="1086061"/>
            <a:ext cx="1584000" cy="2666543"/>
          </a:xfrm>
          <a:prstGeom prst="rect">
            <a:avLst/>
          </a:prstGeom>
        </p:spPr>
      </p:pic>
      <p:pic>
        <p:nvPicPr>
          <p:cNvPr id="9" name="Picture 8">
            <a:extLst>
              <a:ext uri="{FF2B5EF4-FFF2-40B4-BE49-F238E27FC236}">
                <a16:creationId xmlns:a16="http://schemas.microsoft.com/office/drawing/2014/main" id="{C785F3A7-5149-FBA2-2D64-7A4416686BE5}"/>
              </a:ext>
            </a:extLst>
          </p:cNvPr>
          <p:cNvPicPr>
            <a:picLocks noChangeAspect="1"/>
          </p:cNvPicPr>
          <p:nvPr/>
        </p:nvPicPr>
        <p:blipFill>
          <a:blip r:embed="rId3"/>
          <a:stretch>
            <a:fillRect/>
          </a:stretch>
        </p:blipFill>
        <p:spPr>
          <a:xfrm>
            <a:off x="2109612" y="1070251"/>
            <a:ext cx="1476000" cy="2698164"/>
          </a:xfrm>
          <a:prstGeom prst="rect">
            <a:avLst/>
          </a:prstGeom>
        </p:spPr>
      </p:pic>
      <p:pic>
        <p:nvPicPr>
          <p:cNvPr id="11" name="Picture 10">
            <a:extLst>
              <a:ext uri="{FF2B5EF4-FFF2-40B4-BE49-F238E27FC236}">
                <a16:creationId xmlns:a16="http://schemas.microsoft.com/office/drawing/2014/main" id="{81C3985E-E769-4FEF-AF10-881D797B897E}"/>
              </a:ext>
            </a:extLst>
          </p:cNvPr>
          <p:cNvPicPr>
            <a:picLocks noChangeAspect="1"/>
          </p:cNvPicPr>
          <p:nvPr/>
        </p:nvPicPr>
        <p:blipFill>
          <a:blip r:embed="rId4"/>
          <a:stretch>
            <a:fillRect/>
          </a:stretch>
        </p:blipFill>
        <p:spPr>
          <a:xfrm>
            <a:off x="237612" y="3768415"/>
            <a:ext cx="3348000" cy="1648506"/>
          </a:xfrm>
          <a:prstGeom prst="rect">
            <a:avLst/>
          </a:prstGeom>
        </p:spPr>
      </p:pic>
      <p:pic>
        <p:nvPicPr>
          <p:cNvPr id="13" name="Picture 12">
            <a:extLst>
              <a:ext uri="{FF2B5EF4-FFF2-40B4-BE49-F238E27FC236}">
                <a16:creationId xmlns:a16="http://schemas.microsoft.com/office/drawing/2014/main" id="{CDCC4413-22DF-4B7D-537A-393B7BD9EBD2}"/>
              </a:ext>
            </a:extLst>
          </p:cNvPr>
          <p:cNvPicPr>
            <a:picLocks noChangeAspect="1"/>
          </p:cNvPicPr>
          <p:nvPr/>
        </p:nvPicPr>
        <p:blipFill>
          <a:blip r:embed="rId5"/>
          <a:stretch>
            <a:fillRect/>
          </a:stretch>
        </p:blipFill>
        <p:spPr>
          <a:xfrm>
            <a:off x="3635512" y="1016021"/>
            <a:ext cx="2310185" cy="2012310"/>
          </a:xfrm>
          <a:prstGeom prst="rect">
            <a:avLst/>
          </a:prstGeom>
        </p:spPr>
      </p:pic>
      <p:pic>
        <p:nvPicPr>
          <p:cNvPr id="17" name="Picture 16">
            <a:extLst>
              <a:ext uri="{FF2B5EF4-FFF2-40B4-BE49-F238E27FC236}">
                <a16:creationId xmlns:a16="http://schemas.microsoft.com/office/drawing/2014/main" id="{BE6FFDF7-189A-C948-F3AE-481B0BE96971}"/>
              </a:ext>
            </a:extLst>
          </p:cNvPr>
          <p:cNvPicPr>
            <a:picLocks noChangeAspect="1"/>
          </p:cNvPicPr>
          <p:nvPr/>
        </p:nvPicPr>
        <p:blipFill rotWithShape="1">
          <a:blip r:embed="rId6"/>
          <a:srcRect l="11893" t="4027" r="2059" b="11690"/>
          <a:stretch/>
        </p:blipFill>
        <p:spPr>
          <a:xfrm rot="5400000">
            <a:off x="6253732" y="1209397"/>
            <a:ext cx="1356977" cy="1279435"/>
          </a:xfrm>
          <a:prstGeom prst="rect">
            <a:avLst/>
          </a:prstGeom>
        </p:spPr>
      </p:pic>
      <p:sp>
        <p:nvSpPr>
          <p:cNvPr id="18" name="TextBox 17">
            <a:extLst>
              <a:ext uri="{FF2B5EF4-FFF2-40B4-BE49-F238E27FC236}">
                <a16:creationId xmlns:a16="http://schemas.microsoft.com/office/drawing/2014/main" id="{56E5886E-A882-B89D-FBE0-9CC176DAE726}"/>
              </a:ext>
            </a:extLst>
          </p:cNvPr>
          <p:cNvSpPr txBox="1"/>
          <p:nvPr/>
        </p:nvSpPr>
        <p:spPr>
          <a:xfrm>
            <a:off x="6820900" y="1086061"/>
            <a:ext cx="1364476" cy="230832"/>
          </a:xfrm>
          <a:prstGeom prst="rect">
            <a:avLst/>
          </a:prstGeom>
          <a:solidFill>
            <a:schemeClr val="accent1">
              <a:lumMod val="20000"/>
              <a:lumOff val="80000"/>
            </a:schemeClr>
          </a:solidFill>
        </p:spPr>
        <p:txBody>
          <a:bodyPr wrap="none" rtlCol="0">
            <a:spAutoFit/>
          </a:bodyPr>
          <a:lstStyle/>
          <a:p>
            <a:r>
              <a:rPr lang="en-GB" sz="900" b="1" dirty="0"/>
              <a:t>Pixel detector for </a:t>
            </a:r>
            <a:r>
              <a:rPr lang="en-GB" sz="900" b="1" dirty="0" err="1"/>
              <a:t>BGI</a:t>
            </a:r>
            <a:endParaRPr lang="en-GB" sz="900" b="1" dirty="0"/>
          </a:p>
        </p:txBody>
      </p:sp>
      <p:sp>
        <p:nvSpPr>
          <p:cNvPr id="19" name="TextBox 18">
            <a:extLst>
              <a:ext uri="{FF2B5EF4-FFF2-40B4-BE49-F238E27FC236}">
                <a16:creationId xmlns:a16="http://schemas.microsoft.com/office/drawing/2014/main" id="{501293A7-BFD9-6E25-881E-D456D0ABECE2}"/>
              </a:ext>
            </a:extLst>
          </p:cNvPr>
          <p:cNvSpPr txBox="1"/>
          <p:nvPr/>
        </p:nvSpPr>
        <p:spPr>
          <a:xfrm>
            <a:off x="683568" y="5317316"/>
            <a:ext cx="415498" cy="230832"/>
          </a:xfrm>
          <a:prstGeom prst="rect">
            <a:avLst/>
          </a:prstGeom>
          <a:solidFill>
            <a:schemeClr val="accent1">
              <a:lumMod val="20000"/>
              <a:lumOff val="80000"/>
            </a:schemeClr>
          </a:solidFill>
        </p:spPr>
        <p:txBody>
          <a:bodyPr wrap="none" rtlCol="0">
            <a:spAutoFit/>
          </a:bodyPr>
          <a:lstStyle/>
          <a:p>
            <a:r>
              <a:rPr lang="en-GB" sz="900" b="1" dirty="0"/>
              <a:t>LCP</a:t>
            </a:r>
          </a:p>
        </p:txBody>
      </p:sp>
      <p:sp>
        <p:nvSpPr>
          <p:cNvPr id="20" name="TextBox 19">
            <a:extLst>
              <a:ext uri="{FF2B5EF4-FFF2-40B4-BE49-F238E27FC236}">
                <a16:creationId xmlns:a16="http://schemas.microsoft.com/office/drawing/2014/main" id="{DBE09EF7-3941-AAA1-2CEA-767ABF9EB615}"/>
              </a:ext>
            </a:extLst>
          </p:cNvPr>
          <p:cNvSpPr txBox="1"/>
          <p:nvPr/>
        </p:nvSpPr>
        <p:spPr>
          <a:xfrm>
            <a:off x="224136" y="1540722"/>
            <a:ext cx="415498" cy="230832"/>
          </a:xfrm>
          <a:prstGeom prst="rect">
            <a:avLst/>
          </a:prstGeom>
          <a:solidFill>
            <a:schemeClr val="accent1">
              <a:lumMod val="20000"/>
              <a:lumOff val="80000"/>
            </a:schemeClr>
          </a:solidFill>
        </p:spPr>
        <p:txBody>
          <a:bodyPr wrap="none" rtlCol="0">
            <a:spAutoFit/>
          </a:bodyPr>
          <a:lstStyle/>
          <a:p>
            <a:r>
              <a:rPr lang="en-GB" sz="900" b="1" dirty="0"/>
              <a:t>LCP</a:t>
            </a:r>
          </a:p>
        </p:txBody>
      </p:sp>
      <p:sp>
        <p:nvSpPr>
          <p:cNvPr id="21" name="TextBox 20">
            <a:extLst>
              <a:ext uri="{FF2B5EF4-FFF2-40B4-BE49-F238E27FC236}">
                <a16:creationId xmlns:a16="http://schemas.microsoft.com/office/drawing/2014/main" id="{29E2D533-CF4B-AE90-45C0-6A098D186999}"/>
              </a:ext>
            </a:extLst>
          </p:cNvPr>
          <p:cNvSpPr txBox="1"/>
          <p:nvPr/>
        </p:nvSpPr>
        <p:spPr>
          <a:xfrm>
            <a:off x="2675691" y="1008717"/>
            <a:ext cx="934871" cy="230832"/>
          </a:xfrm>
          <a:prstGeom prst="rect">
            <a:avLst/>
          </a:prstGeom>
          <a:solidFill>
            <a:schemeClr val="accent1">
              <a:lumMod val="20000"/>
              <a:lumOff val="80000"/>
            </a:schemeClr>
          </a:solidFill>
        </p:spPr>
        <p:txBody>
          <a:bodyPr wrap="none" rtlCol="0">
            <a:spAutoFit/>
          </a:bodyPr>
          <a:lstStyle/>
          <a:p>
            <a:r>
              <a:rPr lang="en-GB" sz="900" b="1" dirty="0"/>
              <a:t>Kapton board</a:t>
            </a:r>
          </a:p>
        </p:txBody>
      </p:sp>
      <p:sp>
        <p:nvSpPr>
          <p:cNvPr id="22" name="TextBox 21">
            <a:extLst>
              <a:ext uri="{FF2B5EF4-FFF2-40B4-BE49-F238E27FC236}">
                <a16:creationId xmlns:a16="http://schemas.microsoft.com/office/drawing/2014/main" id="{E4C8BA8E-14B9-2A59-6AB0-A2E5F5BACB63}"/>
              </a:ext>
            </a:extLst>
          </p:cNvPr>
          <p:cNvSpPr txBox="1"/>
          <p:nvPr/>
        </p:nvSpPr>
        <p:spPr>
          <a:xfrm>
            <a:off x="4990176" y="1000130"/>
            <a:ext cx="1024639" cy="230832"/>
          </a:xfrm>
          <a:prstGeom prst="rect">
            <a:avLst/>
          </a:prstGeom>
          <a:solidFill>
            <a:schemeClr val="accent1">
              <a:lumMod val="20000"/>
              <a:lumOff val="80000"/>
            </a:schemeClr>
          </a:solidFill>
        </p:spPr>
        <p:txBody>
          <a:bodyPr wrap="none" rtlCol="0">
            <a:spAutoFit/>
          </a:bodyPr>
          <a:lstStyle/>
          <a:p>
            <a:r>
              <a:rPr lang="en-GB" sz="900" b="1" dirty="0"/>
              <a:t>LCP Connector</a:t>
            </a:r>
          </a:p>
        </p:txBody>
      </p:sp>
      <p:pic>
        <p:nvPicPr>
          <p:cNvPr id="25" name="Picture 24">
            <a:extLst>
              <a:ext uri="{FF2B5EF4-FFF2-40B4-BE49-F238E27FC236}">
                <a16:creationId xmlns:a16="http://schemas.microsoft.com/office/drawing/2014/main" id="{1B702A88-5E0F-570E-2BC9-BF398A41445F}"/>
              </a:ext>
            </a:extLst>
          </p:cNvPr>
          <p:cNvPicPr>
            <a:picLocks noChangeAspect="1"/>
          </p:cNvPicPr>
          <p:nvPr/>
        </p:nvPicPr>
        <p:blipFill>
          <a:blip r:embed="rId7"/>
          <a:stretch>
            <a:fillRect/>
          </a:stretch>
        </p:blipFill>
        <p:spPr>
          <a:xfrm>
            <a:off x="3869668" y="3157491"/>
            <a:ext cx="2593896" cy="2852936"/>
          </a:xfrm>
          <a:prstGeom prst="rect">
            <a:avLst/>
          </a:prstGeom>
        </p:spPr>
      </p:pic>
      <p:sp>
        <p:nvSpPr>
          <p:cNvPr id="26" name="TextBox 25">
            <a:extLst>
              <a:ext uri="{FF2B5EF4-FFF2-40B4-BE49-F238E27FC236}">
                <a16:creationId xmlns:a16="http://schemas.microsoft.com/office/drawing/2014/main" id="{10CE9463-ABD2-CF2F-0DA8-58ECA507606B}"/>
              </a:ext>
            </a:extLst>
          </p:cNvPr>
          <p:cNvSpPr txBox="1"/>
          <p:nvPr/>
        </p:nvSpPr>
        <p:spPr>
          <a:xfrm>
            <a:off x="4570627" y="4044121"/>
            <a:ext cx="973343" cy="230832"/>
          </a:xfrm>
          <a:prstGeom prst="rect">
            <a:avLst/>
          </a:prstGeom>
          <a:solidFill>
            <a:schemeClr val="accent1">
              <a:lumMod val="20000"/>
              <a:lumOff val="80000"/>
            </a:schemeClr>
          </a:solidFill>
        </p:spPr>
        <p:txBody>
          <a:bodyPr wrap="none" rtlCol="0">
            <a:spAutoFit/>
          </a:bodyPr>
          <a:lstStyle/>
          <a:p>
            <a:r>
              <a:rPr lang="en-GB" sz="900" b="1" dirty="0"/>
              <a:t>Kapton cables</a:t>
            </a:r>
          </a:p>
        </p:txBody>
      </p:sp>
      <p:sp>
        <p:nvSpPr>
          <p:cNvPr id="27" name="TextBox 26">
            <a:extLst>
              <a:ext uri="{FF2B5EF4-FFF2-40B4-BE49-F238E27FC236}">
                <a16:creationId xmlns:a16="http://schemas.microsoft.com/office/drawing/2014/main" id="{28FAD7BC-8E33-2BD2-7C7A-77A8D47E3DE3}"/>
              </a:ext>
            </a:extLst>
          </p:cNvPr>
          <p:cNvSpPr txBox="1"/>
          <p:nvPr/>
        </p:nvSpPr>
        <p:spPr>
          <a:xfrm>
            <a:off x="7028332" y="3042075"/>
            <a:ext cx="1556836" cy="230832"/>
          </a:xfrm>
          <a:prstGeom prst="rect">
            <a:avLst/>
          </a:prstGeom>
          <a:solidFill>
            <a:schemeClr val="accent1">
              <a:lumMod val="20000"/>
              <a:lumOff val="80000"/>
            </a:schemeClr>
          </a:solidFill>
        </p:spPr>
        <p:txBody>
          <a:bodyPr wrap="none" rtlCol="0">
            <a:spAutoFit/>
          </a:bodyPr>
          <a:lstStyle/>
          <a:p>
            <a:r>
              <a:rPr lang="en-GB" sz="900" b="1" dirty="0"/>
              <a:t>LISA Pathfinders Cables</a:t>
            </a:r>
          </a:p>
        </p:txBody>
      </p:sp>
      <p:pic>
        <p:nvPicPr>
          <p:cNvPr id="31" name="Picture 30">
            <a:extLst>
              <a:ext uri="{FF2B5EF4-FFF2-40B4-BE49-F238E27FC236}">
                <a16:creationId xmlns:a16="http://schemas.microsoft.com/office/drawing/2014/main" id="{49325564-C8D3-730A-80E4-27F2DD47303B}"/>
              </a:ext>
            </a:extLst>
          </p:cNvPr>
          <p:cNvPicPr>
            <a:picLocks noChangeAspect="1"/>
          </p:cNvPicPr>
          <p:nvPr/>
        </p:nvPicPr>
        <p:blipFill>
          <a:blip r:embed="rId8"/>
          <a:stretch>
            <a:fillRect/>
          </a:stretch>
        </p:blipFill>
        <p:spPr>
          <a:xfrm>
            <a:off x="6518988" y="3417323"/>
            <a:ext cx="2424496" cy="731757"/>
          </a:xfrm>
          <a:prstGeom prst="rect">
            <a:avLst/>
          </a:prstGeom>
        </p:spPr>
      </p:pic>
      <p:pic>
        <p:nvPicPr>
          <p:cNvPr id="33" name="Picture 32">
            <a:extLst>
              <a:ext uri="{FF2B5EF4-FFF2-40B4-BE49-F238E27FC236}">
                <a16:creationId xmlns:a16="http://schemas.microsoft.com/office/drawing/2014/main" id="{0C4C3C61-0FEE-1A02-E925-DA7D41FC45CE}"/>
              </a:ext>
            </a:extLst>
          </p:cNvPr>
          <p:cNvPicPr>
            <a:picLocks noChangeAspect="1"/>
          </p:cNvPicPr>
          <p:nvPr/>
        </p:nvPicPr>
        <p:blipFill>
          <a:blip r:embed="rId9"/>
          <a:stretch>
            <a:fillRect/>
          </a:stretch>
        </p:blipFill>
        <p:spPr>
          <a:xfrm>
            <a:off x="6484470" y="4424531"/>
            <a:ext cx="2644559" cy="923057"/>
          </a:xfrm>
          <a:prstGeom prst="rect">
            <a:avLst/>
          </a:prstGeom>
        </p:spPr>
      </p:pic>
    </p:spTree>
    <p:extLst>
      <p:ext uri="{BB962C8B-B14F-4D97-AF65-F5344CB8AC3E}">
        <p14:creationId xmlns:p14="http://schemas.microsoft.com/office/powerpoint/2010/main" val="31178963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solidFill>
                  <a:prstClr val="black">
                    <a:tint val="75000"/>
                  </a:prstClr>
                </a:solidFill>
              </a:rPr>
              <a:pPr/>
              <a:t>29</a:t>
            </a:fld>
            <a:endParaRPr lang="en-US" dirty="0">
              <a:solidFill>
                <a:prstClr val="black">
                  <a:tint val="75000"/>
                </a:prstClr>
              </a:solidFill>
            </a:endParaRPr>
          </a:p>
        </p:txBody>
      </p:sp>
      <p:graphicFrame>
        <p:nvGraphicFramePr>
          <p:cNvPr id="13" name="Object 12"/>
          <p:cNvGraphicFramePr>
            <a:graphicFrameLocks noChangeAspect="1"/>
          </p:cNvGraphicFramePr>
          <p:nvPr>
            <p:extLst>
              <p:ext uri="{D42A27DB-BD31-4B8C-83A1-F6EECF244321}">
                <p14:modId xmlns:p14="http://schemas.microsoft.com/office/powerpoint/2010/main" val="2706960627"/>
              </p:ext>
            </p:extLst>
          </p:nvPr>
        </p:nvGraphicFramePr>
        <p:xfrm>
          <a:off x="-27346" y="1124743"/>
          <a:ext cx="5404683" cy="3796987"/>
        </p:xfrm>
        <a:graphic>
          <a:graphicData uri="http://schemas.openxmlformats.org/presentationml/2006/ole">
            <mc:AlternateContent xmlns:mc="http://schemas.openxmlformats.org/markup-compatibility/2006">
              <mc:Choice xmlns:v="urn:schemas-microsoft-com:vml" Requires="v">
                <p:oleObj name="Graph" r:id="rId2" imgW="4131360" imgH="2901600" progId="Origin50.Graph">
                  <p:embed/>
                </p:oleObj>
              </mc:Choice>
              <mc:Fallback>
                <p:oleObj name="Graph" r:id="rId2" imgW="4131360" imgH="2901600" progId="Origin50.Graph">
                  <p:embed/>
                  <p:pic>
                    <p:nvPicPr>
                      <p:cNvPr id="0" name=""/>
                      <p:cNvPicPr/>
                      <p:nvPr/>
                    </p:nvPicPr>
                    <p:blipFill>
                      <a:blip r:embed="rId3"/>
                      <a:stretch>
                        <a:fillRect/>
                      </a:stretch>
                    </p:blipFill>
                    <p:spPr>
                      <a:xfrm>
                        <a:off x="-27346" y="1124743"/>
                        <a:ext cx="5404683" cy="3796987"/>
                      </a:xfrm>
                      <a:prstGeom prst="rect">
                        <a:avLst/>
                      </a:prstGeom>
                    </p:spPr>
                  </p:pic>
                </p:oleObj>
              </mc:Fallback>
            </mc:AlternateContent>
          </a:graphicData>
        </a:graphic>
      </p:graphicFrame>
      <p:sp>
        <p:nvSpPr>
          <p:cNvPr id="14" name="TextBox 13"/>
          <p:cNvSpPr txBox="1"/>
          <p:nvPr/>
        </p:nvSpPr>
        <p:spPr>
          <a:xfrm>
            <a:off x="522308" y="4878032"/>
            <a:ext cx="4129457" cy="1200329"/>
          </a:xfrm>
          <a:prstGeom prst="rect">
            <a:avLst/>
          </a:prstGeom>
          <a:noFill/>
          <a:ln>
            <a:solidFill>
              <a:schemeClr val="tx1"/>
            </a:solidFill>
          </a:ln>
        </p:spPr>
        <p:txBody>
          <a:bodyPr wrap="square" rtlCol="0">
            <a:spAutoFit/>
          </a:bodyPr>
          <a:lstStyle/>
          <a:p>
            <a:pPr algn="just"/>
            <a:r>
              <a:rPr lang="en-GB" sz="1200" dirty="0"/>
              <a:t>Residual Gas Analysis: after few hours of filament conditioning, the amplitude of the peaks is compared to the water content in the system. The component is considered accepted if the ratio between the water peak and the peaks up to mass 44 is higher than 100 and if the same ratio is higher then 1000 for peaks above mass 44.</a:t>
            </a:r>
          </a:p>
        </p:txBody>
      </p:sp>
      <p:cxnSp>
        <p:nvCxnSpPr>
          <p:cNvPr id="16" name="Straight Connector 15"/>
          <p:cNvCxnSpPr/>
          <p:nvPr/>
        </p:nvCxnSpPr>
        <p:spPr>
          <a:xfrm>
            <a:off x="2699792" y="2996952"/>
            <a:ext cx="1836000" cy="0"/>
          </a:xfrm>
          <a:prstGeom prst="line">
            <a:avLst/>
          </a:prstGeom>
          <a:ln w="57150">
            <a:solidFill>
              <a:srgbClr val="FF0000"/>
            </a:solidFill>
            <a:prstDash val="sysDash"/>
          </a:ln>
        </p:spPr>
        <p:style>
          <a:lnRef idx="2">
            <a:schemeClr val="dk1"/>
          </a:lnRef>
          <a:fillRef idx="0">
            <a:schemeClr val="dk1"/>
          </a:fillRef>
          <a:effectRef idx="1">
            <a:schemeClr val="dk1"/>
          </a:effectRef>
          <a:fontRef idx="minor">
            <a:schemeClr val="tx1"/>
          </a:fontRef>
        </p:style>
      </p:cxnSp>
      <p:sp>
        <p:nvSpPr>
          <p:cNvPr id="17" name="Rounded Rectangle 16"/>
          <p:cNvSpPr/>
          <p:nvPr/>
        </p:nvSpPr>
        <p:spPr>
          <a:xfrm>
            <a:off x="5194679" y="2088789"/>
            <a:ext cx="3382561" cy="2540864"/>
          </a:xfrm>
          <a:prstGeom prst="roundRect">
            <a:avLst/>
          </a:prstGeom>
          <a:solidFill>
            <a:schemeClr val="bg1">
              <a:lumMod val="9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200" b="1" dirty="0">
                <a:solidFill>
                  <a:schemeClr val="tx1"/>
                </a:solidFill>
              </a:rPr>
              <a:t>KEY FACTOR</a:t>
            </a:r>
          </a:p>
          <a:p>
            <a:pPr algn="ctr"/>
            <a:r>
              <a:rPr lang="en-GB" sz="1200" dirty="0">
                <a:solidFill>
                  <a:schemeClr val="tx1"/>
                </a:solidFill>
              </a:rPr>
              <a:t>Detect the presence of hydrocarbons, CO, CO</a:t>
            </a:r>
            <a:r>
              <a:rPr lang="en-GB" sz="1200" baseline="-25000" dirty="0">
                <a:solidFill>
                  <a:schemeClr val="tx1"/>
                </a:solidFill>
              </a:rPr>
              <a:t>2</a:t>
            </a:r>
            <a:r>
              <a:rPr lang="en-GB" sz="1200" dirty="0">
                <a:solidFill>
                  <a:schemeClr val="tx1"/>
                </a:solidFill>
              </a:rPr>
              <a:t>, P, S, F, Cl or any unusual peak. </a:t>
            </a:r>
          </a:p>
          <a:p>
            <a:pPr algn="ctr"/>
            <a:endParaRPr lang="en-GB" sz="1200" dirty="0">
              <a:solidFill>
                <a:schemeClr val="tx1"/>
              </a:solidFill>
            </a:endParaRPr>
          </a:p>
          <a:p>
            <a:pPr algn="ctr"/>
            <a:r>
              <a:rPr lang="en-GB" sz="1200" b="1" dirty="0">
                <a:solidFill>
                  <a:schemeClr val="tx1"/>
                </a:solidFill>
              </a:rPr>
              <a:t>POSSIBLE SOURCES?</a:t>
            </a:r>
          </a:p>
          <a:p>
            <a:pPr marL="214313" indent="-214313" algn="ctr">
              <a:buFontTx/>
              <a:buChar char="-"/>
            </a:pPr>
            <a:r>
              <a:rPr lang="en-GB" sz="1200" dirty="0">
                <a:solidFill>
                  <a:schemeClr val="tx1"/>
                </a:solidFill>
              </a:rPr>
              <a:t>NONCONFORMITY IN THE DESIGN (lubricants under vacuum, glues…);</a:t>
            </a:r>
          </a:p>
          <a:p>
            <a:pPr marL="214313" indent="-214313" algn="ctr">
              <a:buFontTx/>
              <a:buChar char="-"/>
            </a:pPr>
            <a:r>
              <a:rPr lang="en-GB" sz="1200" dirty="0">
                <a:solidFill>
                  <a:schemeClr val="tx1"/>
                </a:solidFill>
              </a:rPr>
              <a:t>NONCONFORMITY IN THE CLEANING PROCEDURES;</a:t>
            </a:r>
          </a:p>
          <a:p>
            <a:pPr marL="214313" indent="-214313" algn="ctr">
              <a:buFontTx/>
              <a:buChar char="-"/>
            </a:pPr>
            <a:r>
              <a:rPr lang="en-GB" sz="1200" dirty="0">
                <a:solidFill>
                  <a:schemeClr val="tx1"/>
                </a:solidFill>
              </a:rPr>
              <a:t>NON-CONFORMITIES IN THE HANDLING PROCEDURES;</a:t>
            </a:r>
          </a:p>
        </p:txBody>
      </p:sp>
      <p:sp>
        <p:nvSpPr>
          <p:cNvPr id="18" name="Rectangle 17"/>
          <p:cNvSpPr/>
          <p:nvPr/>
        </p:nvSpPr>
        <p:spPr>
          <a:xfrm>
            <a:off x="5296808" y="4939408"/>
            <a:ext cx="3526946" cy="646331"/>
          </a:xfrm>
          <a:prstGeom prst="rect">
            <a:avLst/>
          </a:prstGeom>
        </p:spPr>
        <p:txBody>
          <a:bodyPr wrap="square">
            <a:spAutoFit/>
          </a:bodyPr>
          <a:lstStyle/>
          <a:p>
            <a:pPr marL="342900" indent="-342900">
              <a:buClr>
                <a:srgbClr val="FFC000"/>
              </a:buClr>
              <a:buFont typeface="Wingdings" panose="05000000000000000000" pitchFamily="2" charset="2"/>
              <a:buChar char="§"/>
            </a:pPr>
            <a:r>
              <a:rPr lang="en-GB" sz="2000" dirty="0"/>
              <a:t>He leak rate:</a:t>
            </a:r>
          </a:p>
          <a:p>
            <a:pPr marL="1257300" lvl="2" indent="-342900">
              <a:buClr>
                <a:srgbClr val="FFC000"/>
              </a:buClr>
              <a:buFont typeface="Wingdings" panose="05000000000000000000" pitchFamily="2" charset="2"/>
              <a:buChar char="§"/>
            </a:pPr>
            <a:r>
              <a:rPr lang="en-GB" sz="1600" dirty="0"/>
              <a:t>Q</a:t>
            </a:r>
            <a:r>
              <a:rPr lang="en-GB" sz="1600" baseline="-25000" dirty="0"/>
              <a:t>AIR</a:t>
            </a:r>
            <a:r>
              <a:rPr lang="en-GB" sz="1600" dirty="0"/>
              <a:t>&lt; 10</a:t>
            </a:r>
            <a:r>
              <a:rPr lang="en-GB" sz="1600" baseline="30000" dirty="0"/>
              <a:t>-10</a:t>
            </a:r>
            <a:r>
              <a:rPr lang="en-GB" sz="1600" dirty="0"/>
              <a:t> </a:t>
            </a:r>
            <a:r>
              <a:rPr lang="en-GB" sz="1600" dirty="0" err="1"/>
              <a:t>mbar∙l</a:t>
            </a:r>
            <a:r>
              <a:rPr lang="en-GB" sz="1600" dirty="0"/>
              <a:t>/s</a:t>
            </a:r>
          </a:p>
        </p:txBody>
      </p:sp>
      <p:sp>
        <p:nvSpPr>
          <p:cNvPr id="19" name="Title 1"/>
          <p:cNvSpPr>
            <a:spLocks noGrp="1"/>
          </p:cNvSpPr>
          <p:nvPr>
            <p:ph type="title"/>
          </p:nvPr>
        </p:nvSpPr>
        <p:spPr>
          <a:xfrm>
            <a:off x="457200" y="404664"/>
            <a:ext cx="8226854" cy="940443"/>
          </a:xfrm>
        </p:spPr>
        <p:txBody>
          <a:bodyPr>
            <a:normAutofit fontScale="90000"/>
          </a:bodyPr>
          <a:lstStyle/>
          <a:p>
            <a:pPr algn="ctr"/>
            <a:r>
              <a:rPr lang="en-GB" sz="4800" dirty="0"/>
              <a:t>Acceptance tests for unbaked components</a:t>
            </a:r>
            <a:endParaRPr lang="en-GB" dirty="0"/>
          </a:p>
        </p:txBody>
      </p:sp>
      <p:sp>
        <p:nvSpPr>
          <p:cNvPr id="21" name="Right Brace 20"/>
          <p:cNvSpPr/>
          <p:nvPr/>
        </p:nvSpPr>
        <p:spPr>
          <a:xfrm>
            <a:off x="1984743" y="1556792"/>
            <a:ext cx="180000" cy="900000"/>
          </a:xfrm>
          <a:prstGeom prst="rightBrace">
            <a:avLst/>
          </a:prstGeom>
          <a:ln>
            <a:solidFill>
              <a:srgbClr val="FF0000"/>
            </a:solidFill>
          </a:ln>
        </p:spPr>
        <p:style>
          <a:lnRef idx="3">
            <a:schemeClr val="accent1"/>
          </a:lnRef>
          <a:fillRef idx="0">
            <a:schemeClr val="accent1"/>
          </a:fillRef>
          <a:effectRef idx="2">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a:p>
        </p:txBody>
      </p:sp>
      <p:sp>
        <p:nvSpPr>
          <p:cNvPr id="22" name="TextBox 2"/>
          <p:cNvSpPr txBox="1"/>
          <p:nvPr/>
        </p:nvSpPr>
        <p:spPr>
          <a:xfrm>
            <a:off x="2170074" y="1916832"/>
            <a:ext cx="422004" cy="183283"/>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non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GB" sz="1000" dirty="0"/>
              <a:t>x 100</a:t>
            </a:r>
          </a:p>
        </p:txBody>
      </p:sp>
      <p:sp>
        <p:nvSpPr>
          <p:cNvPr id="23" name="Right Brace 22"/>
          <p:cNvSpPr/>
          <p:nvPr/>
        </p:nvSpPr>
        <p:spPr>
          <a:xfrm>
            <a:off x="3885261" y="1592944"/>
            <a:ext cx="252000" cy="1332000"/>
          </a:xfrm>
          <a:prstGeom prst="rightBrace">
            <a:avLst/>
          </a:prstGeom>
          <a:ln>
            <a:solidFill>
              <a:srgbClr val="FF0000"/>
            </a:solidFill>
          </a:ln>
        </p:spPr>
        <p:style>
          <a:lnRef idx="3">
            <a:schemeClr val="accent1"/>
          </a:lnRef>
          <a:fillRef idx="0">
            <a:schemeClr val="accent1"/>
          </a:fillRef>
          <a:effectRef idx="2">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a:p>
        </p:txBody>
      </p:sp>
      <p:sp>
        <p:nvSpPr>
          <p:cNvPr id="24" name="TextBox 2"/>
          <p:cNvSpPr txBox="1"/>
          <p:nvPr/>
        </p:nvSpPr>
        <p:spPr>
          <a:xfrm>
            <a:off x="4355967" y="2184476"/>
            <a:ext cx="359650" cy="253352"/>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non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GB" dirty="0"/>
              <a:t>x 10</a:t>
            </a:r>
            <a:r>
              <a:rPr lang="en-GB" baseline="30000" dirty="0"/>
              <a:t>3</a:t>
            </a:r>
          </a:p>
        </p:txBody>
      </p:sp>
      <p:sp>
        <p:nvSpPr>
          <p:cNvPr id="20" name="Rectangle 19"/>
          <p:cNvSpPr/>
          <p:nvPr/>
        </p:nvSpPr>
        <p:spPr>
          <a:xfrm rot="16200000">
            <a:off x="6670540" y="3652045"/>
            <a:ext cx="4605502" cy="276999"/>
          </a:xfrm>
          <a:prstGeom prst="rect">
            <a:avLst/>
          </a:prstGeom>
        </p:spPr>
        <p:txBody>
          <a:bodyPr wrap="square">
            <a:spAutoFit/>
          </a:bodyPr>
          <a:lstStyle/>
          <a:p>
            <a:r>
              <a:rPr lang="en-GB" sz="1200" b="1" i="1" dirty="0">
                <a:solidFill>
                  <a:schemeClr val="bg2">
                    <a:lumMod val="50000"/>
                  </a:schemeClr>
                </a:solidFill>
                <a:latin typeface="Arial" panose="020B0604020202020204" pitchFamily="34" charset="0"/>
              </a:rPr>
              <a:t>Courtesy: C. </a:t>
            </a:r>
            <a:r>
              <a:rPr lang="en-GB" sz="1200" b="1" i="1" dirty="0" err="1">
                <a:solidFill>
                  <a:schemeClr val="bg2">
                    <a:lumMod val="50000"/>
                  </a:schemeClr>
                </a:solidFill>
                <a:latin typeface="Arial" panose="020B0604020202020204" pitchFamily="34" charset="0"/>
              </a:rPr>
              <a:t>Pasquino</a:t>
            </a:r>
            <a:r>
              <a:rPr lang="en-GB" sz="1200" b="1" i="1" dirty="0">
                <a:solidFill>
                  <a:schemeClr val="bg2">
                    <a:lumMod val="50000"/>
                  </a:schemeClr>
                </a:solidFill>
                <a:latin typeface="Arial" panose="020B0604020202020204" pitchFamily="34" charset="0"/>
              </a:rPr>
              <a:t> – OLAV - V</a:t>
            </a:r>
            <a:endParaRPr lang="en-GB" sz="1200" b="1" i="1" dirty="0">
              <a:solidFill>
                <a:schemeClr val="bg2">
                  <a:lumMod val="50000"/>
                </a:schemeClr>
              </a:solidFill>
              <a:effectLst/>
              <a:latin typeface="Arial" panose="020B0604020202020204" pitchFamily="34" charset="0"/>
            </a:endParaRPr>
          </a:p>
        </p:txBody>
      </p:sp>
      <p:cxnSp>
        <p:nvCxnSpPr>
          <p:cNvPr id="25" name="Straight Connector 24"/>
          <p:cNvCxnSpPr/>
          <p:nvPr/>
        </p:nvCxnSpPr>
        <p:spPr>
          <a:xfrm>
            <a:off x="1691680" y="2437828"/>
            <a:ext cx="1260000" cy="0"/>
          </a:xfrm>
          <a:prstGeom prst="line">
            <a:avLst/>
          </a:prstGeom>
          <a:ln w="57150">
            <a:solidFill>
              <a:srgbClr val="FF0000"/>
            </a:solidFill>
            <a:prstDash val="sysDash"/>
          </a:ln>
        </p:spPr>
        <p:style>
          <a:lnRef idx="2">
            <a:schemeClr val="dk1"/>
          </a:lnRef>
          <a:fillRef idx="0">
            <a:schemeClr val="dk1"/>
          </a:fillRef>
          <a:effectRef idx="1">
            <a:schemeClr val="dk1"/>
          </a:effectRef>
          <a:fontRef idx="minor">
            <a:schemeClr val="tx1"/>
          </a:fontRef>
        </p:style>
      </p:cxnSp>
      <p:sp>
        <p:nvSpPr>
          <p:cNvPr id="2" name="Footer Placeholder 3">
            <a:extLst>
              <a:ext uri="{FF2B5EF4-FFF2-40B4-BE49-F238E27FC236}">
                <a16:creationId xmlns:a16="http://schemas.microsoft.com/office/drawing/2014/main" id="{EEFDFD10-DB64-E935-0276-98C6D91985E2}"/>
              </a:ext>
            </a:extLst>
          </p:cNvPr>
          <p:cNvSpPr>
            <a:spLocks noGrp="1"/>
          </p:cNvSpPr>
          <p:nvPr>
            <p:ph type="ftr" sz="quarter" idx="11"/>
          </p:nvPr>
        </p:nvSpPr>
        <p:spPr>
          <a:xfrm>
            <a:off x="3419872" y="6381328"/>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Tree>
    <p:extLst>
      <p:ext uri="{BB962C8B-B14F-4D97-AF65-F5344CB8AC3E}">
        <p14:creationId xmlns:p14="http://schemas.microsoft.com/office/powerpoint/2010/main" val="30940612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5182756" y="6356352"/>
            <a:ext cx="2895600" cy="365125"/>
          </a:xfrm>
        </p:spPr>
        <p:txBody>
          <a:bodyPr/>
          <a:lstStyle/>
          <a:p>
            <a:r>
              <a:rPr lang="en-US" dirty="0">
                <a:solidFill>
                  <a:prstClr val="black">
                    <a:tint val="75000"/>
                  </a:prstClr>
                </a:solidFill>
              </a:rPr>
              <a:t>CAS Vacuum – Sweden 2017 – </a:t>
            </a:r>
            <a:r>
              <a:rPr lang="en-US" dirty="0" err="1">
                <a:solidFill>
                  <a:prstClr val="black">
                    <a:tint val="75000"/>
                  </a:prstClr>
                </a:solidFill>
              </a:rPr>
              <a:t>G.Bregliozzi</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92FF8B12-F348-43B0-8C46-64B9B576B4CF}" type="slidenum">
              <a:rPr lang="en-GB" smtClean="0">
                <a:solidFill>
                  <a:srgbClr val="0055A0">
                    <a:tint val="75000"/>
                  </a:srgbClr>
                </a:solidFill>
              </a:rPr>
              <a:pPr/>
              <a:t>3</a:t>
            </a:fld>
            <a:endParaRPr lang="en-GB">
              <a:solidFill>
                <a:srgbClr val="0055A0">
                  <a:tint val="75000"/>
                </a:srgbClr>
              </a:solidFill>
            </a:endParaRPr>
          </a:p>
        </p:txBody>
      </p:sp>
      <p:sp>
        <p:nvSpPr>
          <p:cNvPr id="7" name="Title 1"/>
          <p:cNvSpPr txBox="1">
            <a:spLocks/>
          </p:cNvSpPr>
          <p:nvPr/>
        </p:nvSpPr>
        <p:spPr>
          <a:xfrm>
            <a:off x="457200" y="233492"/>
            <a:ext cx="8226854" cy="940443"/>
          </a:xfrm>
          <a:prstGeom prst="rect">
            <a:avLst/>
          </a:prstGeom>
        </p:spPr>
        <p:txBody>
          <a:bodyPr vert="horz" lIns="45720" rIns="45720" anchor="b">
            <a:normAutofit/>
          </a:bodyPr>
          <a:lstStyle>
            <a:lvl1pPr algn="ctr" rtl="0" eaLnBrk="1" latinLnBrk="0" hangingPunct="1">
              <a:spcBef>
                <a:spcPct val="0"/>
              </a:spcBef>
              <a:buNone/>
              <a:defRPr kumimoji="0" sz="4500" kern="1200">
                <a:solidFill>
                  <a:schemeClr val="tx2"/>
                </a:solidFill>
                <a:latin typeface="+mj-lt"/>
                <a:ea typeface="+mj-ea"/>
                <a:cs typeface="+mj-cs"/>
              </a:defRPr>
            </a:lvl1pPr>
          </a:lstStyle>
          <a:p>
            <a:r>
              <a:rPr lang="en-GB"/>
              <a:t>Outline	</a:t>
            </a:r>
            <a:endParaRPr lang="en-GB" dirty="0"/>
          </a:p>
        </p:txBody>
      </p:sp>
      <p:sp>
        <p:nvSpPr>
          <p:cNvPr id="8" name="Content Placeholder 2"/>
          <p:cNvSpPr txBox="1">
            <a:spLocks/>
          </p:cNvSpPr>
          <p:nvPr/>
        </p:nvSpPr>
        <p:spPr>
          <a:xfrm>
            <a:off x="254000" y="1325606"/>
            <a:ext cx="8430054" cy="4667421"/>
          </a:xfrm>
          <a:prstGeom prst="rect">
            <a:avLst/>
          </a:prstGeom>
        </p:spPr>
        <p:txBody>
          <a:bodyPr vert="horz">
            <a:normAutofit/>
          </a:bodyPr>
          <a:lstStyle>
            <a:lvl1pPr marL="0" indent="0" algn="ctr" rtl="0" eaLnBrk="1" latinLnBrk="0" hangingPunct="1">
              <a:spcBef>
                <a:spcPct val="20000"/>
              </a:spcBef>
              <a:buClr>
                <a:schemeClr val="accent1"/>
              </a:buClr>
              <a:buSzPct val="80000"/>
              <a:buFont typeface="Arial"/>
              <a:buNone/>
              <a:defRPr kumimoji="0" sz="1800" kern="1200">
                <a:solidFill>
                  <a:schemeClr val="tx2"/>
                </a:solidFill>
                <a:latin typeface="+mj-lt"/>
                <a:ea typeface="+mn-ea"/>
                <a:cs typeface="+mn-cs"/>
              </a:defRPr>
            </a:lvl1pPr>
            <a:lvl2pPr marL="342900" indent="0" algn="ctr" rtl="0" eaLnBrk="1" latinLnBrk="0" hangingPunct="1">
              <a:spcBef>
                <a:spcPct val="20000"/>
              </a:spcBef>
              <a:buClr>
                <a:schemeClr val="accent1"/>
              </a:buClr>
              <a:buSzPct val="90000"/>
              <a:buFont typeface="Arial"/>
              <a:buNone/>
              <a:defRPr kumimoji="0" sz="1500" kern="1200">
                <a:solidFill>
                  <a:schemeClr val="tx2"/>
                </a:solidFill>
                <a:latin typeface="+mj-lt"/>
                <a:ea typeface="+mn-ea"/>
                <a:cs typeface="+mn-cs"/>
              </a:defRPr>
            </a:lvl2pPr>
            <a:lvl3pPr marL="685800" indent="0" algn="ctr" rtl="0" eaLnBrk="1" latinLnBrk="0" hangingPunct="1">
              <a:spcBef>
                <a:spcPct val="20000"/>
              </a:spcBef>
              <a:buClr>
                <a:schemeClr val="accent2"/>
              </a:buClr>
              <a:buSzPct val="85000"/>
              <a:buFont typeface="Arial"/>
              <a:buNone/>
              <a:defRPr kumimoji="0" sz="1350" kern="1200">
                <a:solidFill>
                  <a:schemeClr val="tx2"/>
                </a:solidFill>
                <a:latin typeface="+mj-lt"/>
                <a:ea typeface="+mn-ea"/>
                <a:cs typeface="+mn-cs"/>
              </a:defRPr>
            </a:lvl3pPr>
            <a:lvl4pPr marL="1028700" indent="0" algn="ctr" rtl="0" eaLnBrk="1" latinLnBrk="0" hangingPunct="1">
              <a:spcBef>
                <a:spcPct val="20000"/>
              </a:spcBef>
              <a:buClr>
                <a:schemeClr val="accent3"/>
              </a:buClr>
              <a:buSzPct val="90000"/>
              <a:buFont typeface="Arial"/>
              <a:buNone/>
              <a:defRPr kumimoji="0" sz="1200" kern="1200">
                <a:solidFill>
                  <a:schemeClr val="tx2"/>
                </a:solidFill>
                <a:latin typeface="+mj-lt"/>
                <a:ea typeface="+mn-ea"/>
                <a:cs typeface="+mn-cs"/>
              </a:defRPr>
            </a:lvl4pPr>
            <a:lvl5pPr marL="1371600" indent="0" algn="ctr" rtl="0" eaLnBrk="1" latinLnBrk="0" hangingPunct="1">
              <a:spcBef>
                <a:spcPct val="20000"/>
              </a:spcBef>
              <a:buClr>
                <a:schemeClr val="accent4"/>
              </a:buClr>
              <a:buSzPct val="100000"/>
              <a:buFont typeface="Arial"/>
              <a:buNone/>
              <a:defRPr kumimoji="0" sz="1200" kern="1200">
                <a:solidFill>
                  <a:schemeClr val="tx2"/>
                </a:solidFill>
                <a:latin typeface="+mj-lt"/>
                <a:ea typeface="+mn-ea"/>
                <a:cs typeface="+mn-cs"/>
              </a:defRPr>
            </a:lvl5pPr>
            <a:lvl6pPr marL="1714500" indent="0" algn="ctr" rtl="0" eaLnBrk="1" latinLnBrk="0" hangingPunct="1">
              <a:spcBef>
                <a:spcPct val="20000"/>
              </a:spcBef>
              <a:buClr>
                <a:schemeClr val="accent5"/>
              </a:buClr>
              <a:buFont typeface="Arial"/>
              <a:buNone/>
              <a:defRPr kumimoji="0" sz="1200" kern="1200" baseline="0">
                <a:solidFill>
                  <a:schemeClr val="tx1"/>
                </a:solidFill>
                <a:latin typeface="+mn-lt"/>
                <a:ea typeface="+mn-ea"/>
                <a:cs typeface="+mn-cs"/>
              </a:defRPr>
            </a:lvl6pPr>
            <a:lvl7pPr marL="2057400" indent="0" algn="ctr" rtl="0" eaLnBrk="1" latinLnBrk="0" hangingPunct="1">
              <a:spcBef>
                <a:spcPct val="20000"/>
              </a:spcBef>
              <a:buClr>
                <a:schemeClr val="accent6"/>
              </a:buClr>
              <a:buSzPct val="100000"/>
              <a:buFont typeface="Arial"/>
              <a:buNone/>
              <a:defRPr kumimoji="0" sz="1200" kern="1200" baseline="0">
                <a:solidFill>
                  <a:schemeClr val="tx1"/>
                </a:solidFill>
                <a:latin typeface="+mn-lt"/>
                <a:ea typeface="+mn-ea"/>
                <a:cs typeface="+mn-cs"/>
              </a:defRPr>
            </a:lvl7pPr>
            <a:lvl8pPr marL="2400300" indent="0" algn="ctr" rtl="0" eaLnBrk="1" latinLnBrk="0" hangingPunct="1">
              <a:spcBef>
                <a:spcPct val="20000"/>
              </a:spcBef>
              <a:buClr>
                <a:schemeClr val="accent6"/>
              </a:buClr>
              <a:buFont typeface="Arial"/>
              <a:buNone/>
              <a:defRPr kumimoji="0" sz="1200" kern="1200">
                <a:solidFill>
                  <a:schemeClr val="tx1"/>
                </a:solidFill>
                <a:latin typeface="+mn-lt"/>
                <a:ea typeface="+mn-ea"/>
                <a:cs typeface="+mn-cs"/>
              </a:defRPr>
            </a:lvl8pPr>
            <a:lvl9pPr marL="2743200" indent="0" algn="ctr" rtl="0" eaLnBrk="1" latinLnBrk="0" hangingPunct="1">
              <a:spcBef>
                <a:spcPct val="20000"/>
              </a:spcBef>
              <a:buClr>
                <a:schemeClr val="accent6"/>
              </a:buClr>
              <a:buFont typeface="Arial"/>
              <a:buNone/>
              <a:defRPr kumimoji="0" sz="1200" kern="1200">
                <a:solidFill>
                  <a:schemeClr val="tx1"/>
                </a:solidFill>
                <a:latin typeface="+mn-lt"/>
                <a:ea typeface="+mn-ea"/>
                <a:cs typeface="+mn-cs"/>
              </a:defRPr>
            </a:lvl9pPr>
          </a:lstStyle>
          <a:p>
            <a:pPr marL="413195" indent="-385763" algn="just">
              <a:buFont typeface="+mj-lt"/>
              <a:buAutoNum type="arabicPeriod"/>
            </a:pPr>
            <a:r>
              <a:rPr lang="en-GB" sz="2400" b="1" dirty="0"/>
              <a:t>Why vacuum acceptance tests?</a:t>
            </a:r>
          </a:p>
          <a:p>
            <a:pPr marL="413195" indent="-385763" algn="just">
              <a:buFont typeface="+mj-lt"/>
              <a:buAutoNum type="arabicPeriod"/>
            </a:pPr>
            <a:r>
              <a:rPr lang="en-GB" sz="2400" b="1" dirty="0"/>
              <a:t>Acceptance tests procedures: </a:t>
            </a:r>
          </a:p>
          <a:p>
            <a:pPr marL="724662" lvl="1" indent="-285750" algn="just">
              <a:buFont typeface="Arial" panose="020B0604020202020204" pitchFamily="34" charset="0"/>
              <a:buChar char="•"/>
            </a:pPr>
            <a:r>
              <a:rPr lang="en-GB" sz="1800" b="1" dirty="0"/>
              <a:t>Unbaked system</a:t>
            </a:r>
          </a:p>
          <a:p>
            <a:pPr marL="1167575" lvl="2" indent="-385763" algn="just">
              <a:buFont typeface="Wingdings" panose="05000000000000000000" pitchFamily="2" charset="2"/>
              <a:buChar char="§"/>
            </a:pPr>
            <a:r>
              <a:rPr lang="en-GB" sz="1800" b="1" dirty="0"/>
              <a:t>Example of polymeric component</a:t>
            </a:r>
          </a:p>
          <a:p>
            <a:pPr marL="824675" lvl="1" indent="-385763" algn="just">
              <a:buFont typeface="Arial" panose="020B0604020202020204" pitchFamily="34" charset="0"/>
              <a:buChar char="•"/>
            </a:pPr>
            <a:r>
              <a:rPr lang="en-GB" sz="1800" b="1" dirty="0"/>
              <a:t>Baked system</a:t>
            </a:r>
          </a:p>
          <a:p>
            <a:pPr marL="413195" indent="-385763" algn="just">
              <a:buFont typeface="+mj-lt"/>
              <a:buAutoNum type="arabicPeriod"/>
            </a:pPr>
            <a:r>
              <a:rPr lang="en-GB" sz="2400" b="1" dirty="0"/>
              <a:t>Conclusions &amp; Advices</a:t>
            </a:r>
          </a:p>
          <a:p>
            <a:pPr marL="413195" indent="-385763" algn="just">
              <a:buFont typeface="+mj-lt"/>
              <a:buAutoNum type="arabicPeriod"/>
            </a:pPr>
            <a:r>
              <a:rPr lang="en-GB" sz="2400" b="1" dirty="0"/>
              <a:t>Additional slides: Some special needs and examples: </a:t>
            </a:r>
          </a:p>
          <a:p>
            <a:pPr marL="824675" lvl="1" indent="-385763" algn="just">
              <a:buFont typeface="Arial" panose="020B0604020202020204" pitchFamily="34" charset="0"/>
              <a:buChar char="•"/>
            </a:pPr>
            <a:r>
              <a:rPr lang="en-GB" sz="1800" b="1" dirty="0"/>
              <a:t>Beam induced effects: ESD &amp; PSD cases</a:t>
            </a:r>
          </a:p>
          <a:p>
            <a:pPr marL="824675" lvl="1" indent="-385763" algn="just">
              <a:buFont typeface="Arial" panose="020B0604020202020204" pitchFamily="34" charset="0"/>
              <a:buChar char="•"/>
            </a:pPr>
            <a:r>
              <a:rPr lang="en-GB" sz="1800" b="1" dirty="0"/>
              <a:t>New sintered materials</a:t>
            </a:r>
          </a:p>
          <a:p>
            <a:pPr marL="824675" lvl="1" indent="-385763" algn="just">
              <a:buFont typeface="Arial" panose="020B0604020202020204" pitchFamily="34" charset="0"/>
              <a:buChar char="•"/>
            </a:pPr>
            <a:r>
              <a:rPr lang="en-GB" sz="1800" b="1" dirty="0"/>
              <a:t>Glues vs. NEG</a:t>
            </a:r>
          </a:p>
          <a:p>
            <a:pPr marL="413195" indent="-385763" algn="just">
              <a:buFont typeface="+mj-lt"/>
              <a:buAutoNum type="arabicPeriod"/>
            </a:pPr>
            <a:endParaRPr lang="en-GB" sz="2400" b="1" dirty="0"/>
          </a:p>
          <a:p>
            <a:pPr algn="just"/>
            <a:endParaRPr lang="en-GB" sz="2800" dirty="0"/>
          </a:p>
        </p:txBody>
      </p:sp>
    </p:spTree>
    <p:extLst>
      <p:ext uri="{BB962C8B-B14F-4D97-AF65-F5344CB8AC3E}">
        <p14:creationId xmlns:p14="http://schemas.microsoft.com/office/powerpoint/2010/main" val="40120298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9335D-A05B-8856-D202-A98548D5C615}"/>
              </a:ext>
            </a:extLst>
          </p:cNvPr>
          <p:cNvSpPr>
            <a:spLocks noGrp="1"/>
          </p:cNvSpPr>
          <p:nvPr>
            <p:ph type="title"/>
          </p:nvPr>
        </p:nvSpPr>
        <p:spPr>
          <a:xfrm>
            <a:off x="459946" y="67099"/>
            <a:ext cx="8226854" cy="940443"/>
          </a:xfrm>
        </p:spPr>
        <p:txBody>
          <a:bodyPr>
            <a:normAutofit fontScale="90000"/>
          </a:bodyPr>
          <a:lstStyle/>
          <a:p>
            <a:pPr algn="ctr"/>
            <a:r>
              <a:rPr lang="en-GB" dirty="0"/>
              <a:t>Example of detected contaminants </a:t>
            </a:r>
          </a:p>
        </p:txBody>
      </p:sp>
      <p:sp>
        <p:nvSpPr>
          <p:cNvPr id="4" name="Slide Number Placeholder 3">
            <a:extLst>
              <a:ext uri="{FF2B5EF4-FFF2-40B4-BE49-F238E27FC236}">
                <a16:creationId xmlns:a16="http://schemas.microsoft.com/office/drawing/2014/main" id="{01F750EC-6EDD-C771-8596-2795A8451499}"/>
              </a:ext>
            </a:extLst>
          </p:cNvPr>
          <p:cNvSpPr>
            <a:spLocks noGrp="1"/>
          </p:cNvSpPr>
          <p:nvPr>
            <p:ph type="sldNum" sz="quarter" idx="4"/>
          </p:nvPr>
        </p:nvSpPr>
        <p:spPr/>
        <p:txBody>
          <a:bodyPr/>
          <a:lstStyle/>
          <a:p>
            <a:fld id="{17918391-D411-FE40-AAD7-861AE5233E0E}" type="slidenum">
              <a:rPr lang="en-US" smtClean="0">
                <a:solidFill>
                  <a:prstClr val="black">
                    <a:tint val="75000"/>
                  </a:prstClr>
                </a:solidFill>
              </a:rPr>
              <a:pPr/>
              <a:t>30</a:t>
            </a:fld>
            <a:endParaRPr lang="en-US" dirty="0">
              <a:solidFill>
                <a:prstClr val="black">
                  <a:tint val="75000"/>
                </a:prstClr>
              </a:solidFill>
            </a:endParaRPr>
          </a:p>
        </p:txBody>
      </p:sp>
      <p:sp>
        <p:nvSpPr>
          <p:cNvPr id="5" name="Footer Placeholder 4">
            <a:extLst>
              <a:ext uri="{FF2B5EF4-FFF2-40B4-BE49-F238E27FC236}">
                <a16:creationId xmlns:a16="http://schemas.microsoft.com/office/drawing/2014/main" id="{E8F2F397-50BB-33C0-1C6A-72113F98F4B1}"/>
              </a:ext>
            </a:extLst>
          </p:cNvPr>
          <p:cNvSpPr>
            <a:spLocks noGrp="1"/>
          </p:cNvSpPr>
          <p:nvPr>
            <p:ph type="ftr" sz="quarter" idx="11"/>
          </p:nvPr>
        </p:nvSpPr>
        <p:spPr/>
        <p:txBody>
          <a:bodyPr/>
          <a:lstStyle/>
          <a:p>
            <a:pPr algn="ctr"/>
            <a:r>
              <a:rPr lang="en-GB">
                <a:solidFill>
                  <a:prstClr val="black">
                    <a:tint val="75000"/>
                  </a:prstClr>
                </a:solidFill>
              </a:rPr>
              <a:t>VELO Upgrade II Workshop - Amsterdam, </a:t>
            </a:r>
            <a:r>
              <a:rPr lang="en-US">
                <a:solidFill>
                  <a:prstClr val="black">
                    <a:tint val="75000"/>
                  </a:prstClr>
                </a:solidFill>
              </a:rPr>
              <a:t>6 – 8 Feb 2023 – G.Bregliozzi</a:t>
            </a:r>
            <a:endParaRPr lang="en-US" dirty="0">
              <a:solidFill>
                <a:prstClr val="black">
                  <a:tint val="75000"/>
                </a:prstClr>
              </a:solidFill>
            </a:endParaRPr>
          </a:p>
        </p:txBody>
      </p:sp>
      <p:pic>
        <p:nvPicPr>
          <p:cNvPr id="18434" name="Picture 1">
            <a:extLst>
              <a:ext uri="{FF2B5EF4-FFF2-40B4-BE49-F238E27FC236}">
                <a16:creationId xmlns:a16="http://schemas.microsoft.com/office/drawing/2014/main" id="{E21650C9-4A0F-A15F-31B8-E79BADDBC1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1268760"/>
            <a:ext cx="6696744" cy="4785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246628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9335D-A05B-8856-D202-A98548D5C615}"/>
              </a:ext>
            </a:extLst>
          </p:cNvPr>
          <p:cNvSpPr>
            <a:spLocks noGrp="1"/>
          </p:cNvSpPr>
          <p:nvPr>
            <p:ph type="title"/>
          </p:nvPr>
        </p:nvSpPr>
        <p:spPr>
          <a:xfrm>
            <a:off x="466817" y="40285"/>
            <a:ext cx="8226854" cy="940443"/>
          </a:xfrm>
        </p:spPr>
        <p:txBody>
          <a:bodyPr>
            <a:noAutofit/>
          </a:bodyPr>
          <a:lstStyle/>
          <a:p>
            <a:pPr algn="ctr"/>
            <a:r>
              <a:rPr lang="en-GB" sz="3600" dirty="0"/>
              <a:t>Example of contaminants</a:t>
            </a:r>
            <a:br>
              <a:rPr lang="en-GB" sz="3600" dirty="0"/>
            </a:br>
            <a:r>
              <a:rPr lang="en-GB" sz="3600" dirty="0"/>
              <a:t>Cross checking the roots cause </a:t>
            </a:r>
          </a:p>
        </p:txBody>
      </p:sp>
      <p:sp>
        <p:nvSpPr>
          <p:cNvPr id="4" name="Slide Number Placeholder 3">
            <a:extLst>
              <a:ext uri="{FF2B5EF4-FFF2-40B4-BE49-F238E27FC236}">
                <a16:creationId xmlns:a16="http://schemas.microsoft.com/office/drawing/2014/main" id="{01F750EC-6EDD-C771-8596-2795A8451499}"/>
              </a:ext>
            </a:extLst>
          </p:cNvPr>
          <p:cNvSpPr>
            <a:spLocks noGrp="1"/>
          </p:cNvSpPr>
          <p:nvPr>
            <p:ph type="sldNum" sz="quarter" idx="4"/>
          </p:nvPr>
        </p:nvSpPr>
        <p:spPr/>
        <p:txBody>
          <a:bodyPr/>
          <a:lstStyle/>
          <a:p>
            <a:fld id="{17918391-D411-FE40-AAD7-861AE5233E0E}" type="slidenum">
              <a:rPr lang="en-US" smtClean="0">
                <a:solidFill>
                  <a:prstClr val="black">
                    <a:tint val="75000"/>
                  </a:prstClr>
                </a:solidFill>
              </a:rPr>
              <a:pPr/>
              <a:t>31</a:t>
            </a:fld>
            <a:endParaRPr lang="en-US" dirty="0">
              <a:solidFill>
                <a:prstClr val="black">
                  <a:tint val="75000"/>
                </a:prstClr>
              </a:solidFill>
            </a:endParaRPr>
          </a:p>
        </p:txBody>
      </p:sp>
      <p:sp>
        <p:nvSpPr>
          <p:cNvPr id="5" name="Footer Placeholder 4">
            <a:extLst>
              <a:ext uri="{FF2B5EF4-FFF2-40B4-BE49-F238E27FC236}">
                <a16:creationId xmlns:a16="http://schemas.microsoft.com/office/drawing/2014/main" id="{E8F2F397-50BB-33C0-1C6A-72113F98F4B1}"/>
              </a:ext>
            </a:extLst>
          </p:cNvPr>
          <p:cNvSpPr>
            <a:spLocks noGrp="1"/>
          </p:cNvSpPr>
          <p:nvPr>
            <p:ph type="ftr" sz="quarter" idx="11"/>
          </p:nvPr>
        </p:nvSpPr>
        <p:spPr/>
        <p:txBody>
          <a:bodyPr/>
          <a:lstStyle/>
          <a:p>
            <a:pPr algn="ctr"/>
            <a:r>
              <a:rPr lang="en-GB">
                <a:solidFill>
                  <a:prstClr val="black">
                    <a:tint val="75000"/>
                  </a:prstClr>
                </a:solidFill>
              </a:rPr>
              <a:t>VELO Upgrade II Workshop - Amsterdam, </a:t>
            </a:r>
            <a:r>
              <a:rPr lang="en-US">
                <a:solidFill>
                  <a:prstClr val="black">
                    <a:tint val="75000"/>
                  </a:prstClr>
                </a:solidFill>
              </a:rPr>
              <a:t>6 – 8 Feb 2023 – G.Bregliozzi</a:t>
            </a:r>
            <a:endParaRPr lang="en-US" dirty="0">
              <a:solidFill>
                <a:prstClr val="black">
                  <a:tint val="75000"/>
                </a:prstClr>
              </a:solidFill>
            </a:endParaRPr>
          </a:p>
        </p:txBody>
      </p:sp>
      <p:pic>
        <p:nvPicPr>
          <p:cNvPr id="18435" name="Picture 1">
            <a:extLst>
              <a:ext uri="{FF2B5EF4-FFF2-40B4-BE49-F238E27FC236}">
                <a16:creationId xmlns:a16="http://schemas.microsoft.com/office/drawing/2014/main" id="{C3F2BDDF-FBC8-ADA7-856C-EA15B7FC97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268760"/>
            <a:ext cx="6552728" cy="4669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5732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9335D-A05B-8856-D202-A98548D5C615}"/>
              </a:ext>
            </a:extLst>
          </p:cNvPr>
          <p:cNvSpPr>
            <a:spLocks noGrp="1"/>
          </p:cNvSpPr>
          <p:nvPr>
            <p:ph type="title"/>
          </p:nvPr>
        </p:nvSpPr>
        <p:spPr>
          <a:xfrm>
            <a:off x="458573" y="115615"/>
            <a:ext cx="8226854" cy="940443"/>
          </a:xfrm>
        </p:spPr>
        <p:txBody>
          <a:bodyPr>
            <a:noAutofit/>
          </a:bodyPr>
          <a:lstStyle/>
          <a:p>
            <a:pPr algn="ctr"/>
            <a:r>
              <a:rPr lang="en-GB" sz="3600" dirty="0"/>
              <a:t>Example of contaminants</a:t>
            </a:r>
            <a:br>
              <a:rPr lang="en-GB" sz="3600" dirty="0"/>
            </a:br>
            <a:r>
              <a:rPr lang="en-GB" sz="3600" dirty="0"/>
              <a:t>Cross checking the roots cause </a:t>
            </a:r>
          </a:p>
        </p:txBody>
      </p:sp>
      <p:sp>
        <p:nvSpPr>
          <p:cNvPr id="4" name="Slide Number Placeholder 3">
            <a:extLst>
              <a:ext uri="{FF2B5EF4-FFF2-40B4-BE49-F238E27FC236}">
                <a16:creationId xmlns:a16="http://schemas.microsoft.com/office/drawing/2014/main" id="{01F750EC-6EDD-C771-8596-2795A8451499}"/>
              </a:ext>
            </a:extLst>
          </p:cNvPr>
          <p:cNvSpPr>
            <a:spLocks noGrp="1"/>
          </p:cNvSpPr>
          <p:nvPr>
            <p:ph type="sldNum" sz="quarter" idx="4"/>
          </p:nvPr>
        </p:nvSpPr>
        <p:spPr/>
        <p:txBody>
          <a:bodyPr/>
          <a:lstStyle/>
          <a:p>
            <a:fld id="{17918391-D411-FE40-AAD7-861AE5233E0E}" type="slidenum">
              <a:rPr lang="en-US" smtClean="0">
                <a:solidFill>
                  <a:prstClr val="black">
                    <a:tint val="75000"/>
                  </a:prstClr>
                </a:solidFill>
              </a:rPr>
              <a:pPr/>
              <a:t>32</a:t>
            </a:fld>
            <a:endParaRPr lang="en-US" dirty="0">
              <a:solidFill>
                <a:prstClr val="black">
                  <a:tint val="75000"/>
                </a:prstClr>
              </a:solidFill>
            </a:endParaRPr>
          </a:p>
        </p:txBody>
      </p:sp>
      <p:sp>
        <p:nvSpPr>
          <p:cNvPr id="5" name="Footer Placeholder 4">
            <a:extLst>
              <a:ext uri="{FF2B5EF4-FFF2-40B4-BE49-F238E27FC236}">
                <a16:creationId xmlns:a16="http://schemas.microsoft.com/office/drawing/2014/main" id="{E8F2F397-50BB-33C0-1C6A-72113F98F4B1}"/>
              </a:ext>
            </a:extLst>
          </p:cNvPr>
          <p:cNvSpPr>
            <a:spLocks noGrp="1"/>
          </p:cNvSpPr>
          <p:nvPr>
            <p:ph type="ftr" sz="quarter" idx="11"/>
          </p:nvPr>
        </p:nvSpPr>
        <p:spPr/>
        <p:txBody>
          <a:bodyPr/>
          <a:lstStyle/>
          <a:p>
            <a:pPr algn="ctr"/>
            <a:r>
              <a:rPr lang="en-GB">
                <a:solidFill>
                  <a:prstClr val="black">
                    <a:tint val="75000"/>
                  </a:prstClr>
                </a:solidFill>
              </a:rPr>
              <a:t>VELO Upgrade II Workshop - Amsterdam, </a:t>
            </a:r>
            <a:r>
              <a:rPr lang="en-US">
                <a:solidFill>
                  <a:prstClr val="black">
                    <a:tint val="75000"/>
                  </a:prstClr>
                </a:solidFill>
              </a:rPr>
              <a:t>6 – 8 Feb 2023 – G.Bregliozzi</a:t>
            </a:r>
            <a:endParaRPr lang="en-US" dirty="0">
              <a:solidFill>
                <a:prstClr val="black">
                  <a:tint val="75000"/>
                </a:prstClr>
              </a:solidFill>
            </a:endParaRPr>
          </a:p>
        </p:txBody>
      </p:sp>
      <p:pic>
        <p:nvPicPr>
          <p:cNvPr id="19458" name="Picture 1">
            <a:extLst>
              <a:ext uri="{FF2B5EF4-FFF2-40B4-BE49-F238E27FC236}">
                <a16:creationId xmlns:a16="http://schemas.microsoft.com/office/drawing/2014/main" id="{3D761726-92F6-4148-0395-FBE5441E83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412776"/>
            <a:ext cx="6408712" cy="4652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57776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solidFill>
                  <a:prstClr val="black">
                    <a:tint val="75000"/>
                  </a:prstClr>
                </a:solidFill>
              </a:rPr>
              <a:pPr/>
              <a:t>33</a:t>
            </a:fld>
            <a:endParaRPr lang="en-US" dirty="0">
              <a:solidFill>
                <a:prstClr val="black">
                  <a:tint val="75000"/>
                </a:prstClr>
              </a:solidFill>
            </a:endParaRPr>
          </a:p>
        </p:txBody>
      </p:sp>
      <p:sp>
        <p:nvSpPr>
          <p:cNvPr id="6" name="Title 6"/>
          <p:cNvSpPr>
            <a:spLocks noGrp="1"/>
          </p:cNvSpPr>
          <p:nvPr>
            <p:ph type="title"/>
          </p:nvPr>
        </p:nvSpPr>
        <p:spPr>
          <a:xfrm>
            <a:off x="457200" y="233492"/>
            <a:ext cx="8226854" cy="940443"/>
          </a:xfrm>
        </p:spPr>
        <p:txBody>
          <a:bodyPr vert="horz" lIns="45720" rIns="45720" anchor="ctr">
            <a:normAutofit/>
          </a:bodyPr>
          <a:lstStyle/>
          <a:p>
            <a:pPr algn="ctr"/>
            <a:r>
              <a:rPr lang="en-GB" sz="3600" dirty="0"/>
              <a:t>Baked: Vacuum validation steps </a:t>
            </a:r>
          </a:p>
        </p:txBody>
      </p:sp>
      <p:sp>
        <p:nvSpPr>
          <p:cNvPr id="7" name="Content Placeholder 7"/>
          <p:cNvSpPr>
            <a:spLocks noGrp="1"/>
          </p:cNvSpPr>
          <p:nvPr>
            <p:ph idx="1"/>
          </p:nvPr>
        </p:nvSpPr>
        <p:spPr>
          <a:xfrm>
            <a:off x="469075" y="1611801"/>
            <a:ext cx="8226854" cy="3975183"/>
          </a:xfrm>
        </p:spPr>
        <p:txBody>
          <a:bodyPr>
            <a:normAutofit/>
          </a:bodyPr>
          <a:lstStyle/>
          <a:p>
            <a:pPr marL="36576" indent="0" algn="ctr">
              <a:buClr>
                <a:srgbClr val="7030A0"/>
              </a:buClr>
              <a:buNone/>
            </a:pPr>
            <a:r>
              <a:rPr lang="en-GB" sz="2400" dirty="0"/>
              <a:t>Measurement and verification of vacuum performance</a:t>
            </a:r>
          </a:p>
          <a:p>
            <a:pPr marL="36576" indent="0">
              <a:buClr>
                <a:srgbClr val="7030A0"/>
              </a:buClr>
              <a:buNone/>
            </a:pPr>
            <a:endParaRPr lang="en-GB" sz="2400" b="1" dirty="0">
              <a:solidFill>
                <a:srgbClr val="7030A0"/>
              </a:solidFill>
            </a:endParaRPr>
          </a:p>
          <a:p>
            <a:pPr lvl="2">
              <a:buClr>
                <a:srgbClr val="FFC000"/>
              </a:buClr>
              <a:buFont typeface="Wingdings" panose="05000000000000000000" pitchFamily="2" charset="2"/>
              <a:buChar char="§"/>
            </a:pPr>
            <a:r>
              <a:rPr lang="en-GB" sz="2000" dirty="0"/>
              <a:t>Functionality</a:t>
            </a:r>
          </a:p>
          <a:p>
            <a:pPr lvl="2">
              <a:buClr>
                <a:srgbClr val="FFC000"/>
              </a:buClr>
              <a:buFont typeface="Wingdings" panose="05000000000000000000" pitchFamily="2" charset="2"/>
              <a:buChar char="§"/>
            </a:pPr>
            <a:r>
              <a:rPr lang="en-GB" sz="2000" dirty="0"/>
              <a:t>Leak tightness</a:t>
            </a:r>
          </a:p>
          <a:p>
            <a:pPr lvl="2">
              <a:buClr>
                <a:srgbClr val="FFC000"/>
              </a:buClr>
              <a:buFont typeface="Wingdings" panose="05000000000000000000" pitchFamily="2" charset="2"/>
              <a:buChar char="§"/>
            </a:pPr>
            <a:r>
              <a:rPr lang="en-GB" sz="2000" dirty="0"/>
              <a:t>Outgassing rate </a:t>
            </a:r>
          </a:p>
          <a:p>
            <a:pPr lvl="2">
              <a:buClr>
                <a:srgbClr val="FFC000"/>
              </a:buClr>
              <a:buFont typeface="Wingdings" panose="05000000000000000000" pitchFamily="2" charset="2"/>
              <a:buChar char="§"/>
            </a:pPr>
            <a:r>
              <a:rPr lang="en-GB" sz="2000" dirty="0"/>
              <a:t>Residual Gas Analysis</a:t>
            </a:r>
          </a:p>
          <a:p>
            <a:pPr lvl="2">
              <a:buClr>
                <a:srgbClr val="FFC000"/>
              </a:buClr>
              <a:buFont typeface="Wingdings" panose="05000000000000000000" pitchFamily="2" charset="2"/>
              <a:buChar char="§"/>
            </a:pPr>
            <a:r>
              <a:rPr lang="en-GB" sz="2000" dirty="0"/>
              <a:t>Leak tightness</a:t>
            </a:r>
          </a:p>
          <a:p>
            <a:pPr lvl="2">
              <a:buClr>
                <a:srgbClr val="FFC000"/>
              </a:buClr>
              <a:buFont typeface="Wingdings" panose="05000000000000000000" pitchFamily="2" charset="2"/>
              <a:buChar char="§"/>
            </a:pPr>
            <a:r>
              <a:rPr lang="en-GB" sz="2000" dirty="0"/>
              <a:t>Functionality</a:t>
            </a:r>
          </a:p>
          <a:p>
            <a:pPr marL="448056" lvl="1" indent="0">
              <a:buClr>
                <a:srgbClr val="7030A0"/>
              </a:buClr>
              <a:buNone/>
            </a:pPr>
            <a:endParaRPr lang="en-GB" sz="2000" dirty="0">
              <a:solidFill>
                <a:srgbClr val="7030A0"/>
              </a:solidFill>
            </a:endParaRPr>
          </a:p>
        </p:txBody>
      </p:sp>
      <p:sp>
        <p:nvSpPr>
          <p:cNvPr id="8" name="Right Brace 7"/>
          <p:cNvSpPr/>
          <p:nvPr/>
        </p:nvSpPr>
        <p:spPr>
          <a:xfrm>
            <a:off x="4179597" y="2416756"/>
            <a:ext cx="187304" cy="792000"/>
          </a:xfrm>
          <a:prstGeom prst="rightBrace">
            <a:avLst/>
          </a:prstGeom>
          <a:ln w="28575">
            <a:solidFill>
              <a:srgbClr val="00B0F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9" name="Right Brace 8"/>
          <p:cNvSpPr/>
          <p:nvPr/>
        </p:nvSpPr>
        <p:spPr>
          <a:xfrm>
            <a:off x="4187572" y="3340725"/>
            <a:ext cx="180000" cy="1296000"/>
          </a:xfrm>
          <a:prstGeom prst="rightBrace">
            <a:avLst/>
          </a:prstGeom>
          <a:ln w="28575">
            <a:solidFill>
              <a:srgbClr val="00B0F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10" name="TextBox 9"/>
          <p:cNvSpPr txBox="1"/>
          <p:nvPr/>
        </p:nvSpPr>
        <p:spPr>
          <a:xfrm>
            <a:off x="4367572" y="2628090"/>
            <a:ext cx="2809301" cy="369332"/>
          </a:xfrm>
          <a:prstGeom prst="rect">
            <a:avLst/>
          </a:prstGeom>
          <a:noFill/>
        </p:spPr>
        <p:txBody>
          <a:bodyPr wrap="square" rtlCol="0">
            <a:spAutoFit/>
          </a:bodyPr>
          <a:lstStyle/>
          <a:p>
            <a:r>
              <a:rPr lang="en-GB" dirty="0">
                <a:solidFill>
                  <a:srgbClr val="00B0F0"/>
                </a:solidFill>
              </a:rPr>
              <a:t>Before bake out cycle</a:t>
            </a:r>
          </a:p>
        </p:txBody>
      </p:sp>
      <p:sp>
        <p:nvSpPr>
          <p:cNvPr id="11" name="TextBox 10"/>
          <p:cNvSpPr txBox="1"/>
          <p:nvPr/>
        </p:nvSpPr>
        <p:spPr>
          <a:xfrm>
            <a:off x="4367572" y="3804059"/>
            <a:ext cx="2809301" cy="369332"/>
          </a:xfrm>
          <a:prstGeom prst="rect">
            <a:avLst/>
          </a:prstGeom>
          <a:noFill/>
        </p:spPr>
        <p:txBody>
          <a:bodyPr wrap="square" rtlCol="0">
            <a:spAutoFit/>
          </a:bodyPr>
          <a:lstStyle>
            <a:defPPr>
              <a:defRPr lang="en-US"/>
            </a:defPPr>
            <a:lvl1pPr>
              <a:defRPr>
                <a:solidFill>
                  <a:srgbClr val="00B0F0"/>
                </a:solidFill>
              </a:defRPr>
            </a:lvl1pPr>
          </a:lstStyle>
          <a:p>
            <a:r>
              <a:rPr lang="en-GB" dirty="0"/>
              <a:t>After bake out cycle</a:t>
            </a:r>
          </a:p>
        </p:txBody>
      </p:sp>
      <p:sp>
        <p:nvSpPr>
          <p:cNvPr id="2" name="Footer Placeholder 3">
            <a:extLst>
              <a:ext uri="{FF2B5EF4-FFF2-40B4-BE49-F238E27FC236}">
                <a16:creationId xmlns:a16="http://schemas.microsoft.com/office/drawing/2014/main" id="{9AEBB3D3-B9BC-2FD3-1B6A-44ED45DDCEA1}"/>
              </a:ext>
            </a:extLst>
          </p:cNvPr>
          <p:cNvSpPr>
            <a:spLocks noGrp="1"/>
          </p:cNvSpPr>
          <p:nvPr>
            <p:ph type="ftr" sz="quarter" idx="11"/>
          </p:nvPr>
        </p:nvSpPr>
        <p:spPr>
          <a:xfrm>
            <a:off x="3419872" y="6381328"/>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Tree>
    <p:extLst>
      <p:ext uri="{BB962C8B-B14F-4D97-AF65-F5344CB8AC3E}">
        <p14:creationId xmlns:p14="http://schemas.microsoft.com/office/powerpoint/2010/main" val="23106394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solidFill>
                  <a:prstClr val="black">
                    <a:tint val="75000"/>
                  </a:prstClr>
                </a:solidFill>
              </a:rPr>
              <a:pPr/>
              <a:t>34</a:t>
            </a:fld>
            <a:endParaRPr lang="en-US" dirty="0">
              <a:solidFill>
                <a:prstClr val="black">
                  <a:tint val="75000"/>
                </a:prstClr>
              </a:solidFill>
            </a:endParaRPr>
          </a:p>
        </p:txBody>
      </p:sp>
      <p:sp>
        <p:nvSpPr>
          <p:cNvPr id="6" name="Rectangle 5"/>
          <p:cNvSpPr/>
          <p:nvPr/>
        </p:nvSpPr>
        <p:spPr>
          <a:xfrm>
            <a:off x="4816904" y="4406831"/>
            <a:ext cx="4003568" cy="1272143"/>
          </a:xfrm>
          <a:prstGeom prst="rect">
            <a:avLst/>
          </a:prstGeom>
          <a:solidFill>
            <a:schemeClr val="accent1">
              <a:lumMod val="20000"/>
              <a:lumOff val="80000"/>
            </a:schemeClr>
          </a:solidFill>
        </p:spPr>
        <p:txBody>
          <a:bodyPr wrap="square" anchor="ctr">
            <a:spAutoFit/>
          </a:bodyPr>
          <a:lstStyle/>
          <a:p>
            <a:pPr algn="ctr">
              <a:spcBef>
                <a:spcPts val="1000"/>
              </a:spcBef>
              <a:spcAft>
                <a:spcPts val="500"/>
              </a:spcAft>
            </a:pPr>
            <a:r>
              <a:rPr lang="en-GB" sz="1400" b="1" dirty="0">
                <a:solidFill>
                  <a:srgbClr val="FF0000"/>
                </a:solidFill>
              </a:rPr>
              <a:t>Atomic mass units from 44 to 100                           (Indication of organic contamination)</a:t>
            </a:r>
            <a:endParaRPr lang="en-GB" sz="1400" dirty="0"/>
          </a:p>
          <a:p>
            <a:pPr algn="ctr">
              <a:spcBef>
                <a:spcPts val="250"/>
              </a:spcBef>
              <a:spcAft>
                <a:spcPts val="125"/>
              </a:spcAft>
            </a:pPr>
            <a:r>
              <a:rPr lang="en-GB" sz="1400" dirty="0"/>
              <a:t>Acceptance criterion: RGA signals for all masses higher than 44 are at least 10000 times lower than the signal of peak H</a:t>
            </a:r>
            <a:r>
              <a:rPr lang="en-GB" sz="1400" baseline="-25000" dirty="0"/>
              <a:t>2 </a:t>
            </a:r>
            <a:r>
              <a:rPr lang="en-GB" sz="1400" dirty="0"/>
              <a:t> (mass 2).</a:t>
            </a:r>
            <a:endParaRPr lang="en-GB" sz="1400" baseline="-25000" dirty="0"/>
          </a:p>
        </p:txBody>
      </p:sp>
      <p:sp>
        <p:nvSpPr>
          <p:cNvPr id="7" name="Rectangle 6"/>
          <p:cNvSpPr/>
          <p:nvPr/>
        </p:nvSpPr>
        <p:spPr>
          <a:xfrm>
            <a:off x="454454" y="4417192"/>
            <a:ext cx="4105275" cy="1388072"/>
          </a:xfrm>
          <a:prstGeom prst="rect">
            <a:avLst/>
          </a:prstGeom>
          <a:solidFill>
            <a:schemeClr val="accent1">
              <a:lumMod val="20000"/>
              <a:lumOff val="80000"/>
            </a:schemeClr>
          </a:solidFill>
        </p:spPr>
        <p:txBody>
          <a:bodyPr wrap="square" anchor="ctr">
            <a:spAutoFit/>
          </a:bodyPr>
          <a:lstStyle/>
          <a:p>
            <a:pPr lvl="0" algn="ctr">
              <a:spcBef>
                <a:spcPts val="1000"/>
              </a:spcBef>
              <a:spcAft>
                <a:spcPts val="500"/>
              </a:spcAft>
            </a:pPr>
            <a:r>
              <a:rPr lang="en-GB" sz="1400" b="1" dirty="0">
                <a:solidFill>
                  <a:srgbClr val="FF0000"/>
                </a:solidFill>
              </a:rPr>
              <a:t>Atomic mass units from 18 to 44                              (Possible impact on NEG performance)</a:t>
            </a:r>
          </a:p>
          <a:p>
            <a:pPr marL="540385" algn="ctr">
              <a:spcBef>
                <a:spcPts val="250"/>
              </a:spcBef>
              <a:spcAft>
                <a:spcPts val="125"/>
              </a:spcAft>
            </a:pPr>
            <a:r>
              <a:rPr lang="en-GB" sz="1400" dirty="0"/>
              <a:t> </a:t>
            </a:r>
          </a:p>
          <a:p>
            <a:pPr algn="ctr">
              <a:lnSpc>
                <a:spcPct val="115000"/>
              </a:lnSpc>
              <a:spcBef>
                <a:spcPts val="250"/>
              </a:spcBef>
              <a:spcAft>
                <a:spcPts val="125"/>
              </a:spcAft>
            </a:pPr>
            <a:r>
              <a:rPr lang="en-GB" sz="1400" dirty="0"/>
              <a:t>Different acceptance thresholds are selected as a function of the gas.</a:t>
            </a:r>
          </a:p>
        </p:txBody>
      </p:sp>
      <p:sp>
        <p:nvSpPr>
          <p:cNvPr id="8" name="Title 1"/>
          <p:cNvSpPr>
            <a:spLocks noGrp="1"/>
          </p:cNvSpPr>
          <p:nvPr>
            <p:ph type="title"/>
          </p:nvPr>
        </p:nvSpPr>
        <p:spPr>
          <a:xfrm>
            <a:off x="457200" y="233492"/>
            <a:ext cx="8226854" cy="940443"/>
          </a:xfrm>
        </p:spPr>
        <p:txBody>
          <a:bodyPr>
            <a:normAutofit fontScale="90000"/>
          </a:bodyPr>
          <a:lstStyle/>
          <a:p>
            <a:pPr algn="ctr"/>
            <a:r>
              <a:rPr lang="en-GB" sz="3600" dirty="0"/>
              <a:t>Baked: Acceptance Thresholds Overview</a:t>
            </a:r>
            <a:br>
              <a:rPr lang="en-GB" dirty="0"/>
            </a:br>
            <a:r>
              <a:rPr lang="en-GB" sz="3100" b="1" dirty="0">
                <a:solidFill>
                  <a:srgbClr val="00B050"/>
                </a:solidFill>
              </a:rPr>
              <a:t>LHC Case</a:t>
            </a:r>
            <a:endParaRPr lang="en-GB" sz="4900" b="1" dirty="0">
              <a:solidFill>
                <a:srgbClr val="00B050"/>
              </a:solidFill>
            </a:endParaRPr>
          </a:p>
        </p:txBody>
      </p:sp>
      <p:sp>
        <p:nvSpPr>
          <p:cNvPr id="9" name="TextBox 8"/>
          <p:cNvSpPr txBox="1"/>
          <p:nvPr/>
        </p:nvSpPr>
        <p:spPr>
          <a:xfrm>
            <a:off x="750010" y="1124744"/>
            <a:ext cx="8165390" cy="3046988"/>
          </a:xfrm>
          <a:prstGeom prst="rect">
            <a:avLst/>
          </a:prstGeom>
          <a:noFill/>
        </p:spPr>
        <p:txBody>
          <a:bodyPr wrap="square" rtlCol="0">
            <a:spAutoFit/>
          </a:bodyPr>
          <a:lstStyle/>
          <a:p>
            <a:pPr marL="342900" indent="-342900">
              <a:buClr>
                <a:srgbClr val="FFC000"/>
              </a:buClr>
              <a:buFont typeface="Wingdings" panose="05000000000000000000" pitchFamily="2" charset="2"/>
              <a:buChar char="§"/>
            </a:pPr>
            <a:r>
              <a:rPr lang="en-GB" sz="2000" dirty="0"/>
              <a:t>He leak rate:</a:t>
            </a:r>
          </a:p>
          <a:p>
            <a:pPr marL="1257300" lvl="2" indent="-342900">
              <a:buClr>
                <a:srgbClr val="FFC000"/>
              </a:buClr>
              <a:buFont typeface="Wingdings" panose="05000000000000000000" pitchFamily="2" charset="2"/>
              <a:buChar char="§"/>
            </a:pPr>
            <a:r>
              <a:rPr lang="en-GB" sz="1600" dirty="0"/>
              <a:t>Q</a:t>
            </a:r>
            <a:r>
              <a:rPr lang="en-GB" sz="1600" baseline="-25000" dirty="0"/>
              <a:t>AIR</a:t>
            </a:r>
            <a:r>
              <a:rPr lang="en-GB" sz="1600" dirty="0"/>
              <a:t>&lt; 10</a:t>
            </a:r>
            <a:r>
              <a:rPr lang="en-GB" sz="1600" baseline="30000" dirty="0"/>
              <a:t>-10</a:t>
            </a:r>
            <a:r>
              <a:rPr lang="en-GB" sz="1600" dirty="0"/>
              <a:t> </a:t>
            </a:r>
            <a:r>
              <a:rPr lang="en-GB" sz="1600" dirty="0" err="1"/>
              <a:t>mbar∙l</a:t>
            </a:r>
            <a:r>
              <a:rPr lang="en-GB" sz="1600" dirty="0"/>
              <a:t>/s</a:t>
            </a:r>
          </a:p>
          <a:p>
            <a:pPr marL="1257300" lvl="2" indent="-342900">
              <a:buClr>
                <a:srgbClr val="FFC000"/>
              </a:buClr>
              <a:buFont typeface="Wingdings" panose="05000000000000000000" pitchFamily="2" charset="2"/>
              <a:buChar char="§"/>
            </a:pPr>
            <a:endParaRPr lang="en-GB" sz="1600" dirty="0"/>
          </a:p>
          <a:p>
            <a:pPr marL="342900" indent="-342900">
              <a:buClr>
                <a:srgbClr val="FFC000"/>
              </a:buClr>
              <a:buFont typeface="Wingdings" panose="05000000000000000000" pitchFamily="2" charset="2"/>
              <a:buChar char="§"/>
            </a:pPr>
            <a:r>
              <a:rPr lang="en-GB" sz="2000" dirty="0"/>
              <a:t>Internal leak rate:</a:t>
            </a:r>
          </a:p>
          <a:p>
            <a:pPr marL="1257300" lvl="4" indent="-342900">
              <a:buClr>
                <a:srgbClr val="FFC000"/>
              </a:buClr>
              <a:buFont typeface="Wingdings" panose="05000000000000000000" pitchFamily="2" charset="2"/>
              <a:buChar char="§"/>
            </a:pPr>
            <a:r>
              <a:rPr lang="en-GB" sz="1600" dirty="0"/>
              <a:t>Q</a:t>
            </a:r>
            <a:r>
              <a:rPr lang="en-GB" sz="1600" baseline="-25000" dirty="0"/>
              <a:t>AIR</a:t>
            </a:r>
            <a:r>
              <a:rPr lang="en-GB" sz="1600" dirty="0"/>
              <a:t>&lt; 5∙10</a:t>
            </a:r>
            <a:r>
              <a:rPr lang="en-GB" sz="1600" baseline="30000" dirty="0"/>
              <a:t>-9</a:t>
            </a:r>
            <a:r>
              <a:rPr lang="en-GB" sz="1600" dirty="0"/>
              <a:t> </a:t>
            </a:r>
            <a:r>
              <a:rPr lang="en-GB" sz="1600" dirty="0" err="1"/>
              <a:t>mbar∙l</a:t>
            </a:r>
            <a:r>
              <a:rPr lang="en-GB" sz="1600" dirty="0"/>
              <a:t>/s</a:t>
            </a:r>
          </a:p>
          <a:p>
            <a:pPr marL="1257300" lvl="4" indent="-342900">
              <a:buClr>
                <a:srgbClr val="FFC000"/>
              </a:buClr>
              <a:buFont typeface="Wingdings" panose="05000000000000000000" pitchFamily="2" charset="2"/>
              <a:buChar char="§"/>
            </a:pPr>
            <a:endParaRPr lang="en-GB" sz="1600" dirty="0"/>
          </a:p>
          <a:p>
            <a:pPr marL="342900" indent="-342900">
              <a:buClr>
                <a:srgbClr val="FFC000"/>
              </a:buClr>
              <a:buFont typeface="Wingdings" panose="05000000000000000000" pitchFamily="2" charset="2"/>
              <a:buChar char="§"/>
            </a:pPr>
            <a:endParaRPr lang="en-GB" sz="800" dirty="0"/>
          </a:p>
          <a:p>
            <a:pPr marL="342900" indent="-342900">
              <a:buClr>
                <a:srgbClr val="FFC000"/>
              </a:buClr>
              <a:buFont typeface="Wingdings" panose="05000000000000000000" pitchFamily="2" charset="2"/>
              <a:buChar char="§"/>
            </a:pPr>
            <a:r>
              <a:rPr lang="en-GB" sz="2000" dirty="0"/>
              <a:t>Outgassing rate: </a:t>
            </a:r>
          </a:p>
          <a:p>
            <a:pPr marL="1257300" lvl="2" indent="-342900">
              <a:buClr>
                <a:srgbClr val="FFC000"/>
              </a:buClr>
              <a:buFont typeface="Wingdings" panose="05000000000000000000" pitchFamily="2" charset="2"/>
              <a:buChar char="§"/>
            </a:pPr>
            <a:r>
              <a:rPr lang="en-GB" sz="1600" dirty="0" err="1"/>
              <a:t>Q</a:t>
            </a:r>
            <a:r>
              <a:rPr lang="en-GB" sz="1600" baseline="-25000" dirty="0" err="1"/>
              <a:t>Out</a:t>
            </a:r>
            <a:r>
              <a:rPr lang="en-GB" sz="1600" baseline="-25000" dirty="0"/>
              <a:t> </a:t>
            </a:r>
            <a:r>
              <a:rPr lang="en-GB" sz="1600" dirty="0"/>
              <a:t>&lt; 1∙10</a:t>
            </a:r>
            <a:r>
              <a:rPr lang="en-GB" sz="1600" baseline="30000" dirty="0"/>
              <a:t>-7</a:t>
            </a:r>
            <a:r>
              <a:rPr lang="en-GB" sz="1600" dirty="0"/>
              <a:t> </a:t>
            </a:r>
            <a:r>
              <a:rPr lang="en-GB" sz="1600" dirty="0" err="1"/>
              <a:t>mbar∙l</a:t>
            </a:r>
            <a:r>
              <a:rPr lang="en-GB" sz="1600" dirty="0"/>
              <a:t>/s</a:t>
            </a:r>
          </a:p>
          <a:p>
            <a:pPr marL="1257300" lvl="2" indent="-342900">
              <a:buClr>
                <a:srgbClr val="FFC000"/>
              </a:buClr>
              <a:buFont typeface="Wingdings" panose="05000000000000000000" pitchFamily="2" charset="2"/>
              <a:buChar char="§"/>
            </a:pPr>
            <a:endParaRPr lang="en-GB" sz="1600" dirty="0"/>
          </a:p>
          <a:p>
            <a:pPr marL="342900" indent="-342900">
              <a:buClr>
                <a:srgbClr val="FFC000"/>
              </a:buClr>
              <a:buFont typeface="Wingdings" panose="05000000000000000000" pitchFamily="2" charset="2"/>
              <a:buChar char="§"/>
            </a:pPr>
            <a:endParaRPr lang="en-GB" sz="800" dirty="0"/>
          </a:p>
          <a:p>
            <a:pPr marL="342900" indent="-342900">
              <a:buClr>
                <a:srgbClr val="FFC000"/>
              </a:buClr>
              <a:buFont typeface="Wingdings" panose="05000000000000000000" pitchFamily="2" charset="2"/>
              <a:buChar char="§"/>
            </a:pPr>
            <a:r>
              <a:rPr lang="en-GB" sz="2000" dirty="0"/>
              <a:t>Gas composition: H</a:t>
            </a:r>
            <a:r>
              <a:rPr lang="en-GB" sz="2000" baseline="-25000" dirty="0"/>
              <a:t>2</a:t>
            </a:r>
            <a:r>
              <a:rPr lang="en-GB" sz="2000" dirty="0"/>
              <a:t> is the dominant peak</a:t>
            </a:r>
          </a:p>
        </p:txBody>
      </p:sp>
      <p:sp>
        <p:nvSpPr>
          <p:cNvPr id="2" name="Footer Placeholder 3">
            <a:extLst>
              <a:ext uri="{FF2B5EF4-FFF2-40B4-BE49-F238E27FC236}">
                <a16:creationId xmlns:a16="http://schemas.microsoft.com/office/drawing/2014/main" id="{CECD950C-FAC5-A997-2F56-CC0320AE144E}"/>
              </a:ext>
            </a:extLst>
          </p:cNvPr>
          <p:cNvSpPr>
            <a:spLocks noGrp="1"/>
          </p:cNvSpPr>
          <p:nvPr>
            <p:ph type="ftr" sz="quarter" idx="11"/>
          </p:nvPr>
        </p:nvSpPr>
        <p:spPr>
          <a:xfrm>
            <a:off x="3419872" y="6381328"/>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Tree>
    <p:extLst>
      <p:ext uri="{BB962C8B-B14F-4D97-AF65-F5344CB8AC3E}">
        <p14:creationId xmlns:p14="http://schemas.microsoft.com/office/powerpoint/2010/main" val="11577733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solidFill>
                  <a:prstClr val="black">
                    <a:tint val="75000"/>
                  </a:prstClr>
                </a:solidFill>
              </a:rPr>
              <a:pPr/>
              <a:t>35</a:t>
            </a:fld>
            <a:endParaRPr lang="en-US" dirty="0">
              <a:solidFill>
                <a:prstClr val="black">
                  <a:tint val="75000"/>
                </a:prstClr>
              </a:solidFill>
            </a:endParaRPr>
          </a:p>
        </p:txBody>
      </p:sp>
      <p:sp>
        <p:nvSpPr>
          <p:cNvPr id="6" name="TextBox 5"/>
          <p:cNvSpPr txBox="1"/>
          <p:nvPr/>
        </p:nvSpPr>
        <p:spPr>
          <a:xfrm>
            <a:off x="2206599" y="1251979"/>
            <a:ext cx="4728056"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0" lvl="2"/>
            <a:r>
              <a:rPr lang="en-GB" dirty="0"/>
              <a:t>Maximum total outgassing </a:t>
            </a:r>
            <a:r>
              <a:rPr lang="en-GB" b="1" dirty="0">
                <a:solidFill>
                  <a:srgbClr val="FF0000"/>
                </a:solidFill>
                <a:sym typeface="Symbol"/>
              </a:rPr>
              <a:t> ≤1</a:t>
            </a:r>
            <a:r>
              <a:rPr lang="en-GB" b="1" dirty="0">
                <a:solidFill>
                  <a:srgbClr val="FF0000"/>
                </a:solidFill>
              </a:rPr>
              <a:t>∙10</a:t>
            </a:r>
            <a:r>
              <a:rPr lang="en-GB" b="1" baseline="30000" dirty="0">
                <a:solidFill>
                  <a:srgbClr val="FF0000"/>
                </a:solidFill>
              </a:rPr>
              <a:t>-7</a:t>
            </a:r>
            <a:r>
              <a:rPr lang="en-GB" b="1" dirty="0">
                <a:solidFill>
                  <a:srgbClr val="FF0000"/>
                </a:solidFill>
              </a:rPr>
              <a:t> </a:t>
            </a:r>
            <a:r>
              <a:rPr lang="en-GB" b="1" dirty="0" err="1">
                <a:solidFill>
                  <a:srgbClr val="FF0000"/>
                </a:solidFill>
              </a:rPr>
              <a:t>mbar∙l</a:t>
            </a:r>
            <a:r>
              <a:rPr lang="en-GB" b="1" dirty="0">
                <a:solidFill>
                  <a:srgbClr val="FF0000"/>
                </a:solidFill>
              </a:rPr>
              <a:t>/s </a:t>
            </a:r>
          </a:p>
        </p:txBody>
      </p:sp>
      <p:grpSp>
        <p:nvGrpSpPr>
          <p:cNvPr id="7" name="Group 6"/>
          <p:cNvGrpSpPr/>
          <p:nvPr/>
        </p:nvGrpSpPr>
        <p:grpSpPr>
          <a:xfrm>
            <a:off x="1795769" y="2734884"/>
            <a:ext cx="5568169" cy="3474830"/>
            <a:chOff x="1805294" y="2306259"/>
            <a:chExt cx="5568169" cy="3474830"/>
          </a:xfrm>
        </p:grpSpPr>
        <p:pic>
          <p:nvPicPr>
            <p:cNvPr id="8" name="Picture 7"/>
            <p:cNvPicPr>
              <a:picLocks noChangeAspect="1" noChangeArrowheads="1"/>
            </p:cNvPicPr>
            <p:nvPr/>
          </p:nvPicPr>
          <p:blipFill>
            <a:blip r:embed="rId2" cstate="email">
              <a:extLst>
                <a:ext uri="{28A0092B-C50C-407E-A947-70E740481C1C}">
                  <a14:useLocalDpi xmlns:a14="http://schemas.microsoft.com/office/drawing/2010/main" val="0"/>
                </a:ext>
              </a:extLst>
            </a:blip>
            <a:srcRect l="3262" t="20033" r="4655" b="8298"/>
            <a:stretch>
              <a:fillRect/>
            </a:stretch>
          </p:blipFill>
          <p:spPr bwMode="auto">
            <a:xfrm>
              <a:off x="1805294" y="2310544"/>
              <a:ext cx="5568169" cy="3470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2637113" y="2306259"/>
              <a:ext cx="381836" cy="307777"/>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GB" sz="1400" dirty="0"/>
                <a:t>H</a:t>
              </a:r>
              <a:r>
                <a:rPr lang="en-GB" sz="1400" baseline="-25000" dirty="0"/>
                <a:t>2</a:t>
              </a:r>
            </a:p>
          </p:txBody>
        </p:sp>
        <p:sp>
          <p:nvSpPr>
            <p:cNvPr id="10" name="TextBox 9"/>
            <p:cNvSpPr txBox="1"/>
            <p:nvPr/>
          </p:nvSpPr>
          <p:spPr>
            <a:xfrm>
              <a:off x="2899470" y="2741226"/>
              <a:ext cx="511679" cy="307777"/>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r>
                <a:rPr lang="en-GB" sz="1400" dirty="0"/>
                <a:t>CH</a:t>
              </a:r>
              <a:r>
                <a:rPr lang="en-GB" sz="1400" baseline="-25000" dirty="0"/>
                <a:t>4</a:t>
              </a:r>
            </a:p>
          </p:txBody>
        </p:sp>
        <p:sp>
          <p:nvSpPr>
            <p:cNvPr id="11" name="TextBox 10"/>
            <p:cNvSpPr txBox="1"/>
            <p:nvPr/>
          </p:nvSpPr>
          <p:spPr>
            <a:xfrm>
              <a:off x="3569232" y="2751445"/>
              <a:ext cx="453970" cy="307777"/>
            </a:xfrm>
            <a:prstGeom prst="rect">
              <a:avLst/>
            </a:prstGeom>
            <a:ln>
              <a:solidFill>
                <a:srgbClr val="7030A0"/>
              </a:solidFill>
            </a:ln>
          </p:spPr>
          <p:style>
            <a:lnRef idx="2">
              <a:schemeClr val="accent6"/>
            </a:lnRef>
            <a:fillRef idx="1">
              <a:schemeClr val="lt1"/>
            </a:fillRef>
            <a:effectRef idx="0">
              <a:schemeClr val="accent6"/>
            </a:effectRef>
            <a:fontRef idx="minor">
              <a:schemeClr val="dk1"/>
            </a:fontRef>
          </p:style>
          <p:txBody>
            <a:bodyPr wrap="none" rtlCol="0">
              <a:spAutoFit/>
            </a:bodyPr>
            <a:lstStyle/>
            <a:p>
              <a:r>
                <a:rPr lang="en-GB" sz="1400" b="1" dirty="0">
                  <a:solidFill>
                    <a:srgbClr val="7030A0"/>
                  </a:solidFill>
                </a:rPr>
                <a:t>CO</a:t>
              </a:r>
              <a:endParaRPr lang="en-GB" sz="1400" b="1" baseline="-25000" dirty="0">
                <a:solidFill>
                  <a:srgbClr val="7030A0"/>
                </a:solidFill>
              </a:endParaRPr>
            </a:p>
          </p:txBody>
        </p:sp>
        <p:sp>
          <p:nvSpPr>
            <p:cNvPr id="12" name="TextBox 11"/>
            <p:cNvSpPr txBox="1"/>
            <p:nvPr/>
          </p:nvSpPr>
          <p:spPr>
            <a:xfrm>
              <a:off x="4390424" y="2862412"/>
              <a:ext cx="521297" cy="307777"/>
            </a:xfrm>
            <a:prstGeom prst="rect">
              <a:avLst/>
            </a:prstGeom>
            <a:ln>
              <a:solidFill>
                <a:srgbClr val="7030A0"/>
              </a:solidFill>
            </a:ln>
          </p:spPr>
          <p:style>
            <a:lnRef idx="2">
              <a:schemeClr val="accent6"/>
            </a:lnRef>
            <a:fillRef idx="1">
              <a:schemeClr val="lt1"/>
            </a:fillRef>
            <a:effectRef idx="0">
              <a:schemeClr val="accent6"/>
            </a:effectRef>
            <a:fontRef idx="minor">
              <a:schemeClr val="dk1"/>
            </a:fontRef>
          </p:style>
          <p:txBody>
            <a:bodyPr wrap="none" rtlCol="0">
              <a:spAutoFit/>
            </a:bodyPr>
            <a:lstStyle/>
            <a:p>
              <a:r>
                <a:rPr lang="en-GB" sz="1400" b="1" dirty="0">
                  <a:solidFill>
                    <a:srgbClr val="7030A0"/>
                  </a:solidFill>
                </a:rPr>
                <a:t>CO</a:t>
              </a:r>
              <a:r>
                <a:rPr lang="en-GB" sz="1400" b="1" baseline="-25000" dirty="0">
                  <a:solidFill>
                    <a:srgbClr val="7030A0"/>
                  </a:solidFill>
                </a:rPr>
                <a:t>2</a:t>
              </a:r>
            </a:p>
          </p:txBody>
        </p:sp>
        <p:sp>
          <p:nvSpPr>
            <p:cNvPr id="13" name="TextBox 12"/>
            <p:cNvSpPr txBox="1"/>
            <p:nvPr/>
          </p:nvSpPr>
          <p:spPr>
            <a:xfrm>
              <a:off x="5278943" y="3131709"/>
              <a:ext cx="1882803" cy="523220"/>
            </a:xfrm>
            <a:prstGeom prst="rect">
              <a:avLst/>
            </a:prstGeom>
            <a:ln>
              <a:solidFill>
                <a:srgbClr val="7030A0"/>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GB" sz="1400" dirty="0">
                  <a:solidFill>
                    <a:srgbClr val="7030A0"/>
                  </a:solidFill>
                </a:rPr>
                <a:t>Affect the saturation level of NEG coating</a:t>
              </a:r>
            </a:p>
          </p:txBody>
        </p:sp>
        <p:sp>
          <p:nvSpPr>
            <p:cNvPr id="14" name="Oval 13"/>
            <p:cNvSpPr/>
            <p:nvPr/>
          </p:nvSpPr>
          <p:spPr>
            <a:xfrm>
              <a:off x="3457797" y="2472076"/>
              <a:ext cx="1865253" cy="932429"/>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grpSp>
      <p:sp>
        <p:nvSpPr>
          <p:cNvPr id="15" name="Title 1"/>
          <p:cNvSpPr>
            <a:spLocks noGrp="1"/>
          </p:cNvSpPr>
          <p:nvPr>
            <p:ph type="title"/>
          </p:nvPr>
        </p:nvSpPr>
        <p:spPr>
          <a:xfrm>
            <a:off x="457200" y="233492"/>
            <a:ext cx="8226854" cy="940443"/>
          </a:xfrm>
        </p:spPr>
        <p:txBody>
          <a:bodyPr>
            <a:normAutofit fontScale="90000"/>
          </a:bodyPr>
          <a:lstStyle/>
          <a:p>
            <a:pPr algn="ctr"/>
            <a:r>
              <a:rPr lang="en-GB" sz="3600" dirty="0"/>
              <a:t>Baked: Acceptance Thresholds Overview</a:t>
            </a:r>
            <a:br>
              <a:rPr lang="en-GB" sz="3200" dirty="0"/>
            </a:br>
            <a:r>
              <a:rPr lang="en-GB" sz="3100" b="1" dirty="0">
                <a:solidFill>
                  <a:srgbClr val="00B050"/>
                </a:solidFill>
              </a:rPr>
              <a:t>LHC Case</a:t>
            </a:r>
            <a:endParaRPr lang="en-GB" sz="4900" b="1" dirty="0">
              <a:solidFill>
                <a:srgbClr val="00B050"/>
              </a:solidFill>
            </a:endParaRPr>
          </a:p>
        </p:txBody>
      </p:sp>
      <p:sp>
        <p:nvSpPr>
          <p:cNvPr id="16" name="Plus 15"/>
          <p:cNvSpPr/>
          <p:nvPr/>
        </p:nvSpPr>
        <p:spPr>
          <a:xfrm>
            <a:off x="4332502" y="1650970"/>
            <a:ext cx="496673" cy="547019"/>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7" name="TextBox 16"/>
          <p:cNvSpPr txBox="1"/>
          <p:nvPr/>
        </p:nvSpPr>
        <p:spPr>
          <a:xfrm>
            <a:off x="2999231" y="2254771"/>
            <a:ext cx="3127703"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0" lvl="2" algn="ctr"/>
            <a:r>
              <a:rPr lang="en-GB" dirty="0"/>
              <a:t>RGA Scan normalized to H</a:t>
            </a:r>
            <a:r>
              <a:rPr lang="en-GB" baseline="-25000" dirty="0"/>
              <a:t>2</a:t>
            </a:r>
            <a:endParaRPr lang="en-GB" b="1" dirty="0">
              <a:solidFill>
                <a:srgbClr val="FF0000"/>
              </a:solidFill>
            </a:endParaRPr>
          </a:p>
        </p:txBody>
      </p:sp>
      <p:sp>
        <p:nvSpPr>
          <p:cNvPr id="2" name="Footer Placeholder 3">
            <a:extLst>
              <a:ext uri="{FF2B5EF4-FFF2-40B4-BE49-F238E27FC236}">
                <a16:creationId xmlns:a16="http://schemas.microsoft.com/office/drawing/2014/main" id="{427200BB-0420-9EB6-7021-366677DDDF26}"/>
              </a:ext>
            </a:extLst>
          </p:cNvPr>
          <p:cNvSpPr>
            <a:spLocks noGrp="1"/>
          </p:cNvSpPr>
          <p:nvPr>
            <p:ph type="ftr" sz="quarter" idx="11"/>
          </p:nvPr>
        </p:nvSpPr>
        <p:spPr>
          <a:xfrm>
            <a:off x="3419872" y="6381328"/>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Tree>
    <p:extLst>
      <p:ext uri="{BB962C8B-B14F-4D97-AF65-F5344CB8AC3E}">
        <p14:creationId xmlns:p14="http://schemas.microsoft.com/office/powerpoint/2010/main" val="25088460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Conclusion &amp; Advices</a:t>
            </a:r>
          </a:p>
        </p:txBody>
      </p:sp>
      <p:sp>
        <p:nvSpPr>
          <p:cNvPr id="3" name="Content Placeholder 2"/>
          <p:cNvSpPr>
            <a:spLocks noGrp="1"/>
          </p:cNvSpPr>
          <p:nvPr>
            <p:ph idx="1"/>
          </p:nvPr>
        </p:nvSpPr>
        <p:spPr>
          <a:xfrm>
            <a:off x="539552" y="1095289"/>
            <a:ext cx="8226854" cy="4667421"/>
          </a:xfrm>
        </p:spPr>
        <p:txBody>
          <a:bodyPr>
            <a:normAutofit/>
          </a:bodyPr>
          <a:lstStyle/>
          <a:p>
            <a:r>
              <a:rPr lang="en-US" sz="1800" dirty="0"/>
              <a:t>We need to clearly analyze and define which is your driving parameter and then set the acceptance criteria;</a:t>
            </a:r>
          </a:p>
          <a:p>
            <a:r>
              <a:rPr lang="en-US" sz="1800" dirty="0"/>
              <a:t>We should define gas density more than general pressure;</a:t>
            </a:r>
          </a:p>
          <a:p>
            <a:r>
              <a:rPr lang="en-US" sz="1800" dirty="0"/>
              <a:t>We could be flexible on the total outgassing, but we can not accept any form of contaminations;</a:t>
            </a:r>
          </a:p>
          <a:p>
            <a:r>
              <a:rPr lang="en-US" sz="1800" dirty="0"/>
              <a:t>We should be part as much as possible to the design phase to eliminates problems and nonconformities at the source.</a:t>
            </a:r>
          </a:p>
        </p:txBody>
      </p:sp>
      <p:sp>
        <p:nvSpPr>
          <p:cNvPr id="5" name="Slide Number Placeholder 4"/>
          <p:cNvSpPr>
            <a:spLocks noGrp="1"/>
          </p:cNvSpPr>
          <p:nvPr>
            <p:ph type="sldNum" sz="quarter" idx="4"/>
          </p:nvPr>
        </p:nvSpPr>
        <p:spPr/>
        <p:txBody>
          <a:bodyPr/>
          <a:lstStyle/>
          <a:p>
            <a:fld id="{17918391-D411-FE40-AAD7-861AE5233E0E}" type="slidenum">
              <a:rPr lang="en-US" smtClean="0">
                <a:solidFill>
                  <a:prstClr val="black">
                    <a:tint val="75000"/>
                  </a:prstClr>
                </a:solidFill>
              </a:rPr>
              <a:pPr/>
              <a:t>36</a:t>
            </a:fld>
            <a:endParaRPr lang="en-US" dirty="0">
              <a:solidFill>
                <a:prstClr val="black">
                  <a:tint val="75000"/>
                </a:prstClr>
              </a:solidFill>
            </a:endParaRPr>
          </a:p>
        </p:txBody>
      </p:sp>
      <p:sp>
        <p:nvSpPr>
          <p:cNvPr id="7" name="Footer Placeholder 3">
            <a:extLst>
              <a:ext uri="{FF2B5EF4-FFF2-40B4-BE49-F238E27FC236}">
                <a16:creationId xmlns:a16="http://schemas.microsoft.com/office/drawing/2014/main" id="{7C938482-E637-80CB-684A-8985B9285B4E}"/>
              </a:ext>
            </a:extLst>
          </p:cNvPr>
          <p:cNvSpPr>
            <a:spLocks noGrp="1"/>
          </p:cNvSpPr>
          <p:nvPr>
            <p:ph type="ftr" sz="quarter" idx="11"/>
          </p:nvPr>
        </p:nvSpPr>
        <p:spPr>
          <a:xfrm>
            <a:off x="3419872" y="6381328"/>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pic>
        <p:nvPicPr>
          <p:cNvPr id="10" name="Picture 9" descr="0807031_01-A4-at-144-dpi.jpg">
            <a:extLst>
              <a:ext uri="{FF2B5EF4-FFF2-40B4-BE49-F238E27FC236}">
                <a16:creationId xmlns:a16="http://schemas.microsoft.com/office/drawing/2014/main" id="{9E1DED0B-0580-7EEF-F153-E38B1790F22E}"/>
              </a:ext>
            </a:extLst>
          </p:cNvPr>
          <p:cNvPicPr>
            <a:picLocks noChangeAspect="1"/>
          </p:cNvPicPr>
          <p:nvPr/>
        </p:nvPicPr>
        <p:blipFill rotWithShape="1">
          <a:blip r:embed="rId2" cstate="email">
            <a:lum bright="-2000" contrast="2000"/>
            <a:extLst>
              <a:ext uri="{28A0092B-C50C-407E-A947-70E740481C1C}">
                <a14:useLocalDpi xmlns:a14="http://schemas.microsoft.com/office/drawing/2010/main" val="0"/>
              </a:ext>
            </a:extLst>
          </a:blip>
          <a:srcRect t="6600" b="18400"/>
          <a:stretch/>
        </p:blipFill>
        <p:spPr>
          <a:xfrm>
            <a:off x="1907704" y="3356992"/>
            <a:ext cx="5022558" cy="2825189"/>
          </a:xfrm>
          <a:prstGeom prst="rect">
            <a:avLst/>
          </a:prstGeom>
        </p:spPr>
      </p:pic>
      <p:sp>
        <p:nvSpPr>
          <p:cNvPr id="9" name="Text Box 18">
            <a:extLst>
              <a:ext uri="{FF2B5EF4-FFF2-40B4-BE49-F238E27FC236}">
                <a16:creationId xmlns:a16="http://schemas.microsoft.com/office/drawing/2014/main" id="{EA08BF5A-F4B2-B86C-59B5-35EB7E0B2767}"/>
              </a:ext>
            </a:extLst>
          </p:cNvPr>
          <p:cNvSpPr txBox="1">
            <a:spLocks noChangeArrowheads="1"/>
          </p:cNvSpPr>
          <p:nvPr/>
        </p:nvSpPr>
        <p:spPr bwMode="auto">
          <a:xfrm>
            <a:off x="2097166" y="3736464"/>
            <a:ext cx="4654509" cy="523220"/>
          </a:xfrm>
          <a:prstGeom prst="rect">
            <a:avLst/>
          </a:prstGeom>
          <a:noFill/>
          <a:ln w="9525">
            <a:noFill/>
            <a:miter lim="800000"/>
            <a:headEnd/>
            <a:tailEnd/>
          </a:ln>
          <a:effectLst>
            <a:outerShdw blurRad="63500" dist="38099" dir="2700000" algn="ctr" rotWithShape="0">
              <a:schemeClr val="tx1">
                <a:alpha val="74997"/>
              </a:schemeClr>
            </a:outerShdw>
          </a:effectLst>
        </p:spPr>
        <p:txBody>
          <a:bodyPr wrap="square">
            <a:prstTxWarp prst="textNoShape">
              <a:avLst/>
            </a:prstTxWarp>
            <a:spAutoFit/>
          </a:bodyPr>
          <a:lstStyle/>
          <a:p>
            <a:pPr algn="ctr" eaLnBrk="0" hangingPunct="0">
              <a:defRPr/>
            </a:pPr>
            <a:r>
              <a:rPr lang="en-GB" sz="2800" dirty="0">
                <a:solidFill>
                  <a:srgbClr val="FFFF00"/>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Thank you for your attention</a:t>
            </a:r>
          </a:p>
        </p:txBody>
      </p:sp>
    </p:spTree>
    <p:extLst>
      <p:ext uri="{BB962C8B-B14F-4D97-AF65-F5344CB8AC3E}">
        <p14:creationId xmlns:p14="http://schemas.microsoft.com/office/powerpoint/2010/main" val="430594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946" y="980728"/>
            <a:ext cx="8226854" cy="2808312"/>
          </a:xfrm>
        </p:spPr>
        <p:txBody>
          <a:bodyPr>
            <a:normAutofit fontScale="90000"/>
          </a:bodyPr>
          <a:lstStyle/>
          <a:p>
            <a:pPr algn="ctr"/>
            <a:r>
              <a:rPr lang="en-GB" dirty="0"/>
              <a:t>Additional Slides:</a:t>
            </a:r>
            <a:br>
              <a:rPr lang="en-GB" dirty="0"/>
            </a:br>
            <a:br>
              <a:rPr lang="en-GB" dirty="0"/>
            </a:br>
            <a:r>
              <a:rPr lang="en-GB" dirty="0"/>
              <a:t>Some special needs and examples</a:t>
            </a:r>
          </a:p>
        </p:txBody>
      </p:sp>
      <p:sp>
        <p:nvSpPr>
          <p:cNvPr id="5" name="Slide Number Placeholder 4"/>
          <p:cNvSpPr>
            <a:spLocks noGrp="1"/>
          </p:cNvSpPr>
          <p:nvPr>
            <p:ph type="sldNum" sz="quarter" idx="4"/>
          </p:nvPr>
        </p:nvSpPr>
        <p:spPr/>
        <p:txBody>
          <a:bodyPr/>
          <a:lstStyle/>
          <a:p>
            <a:fld id="{17918391-D411-FE40-AAD7-861AE5233E0E}" type="slidenum">
              <a:rPr lang="en-US" smtClean="0">
                <a:solidFill>
                  <a:prstClr val="black">
                    <a:tint val="75000"/>
                  </a:prstClr>
                </a:solidFill>
              </a:rPr>
              <a:pPr/>
              <a:t>37</a:t>
            </a:fld>
            <a:endParaRPr lang="en-US" dirty="0">
              <a:solidFill>
                <a:prstClr val="black">
                  <a:tint val="75000"/>
                </a:prstClr>
              </a:solidFill>
            </a:endParaRPr>
          </a:p>
        </p:txBody>
      </p:sp>
      <p:sp>
        <p:nvSpPr>
          <p:cNvPr id="3" name="Footer Placeholder 3">
            <a:extLst>
              <a:ext uri="{FF2B5EF4-FFF2-40B4-BE49-F238E27FC236}">
                <a16:creationId xmlns:a16="http://schemas.microsoft.com/office/drawing/2014/main" id="{26BCF402-6E3F-1F9A-FECC-BBFB173DC4A9}"/>
              </a:ext>
            </a:extLst>
          </p:cNvPr>
          <p:cNvSpPr>
            <a:spLocks noGrp="1"/>
          </p:cNvSpPr>
          <p:nvPr>
            <p:ph type="ftr" sz="quarter" idx="11"/>
          </p:nvPr>
        </p:nvSpPr>
        <p:spPr>
          <a:xfrm>
            <a:off x="3419872" y="6381328"/>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Tree>
    <p:extLst>
      <p:ext uri="{BB962C8B-B14F-4D97-AF65-F5344CB8AC3E}">
        <p14:creationId xmlns:p14="http://schemas.microsoft.com/office/powerpoint/2010/main" val="33382389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solidFill>
                  <a:prstClr val="black">
                    <a:tint val="75000"/>
                  </a:prstClr>
                </a:solidFill>
              </a:rPr>
              <a:pPr/>
              <a:t>38</a:t>
            </a:fld>
            <a:endParaRPr lang="en-US" dirty="0">
              <a:solidFill>
                <a:prstClr val="black">
                  <a:tint val="75000"/>
                </a:prstClr>
              </a:solidFill>
            </a:endParaRPr>
          </a:p>
        </p:txBody>
      </p:sp>
      <p:sp>
        <p:nvSpPr>
          <p:cNvPr id="6" name="TextBox 5"/>
          <p:cNvSpPr txBox="1"/>
          <p:nvPr/>
        </p:nvSpPr>
        <p:spPr>
          <a:xfrm>
            <a:off x="2696595" y="2712698"/>
            <a:ext cx="3738524" cy="584775"/>
          </a:xfrm>
          <a:prstGeom prst="rect">
            <a:avLst/>
          </a:prstGeom>
        </p:spPr>
        <p:style>
          <a:lnRef idx="1">
            <a:schemeClr val="accent1"/>
          </a:lnRef>
          <a:fillRef idx="3">
            <a:schemeClr val="accent1"/>
          </a:fillRef>
          <a:effectRef idx="2">
            <a:schemeClr val="accent1"/>
          </a:effectRef>
          <a:fontRef idx="minor">
            <a:schemeClr val="lt1"/>
          </a:fontRef>
        </p:style>
        <p:txBody>
          <a:bodyPr wrap="none" rtlCol="0">
            <a:spAutoFit/>
          </a:bodyPr>
          <a:lstStyle/>
          <a:p>
            <a:r>
              <a:rPr lang="en-GB" sz="3200" dirty="0"/>
              <a:t>How to deal with it?</a:t>
            </a:r>
          </a:p>
        </p:txBody>
      </p:sp>
      <p:sp>
        <p:nvSpPr>
          <p:cNvPr id="7" name="Title 1"/>
          <p:cNvSpPr txBox="1">
            <a:spLocks/>
          </p:cNvSpPr>
          <p:nvPr/>
        </p:nvSpPr>
        <p:spPr>
          <a:xfrm>
            <a:off x="539552" y="3789040"/>
            <a:ext cx="8226854" cy="2232248"/>
          </a:xfrm>
          <a:prstGeom prst="rect">
            <a:avLst/>
          </a:prstGeom>
        </p:spPr>
        <p:txBody>
          <a:bodyPr vert="horz" lIns="45720" rIns="45720" anchor="ctr">
            <a:normAutofit fontScale="97500"/>
          </a:bodyPr>
          <a:lstStyle>
            <a:lvl1pPr algn="l" rtl="0" eaLnBrk="1" latinLnBrk="0" hangingPunct="1">
              <a:spcBef>
                <a:spcPct val="0"/>
              </a:spcBef>
              <a:buNone/>
              <a:defRPr kumimoji="0" sz="4600" kern="1200">
                <a:solidFill>
                  <a:schemeClr val="tx2"/>
                </a:solidFill>
                <a:latin typeface="+mj-lt"/>
                <a:ea typeface="+mj-ea"/>
                <a:cs typeface="+mj-cs"/>
              </a:defRPr>
            </a:lvl1pPr>
          </a:lstStyle>
          <a:p>
            <a:pPr algn="ctr"/>
            <a:r>
              <a:rPr lang="en-GB" dirty="0"/>
              <a:t>An example in case of electron and photon flux</a:t>
            </a:r>
          </a:p>
        </p:txBody>
      </p:sp>
      <p:sp>
        <p:nvSpPr>
          <p:cNvPr id="8" name="Title 1"/>
          <p:cNvSpPr>
            <a:spLocks noGrp="1"/>
          </p:cNvSpPr>
          <p:nvPr>
            <p:ph type="title"/>
          </p:nvPr>
        </p:nvSpPr>
        <p:spPr>
          <a:xfrm>
            <a:off x="452430" y="465555"/>
            <a:ext cx="8226854" cy="1755576"/>
          </a:xfrm>
        </p:spPr>
        <p:txBody>
          <a:bodyPr>
            <a:normAutofit/>
          </a:bodyPr>
          <a:lstStyle/>
          <a:p>
            <a:pPr algn="ctr"/>
            <a:r>
              <a:rPr lang="en-GB" dirty="0"/>
              <a:t>What about beam induced pressure increase?</a:t>
            </a:r>
          </a:p>
        </p:txBody>
      </p:sp>
      <p:sp>
        <p:nvSpPr>
          <p:cNvPr id="2" name="Footer Placeholder 3">
            <a:extLst>
              <a:ext uri="{FF2B5EF4-FFF2-40B4-BE49-F238E27FC236}">
                <a16:creationId xmlns:a16="http://schemas.microsoft.com/office/drawing/2014/main" id="{FF8BBC2C-788C-C9AE-541B-C0D845C5117A}"/>
              </a:ext>
            </a:extLst>
          </p:cNvPr>
          <p:cNvSpPr>
            <a:spLocks noGrp="1"/>
          </p:cNvSpPr>
          <p:nvPr>
            <p:ph type="ftr" sz="quarter" idx="11"/>
          </p:nvPr>
        </p:nvSpPr>
        <p:spPr>
          <a:xfrm>
            <a:off x="3419872" y="6381328"/>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Tree>
    <p:extLst>
      <p:ext uri="{BB962C8B-B14F-4D97-AF65-F5344CB8AC3E}">
        <p14:creationId xmlns:p14="http://schemas.microsoft.com/office/powerpoint/2010/main" val="2034990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946" y="0"/>
            <a:ext cx="8226854" cy="940443"/>
          </a:xfrm>
        </p:spPr>
        <p:txBody>
          <a:bodyPr>
            <a:normAutofit fontScale="90000"/>
          </a:bodyPr>
          <a:lstStyle/>
          <a:p>
            <a:pPr algn="ctr"/>
            <a:r>
              <a:rPr lang="en-GB" dirty="0"/>
              <a:t>Beam induced pressure increase</a:t>
            </a:r>
          </a:p>
        </p:txBody>
      </p:sp>
      <p:sp>
        <p:nvSpPr>
          <p:cNvPr id="5" name="Slide Number Placeholder 4"/>
          <p:cNvSpPr>
            <a:spLocks noGrp="1"/>
          </p:cNvSpPr>
          <p:nvPr>
            <p:ph type="sldNum" sz="quarter" idx="4"/>
          </p:nvPr>
        </p:nvSpPr>
        <p:spPr/>
        <p:txBody>
          <a:bodyPr/>
          <a:lstStyle/>
          <a:p>
            <a:fld id="{17918391-D411-FE40-AAD7-861AE5233E0E}" type="slidenum">
              <a:rPr lang="en-US" smtClean="0">
                <a:solidFill>
                  <a:prstClr val="black">
                    <a:tint val="75000"/>
                  </a:prstClr>
                </a:solidFill>
              </a:rPr>
              <a:pPr/>
              <a:t>39</a:t>
            </a:fld>
            <a:endParaRPr lang="en-US" dirty="0">
              <a:solidFill>
                <a:prstClr val="black">
                  <a:tint val="75000"/>
                </a:prstClr>
              </a:solidFill>
            </a:endParaRPr>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7664" y="2182540"/>
            <a:ext cx="5772463" cy="4011191"/>
          </a:xfrm>
          <a:prstGeom prst="rect">
            <a:avLst/>
          </a:prstGeom>
        </p:spPr>
      </p:pic>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4520" y="616012"/>
            <a:ext cx="6876256" cy="1778120"/>
          </a:xfrm>
          <a:prstGeom prst="rect">
            <a:avLst/>
          </a:prstGeom>
        </p:spPr>
      </p:pic>
      <p:sp>
        <p:nvSpPr>
          <p:cNvPr id="3" name="TextBox 2"/>
          <p:cNvSpPr txBox="1"/>
          <p:nvPr/>
        </p:nvSpPr>
        <p:spPr>
          <a:xfrm>
            <a:off x="662753" y="1228816"/>
            <a:ext cx="1006690" cy="646331"/>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pPr algn="ctr"/>
            <a:r>
              <a:rPr lang="en-US" sz="1200" dirty="0"/>
              <a:t>ATALS Interaction point</a:t>
            </a:r>
            <a:endParaRPr lang="en-GB" sz="1200" dirty="0"/>
          </a:p>
        </p:txBody>
      </p:sp>
      <p:sp>
        <p:nvSpPr>
          <p:cNvPr id="10" name="Rectangle 9"/>
          <p:cNvSpPr/>
          <p:nvPr/>
        </p:nvSpPr>
        <p:spPr>
          <a:xfrm rot="16200000">
            <a:off x="7588940" y="4654425"/>
            <a:ext cx="2833121" cy="276999"/>
          </a:xfrm>
          <a:prstGeom prst="rect">
            <a:avLst/>
          </a:prstGeom>
        </p:spPr>
        <p:txBody>
          <a:bodyPr wrap="square">
            <a:spAutoFit/>
          </a:bodyPr>
          <a:lstStyle/>
          <a:p>
            <a:r>
              <a:rPr lang="en-GB" sz="1200" b="1" i="1" dirty="0">
                <a:solidFill>
                  <a:schemeClr val="bg2">
                    <a:lumMod val="50000"/>
                  </a:schemeClr>
                </a:solidFill>
                <a:latin typeface="Arial" panose="020B0604020202020204" pitchFamily="34" charset="0"/>
              </a:rPr>
              <a:t>Courtesy: </a:t>
            </a:r>
            <a:r>
              <a:rPr lang="en-GB" sz="1200" b="1" i="1" dirty="0" err="1">
                <a:solidFill>
                  <a:schemeClr val="bg2">
                    <a:lumMod val="50000"/>
                  </a:schemeClr>
                </a:solidFill>
                <a:latin typeface="Arial" panose="020B0604020202020204" pitchFamily="34" charset="0"/>
              </a:rPr>
              <a:t>C.Y.Vallgreen</a:t>
            </a:r>
            <a:endParaRPr lang="en-GB" sz="1200" b="1" i="1" dirty="0">
              <a:solidFill>
                <a:schemeClr val="bg2">
                  <a:lumMod val="50000"/>
                </a:schemeClr>
              </a:solidFill>
              <a:effectLst/>
              <a:latin typeface="Arial" panose="020B0604020202020204" pitchFamily="34" charset="0"/>
            </a:endParaRPr>
          </a:p>
        </p:txBody>
      </p:sp>
      <p:sp>
        <p:nvSpPr>
          <p:cNvPr id="6" name="Footer Placeholder 3">
            <a:extLst>
              <a:ext uri="{FF2B5EF4-FFF2-40B4-BE49-F238E27FC236}">
                <a16:creationId xmlns:a16="http://schemas.microsoft.com/office/drawing/2014/main" id="{4FB46DF3-C95E-1D2B-F441-6A0F8984926F}"/>
              </a:ext>
            </a:extLst>
          </p:cNvPr>
          <p:cNvSpPr>
            <a:spLocks noGrp="1"/>
          </p:cNvSpPr>
          <p:nvPr>
            <p:ph type="ftr" sz="quarter" idx="11"/>
          </p:nvPr>
        </p:nvSpPr>
        <p:spPr>
          <a:xfrm>
            <a:off x="3419872" y="6381328"/>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Tree>
    <p:extLst>
      <p:ext uri="{BB962C8B-B14F-4D97-AF65-F5344CB8AC3E}">
        <p14:creationId xmlns:p14="http://schemas.microsoft.com/office/powerpoint/2010/main" val="35708257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419872" y="6356352"/>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92FF8B12-F348-43B0-8C46-64B9B576B4CF}" type="slidenum">
              <a:rPr lang="en-GB" smtClean="0">
                <a:solidFill>
                  <a:srgbClr val="0055A0">
                    <a:tint val="75000"/>
                  </a:srgbClr>
                </a:solidFill>
              </a:rPr>
              <a:pPr/>
              <a:t>4</a:t>
            </a:fld>
            <a:endParaRPr lang="en-GB">
              <a:solidFill>
                <a:srgbClr val="0055A0">
                  <a:tint val="75000"/>
                </a:srgbClr>
              </a:solidFill>
            </a:endParaRPr>
          </a:p>
        </p:txBody>
      </p:sp>
      <p:sp>
        <p:nvSpPr>
          <p:cNvPr id="6" name="Title 6"/>
          <p:cNvSpPr>
            <a:spLocks noGrp="1"/>
          </p:cNvSpPr>
          <p:nvPr/>
        </p:nvSpPr>
        <p:spPr>
          <a:xfrm>
            <a:off x="665627" y="192780"/>
            <a:ext cx="8226854" cy="940443"/>
          </a:xfrm>
          <a:prstGeom prst="rect">
            <a:avLst/>
          </a:prstGeom>
        </p:spPr>
        <p:txBody>
          <a:bodyPr vert="horz" lIns="45720" rIns="45720" anchor="ctr">
            <a:normAutofit fontScale="850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b="1" dirty="0">
                <a:solidFill>
                  <a:schemeClr val="accent1">
                    <a:lumMod val="75000"/>
                  </a:schemeClr>
                </a:solidFill>
              </a:rPr>
              <a:t>Why Vacuum Acceptance Tests?</a:t>
            </a:r>
          </a:p>
        </p:txBody>
      </p:sp>
      <p:sp>
        <p:nvSpPr>
          <p:cNvPr id="7" name="Content Placeholder 7"/>
          <p:cNvSpPr>
            <a:spLocks noGrp="1"/>
          </p:cNvSpPr>
          <p:nvPr/>
        </p:nvSpPr>
        <p:spPr>
          <a:xfrm>
            <a:off x="179513" y="1412776"/>
            <a:ext cx="8712968" cy="4667421"/>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413195" indent="-385763" algn="just">
              <a:buClr>
                <a:schemeClr val="accent1"/>
              </a:buClr>
              <a:buFont typeface="+mj-lt"/>
              <a:buAutoNum type="arabicPeriod"/>
            </a:pPr>
            <a:r>
              <a:rPr lang="en-GB" sz="2300" b="1" dirty="0">
                <a:solidFill>
                  <a:schemeClr val="tx2"/>
                </a:solidFill>
              </a:rPr>
              <a:t>One of the main mandates of the CERN Vacuum Surfaces Coatings group is to provide the beam operation with a required vacuum level on all the  accelerator complex.</a:t>
            </a:r>
          </a:p>
          <a:p>
            <a:pPr marL="413195" indent="-385763" algn="just">
              <a:buClr>
                <a:schemeClr val="accent1"/>
              </a:buClr>
              <a:buFont typeface="+mj-lt"/>
              <a:buAutoNum type="arabicPeriod"/>
            </a:pPr>
            <a:endParaRPr lang="en-GB" sz="2300" b="1" dirty="0">
              <a:solidFill>
                <a:schemeClr val="tx2"/>
              </a:solidFill>
            </a:endParaRPr>
          </a:p>
          <a:p>
            <a:pPr marL="413195" indent="-385763" algn="just">
              <a:buClr>
                <a:schemeClr val="accent1"/>
              </a:buClr>
              <a:buFont typeface="+mj-lt"/>
              <a:buAutoNum type="arabicPeriod"/>
            </a:pPr>
            <a:r>
              <a:rPr lang="en-GB" sz="2300" b="1" dirty="0">
                <a:solidFill>
                  <a:schemeClr val="tx2"/>
                </a:solidFill>
              </a:rPr>
              <a:t>To achieve that mandate, acceptance tests are needed to assess the compatibility of all pieces of equipment to be installed in the beam vacuum system of the accelerator complex:</a:t>
            </a:r>
          </a:p>
          <a:p>
            <a:pPr marL="600647" lvl="2" indent="-385763" algn="just">
              <a:buClr>
                <a:schemeClr val="accent1"/>
              </a:buClr>
              <a:buSzPct val="80000"/>
              <a:buFont typeface="Wingdings" panose="05000000000000000000" pitchFamily="2" charset="2"/>
              <a:buChar char="Ø"/>
            </a:pPr>
            <a:r>
              <a:rPr lang="en-GB" sz="2100" b="1" dirty="0">
                <a:solidFill>
                  <a:schemeClr val="tx2"/>
                </a:solidFill>
              </a:rPr>
              <a:t>Leak tightness.</a:t>
            </a:r>
          </a:p>
          <a:p>
            <a:pPr marL="600647" lvl="2" indent="-385763" algn="just">
              <a:buClr>
                <a:schemeClr val="accent1"/>
              </a:buClr>
              <a:buSzPct val="80000"/>
              <a:buFont typeface="Wingdings" panose="05000000000000000000" pitchFamily="2" charset="2"/>
              <a:buChar char="Ø"/>
            </a:pPr>
            <a:r>
              <a:rPr lang="en-GB" sz="2100" b="1" dirty="0">
                <a:solidFill>
                  <a:schemeClr val="tx2"/>
                </a:solidFill>
              </a:rPr>
              <a:t>Detection of contamination.</a:t>
            </a:r>
          </a:p>
          <a:p>
            <a:pPr marL="600647" lvl="2" indent="-385763" algn="just">
              <a:buClr>
                <a:schemeClr val="accent1"/>
              </a:buClr>
              <a:buSzPct val="80000"/>
              <a:buFont typeface="Wingdings" panose="05000000000000000000" pitchFamily="2" charset="2"/>
              <a:buChar char="Ø"/>
            </a:pPr>
            <a:r>
              <a:rPr lang="en-GB" sz="2100" b="1" dirty="0">
                <a:solidFill>
                  <a:schemeClr val="tx2"/>
                </a:solidFill>
              </a:rPr>
              <a:t>Measurement of outgassing rate and its time variation.</a:t>
            </a:r>
          </a:p>
          <a:p>
            <a:pPr marL="600647" lvl="2" indent="-385763" algn="just">
              <a:buClr>
                <a:schemeClr val="accent1"/>
              </a:buClr>
              <a:buSzPct val="80000"/>
              <a:buFont typeface="Wingdings" panose="05000000000000000000" pitchFamily="2" charset="2"/>
              <a:buChar char="Ø"/>
            </a:pPr>
            <a:r>
              <a:rPr lang="en-GB" sz="2100" b="1" dirty="0">
                <a:solidFill>
                  <a:schemeClr val="tx2"/>
                </a:solidFill>
              </a:rPr>
              <a:t>Measurement of virtual leaks (in leakage).</a:t>
            </a:r>
          </a:p>
          <a:p>
            <a:endParaRPr lang="en-GB" dirty="0"/>
          </a:p>
        </p:txBody>
      </p:sp>
    </p:spTree>
    <p:extLst>
      <p:ext uri="{BB962C8B-B14F-4D97-AF65-F5344CB8AC3E}">
        <p14:creationId xmlns:p14="http://schemas.microsoft.com/office/powerpoint/2010/main" val="63807024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gradFill>
          <a:gsLst>
            <a:gs pos="0">
              <a:srgbClr val="000000"/>
            </a:gs>
            <a:gs pos="62000">
              <a:srgbClr val="051938"/>
            </a:gs>
            <a:gs pos="100000">
              <a:srgbClr val="0B387C"/>
            </a:gs>
          </a:gsLst>
          <a:lin ang="4800000" scaled="0"/>
        </a:gradFill>
        <a:effectLst/>
      </p:bgPr>
    </p:bg>
    <p:spTree>
      <p:nvGrpSpPr>
        <p:cNvPr id="1" name=""/>
        <p:cNvGrpSpPr/>
        <p:nvPr/>
      </p:nvGrpSpPr>
      <p:grpSpPr>
        <a:xfrm>
          <a:off x="0" y="0"/>
          <a:ext cx="0" cy="0"/>
          <a:chOff x="0" y="0"/>
          <a:chExt cx="0" cy="0"/>
        </a:xfrm>
      </p:grpSpPr>
      <p:cxnSp>
        <p:nvCxnSpPr>
          <p:cNvPr id="73" name="Straight Connector 72"/>
          <p:cNvCxnSpPr/>
          <p:nvPr/>
        </p:nvCxnSpPr>
        <p:spPr>
          <a:xfrm>
            <a:off x="1746607" y="1179465"/>
            <a:ext cx="7685069" cy="4733655"/>
          </a:xfrm>
          <a:prstGeom prst="line">
            <a:avLst/>
          </a:prstGeom>
          <a:ln w="0">
            <a:noFill/>
          </a:ln>
        </p:spPr>
        <p:style>
          <a:lnRef idx="2">
            <a:schemeClr val="accent1"/>
          </a:lnRef>
          <a:fillRef idx="0">
            <a:schemeClr val="accent1"/>
          </a:fillRef>
          <a:effectRef idx="1">
            <a:schemeClr val="accent1"/>
          </a:effectRef>
          <a:fontRef idx="minor">
            <a:schemeClr val="tx1"/>
          </a:fontRef>
        </p:style>
      </p:cxnSp>
      <p:pic>
        <p:nvPicPr>
          <p:cNvPr id="6155" name="Picture 11"/>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2550" y="-479756"/>
            <a:ext cx="9144001" cy="6858001"/>
          </a:xfrm>
          <a:prstGeom prst="rect">
            <a:avLst/>
          </a:prstGeom>
          <a:noFill/>
          <a:effectLst>
            <a:glow rad="1397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
        <p:nvSpPr>
          <p:cNvPr id="25" name="TextBox 24"/>
          <p:cNvSpPr txBox="1"/>
          <p:nvPr/>
        </p:nvSpPr>
        <p:spPr>
          <a:xfrm>
            <a:off x="6252646" y="492600"/>
            <a:ext cx="2796248" cy="1785104"/>
          </a:xfrm>
          <a:prstGeom prst="rect">
            <a:avLst/>
          </a:prstGeom>
          <a:noFill/>
        </p:spPr>
        <p:txBody>
          <a:bodyPr wrap="square" rtlCol="0">
            <a:spAutoFit/>
          </a:bodyPr>
          <a:lstStyle/>
          <a:p>
            <a:pPr algn="ctr"/>
            <a:r>
              <a:rPr lang="cs-CZ" sz="4000" b="1" dirty="0">
                <a:solidFill>
                  <a:prstClr val="white"/>
                </a:solidFill>
                <a:latin typeface="+mj-lt"/>
              </a:rPr>
              <a:t>ATLAS:</a:t>
            </a:r>
          </a:p>
          <a:p>
            <a:pPr algn="ctr"/>
            <a:r>
              <a:rPr lang="cs-CZ" sz="2800" b="1" dirty="0">
                <a:solidFill>
                  <a:prstClr val="white"/>
                </a:solidFill>
                <a:latin typeface="+mj-lt"/>
              </a:rPr>
              <a:t>Dipoles &amp; Quadrupoles</a:t>
            </a:r>
          </a:p>
          <a:p>
            <a:pPr algn="ctr"/>
            <a:r>
              <a:rPr lang="cs-CZ" sz="1400" b="1" dirty="0">
                <a:solidFill>
                  <a:prstClr val="white"/>
                </a:solidFill>
                <a:latin typeface="+mj-lt"/>
              </a:rPr>
              <a:t>2808b , 6.5 TeV, Flat Top</a:t>
            </a:r>
            <a:endParaRPr lang="en-GB" sz="1400" b="1" dirty="0">
              <a:solidFill>
                <a:prstClr val="white"/>
              </a:solidFill>
              <a:latin typeface="+mj-lt"/>
            </a:endParaRPr>
          </a:p>
        </p:txBody>
      </p:sp>
      <p:sp>
        <p:nvSpPr>
          <p:cNvPr id="27" name="TextBox 26"/>
          <p:cNvSpPr txBox="1"/>
          <p:nvPr/>
        </p:nvSpPr>
        <p:spPr>
          <a:xfrm>
            <a:off x="3376908" y="6515325"/>
            <a:ext cx="3067119" cy="276999"/>
          </a:xfrm>
          <a:prstGeom prst="rect">
            <a:avLst/>
          </a:prstGeom>
          <a:noFill/>
        </p:spPr>
        <p:txBody>
          <a:bodyPr wrap="square" rtlCol="0">
            <a:spAutoFit/>
          </a:bodyPr>
          <a:lstStyle/>
          <a:p>
            <a:r>
              <a:rPr lang="cs-CZ" sz="1200" b="1" dirty="0">
                <a:solidFill>
                  <a:prstClr val="white"/>
                </a:solidFill>
                <a:latin typeface="+mj-lt"/>
              </a:rPr>
              <a:t>100</a:t>
            </a:r>
            <a:r>
              <a:rPr lang="en-GB" sz="1200" b="1" dirty="0">
                <a:solidFill>
                  <a:prstClr val="white"/>
                </a:solidFill>
                <a:latin typeface="+mj-lt"/>
              </a:rPr>
              <a:t>×</a:t>
            </a:r>
            <a:r>
              <a:rPr lang="cs-CZ" sz="1200" b="1" dirty="0">
                <a:solidFill>
                  <a:prstClr val="white"/>
                </a:solidFill>
                <a:latin typeface="+mj-lt"/>
              </a:rPr>
              <a:t> zoom in radial direction</a:t>
            </a:r>
            <a:endParaRPr lang="en-GB" sz="1200" b="1" dirty="0">
              <a:solidFill>
                <a:prstClr val="white"/>
              </a:solidFill>
              <a:latin typeface="+mj-lt"/>
            </a:endParaRPr>
          </a:p>
        </p:txBody>
      </p:sp>
      <p:cxnSp>
        <p:nvCxnSpPr>
          <p:cNvPr id="15" name="Straight Connector 14"/>
          <p:cNvCxnSpPr/>
          <p:nvPr/>
        </p:nvCxnSpPr>
        <p:spPr>
          <a:xfrm>
            <a:off x="5519164" y="3511653"/>
            <a:ext cx="256151" cy="151904"/>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5583608" y="3212066"/>
            <a:ext cx="650736" cy="369332"/>
          </a:xfrm>
          <a:prstGeom prst="rect">
            <a:avLst/>
          </a:prstGeom>
          <a:noFill/>
        </p:spPr>
        <p:txBody>
          <a:bodyPr wrap="square" rtlCol="0">
            <a:spAutoFit/>
          </a:bodyPr>
          <a:lstStyle/>
          <a:p>
            <a:r>
              <a:rPr lang="cs-CZ" b="1" dirty="0">
                <a:solidFill>
                  <a:prstClr val="white"/>
                </a:solidFill>
                <a:latin typeface="+mj-lt"/>
              </a:rPr>
              <a:t>Q6</a:t>
            </a:r>
            <a:endParaRPr lang="en-GB" b="1" dirty="0">
              <a:solidFill>
                <a:prstClr val="white"/>
              </a:solidFill>
              <a:latin typeface="+mj-lt"/>
            </a:endParaRPr>
          </a:p>
        </p:txBody>
      </p:sp>
      <p:cxnSp>
        <p:nvCxnSpPr>
          <p:cNvPr id="42" name="Straight Arrow Connector 41"/>
          <p:cNvCxnSpPr/>
          <p:nvPr/>
        </p:nvCxnSpPr>
        <p:spPr>
          <a:xfrm flipH="1" flipV="1">
            <a:off x="7631047" y="5215890"/>
            <a:ext cx="709043" cy="457201"/>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72" name="Straight Arrow Connector 71"/>
          <p:cNvCxnSpPr/>
          <p:nvPr/>
        </p:nvCxnSpPr>
        <p:spPr>
          <a:xfrm>
            <a:off x="7059930" y="5913120"/>
            <a:ext cx="678180" cy="46512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84" name="Straight Connector 83"/>
          <p:cNvCxnSpPr/>
          <p:nvPr/>
        </p:nvCxnSpPr>
        <p:spPr>
          <a:xfrm>
            <a:off x="4509451" y="2891624"/>
            <a:ext cx="229345" cy="134534"/>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85" name="TextBox 84"/>
          <p:cNvSpPr txBox="1"/>
          <p:nvPr/>
        </p:nvSpPr>
        <p:spPr>
          <a:xfrm>
            <a:off x="4559834" y="2579130"/>
            <a:ext cx="650736" cy="369332"/>
          </a:xfrm>
          <a:prstGeom prst="rect">
            <a:avLst/>
          </a:prstGeom>
          <a:noFill/>
        </p:spPr>
        <p:txBody>
          <a:bodyPr wrap="square" rtlCol="0">
            <a:spAutoFit/>
          </a:bodyPr>
          <a:lstStyle/>
          <a:p>
            <a:r>
              <a:rPr lang="cs-CZ" b="1" dirty="0">
                <a:solidFill>
                  <a:prstClr val="white"/>
                </a:solidFill>
                <a:latin typeface="+mj-lt"/>
              </a:rPr>
              <a:t>Q5</a:t>
            </a:r>
            <a:endParaRPr lang="en-GB" b="1" dirty="0">
              <a:solidFill>
                <a:prstClr val="white"/>
              </a:solidFill>
              <a:latin typeface="+mj-lt"/>
            </a:endParaRPr>
          </a:p>
        </p:txBody>
      </p:sp>
      <p:cxnSp>
        <p:nvCxnSpPr>
          <p:cNvPr id="86" name="Straight Connector 85"/>
          <p:cNvCxnSpPr/>
          <p:nvPr/>
        </p:nvCxnSpPr>
        <p:spPr>
          <a:xfrm>
            <a:off x="3729084" y="2399720"/>
            <a:ext cx="226366" cy="140942"/>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87" name="TextBox 86"/>
          <p:cNvSpPr txBox="1"/>
          <p:nvPr/>
        </p:nvSpPr>
        <p:spPr>
          <a:xfrm>
            <a:off x="3781752" y="2091439"/>
            <a:ext cx="650736" cy="369332"/>
          </a:xfrm>
          <a:prstGeom prst="rect">
            <a:avLst/>
          </a:prstGeom>
          <a:noFill/>
        </p:spPr>
        <p:txBody>
          <a:bodyPr wrap="square" rtlCol="0">
            <a:spAutoFit/>
          </a:bodyPr>
          <a:lstStyle/>
          <a:p>
            <a:r>
              <a:rPr lang="cs-CZ" b="1" dirty="0">
                <a:solidFill>
                  <a:prstClr val="white"/>
                </a:solidFill>
                <a:latin typeface="+mj-lt"/>
              </a:rPr>
              <a:t>Q4</a:t>
            </a:r>
            <a:endParaRPr lang="en-GB" b="1" dirty="0">
              <a:solidFill>
                <a:prstClr val="white"/>
              </a:solidFill>
              <a:latin typeface="+mj-lt"/>
            </a:endParaRPr>
          </a:p>
        </p:txBody>
      </p:sp>
      <p:cxnSp>
        <p:nvCxnSpPr>
          <p:cNvPr id="88" name="Straight Connector 87"/>
          <p:cNvCxnSpPr/>
          <p:nvPr/>
        </p:nvCxnSpPr>
        <p:spPr>
          <a:xfrm>
            <a:off x="3422298" y="2215054"/>
            <a:ext cx="238281" cy="146898"/>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89" name="TextBox 88"/>
          <p:cNvSpPr txBox="1"/>
          <p:nvPr/>
        </p:nvSpPr>
        <p:spPr>
          <a:xfrm>
            <a:off x="3468509" y="1957982"/>
            <a:ext cx="650736" cy="369332"/>
          </a:xfrm>
          <a:prstGeom prst="rect">
            <a:avLst/>
          </a:prstGeom>
          <a:noFill/>
        </p:spPr>
        <p:txBody>
          <a:bodyPr wrap="square" rtlCol="0">
            <a:spAutoFit/>
          </a:bodyPr>
          <a:lstStyle/>
          <a:p>
            <a:r>
              <a:rPr lang="cs-CZ" b="1" dirty="0">
                <a:solidFill>
                  <a:prstClr val="white"/>
                </a:solidFill>
                <a:latin typeface="+mj-lt"/>
              </a:rPr>
              <a:t>D2</a:t>
            </a:r>
            <a:endParaRPr lang="en-GB" b="1" dirty="0">
              <a:solidFill>
                <a:prstClr val="white"/>
              </a:solidFill>
              <a:latin typeface="+mj-lt"/>
            </a:endParaRPr>
          </a:p>
        </p:txBody>
      </p:sp>
      <p:cxnSp>
        <p:nvCxnSpPr>
          <p:cNvPr id="109" name="Straight Connector 108"/>
          <p:cNvCxnSpPr/>
          <p:nvPr/>
        </p:nvCxnSpPr>
        <p:spPr>
          <a:xfrm>
            <a:off x="6803779" y="4301452"/>
            <a:ext cx="463765" cy="279484"/>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11" name="TextBox 110"/>
          <p:cNvSpPr txBox="1"/>
          <p:nvPr/>
        </p:nvSpPr>
        <p:spPr>
          <a:xfrm>
            <a:off x="6915494" y="4070621"/>
            <a:ext cx="650736" cy="369332"/>
          </a:xfrm>
          <a:prstGeom prst="rect">
            <a:avLst/>
          </a:prstGeom>
          <a:noFill/>
        </p:spPr>
        <p:txBody>
          <a:bodyPr wrap="square" rtlCol="0">
            <a:spAutoFit/>
          </a:bodyPr>
          <a:lstStyle/>
          <a:p>
            <a:r>
              <a:rPr lang="cs-CZ" b="1" dirty="0">
                <a:solidFill>
                  <a:prstClr val="white"/>
                </a:solidFill>
                <a:latin typeface="+mj-lt"/>
              </a:rPr>
              <a:t>Q7</a:t>
            </a:r>
            <a:endParaRPr lang="en-GB" b="1" dirty="0">
              <a:solidFill>
                <a:prstClr val="white"/>
              </a:solidFill>
              <a:latin typeface="+mj-lt"/>
            </a:endParaRPr>
          </a:p>
        </p:txBody>
      </p:sp>
      <p:cxnSp>
        <p:nvCxnSpPr>
          <p:cNvPr id="112" name="Straight Connector 111"/>
          <p:cNvCxnSpPr/>
          <p:nvPr/>
        </p:nvCxnSpPr>
        <p:spPr>
          <a:xfrm>
            <a:off x="7291282" y="4593594"/>
            <a:ext cx="718976" cy="439879"/>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4" name="Straight Connector 113"/>
          <p:cNvCxnSpPr/>
          <p:nvPr/>
        </p:nvCxnSpPr>
        <p:spPr>
          <a:xfrm>
            <a:off x="8064283" y="5076148"/>
            <a:ext cx="814797" cy="490013"/>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17" name="TextBox 116"/>
          <p:cNvSpPr txBox="1"/>
          <p:nvPr/>
        </p:nvSpPr>
        <p:spPr>
          <a:xfrm>
            <a:off x="7605357" y="4456994"/>
            <a:ext cx="650736" cy="369332"/>
          </a:xfrm>
          <a:prstGeom prst="rect">
            <a:avLst/>
          </a:prstGeom>
          <a:noFill/>
        </p:spPr>
        <p:txBody>
          <a:bodyPr wrap="square" rtlCol="0">
            <a:spAutoFit/>
          </a:bodyPr>
          <a:lstStyle/>
          <a:p>
            <a:r>
              <a:rPr lang="cs-CZ" b="1" dirty="0">
                <a:solidFill>
                  <a:prstClr val="white"/>
                </a:solidFill>
                <a:latin typeface="+mj-lt"/>
              </a:rPr>
              <a:t>MB</a:t>
            </a:r>
            <a:endParaRPr lang="en-GB" b="1" dirty="0">
              <a:solidFill>
                <a:prstClr val="white"/>
              </a:solidFill>
              <a:latin typeface="+mj-lt"/>
            </a:endParaRPr>
          </a:p>
        </p:txBody>
      </p:sp>
      <p:sp>
        <p:nvSpPr>
          <p:cNvPr id="118" name="TextBox 117"/>
          <p:cNvSpPr txBox="1"/>
          <p:nvPr/>
        </p:nvSpPr>
        <p:spPr>
          <a:xfrm>
            <a:off x="8406736" y="4944235"/>
            <a:ext cx="650736" cy="369332"/>
          </a:xfrm>
          <a:prstGeom prst="rect">
            <a:avLst/>
          </a:prstGeom>
          <a:noFill/>
        </p:spPr>
        <p:txBody>
          <a:bodyPr wrap="square" rtlCol="0">
            <a:spAutoFit/>
          </a:bodyPr>
          <a:lstStyle/>
          <a:p>
            <a:r>
              <a:rPr lang="cs-CZ" b="1" dirty="0">
                <a:solidFill>
                  <a:prstClr val="white"/>
                </a:solidFill>
                <a:latin typeface="+mj-lt"/>
              </a:rPr>
              <a:t>MB</a:t>
            </a:r>
            <a:endParaRPr lang="en-GB" b="1" dirty="0">
              <a:solidFill>
                <a:prstClr val="white"/>
              </a:solidFill>
              <a:latin typeface="+mj-lt"/>
            </a:endParaRPr>
          </a:p>
        </p:txBody>
      </p:sp>
      <p:cxnSp>
        <p:nvCxnSpPr>
          <p:cNvPr id="119" name="Straight Connector 118"/>
          <p:cNvCxnSpPr/>
          <p:nvPr/>
        </p:nvCxnSpPr>
        <p:spPr>
          <a:xfrm>
            <a:off x="1138518" y="1954306"/>
            <a:ext cx="6925765" cy="5244353"/>
          </a:xfrm>
          <a:prstGeom prst="line">
            <a:avLst/>
          </a:prstGeom>
          <a:ln w="0">
            <a:noFill/>
          </a:ln>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a:off x="2268970" y="2813942"/>
            <a:ext cx="233185" cy="175991"/>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25" name="TextBox 124"/>
          <p:cNvSpPr txBox="1"/>
          <p:nvPr/>
        </p:nvSpPr>
        <p:spPr>
          <a:xfrm>
            <a:off x="1887435" y="2901937"/>
            <a:ext cx="528554" cy="369332"/>
          </a:xfrm>
          <a:prstGeom prst="rect">
            <a:avLst/>
          </a:prstGeom>
          <a:noFill/>
        </p:spPr>
        <p:txBody>
          <a:bodyPr wrap="square" rtlCol="0">
            <a:spAutoFit/>
          </a:bodyPr>
          <a:lstStyle/>
          <a:p>
            <a:r>
              <a:rPr lang="cs-CZ" b="1" dirty="0">
                <a:solidFill>
                  <a:prstClr val="white"/>
                </a:solidFill>
                <a:latin typeface="+mj-lt"/>
              </a:rPr>
              <a:t>D2</a:t>
            </a:r>
            <a:endParaRPr lang="en-GB" b="1" dirty="0">
              <a:solidFill>
                <a:prstClr val="white"/>
              </a:solidFill>
              <a:latin typeface="+mj-lt"/>
            </a:endParaRPr>
          </a:p>
        </p:txBody>
      </p:sp>
      <p:cxnSp>
        <p:nvCxnSpPr>
          <p:cNvPr id="132" name="Straight Connector 131"/>
          <p:cNvCxnSpPr/>
          <p:nvPr/>
        </p:nvCxnSpPr>
        <p:spPr>
          <a:xfrm>
            <a:off x="2547569" y="3026158"/>
            <a:ext cx="233185" cy="175991"/>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a:off x="3341010" y="3621356"/>
            <a:ext cx="233185" cy="175991"/>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a:off x="4315895" y="4351957"/>
            <a:ext cx="233185" cy="175991"/>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a:off x="5472548" y="5233158"/>
            <a:ext cx="413902" cy="312773"/>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a:off x="5953560" y="5600347"/>
            <a:ext cx="654409" cy="493272"/>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39" name="Straight Connector 138"/>
          <p:cNvCxnSpPr/>
          <p:nvPr/>
        </p:nvCxnSpPr>
        <p:spPr>
          <a:xfrm>
            <a:off x="6667935" y="6136105"/>
            <a:ext cx="766328" cy="583783"/>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42" name="TextBox 141"/>
          <p:cNvSpPr txBox="1"/>
          <p:nvPr/>
        </p:nvSpPr>
        <p:spPr>
          <a:xfrm>
            <a:off x="2268970" y="3165900"/>
            <a:ext cx="650736" cy="369332"/>
          </a:xfrm>
          <a:prstGeom prst="rect">
            <a:avLst/>
          </a:prstGeom>
          <a:noFill/>
        </p:spPr>
        <p:txBody>
          <a:bodyPr wrap="square" rtlCol="0">
            <a:spAutoFit/>
          </a:bodyPr>
          <a:lstStyle/>
          <a:p>
            <a:r>
              <a:rPr lang="cs-CZ" b="1" dirty="0">
                <a:solidFill>
                  <a:prstClr val="white"/>
                </a:solidFill>
                <a:latin typeface="+mj-lt"/>
              </a:rPr>
              <a:t>Q4</a:t>
            </a:r>
            <a:endParaRPr lang="en-GB" b="1" dirty="0">
              <a:solidFill>
                <a:prstClr val="white"/>
              </a:solidFill>
              <a:latin typeface="+mj-lt"/>
            </a:endParaRPr>
          </a:p>
        </p:txBody>
      </p:sp>
      <p:sp>
        <p:nvSpPr>
          <p:cNvPr id="143" name="TextBox 142"/>
          <p:cNvSpPr txBox="1"/>
          <p:nvPr/>
        </p:nvSpPr>
        <p:spPr>
          <a:xfrm>
            <a:off x="2936346" y="3672712"/>
            <a:ext cx="650736" cy="369332"/>
          </a:xfrm>
          <a:prstGeom prst="rect">
            <a:avLst/>
          </a:prstGeom>
          <a:noFill/>
        </p:spPr>
        <p:txBody>
          <a:bodyPr wrap="square" rtlCol="0">
            <a:spAutoFit/>
          </a:bodyPr>
          <a:lstStyle/>
          <a:p>
            <a:r>
              <a:rPr lang="cs-CZ" b="1" dirty="0">
                <a:solidFill>
                  <a:prstClr val="white"/>
                </a:solidFill>
                <a:latin typeface="+mj-lt"/>
              </a:rPr>
              <a:t>Q5</a:t>
            </a:r>
            <a:endParaRPr lang="en-GB" b="1" dirty="0">
              <a:solidFill>
                <a:prstClr val="white"/>
              </a:solidFill>
              <a:latin typeface="+mj-lt"/>
            </a:endParaRPr>
          </a:p>
        </p:txBody>
      </p:sp>
      <p:sp>
        <p:nvSpPr>
          <p:cNvPr id="144" name="TextBox 143"/>
          <p:cNvSpPr txBox="1"/>
          <p:nvPr/>
        </p:nvSpPr>
        <p:spPr>
          <a:xfrm>
            <a:off x="3909098" y="4408928"/>
            <a:ext cx="650736" cy="369332"/>
          </a:xfrm>
          <a:prstGeom prst="rect">
            <a:avLst/>
          </a:prstGeom>
          <a:noFill/>
        </p:spPr>
        <p:txBody>
          <a:bodyPr wrap="square" rtlCol="0">
            <a:spAutoFit/>
          </a:bodyPr>
          <a:lstStyle/>
          <a:p>
            <a:r>
              <a:rPr lang="cs-CZ" b="1" dirty="0">
                <a:solidFill>
                  <a:prstClr val="white"/>
                </a:solidFill>
                <a:latin typeface="+mj-lt"/>
              </a:rPr>
              <a:t>Q6</a:t>
            </a:r>
            <a:endParaRPr lang="en-GB" b="1" dirty="0">
              <a:solidFill>
                <a:prstClr val="white"/>
              </a:solidFill>
              <a:latin typeface="+mj-lt"/>
            </a:endParaRPr>
          </a:p>
        </p:txBody>
      </p:sp>
      <p:sp>
        <p:nvSpPr>
          <p:cNvPr id="145" name="TextBox 144"/>
          <p:cNvSpPr txBox="1"/>
          <p:nvPr/>
        </p:nvSpPr>
        <p:spPr>
          <a:xfrm>
            <a:off x="5193796" y="5361265"/>
            <a:ext cx="650736" cy="369332"/>
          </a:xfrm>
          <a:prstGeom prst="rect">
            <a:avLst/>
          </a:prstGeom>
          <a:noFill/>
        </p:spPr>
        <p:txBody>
          <a:bodyPr wrap="square" rtlCol="0">
            <a:spAutoFit/>
          </a:bodyPr>
          <a:lstStyle/>
          <a:p>
            <a:r>
              <a:rPr lang="cs-CZ" b="1" dirty="0">
                <a:solidFill>
                  <a:prstClr val="white"/>
                </a:solidFill>
                <a:latin typeface="+mj-lt"/>
              </a:rPr>
              <a:t>Q7</a:t>
            </a:r>
            <a:endParaRPr lang="en-GB" b="1" dirty="0">
              <a:solidFill>
                <a:prstClr val="white"/>
              </a:solidFill>
              <a:latin typeface="+mj-lt"/>
            </a:endParaRPr>
          </a:p>
        </p:txBody>
      </p:sp>
      <p:sp>
        <p:nvSpPr>
          <p:cNvPr id="146" name="TextBox 145"/>
          <p:cNvSpPr txBox="1"/>
          <p:nvPr/>
        </p:nvSpPr>
        <p:spPr>
          <a:xfrm>
            <a:off x="5819320" y="5846983"/>
            <a:ext cx="650736" cy="369332"/>
          </a:xfrm>
          <a:prstGeom prst="rect">
            <a:avLst/>
          </a:prstGeom>
          <a:noFill/>
        </p:spPr>
        <p:txBody>
          <a:bodyPr wrap="square" rtlCol="0">
            <a:spAutoFit/>
          </a:bodyPr>
          <a:lstStyle/>
          <a:p>
            <a:r>
              <a:rPr lang="cs-CZ" b="1" dirty="0">
                <a:solidFill>
                  <a:prstClr val="white"/>
                </a:solidFill>
                <a:latin typeface="+mj-lt"/>
              </a:rPr>
              <a:t>MB</a:t>
            </a:r>
            <a:endParaRPr lang="en-GB" b="1" dirty="0">
              <a:solidFill>
                <a:prstClr val="white"/>
              </a:solidFill>
              <a:latin typeface="+mj-lt"/>
            </a:endParaRPr>
          </a:p>
        </p:txBody>
      </p:sp>
      <p:sp>
        <p:nvSpPr>
          <p:cNvPr id="147" name="TextBox 146"/>
          <p:cNvSpPr txBox="1"/>
          <p:nvPr/>
        </p:nvSpPr>
        <p:spPr>
          <a:xfrm>
            <a:off x="6590126" y="6378245"/>
            <a:ext cx="650736" cy="369332"/>
          </a:xfrm>
          <a:prstGeom prst="rect">
            <a:avLst/>
          </a:prstGeom>
          <a:noFill/>
        </p:spPr>
        <p:txBody>
          <a:bodyPr wrap="square" rtlCol="0">
            <a:spAutoFit/>
          </a:bodyPr>
          <a:lstStyle/>
          <a:p>
            <a:r>
              <a:rPr lang="cs-CZ" b="1" dirty="0">
                <a:solidFill>
                  <a:prstClr val="white"/>
                </a:solidFill>
                <a:latin typeface="+mj-lt"/>
              </a:rPr>
              <a:t>MB</a:t>
            </a:r>
            <a:endParaRPr lang="en-GB" b="1" dirty="0">
              <a:solidFill>
                <a:prstClr val="white"/>
              </a:solidFill>
              <a:latin typeface="+mj-lt"/>
            </a:endParaRPr>
          </a:p>
        </p:txBody>
      </p:sp>
      <p:cxnSp>
        <p:nvCxnSpPr>
          <p:cNvPr id="148" name="Straight Connector 147"/>
          <p:cNvCxnSpPr/>
          <p:nvPr/>
        </p:nvCxnSpPr>
        <p:spPr>
          <a:xfrm>
            <a:off x="1373098" y="1148878"/>
            <a:ext cx="238281" cy="146898"/>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49" name="TextBox 148"/>
          <p:cNvSpPr txBox="1"/>
          <p:nvPr/>
        </p:nvSpPr>
        <p:spPr>
          <a:xfrm>
            <a:off x="1492239" y="836096"/>
            <a:ext cx="650736" cy="369332"/>
          </a:xfrm>
          <a:prstGeom prst="rect">
            <a:avLst/>
          </a:prstGeom>
          <a:noFill/>
        </p:spPr>
        <p:txBody>
          <a:bodyPr wrap="square" rtlCol="0">
            <a:spAutoFit/>
          </a:bodyPr>
          <a:lstStyle/>
          <a:p>
            <a:r>
              <a:rPr lang="cs-CZ" b="1" dirty="0">
                <a:solidFill>
                  <a:prstClr val="white"/>
                </a:solidFill>
                <a:latin typeface="+mj-lt"/>
              </a:rPr>
              <a:t>D1</a:t>
            </a:r>
            <a:endParaRPr lang="en-GB" b="1" dirty="0">
              <a:solidFill>
                <a:prstClr val="white"/>
              </a:solidFill>
              <a:latin typeface="+mj-lt"/>
            </a:endParaRPr>
          </a:p>
        </p:txBody>
      </p:sp>
      <p:cxnSp>
        <p:nvCxnSpPr>
          <p:cNvPr id="150" name="Straight Connector 149"/>
          <p:cNvCxnSpPr/>
          <p:nvPr/>
        </p:nvCxnSpPr>
        <p:spPr>
          <a:xfrm>
            <a:off x="900237" y="836096"/>
            <a:ext cx="414213" cy="26992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3" name="TextBox 152"/>
          <p:cNvSpPr txBox="1"/>
          <p:nvPr/>
        </p:nvSpPr>
        <p:spPr>
          <a:xfrm>
            <a:off x="900237" y="609358"/>
            <a:ext cx="528513" cy="369332"/>
          </a:xfrm>
          <a:prstGeom prst="rect">
            <a:avLst/>
          </a:prstGeom>
          <a:noFill/>
        </p:spPr>
        <p:txBody>
          <a:bodyPr wrap="square" rtlCol="0">
            <a:spAutoFit/>
          </a:bodyPr>
          <a:lstStyle/>
          <a:p>
            <a:r>
              <a:rPr lang="cs-CZ" b="1" dirty="0">
                <a:solidFill>
                  <a:prstClr val="white"/>
                </a:solidFill>
                <a:latin typeface="+mj-lt"/>
              </a:rPr>
              <a:t>IT</a:t>
            </a:r>
            <a:endParaRPr lang="en-GB" b="1" dirty="0">
              <a:solidFill>
                <a:prstClr val="white"/>
              </a:solidFill>
              <a:latin typeface="+mj-lt"/>
            </a:endParaRPr>
          </a:p>
        </p:txBody>
      </p:sp>
      <p:sp>
        <p:nvSpPr>
          <p:cNvPr id="154" name="TextBox 153"/>
          <p:cNvSpPr txBox="1"/>
          <p:nvPr/>
        </p:nvSpPr>
        <p:spPr>
          <a:xfrm>
            <a:off x="357661" y="345039"/>
            <a:ext cx="506088" cy="369332"/>
          </a:xfrm>
          <a:prstGeom prst="rect">
            <a:avLst/>
          </a:prstGeom>
          <a:noFill/>
        </p:spPr>
        <p:txBody>
          <a:bodyPr wrap="square" rtlCol="0">
            <a:spAutoFit/>
          </a:bodyPr>
          <a:lstStyle/>
          <a:p>
            <a:r>
              <a:rPr lang="cs-CZ" b="1" dirty="0">
                <a:solidFill>
                  <a:prstClr val="white"/>
                </a:solidFill>
                <a:latin typeface="+mj-lt"/>
              </a:rPr>
              <a:t>IP</a:t>
            </a:r>
            <a:endParaRPr lang="en-GB" b="1" dirty="0">
              <a:solidFill>
                <a:prstClr val="white"/>
              </a:solidFill>
              <a:latin typeface="+mj-lt"/>
            </a:endParaRPr>
          </a:p>
        </p:txBody>
      </p:sp>
      <p:sp>
        <p:nvSpPr>
          <p:cNvPr id="97" name="Oval 96"/>
          <p:cNvSpPr/>
          <p:nvPr/>
        </p:nvSpPr>
        <p:spPr>
          <a:xfrm>
            <a:off x="357661" y="763799"/>
            <a:ext cx="45719" cy="45719"/>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latin typeface="+mj-lt"/>
            </a:endParaRPr>
          </a:p>
        </p:txBody>
      </p:sp>
      <p:cxnSp>
        <p:nvCxnSpPr>
          <p:cNvPr id="165" name="Straight Arrow Connector 164"/>
          <p:cNvCxnSpPr/>
          <p:nvPr/>
        </p:nvCxnSpPr>
        <p:spPr>
          <a:xfrm>
            <a:off x="2547569" y="2621756"/>
            <a:ext cx="678180" cy="492397"/>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66" name="Straight Arrow Connector 165"/>
          <p:cNvCxnSpPr/>
          <p:nvPr/>
        </p:nvCxnSpPr>
        <p:spPr>
          <a:xfrm flipH="1" flipV="1">
            <a:off x="3186916" y="2356741"/>
            <a:ext cx="709043" cy="457201"/>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185" name="TextBox 184"/>
          <p:cNvSpPr txBox="1"/>
          <p:nvPr/>
        </p:nvSpPr>
        <p:spPr>
          <a:xfrm>
            <a:off x="8493623" y="6378245"/>
            <a:ext cx="650736" cy="369332"/>
          </a:xfrm>
          <a:prstGeom prst="rect">
            <a:avLst/>
          </a:prstGeom>
          <a:noFill/>
        </p:spPr>
        <p:txBody>
          <a:bodyPr wrap="square" rtlCol="0">
            <a:spAutoFit/>
          </a:bodyPr>
          <a:lstStyle/>
          <a:p>
            <a:r>
              <a:rPr lang="cs-CZ" b="1" dirty="0">
                <a:solidFill>
                  <a:prstClr val="white"/>
                </a:solidFill>
                <a:latin typeface="+mj-lt"/>
              </a:rPr>
              <a:t>Arc</a:t>
            </a:r>
            <a:endParaRPr lang="en-GB" b="1" dirty="0">
              <a:solidFill>
                <a:prstClr val="white"/>
              </a:solidFill>
              <a:latin typeface="+mj-lt"/>
            </a:endParaRPr>
          </a:p>
        </p:txBody>
      </p:sp>
      <p:grpSp>
        <p:nvGrpSpPr>
          <p:cNvPr id="67" name="Group 66"/>
          <p:cNvGrpSpPr/>
          <p:nvPr/>
        </p:nvGrpSpPr>
        <p:grpSpPr>
          <a:xfrm>
            <a:off x="7566230" y="2413435"/>
            <a:ext cx="1340100" cy="1501400"/>
            <a:chOff x="7523165" y="2033832"/>
            <a:chExt cx="1205304" cy="1501400"/>
          </a:xfrm>
        </p:grpSpPr>
        <p:grpSp>
          <p:nvGrpSpPr>
            <p:cNvPr id="68" name="Group 67"/>
            <p:cNvGrpSpPr/>
            <p:nvPr/>
          </p:nvGrpSpPr>
          <p:grpSpPr>
            <a:xfrm>
              <a:off x="7523165" y="2033832"/>
              <a:ext cx="1143404" cy="276999"/>
              <a:chOff x="7760395" y="2105453"/>
              <a:chExt cx="1143404" cy="276999"/>
            </a:xfrm>
          </p:grpSpPr>
          <p:sp>
            <p:nvSpPr>
              <p:cNvPr id="82" name="TextBox 81"/>
              <p:cNvSpPr txBox="1"/>
              <p:nvPr/>
            </p:nvSpPr>
            <p:spPr>
              <a:xfrm>
                <a:off x="8099942" y="2105453"/>
                <a:ext cx="803857" cy="276999"/>
              </a:xfrm>
              <a:prstGeom prst="rect">
                <a:avLst/>
              </a:prstGeom>
              <a:noFill/>
            </p:spPr>
            <p:txBody>
              <a:bodyPr wrap="square" rtlCol="0">
                <a:spAutoFit/>
              </a:bodyPr>
              <a:lstStyle/>
              <a:p>
                <a:r>
                  <a:rPr lang="cs-CZ" sz="1200" dirty="0">
                    <a:solidFill>
                      <a:prstClr val="white"/>
                    </a:solidFill>
                    <a:latin typeface="+mj-lt"/>
                  </a:rPr>
                  <a:t>  </a:t>
                </a:r>
                <a:r>
                  <a:rPr lang="cs-CZ" sz="1200" b="1" dirty="0">
                    <a:solidFill>
                      <a:prstClr val="white"/>
                    </a:solidFill>
                    <a:latin typeface="+mj-lt"/>
                  </a:rPr>
                  <a:t>1  </a:t>
                </a:r>
                <a:r>
                  <a:rPr lang="cs-CZ" sz="1200" b="1" baseline="30000" dirty="0">
                    <a:solidFill>
                      <a:prstClr val="white"/>
                    </a:solidFill>
                    <a:latin typeface="+mj-lt"/>
                  </a:rPr>
                  <a:t> </a:t>
                </a:r>
                <a:r>
                  <a:rPr lang="cs-CZ" sz="1200" b="1" dirty="0">
                    <a:solidFill>
                      <a:prstClr val="white"/>
                    </a:solidFill>
                    <a:latin typeface="+mj-lt"/>
                  </a:rPr>
                  <a:t>Wm</a:t>
                </a:r>
                <a:r>
                  <a:rPr lang="cs-CZ" sz="1200" b="1" baseline="30000" dirty="0">
                    <a:solidFill>
                      <a:prstClr val="white"/>
                    </a:solidFill>
                    <a:latin typeface="+mj-lt"/>
                  </a:rPr>
                  <a:t>-2</a:t>
                </a:r>
                <a:endParaRPr lang="en-GB" sz="1200" b="1" baseline="30000" dirty="0">
                  <a:solidFill>
                    <a:prstClr val="white"/>
                  </a:solidFill>
                  <a:latin typeface="+mj-lt"/>
                </a:endParaRPr>
              </a:p>
            </p:txBody>
          </p:sp>
          <p:cxnSp>
            <p:nvCxnSpPr>
              <p:cNvPr id="83" name="Straight Connector 82"/>
              <p:cNvCxnSpPr>
                <a:stCxn id="82" idx="1"/>
              </p:cNvCxnSpPr>
              <p:nvPr/>
            </p:nvCxnSpPr>
            <p:spPr>
              <a:xfrm flipH="1" flipV="1">
                <a:off x="7760395" y="2243952"/>
                <a:ext cx="339547" cy="1"/>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grpSp>
        <p:grpSp>
          <p:nvGrpSpPr>
            <p:cNvPr id="69" name="Group 68"/>
            <p:cNvGrpSpPr/>
            <p:nvPr/>
          </p:nvGrpSpPr>
          <p:grpSpPr>
            <a:xfrm>
              <a:off x="7523166" y="3258233"/>
              <a:ext cx="1205303" cy="276999"/>
              <a:chOff x="7760396" y="2105453"/>
              <a:chExt cx="1205303" cy="276999"/>
            </a:xfrm>
          </p:grpSpPr>
          <p:cxnSp>
            <p:nvCxnSpPr>
              <p:cNvPr id="80" name="Straight Connector 79"/>
              <p:cNvCxnSpPr>
                <a:stCxn id="81" idx="1"/>
              </p:cNvCxnSpPr>
              <p:nvPr/>
            </p:nvCxnSpPr>
            <p:spPr>
              <a:xfrm flipH="1">
                <a:off x="7760396" y="2243953"/>
                <a:ext cx="339546" cy="1"/>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81" name="TextBox 80"/>
              <p:cNvSpPr txBox="1"/>
              <p:nvPr/>
            </p:nvSpPr>
            <p:spPr>
              <a:xfrm>
                <a:off x="8099942" y="2105453"/>
                <a:ext cx="865757" cy="276999"/>
              </a:xfrm>
              <a:prstGeom prst="rect">
                <a:avLst/>
              </a:prstGeom>
              <a:noFill/>
            </p:spPr>
            <p:txBody>
              <a:bodyPr wrap="square" rtlCol="0">
                <a:spAutoFit/>
              </a:bodyPr>
              <a:lstStyle/>
              <a:p>
                <a:r>
                  <a:rPr lang="cs-CZ" sz="1200" b="1" dirty="0">
                    <a:solidFill>
                      <a:prstClr val="white"/>
                    </a:solidFill>
                    <a:latin typeface="+mj-lt"/>
                  </a:rPr>
                  <a:t>10</a:t>
                </a:r>
                <a:r>
                  <a:rPr lang="cs-CZ" sz="1200" b="1" baseline="30000" dirty="0">
                    <a:solidFill>
                      <a:prstClr val="white"/>
                    </a:solidFill>
                    <a:latin typeface="+mj-lt"/>
                  </a:rPr>
                  <a:t>-7 </a:t>
                </a:r>
                <a:r>
                  <a:rPr lang="cs-CZ" sz="1200" b="1" dirty="0">
                    <a:solidFill>
                      <a:prstClr val="white"/>
                    </a:solidFill>
                    <a:latin typeface="+mj-lt"/>
                  </a:rPr>
                  <a:t>Wm</a:t>
                </a:r>
                <a:r>
                  <a:rPr lang="cs-CZ" sz="1200" b="1" baseline="30000" dirty="0">
                    <a:solidFill>
                      <a:prstClr val="white"/>
                    </a:solidFill>
                    <a:latin typeface="+mj-lt"/>
                  </a:rPr>
                  <a:t>-2</a:t>
                </a:r>
                <a:endParaRPr lang="en-GB" sz="1200" b="1" baseline="30000" dirty="0">
                  <a:solidFill>
                    <a:prstClr val="white"/>
                  </a:solidFill>
                  <a:latin typeface="+mj-lt"/>
                </a:endParaRPr>
              </a:p>
            </p:txBody>
          </p:sp>
        </p:grpSp>
        <p:grpSp>
          <p:nvGrpSpPr>
            <p:cNvPr id="70" name="Group 69"/>
            <p:cNvGrpSpPr/>
            <p:nvPr/>
          </p:nvGrpSpPr>
          <p:grpSpPr>
            <a:xfrm>
              <a:off x="7523166" y="2851432"/>
              <a:ext cx="1205303" cy="276999"/>
              <a:chOff x="7760396" y="2105453"/>
              <a:chExt cx="1205303" cy="276999"/>
            </a:xfrm>
          </p:grpSpPr>
          <p:cxnSp>
            <p:nvCxnSpPr>
              <p:cNvPr id="78" name="Straight Connector 77"/>
              <p:cNvCxnSpPr>
                <a:stCxn id="79" idx="1"/>
              </p:cNvCxnSpPr>
              <p:nvPr/>
            </p:nvCxnSpPr>
            <p:spPr>
              <a:xfrm flipH="1">
                <a:off x="7760396" y="2243953"/>
                <a:ext cx="339546" cy="1"/>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9" name="TextBox 78"/>
              <p:cNvSpPr txBox="1"/>
              <p:nvPr/>
            </p:nvSpPr>
            <p:spPr>
              <a:xfrm>
                <a:off x="8099942" y="2105453"/>
                <a:ext cx="865757" cy="276999"/>
              </a:xfrm>
              <a:prstGeom prst="rect">
                <a:avLst/>
              </a:prstGeom>
              <a:noFill/>
            </p:spPr>
            <p:txBody>
              <a:bodyPr wrap="square" rtlCol="0">
                <a:spAutoFit/>
              </a:bodyPr>
              <a:lstStyle/>
              <a:p>
                <a:r>
                  <a:rPr lang="cs-CZ" sz="1200" b="1" dirty="0">
                    <a:solidFill>
                      <a:prstClr val="white"/>
                    </a:solidFill>
                    <a:latin typeface="+mj-lt"/>
                  </a:rPr>
                  <a:t>10</a:t>
                </a:r>
                <a:r>
                  <a:rPr lang="cs-CZ" sz="1200" b="1" baseline="30000" dirty="0">
                    <a:solidFill>
                      <a:prstClr val="white"/>
                    </a:solidFill>
                    <a:latin typeface="+mj-lt"/>
                  </a:rPr>
                  <a:t>--5 </a:t>
                </a:r>
                <a:r>
                  <a:rPr lang="cs-CZ" sz="1200" b="1" dirty="0">
                    <a:solidFill>
                      <a:prstClr val="white"/>
                    </a:solidFill>
                    <a:latin typeface="+mj-lt"/>
                  </a:rPr>
                  <a:t>Wm</a:t>
                </a:r>
                <a:r>
                  <a:rPr lang="cs-CZ" sz="1200" b="1" baseline="30000" dirty="0">
                    <a:solidFill>
                      <a:prstClr val="white"/>
                    </a:solidFill>
                    <a:latin typeface="+mj-lt"/>
                  </a:rPr>
                  <a:t>-2</a:t>
                </a:r>
                <a:endParaRPr lang="en-GB" sz="1200" b="1" baseline="30000" dirty="0">
                  <a:solidFill>
                    <a:prstClr val="white"/>
                  </a:solidFill>
                  <a:latin typeface="+mj-lt"/>
                </a:endParaRPr>
              </a:p>
            </p:txBody>
          </p:sp>
        </p:grpSp>
        <p:grpSp>
          <p:nvGrpSpPr>
            <p:cNvPr id="71" name="Group 70"/>
            <p:cNvGrpSpPr/>
            <p:nvPr/>
          </p:nvGrpSpPr>
          <p:grpSpPr>
            <a:xfrm>
              <a:off x="7523165" y="2440631"/>
              <a:ext cx="1205304" cy="276999"/>
              <a:chOff x="7760396" y="2105453"/>
              <a:chExt cx="1205304" cy="276999"/>
            </a:xfrm>
          </p:grpSpPr>
          <p:cxnSp>
            <p:nvCxnSpPr>
              <p:cNvPr id="76" name="Straight Connector 75"/>
              <p:cNvCxnSpPr>
                <a:stCxn id="77" idx="1"/>
              </p:cNvCxnSpPr>
              <p:nvPr/>
            </p:nvCxnSpPr>
            <p:spPr>
              <a:xfrm flipH="1">
                <a:off x="7760396" y="2243953"/>
                <a:ext cx="339546" cy="1"/>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7" name="TextBox 76"/>
              <p:cNvSpPr txBox="1"/>
              <p:nvPr/>
            </p:nvSpPr>
            <p:spPr>
              <a:xfrm>
                <a:off x="8099942" y="2105453"/>
                <a:ext cx="865758" cy="276999"/>
              </a:xfrm>
              <a:prstGeom prst="rect">
                <a:avLst/>
              </a:prstGeom>
              <a:noFill/>
            </p:spPr>
            <p:txBody>
              <a:bodyPr wrap="square" rtlCol="0">
                <a:spAutoFit/>
              </a:bodyPr>
              <a:lstStyle/>
              <a:p>
                <a:r>
                  <a:rPr lang="cs-CZ" sz="1200" b="1" dirty="0">
                    <a:solidFill>
                      <a:prstClr val="white"/>
                    </a:solidFill>
                    <a:latin typeface="+mj-lt"/>
                  </a:rPr>
                  <a:t>10</a:t>
                </a:r>
                <a:r>
                  <a:rPr lang="cs-CZ" sz="1200" b="1" baseline="30000" dirty="0">
                    <a:solidFill>
                      <a:prstClr val="white"/>
                    </a:solidFill>
                    <a:latin typeface="+mj-lt"/>
                  </a:rPr>
                  <a:t>--3 </a:t>
                </a:r>
                <a:r>
                  <a:rPr lang="cs-CZ" sz="1200" b="1" dirty="0">
                    <a:solidFill>
                      <a:prstClr val="white"/>
                    </a:solidFill>
                    <a:latin typeface="+mj-lt"/>
                  </a:rPr>
                  <a:t>Wm</a:t>
                </a:r>
                <a:r>
                  <a:rPr lang="cs-CZ" sz="1200" b="1" baseline="30000" dirty="0">
                    <a:solidFill>
                      <a:prstClr val="white"/>
                    </a:solidFill>
                    <a:latin typeface="+mj-lt"/>
                  </a:rPr>
                  <a:t>-2</a:t>
                </a:r>
                <a:endParaRPr lang="en-GB" sz="1200" b="1" baseline="30000" dirty="0">
                  <a:solidFill>
                    <a:prstClr val="white"/>
                  </a:solidFill>
                  <a:latin typeface="+mj-lt"/>
                </a:endParaRPr>
              </a:p>
            </p:txBody>
          </p:sp>
        </p:grpSp>
        <p:cxnSp>
          <p:nvCxnSpPr>
            <p:cNvPr id="74" name="Straight Connector 73"/>
            <p:cNvCxnSpPr/>
            <p:nvPr/>
          </p:nvCxnSpPr>
          <p:spPr>
            <a:xfrm flipH="1">
              <a:off x="7523166" y="3396732"/>
              <a:ext cx="215763"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pic>
          <p:nvPicPr>
            <p:cNvPr id="75" name="Picture 10" descr="\\cern.ch\dfs\Users\j\jsopouse\Documents\Documents\Presentation SynRadVac\ColorBar3.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6200000" flipV="1">
              <a:off x="7018845" y="2676651"/>
              <a:ext cx="1224404" cy="215762"/>
            </a:xfrm>
            <a:prstGeom prst="rect">
              <a:avLst/>
            </a:prstGeom>
            <a:noFill/>
            <a:effectLst>
              <a:glow rad="63500">
                <a:schemeClr val="accent2">
                  <a:satMod val="175000"/>
                  <a:alpha val="40000"/>
                </a:schemeClr>
              </a:glow>
            </a:effectLst>
            <a:extLst>
              <a:ext uri="{909E8E84-426E-40DD-AFC4-6F175D3DCCD1}">
                <a14:hiddenFill xmlns:a14="http://schemas.microsoft.com/office/drawing/2010/main">
                  <a:solidFill>
                    <a:srgbClr val="FFFFFF"/>
                  </a:solidFill>
                </a14:hiddenFill>
              </a:ext>
            </a:extLst>
          </p:spPr>
        </p:pic>
      </p:grpSp>
      <p:sp>
        <p:nvSpPr>
          <p:cNvPr id="3" name="Rectangle 2"/>
          <p:cNvSpPr/>
          <p:nvPr/>
        </p:nvSpPr>
        <p:spPr>
          <a:xfrm>
            <a:off x="1047730" y="25757"/>
            <a:ext cx="5542396" cy="52322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GB" sz="2800" dirty="0">
                <a:latin typeface="+mj-lt"/>
              </a:rPr>
              <a:t>SYNchrotron RADiation: SynRad</a:t>
            </a:r>
          </a:p>
        </p:txBody>
      </p:sp>
      <p:sp>
        <p:nvSpPr>
          <p:cNvPr id="90" name="TextBox 89"/>
          <p:cNvSpPr txBox="1"/>
          <p:nvPr/>
        </p:nvSpPr>
        <p:spPr>
          <a:xfrm>
            <a:off x="-13868" y="4551247"/>
            <a:ext cx="3575411" cy="1938992"/>
          </a:xfrm>
          <a:prstGeom prst="rect">
            <a:avLst/>
          </a:prstGeom>
          <a:noFill/>
        </p:spPr>
        <p:txBody>
          <a:bodyPr wrap="square" rtlCol="0">
            <a:spAutoFit/>
          </a:bodyPr>
          <a:lstStyle/>
          <a:p>
            <a:pPr algn="ctr"/>
            <a:r>
              <a:rPr lang="en-US" sz="4000" b="1" dirty="0">
                <a:solidFill>
                  <a:prstClr val="white"/>
                </a:solidFill>
                <a:latin typeface="+mj-lt"/>
              </a:rPr>
              <a:t>Definition of distributed photon flux</a:t>
            </a:r>
            <a:endParaRPr lang="en-GB" sz="1400" b="1" dirty="0">
              <a:solidFill>
                <a:prstClr val="white"/>
              </a:solidFill>
              <a:latin typeface="+mj-lt"/>
            </a:endParaRPr>
          </a:p>
        </p:txBody>
      </p:sp>
      <p:sp>
        <p:nvSpPr>
          <p:cNvPr id="63" name="Rectangle 62"/>
          <p:cNvSpPr/>
          <p:nvPr/>
        </p:nvSpPr>
        <p:spPr>
          <a:xfrm rot="16200000">
            <a:off x="7556730" y="3410917"/>
            <a:ext cx="2833121" cy="276999"/>
          </a:xfrm>
          <a:prstGeom prst="rect">
            <a:avLst/>
          </a:prstGeom>
        </p:spPr>
        <p:txBody>
          <a:bodyPr wrap="square">
            <a:spAutoFit/>
          </a:bodyPr>
          <a:lstStyle/>
          <a:p>
            <a:r>
              <a:rPr lang="en-GB" sz="1200" b="1" i="1" dirty="0">
                <a:solidFill>
                  <a:schemeClr val="bg2">
                    <a:lumMod val="50000"/>
                  </a:schemeClr>
                </a:solidFill>
                <a:latin typeface="Arial" panose="020B0604020202020204" pitchFamily="34" charset="0"/>
              </a:rPr>
              <a:t>Courtesy: </a:t>
            </a:r>
            <a:r>
              <a:rPr lang="en-GB" sz="1200" b="1" i="1" dirty="0" err="1">
                <a:solidFill>
                  <a:schemeClr val="bg2">
                    <a:lumMod val="50000"/>
                  </a:schemeClr>
                </a:solidFill>
                <a:latin typeface="Arial" panose="020B0604020202020204" pitchFamily="34" charset="0"/>
              </a:rPr>
              <a:t>C.Y.Vallgreen</a:t>
            </a:r>
            <a:endParaRPr lang="en-GB" sz="1200" b="1" i="1" dirty="0">
              <a:solidFill>
                <a:schemeClr val="bg2">
                  <a:lumMod val="50000"/>
                </a:schemeClr>
              </a:solidFill>
              <a:effectLst/>
              <a:latin typeface="Arial" panose="020B0604020202020204" pitchFamily="34" charset="0"/>
            </a:endParaRPr>
          </a:p>
        </p:txBody>
      </p:sp>
    </p:spTree>
    <p:extLst>
      <p:ext uri="{BB962C8B-B14F-4D97-AF65-F5344CB8AC3E}">
        <p14:creationId xmlns:p14="http://schemas.microsoft.com/office/powerpoint/2010/main" val="54026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solidFill>
                  <a:prstClr val="black">
                    <a:tint val="75000"/>
                  </a:prstClr>
                </a:solidFill>
              </a:rPr>
              <a:pPr/>
              <a:t>41</a:t>
            </a:fld>
            <a:endParaRPr lang="en-US" dirty="0">
              <a:solidFill>
                <a:prstClr val="black">
                  <a:tint val="75000"/>
                </a:prstClr>
              </a:solidFill>
            </a:endParaRPr>
          </a:p>
        </p:txBody>
      </p:sp>
      <p:sp>
        <p:nvSpPr>
          <p:cNvPr id="6" name="Title 1"/>
          <p:cNvSpPr>
            <a:spLocks noGrp="1"/>
          </p:cNvSpPr>
          <p:nvPr>
            <p:ph type="title"/>
          </p:nvPr>
        </p:nvSpPr>
        <p:spPr/>
        <p:txBody>
          <a:bodyPr>
            <a:normAutofit/>
          </a:bodyPr>
          <a:lstStyle/>
          <a:p>
            <a:r>
              <a:rPr lang="en-GB" sz="4800" dirty="0"/>
              <a:t>Material characterization: </a:t>
            </a:r>
            <a:r>
              <a:rPr lang="en-GB" sz="4800" dirty="0" err="1">
                <a:latin typeface="Symbol" panose="05050102010706020507" pitchFamily="18" charset="2"/>
              </a:rPr>
              <a:t>h</a:t>
            </a:r>
            <a:r>
              <a:rPr lang="en-GB" sz="4800" baseline="-25000" dirty="0" err="1"/>
              <a:t>ph</a:t>
            </a:r>
            <a:endParaRPr lang="en-GB" baseline="-25000" dirty="0"/>
          </a:p>
        </p:txBody>
      </p:sp>
      <p:sp>
        <p:nvSpPr>
          <p:cNvPr id="8" name="Rectangle 7"/>
          <p:cNvSpPr/>
          <p:nvPr/>
        </p:nvSpPr>
        <p:spPr>
          <a:xfrm rot="16200000">
            <a:off x="7556730" y="4419029"/>
            <a:ext cx="2833121" cy="276999"/>
          </a:xfrm>
          <a:prstGeom prst="rect">
            <a:avLst/>
          </a:prstGeom>
        </p:spPr>
        <p:txBody>
          <a:bodyPr wrap="square">
            <a:spAutoFit/>
          </a:bodyPr>
          <a:lstStyle/>
          <a:p>
            <a:r>
              <a:rPr lang="en-GB" sz="1200" b="1" i="1" dirty="0">
                <a:solidFill>
                  <a:schemeClr val="bg2">
                    <a:lumMod val="50000"/>
                  </a:schemeClr>
                </a:solidFill>
                <a:latin typeface="Arial" panose="020B0604020202020204" pitchFamily="34" charset="0"/>
              </a:rPr>
              <a:t>Courtesy: </a:t>
            </a:r>
            <a:r>
              <a:rPr lang="en-GB" sz="1200" b="1" i="1" dirty="0" err="1">
                <a:solidFill>
                  <a:schemeClr val="bg2">
                    <a:lumMod val="50000"/>
                  </a:schemeClr>
                </a:solidFill>
                <a:latin typeface="Arial" panose="020B0604020202020204" pitchFamily="34" charset="0"/>
              </a:rPr>
              <a:t>M.Ady</a:t>
            </a:r>
            <a:r>
              <a:rPr lang="en-GB" sz="1200" b="1" i="1" dirty="0">
                <a:solidFill>
                  <a:schemeClr val="bg2">
                    <a:lumMod val="50000"/>
                  </a:schemeClr>
                </a:solidFill>
                <a:latin typeface="Arial" panose="020B0604020202020204" pitchFamily="34" charset="0"/>
              </a:rPr>
              <a:t> et Al. IPAC15</a:t>
            </a:r>
            <a:endParaRPr lang="en-GB" sz="1200" b="1" i="1" dirty="0">
              <a:solidFill>
                <a:schemeClr val="bg2">
                  <a:lumMod val="50000"/>
                </a:schemeClr>
              </a:solidFill>
              <a:effectLst/>
              <a:latin typeface="Arial" panose="020B0604020202020204" pitchFamily="34" charset="0"/>
            </a:endParaRPr>
          </a:p>
        </p:txBody>
      </p:sp>
      <p:pic>
        <p:nvPicPr>
          <p:cNvPr id="3" name="Picture 2"/>
          <p:cNvPicPr>
            <a:picLocks noChangeAspect="1"/>
          </p:cNvPicPr>
          <p:nvPr/>
        </p:nvPicPr>
        <p:blipFill>
          <a:blip r:embed="rId2"/>
          <a:stretch>
            <a:fillRect/>
          </a:stretch>
        </p:blipFill>
        <p:spPr>
          <a:xfrm>
            <a:off x="3459815" y="1173935"/>
            <a:ext cx="5389103" cy="4676750"/>
          </a:xfrm>
          <a:prstGeom prst="rect">
            <a:avLst/>
          </a:prstGeom>
        </p:spPr>
      </p:pic>
      <p:pic>
        <p:nvPicPr>
          <p:cNvPr id="9" name="Picture 8"/>
          <p:cNvPicPr>
            <a:picLocks noChangeAspect="1"/>
          </p:cNvPicPr>
          <p:nvPr/>
        </p:nvPicPr>
        <p:blipFill>
          <a:blip r:embed="rId3"/>
          <a:stretch>
            <a:fillRect/>
          </a:stretch>
        </p:blipFill>
        <p:spPr>
          <a:xfrm>
            <a:off x="457200" y="1772816"/>
            <a:ext cx="2991605" cy="3672408"/>
          </a:xfrm>
          <a:prstGeom prst="rect">
            <a:avLst/>
          </a:prstGeom>
        </p:spPr>
      </p:pic>
      <p:sp>
        <p:nvSpPr>
          <p:cNvPr id="2" name="Footer Placeholder 3">
            <a:extLst>
              <a:ext uri="{FF2B5EF4-FFF2-40B4-BE49-F238E27FC236}">
                <a16:creationId xmlns:a16="http://schemas.microsoft.com/office/drawing/2014/main" id="{4989189C-3407-E170-4574-A52792B55DA4}"/>
              </a:ext>
            </a:extLst>
          </p:cNvPr>
          <p:cNvSpPr>
            <a:spLocks noGrp="1"/>
          </p:cNvSpPr>
          <p:nvPr>
            <p:ph type="ftr" sz="quarter" idx="11"/>
          </p:nvPr>
        </p:nvSpPr>
        <p:spPr>
          <a:xfrm>
            <a:off x="3419872" y="6381328"/>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Tree>
    <p:extLst>
      <p:ext uri="{BB962C8B-B14F-4D97-AF65-F5344CB8AC3E}">
        <p14:creationId xmlns:p14="http://schemas.microsoft.com/office/powerpoint/2010/main" val="270643548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723" y="44624"/>
            <a:ext cx="8226854" cy="1098148"/>
          </a:xfrm>
        </p:spPr>
        <p:txBody>
          <a:bodyPr>
            <a:normAutofit fontScale="90000"/>
          </a:bodyPr>
          <a:lstStyle/>
          <a:p>
            <a:pPr algn="ctr"/>
            <a:r>
              <a:rPr lang="en-GB" dirty="0"/>
              <a:t>Definition of the SEY Threshold &amp; Electron Flux</a:t>
            </a:r>
          </a:p>
        </p:txBody>
      </p:sp>
      <p:sp>
        <p:nvSpPr>
          <p:cNvPr id="5" name="Slide Number Placeholder 4"/>
          <p:cNvSpPr>
            <a:spLocks noGrp="1"/>
          </p:cNvSpPr>
          <p:nvPr>
            <p:ph type="sldNum" sz="quarter" idx="4"/>
          </p:nvPr>
        </p:nvSpPr>
        <p:spPr/>
        <p:txBody>
          <a:bodyPr/>
          <a:lstStyle/>
          <a:p>
            <a:fld id="{17918391-D411-FE40-AAD7-861AE5233E0E}" type="slidenum">
              <a:rPr lang="en-US" smtClean="0">
                <a:solidFill>
                  <a:prstClr val="black">
                    <a:tint val="75000"/>
                  </a:prstClr>
                </a:solidFill>
              </a:rPr>
              <a:pPr/>
              <a:t>42</a:t>
            </a:fld>
            <a:endParaRPr lang="en-US" dirty="0">
              <a:solidFill>
                <a:prstClr val="black">
                  <a:tint val="75000"/>
                </a:prstClr>
              </a:solidFill>
            </a:endParaRPr>
          </a:p>
        </p:txBody>
      </p:sp>
      <p:sp>
        <p:nvSpPr>
          <p:cNvPr id="48" name="Rectangle 47"/>
          <p:cNvSpPr/>
          <p:nvPr/>
        </p:nvSpPr>
        <p:spPr>
          <a:xfrm>
            <a:off x="2168872" y="1799474"/>
            <a:ext cx="2043088" cy="4124206"/>
          </a:xfrm>
          <a:prstGeom prst="rect">
            <a:avLst/>
          </a:prstGeom>
        </p:spPr>
        <p:txBody>
          <a:bodyPr wrap="square">
            <a:spAutoFit/>
          </a:bodyPr>
          <a:lstStyle/>
          <a:p>
            <a:r>
              <a:rPr lang="cs-CZ" dirty="0">
                <a:latin typeface="+mj-lt"/>
                <a:ea typeface="Verdana" panose="020B0604030504040204" pitchFamily="34" charset="0"/>
                <a:cs typeface="Verdana" panose="020B0604030504040204" pitchFamily="34" charset="0"/>
              </a:rPr>
              <a:t>Without Field:</a:t>
            </a:r>
          </a:p>
          <a:p>
            <a:pPr marL="285750" indent="-285750">
              <a:buFont typeface="Arial" panose="020B0604020202020204" pitchFamily="34" charset="0"/>
              <a:buChar char="•"/>
            </a:pPr>
            <a:r>
              <a:rPr lang="cs-CZ" sz="1600" dirty="0">
                <a:latin typeface="+mj-lt"/>
                <a:ea typeface="Verdana" panose="020B0604030504040204" pitchFamily="34" charset="0"/>
                <a:cs typeface="Verdana" panose="020B0604030504040204" pitchFamily="34" charset="0"/>
              </a:rPr>
              <a:t>High </a:t>
            </a:r>
            <a:r>
              <a:rPr lang="en-US" sz="1600" dirty="0">
                <a:latin typeface="+mj-lt"/>
                <a:ea typeface="Verdana" panose="020B0604030504040204" pitchFamily="34" charset="0"/>
                <a:cs typeface="Verdana" panose="020B0604030504040204" pitchFamily="34" charset="0"/>
              </a:rPr>
              <a:t>SEY </a:t>
            </a:r>
            <a:r>
              <a:rPr lang="cs-CZ" sz="1600" dirty="0">
                <a:latin typeface="+mj-lt"/>
                <a:ea typeface="Verdana" panose="020B0604030504040204" pitchFamily="34" charset="0"/>
                <a:cs typeface="Verdana" panose="020B0604030504040204" pitchFamily="34" charset="0"/>
              </a:rPr>
              <a:t>treshold</a:t>
            </a:r>
            <a:endParaRPr lang="en-US" sz="1600" dirty="0">
              <a:latin typeface="+mj-lt"/>
              <a:ea typeface="Verdana" panose="020B0604030504040204" pitchFamily="34" charset="0"/>
              <a:cs typeface="Verdana" panose="020B0604030504040204" pitchFamily="34" charset="0"/>
            </a:endParaRPr>
          </a:p>
          <a:p>
            <a:pPr marL="285750" indent="-285750">
              <a:buFont typeface="Arial" panose="020B0604020202020204" pitchFamily="34" charset="0"/>
              <a:buChar char="•"/>
            </a:pPr>
            <a:endParaRPr lang="en-US" sz="1600" dirty="0">
              <a:latin typeface="+mj-lt"/>
              <a:ea typeface="Verdana" panose="020B0604030504040204" pitchFamily="34" charset="0"/>
              <a:cs typeface="Verdana" panose="020B0604030504040204" pitchFamily="34" charset="0"/>
            </a:endParaRPr>
          </a:p>
          <a:p>
            <a:pPr marL="285750" indent="-285750">
              <a:buFont typeface="Arial" panose="020B0604020202020204" pitchFamily="34" charset="0"/>
              <a:buChar char="•"/>
            </a:pPr>
            <a:endParaRPr lang="en-US" sz="1600" dirty="0">
              <a:latin typeface="+mj-lt"/>
              <a:ea typeface="Verdana" panose="020B0604030504040204" pitchFamily="34" charset="0"/>
              <a:cs typeface="Verdana" panose="020B0604030504040204" pitchFamily="34" charset="0"/>
            </a:endParaRPr>
          </a:p>
          <a:p>
            <a:r>
              <a:rPr lang="cs-CZ" dirty="0">
                <a:ea typeface="Verdana" panose="020B0604030504040204" pitchFamily="34" charset="0"/>
                <a:cs typeface="Verdana" panose="020B0604030504040204" pitchFamily="34" charset="0"/>
              </a:rPr>
              <a:t>Dipole Field:</a:t>
            </a:r>
          </a:p>
          <a:p>
            <a:pPr marL="285750" indent="-285750">
              <a:buFont typeface="Arial" panose="020B0604020202020204" pitchFamily="34" charset="0"/>
              <a:buChar char="•"/>
            </a:pPr>
            <a:r>
              <a:rPr lang="en-US" sz="1600" dirty="0">
                <a:ea typeface="Verdana" panose="020B0604030504040204" pitchFamily="34" charset="0"/>
                <a:cs typeface="Verdana" panose="020B0604030504040204" pitchFamily="34" charset="0"/>
              </a:rPr>
              <a:t>Concentrated electron flux</a:t>
            </a:r>
          </a:p>
          <a:p>
            <a:pPr marL="285750" indent="-285750">
              <a:buFont typeface="Arial" panose="020B0604020202020204" pitchFamily="34" charset="0"/>
              <a:buChar char="•"/>
            </a:pPr>
            <a:endParaRPr lang="cs-CZ" sz="1600" dirty="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endParaRPr lang="en-US" sz="1600" dirty="0">
              <a:latin typeface="+mj-lt"/>
              <a:ea typeface="Verdana" panose="020B0604030504040204" pitchFamily="34" charset="0"/>
              <a:cs typeface="Verdana" panose="020B0604030504040204" pitchFamily="34" charset="0"/>
            </a:endParaRPr>
          </a:p>
          <a:p>
            <a:pPr marL="285750" indent="-285750">
              <a:buFont typeface="Arial" panose="020B0604020202020204" pitchFamily="34" charset="0"/>
              <a:buChar char="•"/>
            </a:pPr>
            <a:endParaRPr lang="en-US" sz="1600" dirty="0">
              <a:latin typeface="+mj-lt"/>
              <a:ea typeface="Verdana" panose="020B0604030504040204" pitchFamily="34" charset="0"/>
              <a:cs typeface="Verdana" panose="020B0604030504040204" pitchFamily="34" charset="0"/>
            </a:endParaRPr>
          </a:p>
          <a:p>
            <a:pPr marL="285750" indent="-285750">
              <a:buFont typeface="Arial" panose="020B0604020202020204" pitchFamily="34" charset="0"/>
              <a:buChar char="•"/>
            </a:pPr>
            <a:endParaRPr lang="en-US" sz="1600" dirty="0">
              <a:latin typeface="+mj-lt"/>
              <a:ea typeface="Verdana" panose="020B0604030504040204" pitchFamily="34" charset="0"/>
              <a:cs typeface="Verdana" panose="020B0604030504040204" pitchFamily="34" charset="0"/>
            </a:endParaRPr>
          </a:p>
          <a:p>
            <a:r>
              <a:rPr lang="cs-CZ" dirty="0">
                <a:ea typeface="Verdana" panose="020B0604030504040204" pitchFamily="34" charset="0"/>
                <a:cs typeface="Verdana" panose="020B0604030504040204" pitchFamily="34" charset="0"/>
              </a:rPr>
              <a:t>Quadrupole Field</a:t>
            </a:r>
            <a:r>
              <a:rPr lang="cs-CZ" sz="1600" dirty="0">
                <a:ea typeface="Verdana" panose="020B0604030504040204" pitchFamily="34" charset="0"/>
                <a:cs typeface="Verdana" panose="020B0604030504040204" pitchFamily="34" charset="0"/>
              </a:rPr>
              <a:t>:</a:t>
            </a:r>
          </a:p>
          <a:p>
            <a:pPr marL="285750" indent="-285750">
              <a:buFont typeface="Arial" panose="020B0604020202020204" pitchFamily="34" charset="0"/>
              <a:buChar char="•"/>
            </a:pPr>
            <a:r>
              <a:rPr lang="cs-CZ" sz="1600" dirty="0">
                <a:ea typeface="Verdana" panose="020B0604030504040204" pitchFamily="34" charset="0"/>
                <a:cs typeface="Verdana" panose="020B0604030504040204" pitchFamily="34" charset="0"/>
              </a:rPr>
              <a:t>Trapping effect, area dependent on magnetic field</a:t>
            </a:r>
          </a:p>
        </p:txBody>
      </p:sp>
      <p:sp>
        <p:nvSpPr>
          <p:cNvPr id="50" name="Rectangle 49"/>
          <p:cNvSpPr/>
          <p:nvPr/>
        </p:nvSpPr>
        <p:spPr>
          <a:xfrm>
            <a:off x="-32073" y="6003906"/>
            <a:ext cx="1922321" cy="246221"/>
          </a:xfrm>
          <a:prstGeom prst="rect">
            <a:avLst/>
          </a:prstGeom>
        </p:spPr>
        <p:txBody>
          <a:bodyPr wrap="none">
            <a:spAutoFit/>
          </a:bodyPr>
          <a:lstStyle/>
          <a:p>
            <a:r>
              <a:rPr lang="en-US" sz="1000" dirty="0">
                <a:latin typeface="+mj-lt"/>
                <a:ea typeface="Verdana" panose="020B0604030504040204" pitchFamily="34" charset="0"/>
                <a:cs typeface="Verdana" panose="020B0604030504040204" pitchFamily="34" charset="0"/>
              </a:rPr>
              <a:t>Example of LHC Beam Screen</a:t>
            </a:r>
            <a:endParaRPr lang="cs-CZ" sz="1000" dirty="0">
              <a:latin typeface="+mj-lt"/>
              <a:ea typeface="Verdana" panose="020B0604030504040204" pitchFamily="34" charset="0"/>
              <a:cs typeface="Verdana" panose="020B0604030504040204" pitchFamily="34" charset="0"/>
            </a:endParaRPr>
          </a:p>
        </p:txBody>
      </p:sp>
      <p:grpSp>
        <p:nvGrpSpPr>
          <p:cNvPr id="55" name="Group 54"/>
          <p:cNvGrpSpPr/>
          <p:nvPr/>
        </p:nvGrpSpPr>
        <p:grpSpPr>
          <a:xfrm>
            <a:off x="107504" y="1606779"/>
            <a:ext cx="1989360" cy="4558525"/>
            <a:chOff x="395536" y="1556792"/>
            <a:chExt cx="1989360" cy="4558525"/>
          </a:xfrm>
        </p:grpSpPr>
        <p:grpSp>
          <p:nvGrpSpPr>
            <p:cNvPr id="6" name="Group 5"/>
            <p:cNvGrpSpPr/>
            <p:nvPr/>
          </p:nvGrpSpPr>
          <p:grpSpPr>
            <a:xfrm>
              <a:off x="395536" y="4675317"/>
              <a:ext cx="1440000" cy="1440000"/>
              <a:chOff x="1588037" y="1309068"/>
              <a:chExt cx="4679823" cy="4473980"/>
            </a:xfrm>
            <a:effectLst>
              <a:glow rad="228600">
                <a:schemeClr val="accent3">
                  <a:satMod val="175000"/>
                  <a:alpha val="40000"/>
                </a:schemeClr>
              </a:glow>
            </a:effectLst>
          </p:grpSpPr>
          <p:grpSp>
            <p:nvGrpSpPr>
              <p:cNvPr id="7" name="Group 6"/>
              <p:cNvGrpSpPr/>
              <p:nvPr/>
            </p:nvGrpSpPr>
            <p:grpSpPr>
              <a:xfrm>
                <a:off x="1666641" y="1311744"/>
                <a:ext cx="4590975" cy="4471304"/>
                <a:chOff x="1666641" y="1311744"/>
                <a:chExt cx="4590975" cy="4471304"/>
              </a:xfrm>
            </p:grpSpPr>
            <p:sp>
              <p:nvSpPr>
                <p:cNvPr id="15" name="Rectangle 14"/>
                <p:cNvSpPr/>
                <p:nvPr/>
              </p:nvSpPr>
              <p:spPr>
                <a:xfrm>
                  <a:off x="2602552" y="1817367"/>
                  <a:ext cx="2739643" cy="345470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16" name="Arc 15"/>
                <p:cNvSpPr/>
                <p:nvPr/>
              </p:nvSpPr>
              <p:spPr>
                <a:xfrm>
                  <a:off x="1666641" y="1311744"/>
                  <a:ext cx="4471305" cy="4471304"/>
                </a:xfrm>
                <a:prstGeom prst="arc">
                  <a:avLst>
                    <a:gd name="adj1" fmla="val 18521910"/>
                    <a:gd name="adj2" fmla="val 3042663"/>
                  </a:avLst>
                </a:prstGeom>
                <a:solidFill>
                  <a:schemeClr val="bg1"/>
                </a:solidFill>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7" name="Arc 16"/>
                <p:cNvSpPr/>
                <p:nvPr/>
              </p:nvSpPr>
              <p:spPr>
                <a:xfrm flipH="1">
                  <a:off x="1786311" y="1311744"/>
                  <a:ext cx="4471305" cy="4471304"/>
                </a:xfrm>
                <a:prstGeom prst="arc">
                  <a:avLst>
                    <a:gd name="adj1" fmla="val 18521910"/>
                    <a:gd name="adj2" fmla="val 3042663"/>
                  </a:avLst>
                </a:prstGeom>
                <a:solidFill>
                  <a:schemeClr val="bg1"/>
                </a:solidFill>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18" name="Straight Connector 17"/>
                <p:cNvCxnSpPr/>
                <p:nvPr/>
              </p:nvCxnSpPr>
              <p:spPr>
                <a:xfrm flipH="1">
                  <a:off x="2602552" y="1817367"/>
                  <a:ext cx="2739643"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2602552" y="5272074"/>
                  <a:ext cx="2739643"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grpSp>
          <p:pic>
            <p:nvPicPr>
              <p:cNvPr id="8" name="Picture 2" descr="\\cern.ch\dfs\Users\j\jsopouse\Documents\Data\ECLOUDPictures\Pass100Changed.png"/>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1816" t="10055" r="26000" b="15134"/>
              <a:stretch/>
            </p:blipFill>
            <p:spPr bwMode="auto">
              <a:xfrm>
                <a:off x="1588037" y="1339850"/>
                <a:ext cx="4577912" cy="4130675"/>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p:cNvGrpSpPr/>
              <p:nvPr/>
            </p:nvGrpSpPr>
            <p:grpSpPr>
              <a:xfrm>
                <a:off x="1676885" y="1309068"/>
                <a:ext cx="4590975" cy="4471304"/>
                <a:chOff x="1666641" y="1311744"/>
                <a:chExt cx="4590975" cy="4471304"/>
              </a:xfrm>
              <a:noFill/>
            </p:grpSpPr>
            <p:sp>
              <p:nvSpPr>
                <p:cNvPr id="10" name="Rectangle 9"/>
                <p:cNvSpPr/>
                <p:nvPr/>
              </p:nvSpPr>
              <p:spPr>
                <a:xfrm>
                  <a:off x="2602552" y="1817367"/>
                  <a:ext cx="2739643" cy="3454707"/>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11" name="Arc 10"/>
                <p:cNvSpPr/>
                <p:nvPr/>
              </p:nvSpPr>
              <p:spPr>
                <a:xfrm>
                  <a:off x="1666641" y="1311744"/>
                  <a:ext cx="4471305" cy="4471304"/>
                </a:xfrm>
                <a:prstGeom prst="arc">
                  <a:avLst>
                    <a:gd name="adj1" fmla="val 18521910"/>
                    <a:gd name="adj2" fmla="val 3042663"/>
                  </a:avLst>
                </a:prstGeom>
                <a:grpFill/>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2" name="Arc 11"/>
                <p:cNvSpPr/>
                <p:nvPr/>
              </p:nvSpPr>
              <p:spPr>
                <a:xfrm flipH="1">
                  <a:off x="1786311" y="1311744"/>
                  <a:ext cx="4471305" cy="4471304"/>
                </a:xfrm>
                <a:prstGeom prst="arc">
                  <a:avLst>
                    <a:gd name="adj1" fmla="val 18521910"/>
                    <a:gd name="adj2" fmla="val 3042663"/>
                  </a:avLst>
                </a:prstGeom>
                <a:grpFill/>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13" name="Straight Connector 12"/>
                <p:cNvCxnSpPr/>
                <p:nvPr/>
              </p:nvCxnSpPr>
              <p:spPr>
                <a:xfrm flipH="1">
                  <a:off x="2602552" y="1817367"/>
                  <a:ext cx="2739643" cy="0"/>
                </a:xfrm>
                <a:prstGeom prst="line">
                  <a:avLst/>
                </a:prstGeom>
                <a:grpFill/>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H="1">
                  <a:off x="2602552" y="5272074"/>
                  <a:ext cx="2739643" cy="0"/>
                </a:xfrm>
                <a:prstGeom prst="line">
                  <a:avLst/>
                </a:prstGeom>
                <a:grpFill/>
                <a:ln>
                  <a:solidFill>
                    <a:srgbClr val="000000"/>
                  </a:solidFill>
                </a:ln>
                <a:effectLst/>
              </p:spPr>
              <p:style>
                <a:lnRef idx="2">
                  <a:schemeClr val="accent1"/>
                </a:lnRef>
                <a:fillRef idx="0">
                  <a:schemeClr val="accent1"/>
                </a:fillRef>
                <a:effectRef idx="1">
                  <a:schemeClr val="accent1"/>
                </a:effectRef>
                <a:fontRef idx="minor">
                  <a:schemeClr val="tx1"/>
                </a:fontRef>
              </p:style>
            </p:cxnSp>
          </p:grpSp>
        </p:grpSp>
        <p:grpSp>
          <p:nvGrpSpPr>
            <p:cNvPr id="20" name="Group 19"/>
            <p:cNvGrpSpPr/>
            <p:nvPr/>
          </p:nvGrpSpPr>
          <p:grpSpPr>
            <a:xfrm>
              <a:off x="395536" y="1556792"/>
              <a:ext cx="1440000" cy="1440000"/>
              <a:chOff x="1344903" y="1258292"/>
              <a:chExt cx="2152038" cy="2094969"/>
            </a:xfrm>
            <a:effectLst>
              <a:glow rad="228600">
                <a:schemeClr val="accent4">
                  <a:satMod val="175000"/>
                  <a:alpha val="40000"/>
                </a:schemeClr>
              </a:glow>
            </a:effectLst>
          </p:grpSpPr>
          <p:grpSp>
            <p:nvGrpSpPr>
              <p:cNvPr id="21" name="Group 20"/>
              <p:cNvGrpSpPr/>
              <p:nvPr/>
            </p:nvGrpSpPr>
            <p:grpSpPr>
              <a:xfrm>
                <a:off x="1347190" y="1259546"/>
                <a:ext cx="2149751" cy="2093715"/>
                <a:chOff x="1666641" y="1311744"/>
                <a:chExt cx="4590975" cy="4471304"/>
              </a:xfrm>
            </p:grpSpPr>
            <p:sp>
              <p:nvSpPr>
                <p:cNvPr id="29" name="Rectangle 28"/>
                <p:cNvSpPr/>
                <p:nvPr/>
              </p:nvSpPr>
              <p:spPr>
                <a:xfrm>
                  <a:off x="2602552" y="1817367"/>
                  <a:ext cx="2739643" cy="345470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30" name="Arc 29"/>
                <p:cNvSpPr/>
                <p:nvPr/>
              </p:nvSpPr>
              <p:spPr>
                <a:xfrm>
                  <a:off x="1666641" y="1311744"/>
                  <a:ext cx="4471305" cy="4471304"/>
                </a:xfrm>
                <a:prstGeom prst="arc">
                  <a:avLst>
                    <a:gd name="adj1" fmla="val 18521910"/>
                    <a:gd name="adj2" fmla="val 3042663"/>
                  </a:avLst>
                </a:prstGeom>
                <a:solidFill>
                  <a:schemeClr val="bg1"/>
                </a:solidFill>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31" name="Arc 30"/>
                <p:cNvSpPr/>
                <p:nvPr/>
              </p:nvSpPr>
              <p:spPr>
                <a:xfrm flipH="1">
                  <a:off x="1786311" y="1311744"/>
                  <a:ext cx="4471305" cy="4471304"/>
                </a:xfrm>
                <a:prstGeom prst="arc">
                  <a:avLst>
                    <a:gd name="adj1" fmla="val 18521910"/>
                    <a:gd name="adj2" fmla="val 3042663"/>
                  </a:avLst>
                </a:prstGeom>
                <a:solidFill>
                  <a:schemeClr val="bg1"/>
                </a:solidFill>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32" name="Straight Connector 31"/>
                <p:cNvCxnSpPr/>
                <p:nvPr/>
              </p:nvCxnSpPr>
              <p:spPr>
                <a:xfrm flipH="1">
                  <a:off x="2602552" y="1817367"/>
                  <a:ext cx="2739643"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flipH="1">
                  <a:off x="2602552" y="5272074"/>
                  <a:ext cx="2739643"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grpSp>
          <p:pic>
            <p:nvPicPr>
              <p:cNvPr id="22" name="Picture 2" descr="\\cern.ch\dfs\Users\j\jsopouse\Documents\Data\ECLOUDPictures\NoFiel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00940" y="1498186"/>
                <a:ext cx="2039966" cy="1616434"/>
              </a:xfrm>
              <a:prstGeom prst="rect">
                <a:avLst/>
              </a:prstGeom>
              <a:noFill/>
              <a:extLst>
                <a:ext uri="{909E8E84-426E-40DD-AFC4-6F175D3DCCD1}">
                  <a14:hiddenFill xmlns:a14="http://schemas.microsoft.com/office/drawing/2010/main">
                    <a:solidFill>
                      <a:srgbClr val="FFFFFF"/>
                    </a:solidFill>
                  </a14:hiddenFill>
                </a:ext>
              </a:extLst>
            </p:spPr>
          </p:pic>
          <p:grpSp>
            <p:nvGrpSpPr>
              <p:cNvPr id="23" name="Group 22"/>
              <p:cNvGrpSpPr/>
              <p:nvPr/>
            </p:nvGrpSpPr>
            <p:grpSpPr>
              <a:xfrm>
                <a:off x="1344903" y="1258292"/>
                <a:ext cx="2149751" cy="2093715"/>
                <a:chOff x="1666641" y="1311744"/>
                <a:chExt cx="4590975" cy="4471304"/>
              </a:xfrm>
              <a:noFill/>
            </p:grpSpPr>
            <p:sp>
              <p:nvSpPr>
                <p:cNvPr id="24" name="Rectangle 23"/>
                <p:cNvSpPr/>
                <p:nvPr/>
              </p:nvSpPr>
              <p:spPr>
                <a:xfrm>
                  <a:off x="2602552" y="1817367"/>
                  <a:ext cx="2739643" cy="3454707"/>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25" name="Arc 24"/>
                <p:cNvSpPr/>
                <p:nvPr/>
              </p:nvSpPr>
              <p:spPr>
                <a:xfrm>
                  <a:off x="1666641" y="1311744"/>
                  <a:ext cx="4471305" cy="4471304"/>
                </a:xfrm>
                <a:prstGeom prst="arc">
                  <a:avLst>
                    <a:gd name="adj1" fmla="val 18521910"/>
                    <a:gd name="adj2" fmla="val 3042663"/>
                  </a:avLst>
                </a:prstGeom>
                <a:grpFill/>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6" name="Arc 25"/>
                <p:cNvSpPr/>
                <p:nvPr/>
              </p:nvSpPr>
              <p:spPr>
                <a:xfrm flipH="1">
                  <a:off x="1786311" y="1311744"/>
                  <a:ext cx="4471305" cy="4471304"/>
                </a:xfrm>
                <a:prstGeom prst="arc">
                  <a:avLst>
                    <a:gd name="adj1" fmla="val 18521910"/>
                    <a:gd name="adj2" fmla="val 3042663"/>
                  </a:avLst>
                </a:prstGeom>
                <a:grpFill/>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27" name="Straight Connector 26"/>
                <p:cNvCxnSpPr/>
                <p:nvPr/>
              </p:nvCxnSpPr>
              <p:spPr>
                <a:xfrm flipH="1">
                  <a:off x="2602552" y="1817367"/>
                  <a:ext cx="2739643" cy="0"/>
                </a:xfrm>
                <a:prstGeom prst="line">
                  <a:avLst/>
                </a:prstGeom>
                <a:grpFill/>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flipH="1">
                  <a:off x="2602552" y="5272074"/>
                  <a:ext cx="2739643" cy="0"/>
                </a:xfrm>
                <a:prstGeom prst="line">
                  <a:avLst/>
                </a:prstGeom>
                <a:grpFill/>
                <a:ln>
                  <a:solidFill>
                    <a:srgbClr val="000000"/>
                  </a:solidFill>
                </a:ln>
                <a:effectLst/>
              </p:spPr>
              <p:style>
                <a:lnRef idx="2">
                  <a:schemeClr val="accent1"/>
                </a:lnRef>
                <a:fillRef idx="0">
                  <a:schemeClr val="accent1"/>
                </a:fillRef>
                <a:effectRef idx="1">
                  <a:schemeClr val="accent1"/>
                </a:effectRef>
                <a:fontRef idx="minor">
                  <a:schemeClr val="tx1"/>
                </a:fontRef>
              </p:style>
            </p:cxnSp>
          </p:grpSp>
        </p:grpSp>
        <p:grpSp>
          <p:nvGrpSpPr>
            <p:cNvPr id="34" name="Group 33"/>
            <p:cNvGrpSpPr/>
            <p:nvPr/>
          </p:nvGrpSpPr>
          <p:grpSpPr>
            <a:xfrm>
              <a:off x="395536" y="3116055"/>
              <a:ext cx="1440000" cy="1440000"/>
              <a:chOff x="4154778" y="3791942"/>
              <a:chExt cx="2152038" cy="2094969"/>
            </a:xfrm>
            <a:effectLst>
              <a:glow rad="228600">
                <a:schemeClr val="accent3">
                  <a:satMod val="175000"/>
                  <a:alpha val="40000"/>
                </a:schemeClr>
              </a:glow>
            </a:effectLst>
          </p:grpSpPr>
          <p:grpSp>
            <p:nvGrpSpPr>
              <p:cNvPr id="35" name="Group 34"/>
              <p:cNvGrpSpPr/>
              <p:nvPr/>
            </p:nvGrpSpPr>
            <p:grpSpPr>
              <a:xfrm>
                <a:off x="4157065" y="3793196"/>
                <a:ext cx="2149751" cy="2093715"/>
                <a:chOff x="1666641" y="1311744"/>
                <a:chExt cx="4590975" cy="4471304"/>
              </a:xfrm>
            </p:grpSpPr>
            <p:sp>
              <p:nvSpPr>
                <p:cNvPr id="43" name="Rectangle 42"/>
                <p:cNvSpPr/>
                <p:nvPr/>
              </p:nvSpPr>
              <p:spPr>
                <a:xfrm>
                  <a:off x="2602552" y="1817367"/>
                  <a:ext cx="2739643" cy="345470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44" name="Arc 43"/>
                <p:cNvSpPr/>
                <p:nvPr/>
              </p:nvSpPr>
              <p:spPr>
                <a:xfrm>
                  <a:off x="1666641" y="1311744"/>
                  <a:ext cx="4471305" cy="4471304"/>
                </a:xfrm>
                <a:prstGeom prst="arc">
                  <a:avLst>
                    <a:gd name="adj1" fmla="val 18521910"/>
                    <a:gd name="adj2" fmla="val 3042663"/>
                  </a:avLst>
                </a:prstGeom>
                <a:solidFill>
                  <a:schemeClr val="bg1"/>
                </a:solidFill>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45" name="Arc 44"/>
                <p:cNvSpPr/>
                <p:nvPr/>
              </p:nvSpPr>
              <p:spPr>
                <a:xfrm flipH="1">
                  <a:off x="1786311" y="1311744"/>
                  <a:ext cx="4471305" cy="4471304"/>
                </a:xfrm>
                <a:prstGeom prst="arc">
                  <a:avLst>
                    <a:gd name="adj1" fmla="val 18521910"/>
                    <a:gd name="adj2" fmla="val 3042663"/>
                  </a:avLst>
                </a:prstGeom>
                <a:solidFill>
                  <a:schemeClr val="bg1"/>
                </a:solidFill>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46" name="Straight Connector 45"/>
                <p:cNvCxnSpPr/>
                <p:nvPr/>
              </p:nvCxnSpPr>
              <p:spPr>
                <a:xfrm flipH="1">
                  <a:off x="2602552" y="1817367"/>
                  <a:ext cx="2739643"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flipH="1">
                  <a:off x="2602552" y="5272074"/>
                  <a:ext cx="2739643"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grpSp>
          <p:pic>
            <p:nvPicPr>
              <p:cNvPr id="36" name="Picture 3" descr="\\cern.ch\dfs\Users\j\jsopouse\Documents\Data\ECLOUDPictures\D7.7.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22293" y="4029956"/>
                <a:ext cx="1428890" cy="1616433"/>
              </a:xfrm>
              <a:prstGeom prst="rect">
                <a:avLst/>
              </a:prstGeom>
              <a:noFill/>
              <a:extLst>
                <a:ext uri="{909E8E84-426E-40DD-AFC4-6F175D3DCCD1}">
                  <a14:hiddenFill xmlns:a14="http://schemas.microsoft.com/office/drawing/2010/main">
                    <a:solidFill>
                      <a:srgbClr val="FFFFFF"/>
                    </a:solidFill>
                  </a14:hiddenFill>
                </a:ext>
              </a:extLst>
            </p:spPr>
          </p:pic>
          <p:grpSp>
            <p:nvGrpSpPr>
              <p:cNvPr id="37" name="Group 36"/>
              <p:cNvGrpSpPr/>
              <p:nvPr/>
            </p:nvGrpSpPr>
            <p:grpSpPr>
              <a:xfrm>
                <a:off x="4154778" y="3791942"/>
                <a:ext cx="2149751" cy="2093715"/>
                <a:chOff x="1666641" y="1311744"/>
                <a:chExt cx="4590975" cy="4471304"/>
              </a:xfrm>
              <a:noFill/>
            </p:grpSpPr>
            <p:sp>
              <p:nvSpPr>
                <p:cNvPr id="38" name="Rectangle 37"/>
                <p:cNvSpPr/>
                <p:nvPr/>
              </p:nvSpPr>
              <p:spPr>
                <a:xfrm>
                  <a:off x="2602552" y="1817367"/>
                  <a:ext cx="2739643" cy="3454707"/>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39" name="Arc 38"/>
                <p:cNvSpPr/>
                <p:nvPr/>
              </p:nvSpPr>
              <p:spPr>
                <a:xfrm>
                  <a:off x="1666641" y="1311744"/>
                  <a:ext cx="4471305" cy="4471304"/>
                </a:xfrm>
                <a:prstGeom prst="arc">
                  <a:avLst>
                    <a:gd name="adj1" fmla="val 18521910"/>
                    <a:gd name="adj2" fmla="val 3042663"/>
                  </a:avLst>
                </a:prstGeom>
                <a:grpFill/>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40" name="Arc 39"/>
                <p:cNvSpPr/>
                <p:nvPr/>
              </p:nvSpPr>
              <p:spPr>
                <a:xfrm flipH="1">
                  <a:off x="1786311" y="1311744"/>
                  <a:ext cx="4471305" cy="4471304"/>
                </a:xfrm>
                <a:prstGeom prst="arc">
                  <a:avLst>
                    <a:gd name="adj1" fmla="val 18521910"/>
                    <a:gd name="adj2" fmla="val 3042663"/>
                  </a:avLst>
                </a:prstGeom>
                <a:grpFill/>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41" name="Straight Connector 40"/>
                <p:cNvCxnSpPr/>
                <p:nvPr/>
              </p:nvCxnSpPr>
              <p:spPr>
                <a:xfrm flipH="1">
                  <a:off x="2602552" y="1817367"/>
                  <a:ext cx="2739643" cy="0"/>
                </a:xfrm>
                <a:prstGeom prst="line">
                  <a:avLst/>
                </a:prstGeom>
                <a:grpFill/>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flipH="1">
                  <a:off x="2602552" y="5272074"/>
                  <a:ext cx="2739643" cy="0"/>
                </a:xfrm>
                <a:prstGeom prst="line">
                  <a:avLst/>
                </a:prstGeom>
                <a:grpFill/>
                <a:ln>
                  <a:solidFill>
                    <a:srgbClr val="000000"/>
                  </a:solidFill>
                </a:ln>
                <a:effectLst/>
              </p:spPr>
              <p:style>
                <a:lnRef idx="2">
                  <a:schemeClr val="accent1"/>
                </a:lnRef>
                <a:fillRef idx="0">
                  <a:schemeClr val="accent1"/>
                </a:fillRef>
                <a:effectRef idx="1">
                  <a:schemeClr val="accent1"/>
                </a:effectRef>
                <a:fontRef idx="minor">
                  <a:schemeClr val="tx1"/>
                </a:fontRef>
              </p:style>
            </p:cxnSp>
          </p:grpSp>
        </p:grpSp>
        <p:pic>
          <p:nvPicPr>
            <p:cNvPr id="3" name="Picture 2"/>
            <p:cNvPicPr>
              <a:picLocks noChangeAspect="1"/>
            </p:cNvPicPr>
            <p:nvPr/>
          </p:nvPicPr>
          <p:blipFill>
            <a:blip r:embed="rId5"/>
            <a:stretch>
              <a:fillRect/>
            </a:stretch>
          </p:blipFill>
          <p:spPr>
            <a:xfrm>
              <a:off x="1971665" y="1646792"/>
              <a:ext cx="413231" cy="1260000"/>
            </a:xfrm>
            <a:prstGeom prst="rect">
              <a:avLst/>
            </a:prstGeom>
          </p:spPr>
        </p:pic>
        <p:pic>
          <p:nvPicPr>
            <p:cNvPr id="52" name="Picture 51"/>
            <p:cNvPicPr>
              <a:picLocks noChangeAspect="1"/>
            </p:cNvPicPr>
            <p:nvPr/>
          </p:nvPicPr>
          <p:blipFill>
            <a:blip r:embed="rId5"/>
            <a:stretch>
              <a:fillRect/>
            </a:stretch>
          </p:blipFill>
          <p:spPr>
            <a:xfrm>
              <a:off x="1971665" y="3206055"/>
              <a:ext cx="413231" cy="1260000"/>
            </a:xfrm>
            <a:prstGeom prst="rect">
              <a:avLst/>
            </a:prstGeom>
          </p:spPr>
        </p:pic>
        <p:pic>
          <p:nvPicPr>
            <p:cNvPr id="53" name="Picture 52"/>
            <p:cNvPicPr>
              <a:picLocks noChangeAspect="1"/>
            </p:cNvPicPr>
            <p:nvPr/>
          </p:nvPicPr>
          <p:blipFill>
            <a:blip r:embed="rId5"/>
            <a:stretch>
              <a:fillRect/>
            </a:stretch>
          </p:blipFill>
          <p:spPr>
            <a:xfrm>
              <a:off x="1971665" y="4765317"/>
              <a:ext cx="413231" cy="1260000"/>
            </a:xfrm>
            <a:prstGeom prst="rect">
              <a:avLst/>
            </a:prstGeom>
          </p:spPr>
        </p:pic>
      </p:grpSp>
      <p:pic>
        <p:nvPicPr>
          <p:cNvPr id="54" name="Picture 5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32208" y="1249284"/>
            <a:ext cx="4134510" cy="3119491"/>
          </a:xfrm>
          <a:prstGeom prst="rect">
            <a:avLst/>
          </a:prstGeom>
        </p:spPr>
      </p:pic>
      <p:sp>
        <p:nvSpPr>
          <p:cNvPr id="56" name="Rounded Rectangle 55"/>
          <p:cNvSpPr/>
          <p:nvPr/>
        </p:nvSpPr>
        <p:spPr>
          <a:xfrm>
            <a:off x="4977280" y="4365104"/>
            <a:ext cx="3443748" cy="522940"/>
          </a:xfrm>
          <a:prstGeom prst="roundRect">
            <a:avLst/>
          </a:prstGeom>
          <a:solidFill>
            <a:schemeClr val="bg1">
              <a:lumMod val="9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050" b="1" dirty="0">
                <a:solidFill>
                  <a:schemeClr val="tx1"/>
                </a:solidFill>
              </a:rPr>
              <a:t>SEY Threshold</a:t>
            </a:r>
          </a:p>
          <a:p>
            <a:pPr algn="ctr"/>
            <a:r>
              <a:rPr lang="en-GB" sz="1050" dirty="0">
                <a:solidFill>
                  <a:schemeClr val="tx1"/>
                </a:solidFill>
              </a:rPr>
              <a:t>Allow the definition of the minimum acceptable SEY for each materials </a:t>
            </a:r>
          </a:p>
        </p:txBody>
      </p:sp>
      <p:pic>
        <p:nvPicPr>
          <p:cNvPr id="57"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b="52652"/>
          <a:stretch/>
        </p:blipFill>
        <p:spPr bwMode="auto">
          <a:xfrm>
            <a:off x="5629746" y="5241356"/>
            <a:ext cx="1939433" cy="688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 name="Rounded Rectangle 57"/>
          <p:cNvSpPr/>
          <p:nvPr/>
        </p:nvSpPr>
        <p:spPr>
          <a:xfrm>
            <a:off x="107504" y="1196752"/>
            <a:ext cx="3443748" cy="522940"/>
          </a:xfrm>
          <a:prstGeom prst="roundRect">
            <a:avLst/>
          </a:prstGeom>
          <a:solidFill>
            <a:schemeClr val="bg1">
              <a:lumMod val="9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050" b="1" dirty="0">
                <a:solidFill>
                  <a:schemeClr val="tx1"/>
                </a:solidFill>
              </a:rPr>
              <a:t>Electron flux distribution</a:t>
            </a:r>
          </a:p>
          <a:p>
            <a:pPr algn="ctr"/>
            <a:r>
              <a:rPr lang="en-GB" sz="1050" dirty="0">
                <a:solidFill>
                  <a:schemeClr val="tx1"/>
                </a:solidFill>
              </a:rPr>
              <a:t>Allow to determine the impact of the electron flux on the beam pipe surface</a:t>
            </a:r>
          </a:p>
        </p:txBody>
      </p:sp>
      <p:sp>
        <p:nvSpPr>
          <p:cNvPr id="51" name="Rectangle 50"/>
          <p:cNvSpPr/>
          <p:nvPr/>
        </p:nvSpPr>
        <p:spPr>
          <a:xfrm rot="16200000">
            <a:off x="7556730" y="4419029"/>
            <a:ext cx="2833121" cy="276999"/>
          </a:xfrm>
          <a:prstGeom prst="rect">
            <a:avLst/>
          </a:prstGeom>
        </p:spPr>
        <p:txBody>
          <a:bodyPr wrap="square">
            <a:spAutoFit/>
          </a:bodyPr>
          <a:lstStyle/>
          <a:p>
            <a:r>
              <a:rPr lang="en-GB" sz="1200" b="1" i="1" dirty="0">
                <a:solidFill>
                  <a:schemeClr val="bg2">
                    <a:lumMod val="50000"/>
                  </a:schemeClr>
                </a:solidFill>
                <a:latin typeface="Arial" panose="020B0604020202020204" pitchFamily="34" charset="0"/>
              </a:rPr>
              <a:t>Courtesy: </a:t>
            </a:r>
            <a:r>
              <a:rPr lang="en-GB" sz="1200" b="1" i="1" dirty="0" err="1">
                <a:solidFill>
                  <a:schemeClr val="bg2">
                    <a:lumMod val="50000"/>
                  </a:schemeClr>
                </a:solidFill>
                <a:latin typeface="Arial" panose="020B0604020202020204" pitchFamily="34" charset="0"/>
              </a:rPr>
              <a:t>C.Y.Vallgreen</a:t>
            </a:r>
            <a:endParaRPr lang="en-GB" sz="1200" b="1" i="1" dirty="0">
              <a:solidFill>
                <a:schemeClr val="bg2">
                  <a:lumMod val="50000"/>
                </a:schemeClr>
              </a:solidFill>
              <a:effectLst/>
              <a:latin typeface="Arial" panose="020B0604020202020204" pitchFamily="34" charset="0"/>
            </a:endParaRPr>
          </a:p>
        </p:txBody>
      </p:sp>
      <p:sp>
        <p:nvSpPr>
          <p:cNvPr id="49" name="Footer Placeholder 3">
            <a:extLst>
              <a:ext uri="{FF2B5EF4-FFF2-40B4-BE49-F238E27FC236}">
                <a16:creationId xmlns:a16="http://schemas.microsoft.com/office/drawing/2014/main" id="{21A8216A-9BA4-D372-CB59-CD007F643272}"/>
              </a:ext>
            </a:extLst>
          </p:cNvPr>
          <p:cNvSpPr>
            <a:spLocks noGrp="1"/>
          </p:cNvSpPr>
          <p:nvPr>
            <p:ph type="ftr" sz="quarter" idx="11"/>
          </p:nvPr>
        </p:nvSpPr>
        <p:spPr>
          <a:xfrm>
            <a:off x="3419872" y="6381328"/>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Tree>
    <p:extLst>
      <p:ext uri="{BB962C8B-B14F-4D97-AF65-F5344CB8AC3E}">
        <p14:creationId xmlns:p14="http://schemas.microsoft.com/office/powerpoint/2010/main" val="36396469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6512" y="92144"/>
            <a:ext cx="9180512" cy="887319"/>
          </a:xfrm>
        </p:spPr>
        <p:txBody>
          <a:bodyPr>
            <a:normAutofit/>
          </a:bodyPr>
          <a:lstStyle/>
          <a:p>
            <a:pPr algn="ctr"/>
            <a:r>
              <a:rPr lang="en-GB" sz="4000" dirty="0"/>
              <a:t>Material characterization</a:t>
            </a:r>
          </a:p>
        </p:txBody>
      </p:sp>
      <p:sp>
        <p:nvSpPr>
          <p:cNvPr id="3" name="Slide Number Placeholder 2"/>
          <p:cNvSpPr>
            <a:spLocks noGrp="1"/>
          </p:cNvSpPr>
          <p:nvPr>
            <p:ph type="sldNum" sz="quarter" idx="4"/>
          </p:nvPr>
        </p:nvSpPr>
        <p:spPr/>
        <p:txBody>
          <a:bodyPr/>
          <a:lstStyle/>
          <a:p>
            <a:fld id="{17918391-D411-FE40-AAD7-861AE5233E0E}" type="slidenum">
              <a:rPr lang="en-US" smtClean="0">
                <a:solidFill>
                  <a:prstClr val="black">
                    <a:tint val="75000"/>
                  </a:prstClr>
                </a:solidFill>
              </a:rPr>
              <a:pPr/>
              <a:t>43</a:t>
            </a:fld>
            <a:endParaRPr lang="en-US" dirty="0">
              <a:solidFill>
                <a:prstClr val="black">
                  <a:tint val="75000"/>
                </a:prstClr>
              </a:solidFill>
            </a:endParaRPr>
          </a:p>
        </p:txBody>
      </p:sp>
      <p:graphicFrame>
        <p:nvGraphicFramePr>
          <p:cNvPr id="13" name="Object 12"/>
          <p:cNvGraphicFramePr>
            <a:graphicFrameLocks noChangeAspect="1"/>
          </p:cNvGraphicFramePr>
          <p:nvPr>
            <p:extLst>
              <p:ext uri="{D42A27DB-BD31-4B8C-83A1-F6EECF244321}">
                <p14:modId xmlns:p14="http://schemas.microsoft.com/office/powerpoint/2010/main" val="3574882010"/>
              </p:ext>
            </p:extLst>
          </p:nvPr>
        </p:nvGraphicFramePr>
        <p:xfrm>
          <a:off x="44549" y="836712"/>
          <a:ext cx="4704762" cy="3600000"/>
        </p:xfrm>
        <a:graphic>
          <a:graphicData uri="http://schemas.openxmlformats.org/presentationml/2006/ole">
            <mc:AlternateContent xmlns:mc="http://schemas.openxmlformats.org/markup-compatibility/2006">
              <mc:Choice xmlns:v="urn:schemas-microsoft-com:vml" Requires="v">
                <p:oleObj name="Graph" r:id="rId3" imgW="3920760" imgH="3000960" progId="Origin50.Graph">
                  <p:embed/>
                </p:oleObj>
              </mc:Choice>
              <mc:Fallback>
                <p:oleObj name="Graph" r:id="rId3" imgW="3920760" imgH="3000960" progId="Origin50.Graph">
                  <p:embed/>
                  <p:pic>
                    <p:nvPicPr>
                      <p:cNvPr id="0" name=""/>
                      <p:cNvPicPr/>
                      <p:nvPr/>
                    </p:nvPicPr>
                    <p:blipFill>
                      <a:blip r:embed="rId4"/>
                      <a:stretch>
                        <a:fillRect/>
                      </a:stretch>
                    </p:blipFill>
                    <p:spPr>
                      <a:xfrm>
                        <a:off x="44549" y="836712"/>
                        <a:ext cx="4704762" cy="3600000"/>
                      </a:xfrm>
                      <a:prstGeom prst="rect">
                        <a:avLst/>
                      </a:prstGeom>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2755476350"/>
              </p:ext>
            </p:extLst>
          </p:nvPr>
        </p:nvGraphicFramePr>
        <p:xfrm>
          <a:off x="4346773" y="836712"/>
          <a:ext cx="4704762" cy="3600000"/>
        </p:xfrm>
        <a:graphic>
          <a:graphicData uri="http://schemas.openxmlformats.org/presentationml/2006/ole">
            <mc:AlternateContent xmlns:mc="http://schemas.openxmlformats.org/markup-compatibility/2006">
              <mc:Choice xmlns:v="urn:schemas-microsoft-com:vml" Requires="v">
                <p:oleObj name="Graph" r:id="rId5" imgW="3920760" imgH="3000960" progId="Origin50.Graph">
                  <p:embed/>
                </p:oleObj>
              </mc:Choice>
              <mc:Fallback>
                <p:oleObj name="Graph" r:id="rId5" imgW="3920760" imgH="3000960" progId="Origin50.Graph">
                  <p:embed/>
                  <p:pic>
                    <p:nvPicPr>
                      <p:cNvPr id="0" name=""/>
                      <p:cNvPicPr/>
                      <p:nvPr/>
                    </p:nvPicPr>
                    <p:blipFill>
                      <a:blip r:embed="rId6"/>
                      <a:stretch>
                        <a:fillRect/>
                      </a:stretch>
                    </p:blipFill>
                    <p:spPr>
                      <a:xfrm>
                        <a:off x="4346773" y="836712"/>
                        <a:ext cx="4704762" cy="3600000"/>
                      </a:xfrm>
                      <a:prstGeom prst="rect">
                        <a:avLst/>
                      </a:prstGeom>
                    </p:spPr>
                  </p:pic>
                </p:oleObj>
              </mc:Fallback>
            </mc:AlternateContent>
          </a:graphicData>
        </a:graphic>
      </p:graphicFrame>
      <p:sp>
        <p:nvSpPr>
          <p:cNvPr id="8" name="Rounded Rectangle 7"/>
          <p:cNvSpPr/>
          <p:nvPr/>
        </p:nvSpPr>
        <p:spPr>
          <a:xfrm>
            <a:off x="675056" y="4407892"/>
            <a:ext cx="3443748" cy="1405928"/>
          </a:xfrm>
          <a:prstGeom prst="roundRect">
            <a:avLst/>
          </a:prstGeom>
          <a:solidFill>
            <a:schemeClr val="bg1">
              <a:lumMod val="9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050" b="1" dirty="0">
                <a:solidFill>
                  <a:schemeClr val="tx1"/>
                </a:solidFill>
              </a:rPr>
              <a:t>SEY vs Primary energy</a:t>
            </a:r>
            <a:r>
              <a:rPr lang="en-GB" sz="1050" dirty="0">
                <a:solidFill>
                  <a:schemeClr val="tx1"/>
                </a:solidFill>
              </a:rPr>
              <a:t>:</a:t>
            </a:r>
          </a:p>
          <a:p>
            <a:pPr marL="214313" indent="-214313" algn="ctr">
              <a:buFont typeface="Courier New" panose="02070309020205020404" pitchFamily="49" charset="0"/>
              <a:buChar char="o"/>
            </a:pPr>
            <a:r>
              <a:rPr lang="en-GB" sz="1050" dirty="0">
                <a:solidFill>
                  <a:schemeClr val="tx1"/>
                </a:solidFill>
              </a:rPr>
              <a:t>The SEY scan allow determining the secondary electron evolution function of primary energy;</a:t>
            </a:r>
          </a:p>
          <a:p>
            <a:pPr marL="214313" indent="-214313" algn="ctr">
              <a:buFont typeface="Courier New" panose="02070309020205020404" pitchFamily="49" charset="0"/>
              <a:buChar char="o"/>
            </a:pPr>
            <a:r>
              <a:rPr lang="en-GB" sz="1050" dirty="0">
                <a:solidFill>
                  <a:schemeClr val="tx1"/>
                </a:solidFill>
              </a:rPr>
              <a:t>Accumulating electron dose bombardment it reduces the SEY and allow to create the ‘conditioning’ curve;</a:t>
            </a:r>
          </a:p>
        </p:txBody>
      </p:sp>
      <p:sp>
        <p:nvSpPr>
          <p:cNvPr id="9" name="Rounded Rectangle 8"/>
          <p:cNvSpPr/>
          <p:nvPr/>
        </p:nvSpPr>
        <p:spPr>
          <a:xfrm>
            <a:off x="4908682" y="4773192"/>
            <a:ext cx="3443748" cy="816176"/>
          </a:xfrm>
          <a:prstGeom prst="roundRect">
            <a:avLst/>
          </a:prstGeom>
          <a:solidFill>
            <a:schemeClr val="bg1">
              <a:lumMod val="9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050" b="1" dirty="0">
                <a:solidFill>
                  <a:schemeClr val="tx1"/>
                </a:solidFill>
              </a:rPr>
              <a:t>Conditioning Curve</a:t>
            </a:r>
            <a:r>
              <a:rPr lang="en-GB" sz="1050" dirty="0">
                <a:solidFill>
                  <a:schemeClr val="tx1"/>
                </a:solidFill>
              </a:rPr>
              <a:t>:</a:t>
            </a:r>
          </a:p>
          <a:p>
            <a:pPr marL="214313" indent="-214313" algn="ctr">
              <a:buFont typeface="Courier New" panose="02070309020205020404" pitchFamily="49" charset="0"/>
              <a:buChar char="o"/>
            </a:pPr>
            <a:r>
              <a:rPr lang="en-GB" sz="1050" dirty="0">
                <a:solidFill>
                  <a:schemeClr val="tx1"/>
                </a:solidFill>
              </a:rPr>
              <a:t>Allow determining and the SEY evolution and study its impact function of the simulated SEY threshold and electron flux. </a:t>
            </a:r>
          </a:p>
        </p:txBody>
      </p:sp>
      <p:sp>
        <p:nvSpPr>
          <p:cNvPr id="10" name="Rectangle 9"/>
          <p:cNvSpPr/>
          <p:nvPr/>
        </p:nvSpPr>
        <p:spPr>
          <a:xfrm rot="16200000">
            <a:off x="7556730" y="4488074"/>
            <a:ext cx="2833121" cy="276999"/>
          </a:xfrm>
          <a:prstGeom prst="rect">
            <a:avLst/>
          </a:prstGeom>
        </p:spPr>
        <p:txBody>
          <a:bodyPr wrap="square">
            <a:spAutoFit/>
          </a:bodyPr>
          <a:lstStyle/>
          <a:p>
            <a:r>
              <a:rPr lang="en-GB" sz="1200" b="1" i="1" dirty="0">
                <a:solidFill>
                  <a:schemeClr val="bg2">
                    <a:lumMod val="50000"/>
                  </a:schemeClr>
                </a:solidFill>
                <a:latin typeface="Arial" panose="020B0604020202020204" pitchFamily="34" charset="0"/>
              </a:rPr>
              <a:t>Courtesy: </a:t>
            </a:r>
            <a:r>
              <a:rPr lang="en-GB" sz="1200" b="1" i="1" dirty="0" err="1">
                <a:solidFill>
                  <a:schemeClr val="bg2">
                    <a:lumMod val="50000"/>
                  </a:schemeClr>
                </a:solidFill>
                <a:latin typeface="Arial" panose="020B0604020202020204" pitchFamily="34" charset="0"/>
              </a:rPr>
              <a:t>R.Salemme</a:t>
            </a:r>
            <a:r>
              <a:rPr lang="en-GB" sz="1200" b="1" i="1" dirty="0">
                <a:solidFill>
                  <a:schemeClr val="bg2">
                    <a:lumMod val="50000"/>
                  </a:schemeClr>
                </a:solidFill>
                <a:latin typeface="Arial" panose="020B0604020202020204" pitchFamily="34" charset="0"/>
              </a:rPr>
              <a:t> &amp; </a:t>
            </a:r>
            <a:r>
              <a:rPr lang="en-GB" sz="1200" b="1" i="1" dirty="0" err="1">
                <a:solidFill>
                  <a:schemeClr val="bg2">
                    <a:lumMod val="50000"/>
                  </a:schemeClr>
                </a:solidFill>
                <a:latin typeface="Arial" panose="020B0604020202020204" pitchFamily="34" charset="0"/>
              </a:rPr>
              <a:t>M.Taborelli</a:t>
            </a:r>
            <a:endParaRPr lang="en-GB" sz="1200" b="1" i="1" dirty="0">
              <a:solidFill>
                <a:schemeClr val="bg2">
                  <a:lumMod val="50000"/>
                </a:schemeClr>
              </a:solidFill>
              <a:effectLst/>
              <a:latin typeface="Arial" panose="020B0604020202020204" pitchFamily="34" charset="0"/>
            </a:endParaRPr>
          </a:p>
        </p:txBody>
      </p:sp>
      <p:sp>
        <p:nvSpPr>
          <p:cNvPr id="2" name="Footer Placeholder 3">
            <a:extLst>
              <a:ext uri="{FF2B5EF4-FFF2-40B4-BE49-F238E27FC236}">
                <a16:creationId xmlns:a16="http://schemas.microsoft.com/office/drawing/2014/main" id="{C1770F50-3966-CEF5-9E1F-EE5A43810A35}"/>
              </a:ext>
            </a:extLst>
          </p:cNvPr>
          <p:cNvSpPr>
            <a:spLocks noGrp="1"/>
          </p:cNvSpPr>
          <p:nvPr>
            <p:ph type="ftr" sz="quarter" idx="11"/>
          </p:nvPr>
        </p:nvSpPr>
        <p:spPr>
          <a:xfrm>
            <a:off x="3419872" y="6381328"/>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Tree>
    <p:extLst>
      <p:ext uri="{BB962C8B-B14F-4D97-AF65-F5344CB8AC3E}">
        <p14:creationId xmlns:p14="http://schemas.microsoft.com/office/powerpoint/2010/main" val="162581592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23936" y="-27384"/>
            <a:ext cx="9180512" cy="1308062"/>
          </a:xfrm>
        </p:spPr>
        <p:txBody>
          <a:bodyPr>
            <a:normAutofit/>
          </a:bodyPr>
          <a:lstStyle/>
          <a:p>
            <a:pPr algn="ctr"/>
            <a:r>
              <a:rPr lang="en-GB" sz="4000" dirty="0"/>
              <a:t>Material characterization: </a:t>
            </a:r>
            <a:r>
              <a:rPr lang="en-GB" sz="4000" dirty="0" err="1">
                <a:latin typeface="Symbol" panose="05050102010706020507" pitchFamily="18" charset="2"/>
              </a:rPr>
              <a:t>h</a:t>
            </a:r>
            <a:r>
              <a:rPr lang="en-GB" sz="4000" baseline="-25000" dirty="0" err="1"/>
              <a:t>el</a:t>
            </a:r>
            <a:r>
              <a:rPr lang="en-GB" sz="4000" dirty="0"/>
              <a:t> </a:t>
            </a:r>
          </a:p>
        </p:txBody>
      </p:sp>
      <p:sp>
        <p:nvSpPr>
          <p:cNvPr id="3" name="Slide Number Placeholder 2"/>
          <p:cNvSpPr>
            <a:spLocks noGrp="1"/>
          </p:cNvSpPr>
          <p:nvPr>
            <p:ph type="sldNum" sz="quarter" idx="4"/>
          </p:nvPr>
        </p:nvSpPr>
        <p:spPr/>
        <p:txBody>
          <a:bodyPr/>
          <a:lstStyle/>
          <a:p>
            <a:fld id="{17918391-D411-FE40-AAD7-861AE5233E0E}" type="slidenum">
              <a:rPr lang="en-US" smtClean="0">
                <a:solidFill>
                  <a:prstClr val="black">
                    <a:tint val="75000"/>
                  </a:prstClr>
                </a:solidFill>
              </a:rPr>
              <a:pPr/>
              <a:t>44</a:t>
            </a:fld>
            <a:endParaRPr lang="en-US" dirty="0">
              <a:solidFill>
                <a:prstClr val="black">
                  <a:tint val="75000"/>
                </a:prstClr>
              </a:solidFill>
            </a:endParaRPr>
          </a:p>
        </p:txBody>
      </p:sp>
      <p:pic>
        <p:nvPicPr>
          <p:cNvPr id="9" name="Picture 8"/>
          <p:cNvPicPr>
            <a:picLocks noChangeAspect="1"/>
          </p:cNvPicPr>
          <p:nvPr/>
        </p:nvPicPr>
        <p:blipFill>
          <a:blip r:embed="rId3"/>
          <a:stretch>
            <a:fillRect/>
          </a:stretch>
        </p:blipFill>
        <p:spPr>
          <a:xfrm>
            <a:off x="1001877" y="1196752"/>
            <a:ext cx="7434211" cy="4320480"/>
          </a:xfrm>
          <a:prstGeom prst="rect">
            <a:avLst/>
          </a:prstGeom>
        </p:spPr>
      </p:pic>
      <p:sp>
        <p:nvSpPr>
          <p:cNvPr id="8" name="Rectangle 7"/>
          <p:cNvSpPr/>
          <p:nvPr/>
        </p:nvSpPr>
        <p:spPr>
          <a:xfrm rot="16200000">
            <a:off x="7556730" y="4491037"/>
            <a:ext cx="2833121" cy="276999"/>
          </a:xfrm>
          <a:prstGeom prst="rect">
            <a:avLst/>
          </a:prstGeom>
        </p:spPr>
        <p:txBody>
          <a:bodyPr wrap="square">
            <a:spAutoFit/>
          </a:bodyPr>
          <a:lstStyle/>
          <a:p>
            <a:r>
              <a:rPr lang="en-GB" sz="1200" b="1" i="1" dirty="0">
                <a:solidFill>
                  <a:schemeClr val="bg2">
                    <a:lumMod val="50000"/>
                  </a:schemeClr>
                </a:solidFill>
                <a:latin typeface="Arial" panose="020B0604020202020204" pitchFamily="34" charset="0"/>
              </a:rPr>
              <a:t>Courtesy: </a:t>
            </a:r>
            <a:r>
              <a:rPr lang="en-GB" sz="1200" b="1" i="1" dirty="0" err="1">
                <a:solidFill>
                  <a:schemeClr val="bg2">
                    <a:lumMod val="50000"/>
                  </a:schemeClr>
                </a:solidFill>
                <a:latin typeface="Arial" panose="020B0604020202020204" pitchFamily="34" charset="0"/>
              </a:rPr>
              <a:t>V.Baglin</a:t>
            </a:r>
            <a:endParaRPr lang="en-GB" sz="1200" b="1" i="1" dirty="0">
              <a:solidFill>
                <a:schemeClr val="bg2">
                  <a:lumMod val="50000"/>
                </a:schemeClr>
              </a:solidFill>
              <a:effectLst/>
              <a:latin typeface="Arial" panose="020B0604020202020204" pitchFamily="34" charset="0"/>
            </a:endParaRPr>
          </a:p>
        </p:txBody>
      </p:sp>
      <p:sp>
        <p:nvSpPr>
          <p:cNvPr id="2" name="Footer Placeholder 3">
            <a:extLst>
              <a:ext uri="{FF2B5EF4-FFF2-40B4-BE49-F238E27FC236}">
                <a16:creationId xmlns:a16="http://schemas.microsoft.com/office/drawing/2014/main" id="{129A58AC-3326-E9AB-EADA-3A3A15A1740A}"/>
              </a:ext>
            </a:extLst>
          </p:cNvPr>
          <p:cNvSpPr>
            <a:spLocks noGrp="1"/>
          </p:cNvSpPr>
          <p:nvPr>
            <p:ph type="ftr" sz="quarter" idx="11"/>
          </p:nvPr>
        </p:nvSpPr>
        <p:spPr>
          <a:xfrm>
            <a:off x="3419872" y="6381328"/>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Tree>
    <p:extLst>
      <p:ext uri="{BB962C8B-B14F-4D97-AF65-F5344CB8AC3E}">
        <p14:creationId xmlns:p14="http://schemas.microsoft.com/office/powerpoint/2010/main" val="38542612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cern.ch\dfs\Users\j\jsopouse\Documents\Data\ECLOUDPictures\DynamicVacuum.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1126532"/>
            <a:ext cx="8859007" cy="5044237"/>
          </a:xfrm>
          <a:prstGeom prst="rect">
            <a:avLst/>
          </a:prstGeom>
          <a:noFill/>
          <a:extLst>
            <a:ext uri="{909E8E84-426E-40DD-AFC4-6F175D3DCCD1}">
              <a14:hiddenFill xmlns:a14="http://schemas.microsoft.com/office/drawing/2010/main">
                <a:solidFill>
                  <a:srgbClr val="FFFFFF"/>
                </a:solidFill>
              </a14:hiddenFill>
            </a:ext>
          </a:extLst>
        </p:spPr>
      </p:pic>
      <p:sp>
        <p:nvSpPr>
          <p:cNvPr id="22" name="Title 1"/>
          <p:cNvSpPr txBox="1">
            <a:spLocks/>
          </p:cNvSpPr>
          <p:nvPr/>
        </p:nvSpPr>
        <p:spPr>
          <a:xfrm>
            <a:off x="107504" y="100760"/>
            <a:ext cx="8866187" cy="875731"/>
          </a:xfrm>
          <a:prstGeom prst="rect">
            <a:avLst/>
          </a:prstGeom>
        </p:spPr>
        <p:style>
          <a:lnRef idx="2">
            <a:schemeClr val="dk1"/>
          </a:lnRef>
          <a:fillRef idx="1">
            <a:schemeClr val="lt1"/>
          </a:fillRef>
          <a:effectRef idx="0">
            <a:schemeClr val="dk1"/>
          </a:effectRef>
          <a:fontRef idx="minor">
            <a:schemeClr val="dk1"/>
          </a:fontRef>
        </p:style>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ctr"/>
            <a:r>
              <a:rPr lang="en-GB" sz="2100" b="1" dirty="0"/>
              <a:t>Synchrotron Radiation &amp; Electron Cloud </a:t>
            </a:r>
          </a:p>
          <a:p>
            <a:pPr algn="ctr"/>
            <a:r>
              <a:rPr lang="en-GB" sz="2100" b="1" dirty="0"/>
              <a:t>Dynamic Pressure Profile: </a:t>
            </a:r>
            <a:r>
              <a:rPr lang="en-GB" sz="2100" b="1" dirty="0" err="1"/>
              <a:t>VAcuum</a:t>
            </a:r>
            <a:r>
              <a:rPr lang="en-GB" sz="2100" b="1" dirty="0"/>
              <a:t> Stability </a:t>
            </a:r>
            <a:r>
              <a:rPr lang="en-GB" sz="2100" b="1" dirty="0" err="1"/>
              <a:t>COde</a:t>
            </a:r>
            <a:r>
              <a:rPr lang="en-GB" sz="2100" b="1" dirty="0"/>
              <a:t> (VASCO)</a:t>
            </a:r>
          </a:p>
        </p:txBody>
      </p:sp>
      <p:sp>
        <p:nvSpPr>
          <p:cNvPr id="30" name="TextBox 29"/>
          <p:cNvSpPr txBox="1"/>
          <p:nvPr/>
        </p:nvSpPr>
        <p:spPr>
          <a:xfrm>
            <a:off x="107504" y="976491"/>
            <a:ext cx="2520280" cy="300082"/>
          </a:xfrm>
          <a:prstGeom prst="rect">
            <a:avLst/>
          </a:prstGeom>
          <a:noFill/>
        </p:spPr>
        <p:txBody>
          <a:bodyPr wrap="square" rtlCol="0">
            <a:spAutoFit/>
          </a:bodyPr>
          <a:lstStyle/>
          <a:p>
            <a:r>
              <a:rPr lang="en-GB" sz="1350" dirty="0"/>
              <a:t>ATLAS Long Straight Section</a:t>
            </a:r>
          </a:p>
        </p:txBody>
      </p:sp>
      <p:sp>
        <p:nvSpPr>
          <p:cNvPr id="31" name="TextBox 30"/>
          <p:cNvSpPr txBox="1"/>
          <p:nvPr/>
        </p:nvSpPr>
        <p:spPr>
          <a:xfrm>
            <a:off x="971600" y="1426614"/>
            <a:ext cx="1521570" cy="253916"/>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GB" sz="1050" dirty="0"/>
              <a:t>Synchrotron Radiation</a:t>
            </a:r>
          </a:p>
        </p:txBody>
      </p:sp>
      <p:sp>
        <p:nvSpPr>
          <p:cNvPr id="32" name="TextBox 31"/>
          <p:cNvSpPr txBox="1"/>
          <p:nvPr/>
        </p:nvSpPr>
        <p:spPr>
          <a:xfrm>
            <a:off x="1097106" y="2636912"/>
            <a:ext cx="1071127" cy="253916"/>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GB" sz="1050" dirty="0"/>
              <a:t>Electron Cloud</a:t>
            </a:r>
          </a:p>
        </p:txBody>
      </p:sp>
      <p:sp>
        <p:nvSpPr>
          <p:cNvPr id="33" name="TextBox 32"/>
          <p:cNvSpPr txBox="1"/>
          <p:nvPr/>
        </p:nvSpPr>
        <p:spPr>
          <a:xfrm>
            <a:off x="683568" y="5707038"/>
            <a:ext cx="1678665" cy="253916"/>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GB" sz="1050" dirty="0"/>
              <a:t>Dynamic pressure profile</a:t>
            </a:r>
          </a:p>
        </p:txBody>
      </p:sp>
      <p:sp>
        <p:nvSpPr>
          <p:cNvPr id="14" name="Slide Number Placeholder 2"/>
          <p:cNvSpPr>
            <a:spLocks noGrp="1"/>
          </p:cNvSpPr>
          <p:nvPr>
            <p:ph type="sldNum" sz="quarter" idx="4"/>
          </p:nvPr>
        </p:nvSpPr>
        <p:spPr>
          <a:xfrm>
            <a:off x="8185376" y="6356350"/>
            <a:ext cx="501424" cy="365125"/>
          </a:xfrm>
        </p:spPr>
        <p:txBody>
          <a:bodyPr/>
          <a:lstStyle/>
          <a:p>
            <a:r>
              <a:rPr lang="en-US" dirty="0">
                <a:solidFill>
                  <a:prstClr val="black">
                    <a:tint val="75000"/>
                  </a:prstClr>
                </a:solidFill>
              </a:rPr>
              <a:t>55</a:t>
            </a:r>
          </a:p>
        </p:txBody>
      </p:sp>
      <p:sp>
        <p:nvSpPr>
          <p:cNvPr id="10" name="Rectangle 9"/>
          <p:cNvSpPr/>
          <p:nvPr/>
        </p:nvSpPr>
        <p:spPr>
          <a:xfrm rot="16200000">
            <a:off x="7575018" y="4419029"/>
            <a:ext cx="2833121" cy="276999"/>
          </a:xfrm>
          <a:prstGeom prst="rect">
            <a:avLst/>
          </a:prstGeom>
        </p:spPr>
        <p:txBody>
          <a:bodyPr wrap="square">
            <a:spAutoFit/>
          </a:bodyPr>
          <a:lstStyle/>
          <a:p>
            <a:r>
              <a:rPr lang="en-GB" sz="1200" b="1" i="1" dirty="0">
                <a:solidFill>
                  <a:schemeClr val="bg2">
                    <a:lumMod val="50000"/>
                  </a:schemeClr>
                </a:solidFill>
                <a:latin typeface="Arial" panose="020B0604020202020204" pitchFamily="34" charset="0"/>
              </a:rPr>
              <a:t>Courtesy: C. Y. </a:t>
            </a:r>
            <a:r>
              <a:rPr lang="en-GB" sz="1200" b="1" i="1" dirty="0" err="1">
                <a:solidFill>
                  <a:schemeClr val="bg2">
                    <a:lumMod val="50000"/>
                  </a:schemeClr>
                </a:solidFill>
                <a:latin typeface="Arial" panose="020B0604020202020204" pitchFamily="34" charset="0"/>
              </a:rPr>
              <a:t>Vallgreen</a:t>
            </a:r>
            <a:endParaRPr lang="en-GB" sz="1200" b="1" i="1" dirty="0">
              <a:solidFill>
                <a:schemeClr val="bg2">
                  <a:lumMod val="50000"/>
                </a:schemeClr>
              </a:solidFill>
              <a:effectLst/>
              <a:latin typeface="Arial" panose="020B0604020202020204" pitchFamily="34" charset="0"/>
            </a:endParaRPr>
          </a:p>
        </p:txBody>
      </p:sp>
      <p:sp>
        <p:nvSpPr>
          <p:cNvPr id="2" name="Footer Placeholder 3">
            <a:extLst>
              <a:ext uri="{FF2B5EF4-FFF2-40B4-BE49-F238E27FC236}">
                <a16:creationId xmlns:a16="http://schemas.microsoft.com/office/drawing/2014/main" id="{3152C208-4B55-2306-1AFA-4D25F18DCFA5}"/>
              </a:ext>
            </a:extLst>
          </p:cNvPr>
          <p:cNvSpPr>
            <a:spLocks noGrp="1"/>
          </p:cNvSpPr>
          <p:nvPr>
            <p:ph type="ftr" sz="quarter" idx="11"/>
          </p:nvPr>
        </p:nvSpPr>
        <p:spPr>
          <a:xfrm>
            <a:off x="3419872" y="6381328"/>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Tree>
    <p:extLst>
      <p:ext uri="{BB962C8B-B14F-4D97-AF65-F5344CB8AC3E}">
        <p14:creationId xmlns:p14="http://schemas.microsoft.com/office/powerpoint/2010/main" val="23147433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2FF8B12-F348-43B0-8C46-64B9B576B4CF}" type="slidenum">
              <a:rPr lang="en-GB" smtClean="0">
                <a:solidFill>
                  <a:srgbClr val="0055A0">
                    <a:tint val="75000"/>
                  </a:srgbClr>
                </a:solidFill>
              </a:rPr>
              <a:pPr/>
              <a:t>5</a:t>
            </a:fld>
            <a:endParaRPr lang="en-GB">
              <a:solidFill>
                <a:srgbClr val="0055A0">
                  <a:tint val="75000"/>
                </a:srgbClr>
              </a:solidFill>
            </a:endParaRPr>
          </a:p>
        </p:txBody>
      </p:sp>
      <p:sp>
        <p:nvSpPr>
          <p:cNvPr id="7" name="Title 1"/>
          <p:cNvSpPr txBox="1">
            <a:spLocks/>
          </p:cNvSpPr>
          <p:nvPr/>
        </p:nvSpPr>
        <p:spPr>
          <a:xfrm>
            <a:off x="406823" y="69027"/>
            <a:ext cx="8226854" cy="705332"/>
          </a:xfrm>
          <a:prstGeom prst="rect">
            <a:avLst/>
          </a:prstGeom>
        </p:spPr>
        <p:txBody>
          <a:bodyPr vert="horz" lIns="45720" rIns="45720" anchor="b">
            <a:normAutofit/>
          </a:bodyPr>
          <a:lstStyle>
            <a:lvl1pPr algn="ctr" rtl="0" eaLnBrk="1" latinLnBrk="0" hangingPunct="1">
              <a:spcBef>
                <a:spcPct val="0"/>
              </a:spcBef>
              <a:buNone/>
              <a:defRPr kumimoji="0" sz="4500" kern="1200">
                <a:solidFill>
                  <a:schemeClr val="tx2"/>
                </a:solidFill>
                <a:latin typeface="+mj-lt"/>
                <a:ea typeface="+mj-ea"/>
                <a:cs typeface="+mj-cs"/>
              </a:defRPr>
            </a:lvl1pPr>
          </a:lstStyle>
          <a:p>
            <a:r>
              <a:rPr lang="en-GB" sz="3200"/>
              <a:t>CERN accelerators chain</a:t>
            </a:r>
            <a:endParaRPr lang="en-GB" sz="3200" dirty="0"/>
          </a:p>
        </p:txBody>
      </p:sp>
      <p:sp>
        <p:nvSpPr>
          <p:cNvPr id="8" name="TextBox 7"/>
          <p:cNvSpPr txBox="1"/>
          <p:nvPr/>
        </p:nvSpPr>
        <p:spPr>
          <a:xfrm>
            <a:off x="2883852" y="2281978"/>
            <a:ext cx="720062" cy="507831"/>
          </a:xfrm>
          <a:prstGeom prst="rect">
            <a:avLst/>
          </a:prstGeom>
          <a:noFill/>
        </p:spPr>
        <p:txBody>
          <a:bodyPr wrap="square" rtlCol="0">
            <a:spAutoFit/>
          </a:bodyPr>
          <a:lstStyle/>
          <a:p>
            <a:r>
              <a:rPr lang="en-GB" sz="1350" b="1" dirty="0">
                <a:solidFill>
                  <a:srgbClr val="00B050"/>
                </a:solidFill>
              </a:rPr>
              <a:t>26 GeV</a:t>
            </a:r>
          </a:p>
        </p:txBody>
      </p:sp>
      <p:cxnSp>
        <p:nvCxnSpPr>
          <p:cNvPr id="9" name="Straight Arrow Connector 8"/>
          <p:cNvCxnSpPr/>
          <p:nvPr/>
        </p:nvCxnSpPr>
        <p:spPr>
          <a:xfrm>
            <a:off x="3214438" y="2558977"/>
            <a:ext cx="131219" cy="279732"/>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4899067" y="2141040"/>
            <a:ext cx="883949" cy="300082"/>
          </a:xfrm>
          <a:prstGeom prst="rect">
            <a:avLst/>
          </a:prstGeom>
          <a:noFill/>
        </p:spPr>
        <p:txBody>
          <a:bodyPr wrap="square" rtlCol="0">
            <a:spAutoFit/>
          </a:bodyPr>
          <a:lstStyle/>
          <a:p>
            <a:r>
              <a:rPr lang="en-GB" sz="1350" b="1" dirty="0">
                <a:solidFill>
                  <a:srgbClr val="FF0000"/>
                </a:solidFill>
              </a:rPr>
              <a:t>450 GeV</a:t>
            </a:r>
          </a:p>
        </p:txBody>
      </p:sp>
      <p:cxnSp>
        <p:nvCxnSpPr>
          <p:cNvPr id="11" name="Straight Arrow Connector 10"/>
          <p:cNvCxnSpPr>
            <a:stCxn id="10" idx="2"/>
          </p:cNvCxnSpPr>
          <p:nvPr/>
        </p:nvCxnSpPr>
        <p:spPr>
          <a:xfrm>
            <a:off x="5341042" y="2441122"/>
            <a:ext cx="0" cy="17653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7046814" y="3163258"/>
            <a:ext cx="821254" cy="300082"/>
          </a:xfrm>
          <a:prstGeom prst="rect">
            <a:avLst/>
          </a:prstGeom>
          <a:noFill/>
        </p:spPr>
        <p:txBody>
          <a:bodyPr wrap="square" rtlCol="0">
            <a:spAutoFit/>
          </a:bodyPr>
          <a:lstStyle/>
          <a:p>
            <a:r>
              <a:rPr lang="en-GB" sz="1350" b="1" dirty="0">
                <a:solidFill>
                  <a:schemeClr val="bg1"/>
                </a:solidFill>
              </a:rPr>
              <a:t>CMS</a:t>
            </a:r>
          </a:p>
        </p:txBody>
      </p:sp>
      <p:sp>
        <p:nvSpPr>
          <p:cNvPr id="13" name="TextBox 12"/>
          <p:cNvSpPr txBox="1"/>
          <p:nvPr/>
        </p:nvSpPr>
        <p:spPr>
          <a:xfrm>
            <a:off x="1236566" y="4796061"/>
            <a:ext cx="821254" cy="300082"/>
          </a:xfrm>
          <a:prstGeom prst="rect">
            <a:avLst/>
          </a:prstGeom>
          <a:noFill/>
        </p:spPr>
        <p:txBody>
          <a:bodyPr wrap="square" rtlCol="0">
            <a:spAutoFit/>
          </a:bodyPr>
          <a:lstStyle/>
          <a:p>
            <a:r>
              <a:rPr lang="en-GB" sz="1350" b="1" dirty="0">
                <a:solidFill>
                  <a:schemeClr val="bg1"/>
                </a:solidFill>
              </a:rPr>
              <a:t>ATLAS</a:t>
            </a:r>
          </a:p>
        </p:txBody>
      </p:sp>
      <p:sp>
        <p:nvSpPr>
          <p:cNvPr id="14" name="TextBox 13"/>
          <p:cNvSpPr txBox="1"/>
          <p:nvPr/>
        </p:nvSpPr>
        <p:spPr>
          <a:xfrm>
            <a:off x="7036470" y="3643900"/>
            <a:ext cx="821254" cy="300082"/>
          </a:xfrm>
          <a:prstGeom prst="rect">
            <a:avLst/>
          </a:prstGeom>
          <a:noFill/>
        </p:spPr>
        <p:txBody>
          <a:bodyPr wrap="square" rtlCol="0">
            <a:spAutoFit/>
          </a:bodyPr>
          <a:lstStyle/>
          <a:p>
            <a:r>
              <a:rPr lang="en-GB" sz="1350" b="1" dirty="0" err="1">
                <a:solidFill>
                  <a:schemeClr val="bg1"/>
                </a:solidFill>
              </a:rPr>
              <a:t>LHCb</a:t>
            </a:r>
            <a:endParaRPr lang="en-GB" sz="1350" b="1" dirty="0">
              <a:solidFill>
                <a:schemeClr val="bg1"/>
              </a:solidFill>
            </a:endParaRPr>
          </a:p>
        </p:txBody>
      </p:sp>
      <p:grpSp>
        <p:nvGrpSpPr>
          <p:cNvPr id="15" name="Group 14"/>
          <p:cNvGrpSpPr/>
          <p:nvPr/>
        </p:nvGrpSpPr>
        <p:grpSpPr>
          <a:xfrm>
            <a:off x="1331640" y="1360964"/>
            <a:ext cx="6192688" cy="4778052"/>
            <a:chOff x="2433029" y="715083"/>
            <a:chExt cx="6792005" cy="5221370"/>
          </a:xfrm>
        </p:grpSpPr>
        <p:pic>
          <p:nvPicPr>
            <p:cNvPr id="16" name="Picture 15"/>
            <p:cNvPicPr>
              <a:picLocks noChangeAspect="1"/>
            </p:cNvPicPr>
            <p:nvPr/>
          </p:nvPicPr>
          <p:blipFill rotWithShape="1">
            <a:blip r:embed="rId2" cstate="print">
              <a:extLst>
                <a:ext uri="{28A0092B-C50C-407E-A947-70E740481C1C}">
                  <a14:useLocalDpi xmlns:a14="http://schemas.microsoft.com/office/drawing/2010/main" val="0"/>
                </a:ext>
              </a:extLst>
            </a:blip>
            <a:srcRect l="5551" t="7142" r="7097" b="4885"/>
            <a:stretch/>
          </p:blipFill>
          <p:spPr>
            <a:xfrm>
              <a:off x="2490652" y="771277"/>
              <a:ext cx="6734382" cy="5165176"/>
            </a:xfrm>
            <a:prstGeom prst="rect">
              <a:avLst/>
            </a:prstGeom>
          </p:spPr>
        </p:pic>
        <p:sp>
          <p:nvSpPr>
            <p:cNvPr id="17" name="TextBox 16"/>
            <p:cNvSpPr txBox="1"/>
            <p:nvPr/>
          </p:nvSpPr>
          <p:spPr>
            <a:xfrm>
              <a:off x="4250868" y="4205829"/>
              <a:ext cx="1047295" cy="400109"/>
            </a:xfrm>
            <a:prstGeom prst="rect">
              <a:avLst/>
            </a:prstGeom>
            <a:solidFill>
              <a:schemeClr val="bg1"/>
            </a:solidFill>
          </p:spPr>
          <p:txBody>
            <a:bodyPr wrap="square" rtlCol="0">
              <a:spAutoFit/>
            </a:bodyPr>
            <a:lstStyle/>
            <a:p>
              <a:r>
                <a:rPr lang="en-GB" sz="1350" b="1" dirty="0">
                  <a:solidFill>
                    <a:schemeClr val="tx1">
                      <a:lumMod val="60000"/>
                      <a:lumOff val="40000"/>
                    </a:schemeClr>
                  </a:solidFill>
                </a:rPr>
                <a:t>50 MeV</a:t>
              </a:r>
            </a:p>
          </p:txBody>
        </p:sp>
        <p:cxnSp>
          <p:nvCxnSpPr>
            <p:cNvPr id="18" name="Straight Arrow Connector 17"/>
            <p:cNvCxnSpPr/>
            <p:nvPr/>
          </p:nvCxnSpPr>
          <p:spPr>
            <a:xfrm flipV="1">
              <a:off x="5330709" y="4117000"/>
              <a:ext cx="717775" cy="19157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9" name="TextBox 18"/>
            <p:cNvSpPr txBox="1"/>
            <p:nvPr/>
          </p:nvSpPr>
          <p:spPr>
            <a:xfrm>
              <a:off x="7326815" y="3387752"/>
              <a:ext cx="1355508" cy="400109"/>
            </a:xfrm>
            <a:prstGeom prst="rect">
              <a:avLst/>
            </a:prstGeom>
            <a:solidFill>
              <a:schemeClr val="bg1"/>
            </a:solidFill>
          </p:spPr>
          <p:txBody>
            <a:bodyPr wrap="square" rtlCol="0">
              <a:spAutoFit/>
            </a:bodyPr>
            <a:lstStyle/>
            <a:p>
              <a:r>
                <a:rPr lang="en-GB" sz="1350" b="1" dirty="0">
                  <a:solidFill>
                    <a:srgbClr val="FFC000"/>
                  </a:solidFill>
                </a:rPr>
                <a:t>1-1.4 GeV</a:t>
              </a:r>
            </a:p>
          </p:txBody>
        </p:sp>
        <p:cxnSp>
          <p:nvCxnSpPr>
            <p:cNvPr id="20" name="Straight Arrow Connector 19"/>
            <p:cNvCxnSpPr/>
            <p:nvPr/>
          </p:nvCxnSpPr>
          <p:spPr>
            <a:xfrm flipH="1">
              <a:off x="6978734" y="3756651"/>
              <a:ext cx="812595" cy="451452"/>
            </a:xfrm>
            <a:prstGeom prst="straightConnector1">
              <a:avLst/>
            </a:prstGeom>
            <a:ln>
              <a:solidFill>
                <a:srgbClr val="FFC000"/>
              </a:solidFill>
              <a:tailEnd type="triangle"/>
            </a:ln>
          </p:spPr>
          <p:style>
            <a:lnRef idx="2">
              <a:schemeClr val="dk1"/>
            </a:lnRef>
            <a:fillRef idx="0">
              <a:schemeClr val="dk1"/>
            </a:fillRef>
            <a:effectRef idx="1">
              <a:schemeClr val="dk1"/>
            </a:effectRef>
            <a:fontRef idx="minor">
              <a:schemeClr val="tx1"/>
            </a:fontRef>
          </p:style>
        </p:cxnSp>
        <p:sp>
          <p:nvSpPr>
            <p:cNvPr id="21" name="TextBox 20"/>
            <p:cNvSpPr txBox="1"/>
            <p:nvPr/>
          </p:nvSpPr>
          <p:spPr>
            <a:xfrm>
              <a:off x="5967351" y="3189833"/>
              <a:ext cx="1178599" cy="400109"/>
            </a:xfrm>
            <a:prstGeom prst="rect">
              <a:avLst/>
            </a:prstGeom>
            <a:noFill/>
          </p:spPr>
          <p:txBody>
            <a:bodyPr wrap="square" rtlCol="0">
              <a:spAutoFit/>
            </a:bodyPr>
            <a:lstStyle/>
            <a:p>
              <a:r>
                <a:rPr lang="en-GB" sz="1350" b="1" dirty="0">
                  <a:solidFill>
                    <a:schemeClr val="tx1">
                      <a:lumMod val="75000"/>
                    </a:schemeClr>
                  </a:solidFill>
                </a:rPr>
                <a:t>450 GeV</a:t>
              </a:r>
            </a:p>
          </p:txBody>
        </p:sp>
        <p:cxnSp>
          <p:nvCxnSpPr>
            <p:cNvPr id="22" name="Straight Arrow Connector 21"/>
            <p:cNvCxnSpPr>
              <a:stCxn id="21" idx="1"/>
            </p:cNvCxnSpPr>
            <p:nvPr/>
          </p:nvCxnSpPr>
          <p:spPr>
            <a:xfrm flipH="1" flipV="1">
              <a:off x="5584624" y="3243003"/>
              <a:ext cx="382728" cy="146885"/>
            </a:xfrm>
            <a:prstGeom prst="straightConnector1">
              <a:avLst/>
            </a:prstGeom>
            <a:ln>
              <a:solidFill>
                <a:srgbClr val="0F049C"/>
              </a:solidFill>
              <a:tailEnd type="triangle"/>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6714049" y="715083"/>
              <a:ext cx="1341967" cy="400109"/>
            </a:xfrm>
            <a:prstGeom prst="rect">
              <a:avLst/>
            </a:prstGeom>
            <a:noFill/>
          </p:spPr>
          <p:txBody>
            <a:bodyPr wrap="square" rtlCol="0">
              <a:spAutoFit/>
            </a:bodyPr>
            <a:lstStyle/>
            <a:p>
              <a:r>
                <a:rPr lang="en-GB" sz="1350" b="1" dirty="0">
                  <a:solidFill>
                    <a:schemeClr val="accent1">
                      <a:lumMod val="10000"/>
                    </a:schemeClr>
                  </a:solidFill>
                </a:rPr>
                <a:t>2 X 7 </a:t>
              </a:r>
              <a:r>
                <a:rPr lang="en-GB" sz="1350" b="1" dirty="0" err="1">
                  <a:solidFill>
                    <a:schemeClr val="accent1">
                      <a:lumMod val="10000"/>
                    </a:schemeClr>
                  </a:solidFill>
                </a:rPr>
                <a:t>TeV</a:t>
              </a:r>
              <a:endParaRPr lang="en-GB" sz="1350" b="1" dirty="0">
                <a:solidFill>
                  <a:schemeClr val="accent1">
                    <a:lumMod val="10000"/>
                  </a:schemeClr>
                </a:solidFill>
              </a:endParaRPr>
            </a:p>
          </p:txBody>
        </p:sp>
        <p:sp>
          <p:nvSpPr>
            <p:cNvPr id="24" name="Explosion 1 23"/>
            <p:cNvSpPr/>
            <p:nvPr/>
          </p:nvSpPr>
          <p:spPr>
            <a:xfrm>
              <a:off x="5584623" y="914046"/>
              <a:ext cx="313266" cy="320033"/>
            </a:xfrm>
            <a:prstGeom prst="irregularSeal1">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solidFill>
                  <a:schemeClr val="bg2">
                    <a:lumMod val="10000"/>
                  </a:schemeClr>
                </a:solidFill>
              </a:endParaRPr>
            </a:p>
          </p:txBody>
        </p:sp>
        <p:sp>
          <p:nvSpPr>
            <p:cNvPr id="25" name="Explosion 1 24"/>
            <p:cNvSpPr/>
            <p:nvPr/>
          </p:nvSpPr>
          <p:spPr>
            <a:xfrm>
              <a:off x="8691914" y="1877180"/>
              <a:ext cx="313266" cy="320033"/>
            </a:xfrm>
            <a:prstGeom prst="irregularSeal1">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26" name="Explosion 1 25"/>
            <p:cNvSpPr/>
            <p:nvPr/>
          </p:nvSpPr>
          <p:spPr>
            <a:xfrm>
              <a:off x="5586904" y="2856100"/>
              <a:ext cx="313266" cy="320033"/>
            </a:xfrm>
            <a:prstGeom prst="irregularSeal1">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27" name="Explosion 1 26"/>
            <p:cNvSpPr/>
            <p:nvPr/>
          </p:nvSpPr>
          <p:spPr>
            <a:xfrm>
              <a:off x="2433029" y="1891617"/>
              <a:ext cx="313266" cy="320033"/>
            </a:xfrm>
            <a:prstGeom prst="irregularSeal1">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solidFill>
                  <a:schemeClr val="bg2">
                    <a:lumMod val="10000"/>
                  </a:schemeClr>
                </a:solidFill>
              </a:endParaRPr>
            </a:p>
          </p:txBody>
        </p:sp>
        <p:sp>
          <p:nvSpPr>
            <p:cNvPr id="28" name="Oval 27"/>
            <p:cNvSpPr/>
            <p:nvPr/>
          </p:nvSpPr>
          <p:spPr>
            <a:xfrm>
              <a:off x="4382937" y="3229162"/>
              <a:ext cx="670683" cy="316164"/>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grpSp>
      <p:sp>
        <p:nvSpPr>
          <p:cNvPr id="29" name="TextBox 28"/>
          <p:cNvSpPr txBox="1"/>
          <p:nvPr/>
        </p:nvSpPr>
        <p:spPr>
          <a:xfrm>
            <a:off x="6951" y="3180366"/>
            <a:ext cx="821254" cy="300082"/>
          </a:xfrm>
          <a:prstGeom prst="rect">
            <a:avLst/>
          </a:prstGeom>
          <a:noFill/>
        </p:spPr>
        <p:txBody>
          <a:bodyPr wrap="square" rtlCol="0">
            <a:spAutoFit/>
          </a:bodyPr>
          <a:lstStyle/>
          <a:p>
            <a:r>
              <a:rPr lang="en-GB" sz="1350" b="1" dirty="0">
                <a:solidFill>
                  <a:schemeClr val="bg1"/>
                </a:solidFill>
              </a:rPr>
              <a:t>ALICE</a:t>
            </a:r>
          </a:p>
        </p:txBody>
      </p:sp>
      <p:pic>
        <p:nvPicPr>
          <p:cNvPr id="30" name="Picture 29"/>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717" y="748497"/>
            <a:ext cx="2184550" cy="1456367"/>
          </a:xfrm>
          <a:prstGeom prst="rect">
            <a:avLst/>
          </a:prstGeom>
          <a:ln>
            <a:noFill/>
          </a:ln>
          <a:effectLst>
            <a:outerShdw blurRad="292100" dist="139700" dir="2700000" algn="tl" rotWithShape="0">
              <a:srgbClr val="333333">
                <a:alpha val="65000"/>
              </a:srgbClr>
            </a:outerShdw>
          </a:effectLst>
        </p:spPr>
      </p:pic>
      <p:pic>
        <p:nvPicPr>
          <p:cNvPr id="31" name="Picture 3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90842" y="3376840"/>
            <a:ext cx="2281613" cy="1712396"/>
          </a:xfrm>
          <a:prstGeom prst="rect">
            <a:avLst/>
          </a:prstGeom>
          <a:ln>
            <a:noFill/>
          </a:ln>
          <a:effectLst>
            <a:outerShdw blurRad="292100" dist="139700" dir="2700000" algn="tl" rotWithShape="0">
              <a:srgbClr val="333333">
                <a:alpha val="65000"/>
              </a:srgbClr>
            </a:outerShdw>
          </a:effectLst>
        </p:spPr>
      </p:pic>
      <p:pic>
        <p:nvPicPr>
          <p:cNvPr id="32" name="Picture 31"/>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783103" y="765124"/>
            <a:ext cx="2276729" cy="1511748"/>
          </a:xfrm>
          <a:prstGeom prst="rect">
            <a:avLst/>
          </a:prstGeom>
          <a:ln>
            <a:noFill/>
          </a:ln>
          <a:effectLst>
            <a:outerShdw blurRad="292100" dist="139700" dir="2700000" algn="tl" rotWithShape="0">
              <a:srgbClr val="333333">
                <a:alpha val="65000"/>
              </a:srgbClr>
            </a:outerShdw>
          </a:effectLst>
        </p:spPr>
      </p:pic>
      <p:pic>
        <p:nvPicPr>
          <p:cNvPr id="33" name="Picture 32"/>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10622" y="4096900"/>
            <a:ext cx="2147699" cy="1398322"/>
          </a:xfrm>
          <a:prstGeom prst="rect">
            <a:avLst/>
          </a:prstGeom>
          <a:ln>
            <a:noFill/>
          </a:ln>
          <a:effectLst>
            <a:outerShdw blurRad="292100" dist="139700" dir="2700000" algn="tl" rotWithShape="0">
              <a:srgbClr val="333333">
                <a:alpha val="65000"/>
              </a:srgbClr>
            </a:outerShdw>
          </a:effectLst>
        </p:spPr>
      </p:pic>
      <p:sp>
        <p:nvSpPr>
          <p:cNvPr id="2" name="Footer Placeholder 3">
            <a:extLst>
              <a:ext uri="{FF2B5EF4-FFF2-40B4-BE49-F238E27FC236}">
                <a16:creationId xmlns:a16="http://schemas.microsoft.com/office/drawing/2014/main" id="{46DE9E4B-9FEB-7981-F963-902490211C5C}"/>
              </a:ext>
            </a:extLst>
          </p:cNvPr>
          <p:cNvSpPr>
            <a:spLocks noGrp="1"/>
          </p:cNvSpPr>
          <p:nvPr>
            <p:ph type="ftr" sz="quarter" idx="11"/>
          </p:nvPr>
        </p:nvSpPr>
        <p:spPr>
          <a:xfrm>
            <a:off x="3419872" y="6356352"/>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Tree>
    <p:extLst>
      <p:ext uri="{BB962C8B-B14F-4D97-AF65-F5344CB8AC3E}">
        <p14:creationId xmlns:p14="http://schemas.microsoft.com/office/powerpoint/2010/main" val="12554378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2FF8B12-F348-43B0-8C46-64B9B576B4CF}" type="slidenum">
              <a:rPr lang="en-GB" smtClean="0">
                <a:solidFill>
                  <a:srgbClr val="0055A0">
                    <a:tint val="75000"/>
                  </a:srgbClr>
                </a:solidFill>
              </a:rPr>
              <a:pPr/>
              <a:t>6</a:t>
            </a:fld>
            <a:endParaRPr lang="en-GB">
              <a:solidFill>
                <a:srgbClr val="0055A0">
                  <a:tint val="75000"/>
                </a:srgbClr>
              </a:solidFill>
            </a:endParaRPr>
          </a:p>
        </p:txBody>
      </p:sp>
      <p:sp>
        <p:nvSpPr>
          <p:cNvPr id="7" name="Title 1"/>
          <p:cNvSpPr txBox="1">
            <a:spLocks/>
          </p:cNvSpPr>
          <p:nvPr/>
        </p:nvSpPr>
        <p:spPr>
          <a:xfrm>
            <a:off x="557907" y="88989"/>
            <a:ext cx="8226854" cy="1254830"/>
          </a:xfrm>
          <a:prstGeom prst="rect">
            <a:avLst/>
          </a:prstGeom>
        </p:spPr>
        <p:txBody>
          <a:bodyPr vert="horz" lIns="45720" rIns="45720" anchor="b">
            <a:noAutofit/>
          </a:bodyPr>
          <a:lstStyle>
            <a:lvl1pPr algn="ctr" rtl="0" eaLnBrk="1" latinLnBrk="0" hangingPunct="1">
              <a:spcBef>
                <a:spcPct val="0"/>
              </a:spcBef>
              <a:buNone/>
              <a:defRPr kumimoji="0" sz="4500" kern="1200">
                <a:solidFill>
                  <a:schemeClr val="tx2"/>
                </a:solidFill>
                <a:latin typeface="+mj-lt"/>
                <a:ea typeface="+mj-ea"/>
                <a:cs typeface="+mj-cs"/>
              </a:defRPr>
            </a:lvl1pPr>
          </a:lstStyle>
          <a:p>
            <a:r>
              <a:rPr lang="en-GB" sz="3600" b="1" dirty="0"/>
              <a:t>CERN accelerators chain: vacuum systems and requirements</a:t>
            </a:r>
          </a:p>
        </p:txBody>
      </p:sp>
      <p:pic>
        <p:nvPicPr>
          <p:cNvPr id="8" name="Picture 7"/>
          <p:cNvPicPr>
            <a:picLocks noChangeAspect="1"/>
          </p:cNvPicPr>
          <p:nvPr/>
        </p:nvPicPr>
        <p:blipFill rotWithShape="1">
          <a:blip r:embed="rId2"/>
          <a:srcRect l="35008" t="24226" r="9165" b="23328"/>
          <a:stretch/>
        </p:blipFill>
        <p:spPr>
          <a:xfrm>
            <a:off x="501649" y="3568040"/>
            <a:ext cx="2679701" cy="1604481"/>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06010" y="3575027"/>
            <a:ext cx="2495406" cy="1603872"/>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4587" y="1794336"/>
            <a:ext cx="2386747" cy="1621990"/>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98351" y="3568649"/>
            <a:ext cx="2407659" cy="1603872"/>
          </a:xfrm>
          <a:prstGeom prst="rect">
            <a:avLst/>
          </a:prstGeom>
        </p:spPr>
      </p:pic>
      <p:pic>
        <p:nvPicPr>
          <p:cNvPr id="12" name="Picture 11"/>
          <p:cNvPicPr>
            <a:picLocks noChangeAspect="1"/>
          </p:cNvPicPr>
          <p:nvPr/>
        </p:nvPicPr>
        <p:blipFill rotWithShape="1">
          <a:blip r:embed="rId6" cstate="print">
            <a:extLst>
              <a:ext uri="{28A0092B-C50C-407E-A947-70E740481C1C}">
                <a14:useLocalDpi xmlns:a14="http://schemas.microsoft.com/office/drawing/2010/main" val="0"/>
              </a:ext>
            </a:extLst>
          </a:blip>
          <a:srcRect l="12813"/>
          <a:stretch/>
        </p:blipFill>
        <p:spPr>
          <a:xfrm>
            <a:off x="4738680" y="1787958"/>
            <a:ext cx="2146299" cy="1634745"/>
          </a:xfrm>
          <a:prstGeom prst="rect">
            <a:avLst/>
          </a:prstGeom>
        </p:spPr>
      </p:pic>
      <p:pic>
        <p:nvPicPr>
          <p:cNvPr id="13" name="Picture 12"/>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50802" y="1802738"/>
            <a:ext cx="2172291" cy="1633563"/>
          </a:xfrm>
          <a:prstGeom prst="rect">
            <a:avLst/>
          </a:prstGeom>
        </p:spPr>
      </p:pic>
      <p:pic>
        <p:nvPicPr>
          <p:cNvPr id="14" name="Picture 13"/>
          <p:cNvPicPr>
            <a:picLocks noChangeAspect="1"/>
          </p:cNvPicPr>
          <p:nvPr/>
        </p:nvPicPr>
        <p:blipFill rotWithShape="1">
          <a:blip r:embed="rId8" cstate="print">
            <a:extLst>
              <a:ext uri="{28A0092B-C50C-407E-A947-70E740481C1C}">
                <a14:useLocalDpi xmlns:a14="http://schemas.microsoft.com/office/drawing/2010/main" val="0"/>
              </a:ext>
            </a:extLst>
          </a:blip>
          <a:srcRect l="6249" b="-884"/>
          <a:stretch/>
        </p:blipFill>
        <p:spPr>
          <a:xfrm>
            <a:off x="7003128" y="1802737"/>
            <a:ext cx="2109796" cy="1619966"/>
          </a:xfrm>
          <a:prstGeom prst="rect">
            <a:avLst/>
          </a:prstGeom>
        </p:spPr>
      </p:pic>
      <p:sp>
        <p:nvSpPr>
          <p:cNvPr id="15" name="TextBox 14"/>
          <p:cNvSpPr txBox="1"/>
          <p:nvPr/>
        </p:nvSpPr>
        <p:spPr>
          <a:xfrm>
            <a:off x="4683294" y="4869238"/>
            <a:ext cx="1112842" cy="300082"/>
          </a:xfrm>
          <a:prstGeom prst="rect">
            <a:avLst/>
          </a:prstGeom>
          <a:solidFill>
            <a:schemeClr val="bg1"/>
          </a:solidFill>
        </p:spPr>
        <p:txBody>
          <a:bodyPr wrap="square" rtlCol="0">
            <a:spAutoFit/>
          </a:bodyPr>
          <a:lstStyle/>
          <a:p>
            <a:r>
              <a:rPr lang="en-GB" sz="1350" dirty="0"/>
              <a:t>&lt;10</a:t>
            </a:r>
            <a:r>
              <a:rPr lang="en-GB" sz="1350" baseline="30000" dirty="0"/>
              <a:t>-8</a:t>
            </a:r>
            <a:r>
              <a:rPr lang="en-GB" sz="1350" dirty="0"/>
              <a:t> mbar</a:t>
            </a:r>
          </a:p>
        </p:txBody>
      </p:sp>
      <p:sp>
        <p:nvSpPr>
          <p:cNvPr id="16" name="TextBox 15"/>
          <p:cNvSpPr txBox="1"/>
          <p:nvPr/>
        </p:nvSpPr>
        <p:spPr>
          <a:xfrm>
            <a:off x="8000082" y="3142112"/>
            <a:ext cx="1112842" cy="300082"/>
          </a:xfrm>
          <a:prstGeom prst="rect">
            <a:avLst/>
          </a:prstGeom>
          <a:solidFill>
            <a:schemeClr val="bg1"/>
          </a:solidFill>
        </p:spPr>
        <p:txBody>
          <a:bodyPr wrap="square" rtlCol="0">
            <a:spAutoFit/>
          </a:bodyPr>
          <a:lstStyle/>
          <a:p>
            <a:r>
              <a:rPr lang="en-GB" sz="1350" dirty="0"/>
              <a:t>&lt;10</a:t>
            </a:r>
            <a:r>
              <a:rPr lang="en-GB" sz="1350" baseline="30000" dirty="0"/>
              <a:t>-12</a:t>
            </a:r>
            <a:r>
              <a:rPr lang="en-GB" sz="1350" dirty="0"/>
              <a:t> mbar</a:t>
            </a:r>
          </a:p>
        </p:txBody>
      </p:sp>
      <p:sp>
        <p:nvSpPr>
          <p:cNvPr id="17" name="TextBox 16"/>
          <p:cNvSpPr txBox="1"/>
          <p:nvPr/>
        </p:nvSpPr>
        <p:spPr>
          <a:xfrm>
            <a:off x="7141917" y="3139327"/>
            <a:ext cx="906635" cy="300082"/>
          </a:xfrm>
          <a:prstGeom prst="rect">
            <a:avLst/>
          </a:prstGeom>
          <a:solidFill>
            <a:schemeClr val="bg1"/>
          </a:solidFill>
        </p:spPr>
        <p:txBody>
          <a:bodyPr wrap="square" rtlCol="0">
            <a:spAutoFit/>
          </a:bodyPr>
          <a:lstStyle/>
          <a:p>
            <a:r>
              <a:rPr lang="en-GB" sz="1350" dirty="0"/>
              <a:t>LEIR</a:t>
            </a:r>
          </a:p>
        </p:txBody>
      </p:sp>
      <p:sp>
        <p:nvSpPr>
          <p:cNvPr id="18" name="TextBox 17"/>
          <p:cNvSpPr txBox="1"/>
          <p:nvPr/>
        </p:nvSpPr>
        <p:spPr>
          <a:xfrm>
            <a:off x="3628314" y="4870715"/>
            <a:ext cx="1043020" cy="300082"/>
          </a:xfrm>
          <a:prstGeom prst="rect">
            <a:avLst/>
          </a:prstGeom>
          <a:solidFill>
            <a:schemeClr val="bg1"/>
          </a:solidFill>
        </p:spPr>
        <p:txBody>
          <a:bodyPr wrap="square" rtlCol="0">
            <a:spAutoFit/>
          </a:bodyPr>
          <a:lstStyle/>
          <a:p>
            <a:r>
              <a:rPr lang="en-GB" sz="1350" dirty="0"/>
              <a:t>LHC Arcs</a:t>
            </a:r>
          </a:p>
        </p:txBody>
      </p:sp>
      <p:sp>
        <p:nvSpPr>
          <p:cNvPr id="19" name="TextBox 18"/>
          <p:cNvSpPr txBox="1"/>
          <p:nvPr/>
        </p:nvSpPr>
        <p:spPr>
          <a:xfrm>
            <a:off x="6037090" y="4867524"/>
            <a:ext cx="2466773" cy="461665"/>
          </a:xfrm>
          <a:prstGeom prst="rect">
            <a:avLst/>
          </a:prstGeom>
          <a:solidFill>
            <a:schemeClr val="bg1"/>
          </a:solidFill>
        </p:spPr>
        <p:txBody>
          <a:bodyPr wrap="square" rtlCol="0">
            <a:spAutoFit/>
          </a:bodyPr>
          <a:lstStyle/>
          <a:p>
            <a:r>
              <a:rPr lang="en-GB" sz="1200" dirty="0"/>
              <a:t>LHC straight sections &lt;10</a:t>
            </a:r>
            <a:r>
              <a:rPr lang="en-GB" sz="1200" baseline="30000" dirty="0"/>
              <a:t>-10</a:t>
            </a:r>
            <a:r>
              <a:rPr lang="en-GB" sz="1200" dirty="0"/>
              <a:t> mbar</a:t>
            </a:r>
          </a:p>
          <a:p>
            <a:endParaRPr lang="en-GB" sz="1200" dirty="0"/>
          </a:p>
        </p:txBody>
      </p:sp>
      <p:cxnSp>
        <p:nvCxnSpPr>
          <p:cNvPr id="20" name="Straight Connector 19"/>
          <p:cNvCxnSpPr/>
          <p:nvPr/>
        </p:nvCxnSpPr>
        <p:spPr>
          <a:xfrm flipV="1">
            <a:off x="1" y="1720850"/>
            <a:ext cx="6882710" cy="6350"/>
          </a:xfrm>
          <a:prstGeom prst="line">
            <a:avLst/>
          </a:prstGeom>
          <a:ln w="28575">
            <a:solidFill>
              <a:srgbClr val="EF03C2"/>
            </a:solidFill>
            <a:prstDash val="sysDash"/>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3298636" y="3477591"/>
            <a:ext cx="3587406" cy="0"/>
          </a:xfrm>
          <a:prstGeom prst="line">
            <a:avLst/>
          </a:prstGeom>
          <a:ln w="28575">
            <a:solidFill>
              <a:srgbClr val="EF03C2"/>
            </a:solidFill>
            <a:prstDash val="sysDash"/>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361950" y="5204789"/>
            <a:ext cx="2936686" cy="0"/>
          </a:xfrm>
          <a:prstGeom prst="line">
            <a:avLst/>
          </a:prstGeom>
          <a:ln w="28575">
            <a:solidFill>
              <a:srgbClr val="EF03C2"/>
            </a:solidFill>
            <a:prstDash val="sysDash"/>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361950" y="3524250"/>
            <a:ext cx="0" cy="1680539"/>
          </a:xfrm>
          <a:prstGeom prst="line">
            <a:avLst/>
          </a:prstGeom>
          <a:ln w="28575">
            <a:solidFill>
              <a:srgbClr val="EF03C2"/>
            </a:solidFill>
            <a:prstDash val="sysDash"/>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0" y="3511550"/>
            <a:ext cx="361950" cy="0"/>
          </a:xfrm>
          <a:prstGeom prst="line">
            <a:avLst/>
          </a:prstGeom>
          <a:ln w="28575">
            <a:solidFill>
              <a:srgbClr val="EF03C2"/>
            </a:solidFill>
            <a:prstDash val="sysDash"/>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12700" y="1742836"/>
            <a:ext cx="0" cy="1750391"/>
          </a:xfrm>
          <a:prstGeom prst="line">
            <a:avLst/>
          </a:prstGeom>
          <a:ln w="28575">
            <a:solidFill>
              <a:srgbClr val="EF03C2"/>
            </a:solidFill>
            <a:prstDash val="sysDash"/>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3298636" y="3477591"/>
            <a:ext cx="3002" cy="1745328"/>
          </a:xfrm>
          <a:prstGeom prst="line">
            <a:avLst/>
          </a:prstGeom>
          <a:ln w="28575">
            <a:solidFill>
              <a:srgbClr val="EF03C2"/>
            </a:solidFill>
            <a:prstDash val="sysDash"/>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6898397" y="1727200"/>
            <a:ext cx="0" cy="1750391"/>
          </a:xfrm>
          <a:prstGeom prst="line">
            <a:avLst/>
          </a:prstGeom>
          <a:ln w="28575">
            <a:solidFill>
              <a:srgbClr val="EF03C2"/>
            </a:solidFill>
            <a:prstDash val="sysDash"/>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361950" y="5304261"/>
            <a:ext cx="2936686" cy="715581"/>
          </a:xfrm>
          <a:prstGeom prst="rect">
            <a:avLst/>
          </a:prstGeom>
          <a:solidFill>
            <a:schemeClr val="bg1"/>
          </a:solidFill>
          <a:ln w="28575">
            <a:solidFill>
              <a:srgbClr val="EF03C2"/>
            </a:solidFill>
            <a:prstDash val="sysDash"/>
          </a:ln>
        </p:spPr>
        <p:txBody>
          <a:bodyPr wrap="square" rtlCol="0">
            <a:spAutoFit/>
          </a:bodyPr>
          <a:lstStyle/>
          <a:p>
            <a:r>
              <a:rPr lang="en-GB" sz="1350" dirty="0"/>
              <a:t>UNBAKED SYSTEMS (SEPTA..):</a:t>
            </a:r>
          </a:p>
          <a:p>
            <a:pPr marL="214313" indent="-214313">
              <a:buFontTx/>
              <a:buChar char="-"/>
            </a:pPr>
            <a:r>
              <a:rPr lang="en-GB" sz="1350" dirty="0"/>
              <a:t>TMP, ION PUMPS;</a:t>
            </a:r>
          </a:p>
          <a:p>
            <a:pPr marL="214313" indent="-214313">
              <a:buFontTx/>
              <a:buChar char="-"/>
            </a:pPr>
            <a:r>
              <a:rPr lang="en-GB" sz="1350" dirty="0"/>
              <a:t>SUBLIMATORS;</a:t>
            </a:r>
          </a:p>
        </p:txBody>
      </p:sp>
      <p:cxnSp>
        <p:nvCxnSpPr>
          <p:cNvPr id="29" name="Straight Connector 28"/>
          <p:cNvCxnSpPr/>
          <p:nvPr/>
        </p:nvCxnSpPr>
        <p:spPr>
          <a:xfrm>
            <a:off x="6987296" y="1727200"/>
            <a:ext cx="0" cy="1807542"/>
          </a:xfrm>
          <a:prstGeom prst="line">
            <a:avLst/>
          </a:prstGeom>
          <a:ln w="28575">
            <a:solidFill>
              <a:schemeClr val="accent5">
                <a:lumMod val="60000"/>
                <a:lumOff val="40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9114551" y="1742835"/>
            <a:ext cx="0" cy="1785552"/>
          </a:xfrm>
          <a:prstGeom prst="line">
            <a:avLst/>
          </a:prstGeom>
          <a:ln w="28575">
            <a:solidFill>
              <a:schemeClr val="accent5">
                <a:lumMod val="60000"/>
                <a:lumOff val="40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8530349" y="3555999"/>
            <a:ext cx="0" cy="1642445"/>
          </a:xfrm>
          <a:prstGeom prst="line">
            <a:avLst/>
          </a:prstGeom>
          <a:ln w="28575">
            <a:solidFill>
              <a:schemeClr val="accent5">
                <a:lumMod val="60000"/>
                <a:lumOff val="40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6034793" y="3562349"/>
            <a:ext cx="0" cy="1636095"/>
          </a:xfrm>
          <a:prstGeom prst="line">
            <a:avLst/>
          </a:prstGeom>
          <a:ln w="28575">
            <a:solidFill>
              <a:schemeClr val="tx2">
                <a:lumMod val="60000"/>
                <a:lumOff val="40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6034793" y="3541089"/>
            <a:ext cx="952503" cy="2210"/>
          </a:xfrm>
          <a:prstGeom prst="line">
            <a:avLst/>
          </a:prstGeom>
          <a:ln w="28575">
            <a:solidFill>
              <a:schemeClr val="accent5">
                <a:lumMod val="60000"/>
                <a:lumOff val="40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8530349" y="3528391"/>
            <a:ext cx="582575" cy="0"/>
          </a:xfrm>
          <a:prstGeom prst="line">
            <a:avLst/>
          </a:prstGeom>
          <a:ln w="28575">
            <a:solidFill>
              <a:schemeClr val="accent5">
                <a:lumMod val="60000"/>
                <a:lumOff val="40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6999651" y="1729556"/>
            <a:ext cx="2113273" cy="0"/>
          </a:xfrm>
          <a:prstGeom prst="line">
            <a:avLst/>
          </a:prstGeom>
          <a:ln w="28575">
            <a:solidFill>
              <a:schemeClr val="accent5">
                <a:lumMod val="60000"/>
                <a:lumOff val="40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6042383" y="5198444"/>
            <a:ext cx="2459033" cy="0"/>
          </a:xfrm>
          <a:prstGeom prst="line">
            <a:avLst/>
          </a:prstGeom>
          <a:ln w="28575">
            <a:solidFill>
              <a:schemeClr val="accent5">
                <a:lumMod val="60000"/>
                <a:lumOff val="40000"/>
              </a:schemeClr>
            </a:solidFill>
            <a:prstDash val="sysDash"/>
          </a:ln>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6034793" y="5342746"/>
            <a:ext cx="3115179" cy="872803"/>
          </a:xfrm>
          <a:prstGeom prst="rect">
            <a:avLst/>
          </a:prstGeom>
          <a:solidFill>
            <a:schemeClr val="bg1"/>
          </a:solidFill>
          <a:ln w="28575">
            <a:solidFill>
              <a:schemeClr val="accent5">
                <a:lumMod val="60000"/>
                <a:lumOff val="40000"/>
              </a:schemeClr>
            </a:solidFill>
            <a:prstDash val="sysDash"/>
          </a:ln>
        </p:spPr>
        <p:txBody>
          <a:bodyPr wrap="square" rtlCol="0">
            <a:spAutoFit/>
          </a:bodyPr>
          <a:lstStyle/>
          <a:p>
            <a:r>
              <a:rPr lang="en-GB" sz="1268" dirty="0"/>
              <a:t>BAKED SYSTEMS:</a:t>
            </a:r>
          </a:p>
          <a:p>
            <a:pPr marL="214313" indent="-214313">
              <a:buFontTx/>
              <a:buChar char="-"/>
            </a:pPr>
            <a:r>
              <a:rPr lang="en-GB" sz="1268" dirty="0"/>
              <a:t>ION PUMPS;</a:t>
            </a:r>
          </a:p>
          <a:p>
            <a:pPr marL="214313" indent="-214313">
              <a:buFontTx/>
              <a:buChar char="-"/>
            </a:pPr>
            <a:r>
              <a:rPr lang="en-GB" sz="1268" dirty="0"/>
              <a:t>Non Evaporable Getter (</a:t>
            </a:r>
            <a:r>
              <a:rPr lang="en-GB" sz="1268" dirty="0" err="1"/>
              <a:t>TiZrV</a:t>
            </a:r>
            <a:r>
              <a:rPr lang="en-GB" sz="1268" dirty="0"/>
              <a:t>) coating</a:t>
            </a:r>
          </a:p>
        </p:txBody>
      </p:sp>
      <p:cxnSp>
        <p:nvCxnSpPr>
          <p:cNvPr id="38" name="Straight Connector 37"/>
          <p:cNvCxnSpPr/>
          <p:nvPr/>
        </p:nvCxnSpPr>
        <p:spPr>
          <a:xfrm>
            <a:off x="3537148" y="3534665"/>
            <a:ext cx="2497645" cy="0"/>
          </a:xfrm>
          <a:prstGeom prst="line">
            <a:avLst/>
          </a:prstGeom>
          <a:ln w="28575">
            <a:solidFill>
              <a:schemeClr val="tx2">
                <a:lumMod val="60000"/>
                <a:lumOff val="40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3537148" y="5204789"/>
            <a:ext cx="2497645" cy="0"/>
          </a:xfrm>
          <a:prstGeom prst="line">
            <a:avLst/>
          </a:prstGeom>
          <a:ln w="28575">
            <a:solidFill>
              <a:schemeClr val="tx2">
                <a:lumMod val="60000"/>
                <a:lumOff val="40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3537148" y="3543297"/>
            <a:ext cx="0" cy="1642445"/>
          </a:xfrm>
          <a:prstGeom prst="line">
            <a:avLst/>
          </a:prstGeom>
          <a:ln w="28575">
            <a:solidFill>
              <a:schemeClr val="tx2">
                <a:lumMod val="60000"/>
                <a:lumOff val="40000"/>
              </a:schemeClr>
            </a:solidFill>
            <a:prstDash val="sysDash"/>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3509062" y="5339593"/>
            <a:ext cx="2501702" cy="507831"/>
          </a:xfrm>
          <a:prstGeom prst="rect">
            <a:avLst/>
          </a:prstGeom>
          <a:solidFill>
            <a:schemeClr val="bg1"/>
          </a:solidFill>
          <a:ln w="28575">
            <a:solidFill>
              <a:schemeClr val="tx1">
                <a:lumMod val="60000"/>
                <a:lumOff val="40000"/>
              </a:schemeClr>
            </a:solidFill>
            <a:prstDash val="sysDash"/>
          </a:ln>
        </p:spPr>
        <p:txBody>
          <a:bodyPr wrap="square" rtlCol="0">
            <a:spAutoFit/>
          </a:bodyPr>
          <a:lstStyle/>
          <a:p>
            <a:r>
              <a:rPr lang="en-GB" sz="1350" dirty="0"/>
              <a:t>CRYO SYSTEMS:</a:t>
            </a:r>
          </a:p>
          <a:p>
            <a:pPr marL="214313" indent="-214313">
              <a:buFontTx/>
              <a:buChar char="-"/>
            </a:pPr>
            <a:r>
              <a:rPr lang="en-GB" sz="1350" dirty="0"/>
              <a:t>CRYOPUMPING;</a:t>
            </a:r>
          </a:p>
        </p:txBody>
      </p:sp>
      <p:pic>
        <p:nvPicPr>
          <p:cNvPr id="42" name="Picture 41"/>
          <p:cNvPicPr>
            <a:picLocks noChangeAspect="1"/>
          </p:cNvPicPr>
          <p:nvPr/>
        </p:nvPicPr>
        <p:blipFill rotWithShape="1">
          <a:blip r:embed="rId9" cstate="print">
            <a:extLst>
              <a:ext uri="{28A0092B-C50C-407E-A947-70E740481C1C}">
                <a14:useLocalDpi xmlns:a14="http://schemas.microsoft.com/office/drawing/2010/main" val="0"/>
              </a:ext>
            </a:extLst>
          </a:blip>
          <a:srcRect l="2165" r="6876"/>
          <a:stretch/>
        </p:blipFill>
        <p:spPr>
          <a:xfrm>
            <a:off x="7032009" y="1793208"/>
            <a:ext cx="2067636" cy="1618488"/>
          </a:xfrm>
          <a:prstGeom prst="rect">
            <a:avLst/>
          </a:prstGeom>
        </p:spPr>
      </p:pic>
      <p:sp>
        <p:nvSpPr>
          <p:cNvPr id="43" name="TextBox 42"/>
          <p:cNvSpPr txBox="1"/>
          <p:nvPr/>
        </p:nvSpPr>
        <p:spPr>
          <a:xfrm>
            <a:off x="7027458" y="3149617"/>
            <a:ext cx="2152021" cy="300082"/>
          </a:xfrm>
          <a:prstGeom prst="rect">
            <a:avLst/>
          </a:prstGeom>
          <a:solidFill>
            <a:schemeClr val="bg1"/>
          </a:solidFill>
        </p:spPr>
        <p:txBody>
          <a:bodyPr wrap="square" rtlCol="0">
            <a:spAutoFit/>
          </a:bodyPr>
          <a:lstStyle/>
          <a:p>
            <a:r>
              <a:rPr lang="en-GB" sz="1350" dirty="0"/>
              <a:t>ELENA ring&lt;4*10</a:t>
            </a:r>
            <a:r>
              <a:rPr lang="en-GB" sz="1350" baseline="30000" dirty="0"/>
              <a:t>-12</a:t>
            </a:r>
            <a:r>
              <a:rPr lang="en-GB" sz="1350" dirty="0"/>
              <a:t> mbar</a:t>
            </a:r>
          </a:p>
        </p:txBody>
      </p:sp>
      <p:sp>
        <p:nvSpPr>
          <p:cNvPr id="44" name="TextBox 43"/>
          <p:cNvSpPr txBox="1"/>
          <p:nvPr/>
        </p:nvSpPr>
        <p:spPr>
          <a:xfrm>
            <a:off x="256736" y="3158173"/>
            <a:ext cx="906635" cy="300082"/>
          </a:xfrm>
          <a:prstGeom prst="rect">
            <a:avLst/>
          </a:prstGeom>
          <a:solidFill>
            <a:schemeClr val="bg1"/>
          </a:solidFill>
        </p:spPr>
        <p:txBody>
          <a:bodyPr wrap="square" rtlCol="0">
            <a:spAutoFit/>
          </a:bodyPr>
          <a:lstStyle/>
          <a:p>
            <a:r>
              <a:rPr lang="en-GB" sz="1350" dirty="0"/>
              <a:t>Linac2</a:t>
            </a:r>
          </a:p>
        </p:txBody>
      </p:sp>
      <p:sp>
        <p:nvSpPr>
          <p:cNvPr id="45" name="TextBox 44"/>
          <p:cNvSpPr txBox="1"/>
          <p:nvPr/>
        </p:nvSpPr>
        <p:spPr>
          <a:xfrm>
            <a:off x="1007299" y="3158173"/>
            <a:ext cx="1274841" cy="300082"/>
          </a:xfrm>
          <a:prstGeom prst="rect">
            <a:avLst/>
          </a:prstGeom>
          <a:solidFill>
            <a:schemeClr val="bg1"/>
          </a:solidFill>
        </p:spPr>
        <p:txBody>
          <a:bodyPr wrap="square" rtlCol="0">
            <a:spAutoFit/>
          </a:bodyPr>
          <a:lstStyle/>
          <a:p>
            <a:r>
              <a:rPr lang="en-GB" sz="1350" dirty="0"/>
              <a:t>&lt;2*10</a:t>
            </a:r>
            <a:r>
              <a:rPr lang="en-GB" sz="1350" baseline="30000" dirty="0"/>
              <a:t>-6</a:t>
            </a:r>
            <a:r>
              <a:rPr lang="en-GB" sz="1350" dirty="0"/>
              <a:t> mbar*</a:t>
            </a:r>
          </a:p>
        </p:txBody>
      </p:sp>
      <p:sp>
        <p:nvSpPr>
          <p:cNvPr id="46" name="TextBox 45"/>
          <p:cNvSpPr txBox="1"/>
          <p:nvPr/>
        </p:nvSpPr>
        <p:spPr>
          <a:xfrm>
            <a:off x="2896120" y="3140689"/>
            <a:ext cx="906635" cy="300082"/>
          </a:xfrm>
          <a:prstGeom prst="rect">
            <a:avLst/>
          </a:prstGeom>
          <a:solidFill>
            <a:schemeClr val="bg1"/>
          </a:solidFill>
        </p:spPr>
        <p:txBody>
          <a:bodyPr wrap="square" rtlCol="0">
            <a:spAutoFit/>
          </a:bodyPr>
          <a:lstStyle/>
          <a:p>
            <a:r>
              <a:rPr lang="en-GB" sz="1350" dirty="0"/>
              <a:t>PSB</a:t>
            </a:r>
          </a:p>
        </p:txBody>
      </p:sp>
      <p:sp>
        <p:nvSpPr>
          <p:cNvPr id="47" name="TextBox 46"/>
          <p:cNvSpPr txBox="1"/>
          <p:nvPr/>
        </p:nvSpPr>
        <p:spPr>
          <a:xfrm>
            <a:off x="3380154" y="3140689"/>
            <a:ext cx="1291180" cy="300082"/>
          </a:xfrm>
          <a:prstGeom prst="rect">
            <a:avLst/>
          </a:prstGeom>
          <a:solidFill>
            <a:schemeClr val="bg1"/>
          </a:solidFill>
        </p:spPr>
        <p:txBody>
          <a:bodyPr wrap="square" rtlCol="0">
            <a:spAutoFit/>
          </a:bodyPr>
          <a:lstStyle/>
          <a:p>
            <a:r>
              <a:rPr lang="en-GB" sz="1350" dirty="0"/>
              <a:t>&lt;5*10</a:t>
            </a:r>
            <a:r>
              <a:rPr lang="en-GB" sz="1350" baseline="30000" dirty="0"/>
              <a:t>-8</a:t>
            </a:r>
            <a:r>
              <a:rPr lang="en-GB" sz="1350" dirty="0"/>
              <a:t> mbar*</a:t>
            </a:r>
          </a:p>
        </p:txBody>
      </p:sp>
      <p:sp>
        <p:nvSpPr>
          <p:cNvPr id="48" name="TextBox 47"/>
          <p:cNvSpPr txBox="1"/>
          <p:nvPr/>
        </p:nvSpPr>
        <p:spPr>
          <a:xfrm>
            <a:off x="4822697" y="3148879"/>
            <a:ext cx="906635" cy="300082"/>
          </a:xfrm>
          <a:prstGeom prst="rect">
            <a:avLst/>
          </a:prstGeom>
          <a:solidFill>
            <a:schemeClr val="bg1"/>
          </a:solidFill>
        </p:spPr>
        <p:txBody>
          <a:bodyPr wrap="square" rtlCol="0">
            <a:spAutoFit/>
          </a:bodyPr>
          <a:lstStyle/>
          <a:p>
            <a:r>
              <a:rPr lang="en-GB" sz="1350" dirty="0"/>
              <a:t>PS</a:t>
            </a:r>
          </a:p>
        </p:txBody>
      </p:sp>
      <p:sp>
        <p:nvSpPr>
          <p:cNvPr id="49" name="TextBox 48"/>
          <p:cNvSpPr txBox="1"/>
          <p:nvPr/>
        </p:nvSpPr>
        <p:spPr>
          <a:xfrm>
            <a:off x="5606625" y="3148725"/>
            <a:ext cx="1291180" cy="300082"/>
          </a:xfrm>
          <a:prstGeom prst="rect">
            <a:avLst/>
          </a:prstGeom>
          <a:solidFill>
            <a:schemeClr val="bg1"/>
          </a:solidFill>
        </p:spPr>
        <p:txBody>
          <a:bodyPr wrap="square" rtlCol="0">
            <a:spAutoFit/>
          </a:bodyPr>
          <a:lstStyle/>
          <a:p>
            <a:r>
              <a:rPr lang="en-GB" sz="1350" dirty="0"/>
              <a:t>&lt;2*10</a:t>
            </a:r>
            <a:r>
              <a:rPr lang="en-GB" sz="1350" baseline="30000" dirty="0"/>
              <a:t>-8</a:t>
            </a:r>
            <a:r>
              <a:rPr lang="en-GB" sz="1350" dirty="0"/>
              <a:t> mbar*</a:t>
            </a:r>
          </a:p>
        </p:txBody>
      </p:sp>
      <p:sp>
        <p:nvSpPr>
          <p:cNvPr id="50" name="TextBox 49"/>
          <p:cNvSpPr txBox="1"/>
          <p:nvPr/>
        </p:nvSpPr>
        <p:spPr>
          <a:xfrm>
            <a:off x="968109" y="4895522"/>
            <a:ext cx="2213242" cy="300082"/>
          </a:xfrm>
          <a:prstGeom prst="rect">
            <a:avLst/>
          </a:prstGeom>
          <a:solidFill>
            <a:schemeClr val="bg1"/>
          </a:solidFill>
        </p:spPr>
        <p:txBody>
          <a:bodyPr wrap="square" rtlCol="0">
            <a:spAutoFit/>
          </a:bodyPr>
          <a:lstStyle/>
          <a:p>
            <a:r>
              <a:rPr lang="en-GB" sz="1350" dirty="0"/>
              <a:t>SPS LSS &lt;10</a:t>
            </a:r>
            <a:r>
              <a:rPr lang="en-GB" sz="1350" baseline="30000" dirty="0"/>
              <a:t>-7</a:t>
            </a:r>
            <a:r>
              <a:rPr lang="en-GB" sz="1350" dirty="0"/>
              <a:t> mbar*</a:t>
            </a:r>
          </a:p>
        </p:txBody>
      </p:sp>
      <p:sp>
        <p:nvSpPr>
          <p:cNvPr id="2" name="Footer Placeholder 3">
            <a:extLst>
              <a:ext uri="{FF2B5EF4-FFF2-40B4-BE49-F238E27FC236}">
                <a16:creationId xmlns:a16="http://schemas.microsoft.com/office/drawing/2014/main" id="{EDAB19C3-4E3F-4C0E-4C4D-671FFE1B2FF8}"/>
              </a:ext>
            </a:extLst>
          </p:cNvPr>
          <p:cNvSpPr>
            <a:spLocks noGrp="1"/>
          </p:cNvSpPr>
          <p:nvPr>
            <p:ph type="ftr" sz="quarter" idx="11"/>
          </p:nvPr>
        </p:nvSpPr>
        <p:spPr>
          <a:xfrm>
            <a:off x="3419872" y="6356352"/>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Tree>
    <p:extLst>
      <p:ext uri="{BB962C8B-B14F-4D97-AF65-F5344CB8AC3E}">
        <p14:creationId xmlns:p14="http://schemas.microsoft.com/office/powerpoint/2010/main" val="32823256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2FF8B12-F348-43B0-8C46-64B9B576B4CF}" type="slidenum">
              <a:rPr lang="en-GB" smtClean="0">
                <a:solidFill>
                  <a:srgbClr val="0055A0">
                    <a:tint val="75000"/>
                  </a:srgbClr>
                </a:solidFill>
              </a:rPr>
              <a:pPr/>
              <a:t>7</a:t>
            </a:fld>
            <a:endParaRPr lang="en-GB">
              <a:solidFill>
                <a:srgbClr val="0055A0">
                  <a:tint val="75000"/>
                </a:srgbClr>
              </a:solidFill>
            </a:endParaRPr>
          </a:p>
        </p:txBody>
      </p:sp>
      <p:sp>
        <p:nvSpPr>
          <p:cNvPr id="7" name="Rectangle 6"/>
          <p:cNvSpPr/>
          <p:nvPr/>
        </p:nvSpPr>
        <p:spPr>
          <a:xfrm>
            <a:off x="282324" y="1294173"/>
            <a:ext cx="8568952" cy="1980029"/>
          </a:xfrm>
          <a:prstGeom prst="rect">
            <a:avLst/>
          </a:prstGeom>
        </p:spPr>
        <p:txBody>
          <a:bodyPr wrap="square">
            <a:spAutoFit/>
          </a:bodyPr>
          <a:lstStyle/>
          <a:p>
            <a:pPr marL="342900" indent="-342900" algn="just">
              <a:spcBef>
                <a:spcPts val="1500"/>
              </a:spcBef>
              <a:spcAft>
                <a:spcPts val="750"/>
              </a:spcAft>
              <a:buFont typeface="+mj-lt"/>
              <a:buAutoNum type="arabicPeriod"/>
            </a:pPr>
            <a:r>
              <a:rPr lang="en-GB" b="1" kern="0" cap="all" dirty="0">
                <a:latin typeface="Verdana" panose="020B0604030504040204" pitchFamily="34" charset="0"/>
                <a:cs typeface="Verdana" panose="020B0604030504040204" pitchFamily="34" charset="0"/>
              </a:rPr>
              <a:t>admissible outgassing rate</a:t>
            </a:r>
            <a:endParaRPr lang="en-GB" sz="2400" b="1" kern="0" cap="all" dirty="0">
              <a:latin typeface="Verdana" panose="020B0604030504040204" pitchFamily="34" charset="0"/>
            </a:endParaRPr>
          </a:p>
          <a:p>
            <a:pPr marL="342900" lvl="0" indent="-342900" algn="just">
              <a:spcAft>
                <a:spcPts val="0"/>
              </a:spcAft>
              <a:buFont typeface="+mj-lt"/>
              <a:buAutoNum type="alphaLcParenR"/>
            </a:pPr>
            <a:r>
              <a:rPr lang="en-US" sz="1400" b="1" dirty="0">
                <a:solidFill>
                  <a:srgbClr val="00B050"/>
                </a:solidFill>
                <a:latin typeface="Verdana" panose="020B0604030504040204" pitchFamily="34" charset="0"/>
                <a:ea typeface="Times New Roman" panose="02020603050405020304" pitchFamily="18" charset="0"/>
                <a:cs typeface="Verdana" panose="020B0604030504040204" pitchFamily="34" charset="0"/>
              </a:rPr>
              <a:t>DRIVEN BY</a:t>
            </a:r>
            <a:r>
              <a:rPr lang="en-US" sz="1400" dirty="0">
                <a:solidFill>
                  <a:srgbClr val="00B050"/>
                </a:solidFill>
                <a:latin typeface="Verdana" panose="020B0604030504040204" pitchFamily="34" charset="0"/>
                <a:ea typeface="Times New Roman" panose="02020603050405020304" pitchFamily="18" charset="0"/>
                <a:cs typeface="Verdana" panose="020B0604030504040204" pitchFamily="34" charset="0"/>
              </a:rPr>
              <a:t> </a:t>
            </a:r>
            <a:r>
              <a:rPr lang="en-US" sz="1400" b="1" dirty="0">
                <a:solidFill>
                  <a:srgbClr val="FF0000"/>
                </a:solidFill>
                <a:latin typeface="Verdana" panose="020B0604030504040204" pitchFamily="34" charset="0"/>
                <a:ea typeface="Times New Roman" panose="02020603050405020304" pitchFamily="18" charset="0"/>
                <a:cs typeface="Verdana" panose="020B0604030504040204" pitchFamily="34" charset="0"/>
              </a:rPr>
              <a:t>Beam-gas scattering</a:t>
            </a:r>
            <a:r>
              <a:rPr lang="en-US" sz="1400" dirty="0">
                <a:solidFill>
                  <a:srgbClr val="000000"/>
                </a:solidFill>
                <a:latin typeface="Verdana" panose="020B0604030504040204" pitchFamily="34" charset="0"/>
                <a:ea typeface="Times New Roman" panose="02020603050405020304" pitchFamily="18" charset="0"/>
                <a:cs typeface="Verdana" panose="020B0604030504040204" pitchFamily="34" charset="0"/>
              </a:rPr>
              <a:t>: Beam losses and beam lifetime</a:t>
            </a:r>
          </a:p>
          <a:p>
            <a:pPr marL="742950" lvl="1" indent="-285750" algn="just">
              <a:buFont typeface="Arial" panose="020B0604020202020204" pitchFamily="34" charset="0"/>
              <a:buChar char="•"/>
            </a:pPr>
            <a:r>
              <a:rPr lang="en-US" sz="1400" dirty="0">
                <a:solidFill>
                  <a:srgbClr val="000000"/>
                </a:solidFill>
                <a:latin typeface="Verdana" panose="020B0604030504040204" pitchFamily="34" charset="0"/>
                <a:ea typeface="Times New Roman" panose="02020603050405020304" pitchFamily="18" charset="0"/>
                <a:cs typeface="Verdana" panose="020B0604030504040204" pitchFamily="34" charset="0"/>
              </a:rPr>
              <a:t>Estimation of average pumping speed to define a total admissible outgassing rate; </a:t>
            </a:r>
            <a:endParaRPr lang="en-GB" sz="1600" dirty="0">
              <a:solidFill>
                <a:srgbClr val="000000"/>
              </a:solidFill>
              <a:latin typeface="Verdana" panose="020B0604030504040204" pitchFamily="34" charset="0"/>
              <a:ea typeface="Times New Roman" panose="02020603050405020304" pitchFamily="18" charset="0"/>
              <a:cs typeface="Verdana" panose="020B0604030504040204" pitchFamily="34" charset="0"/>
            </a:endParaRPr>
          </a:p>
          <a:p>
            <a:pPr marL="742950" lvl="1" indent="-285750" algn="just">
              <a:buFont typeface="Arial" panose="020B0604020202020204" pitchFamily="34" charset="0"/>
              <a:buChar char="•"/>
            </a:pPr>
            <a:r>
              <a:rPr lang="en-US" sz="1400" dirty="0">
                <a:solidFill>
                  <a:srgbClr val="000000"/>
                </a:solidFill>
                <a:latin typeface="Verdana" panose="020B0604030504040204" pitchFamily="34" charset="0"/>
                <a:ea typeface="Times New Roman" panose="02020603050405020304" pitchFamily="18" charset="0"/>
                <a:cs typeface="Verdana" panose="020B0604030504040204" pitchFamily="34" charset="0"/>
              </a:rPr>
              <a:t>Determine admissible molecules density;</a:t>
            </a:r>
          </a:p>
          <a:p>
            <a:pPr marL="342900" indent="-342900" algn="just">
              <a:buFont typeface="+mj-lt"/>
              <a:buAutoNum type="alphaLcParenR" startAt="2"/>
            </a:pPr>
            <a:r>
              <a:rPr lang="en-US" sz="1400" b="1" dirty="0">
                <a:solidFill>
                  <a:srgbClr val="00B050"/>
                </a:solidFill>
                <a:latin typeface="Verdana" panose="020B0604030504040204" pitchFamily="34" charset="0"/>
                <a:ea typeface="Times New Roman" panose="02020603050405020304" pitchFamily="18" charset="0"/>
                <a:cs typeface="Verdana" panose="020B0604030504040204" pitchFamily="34" charset="0"/>
              </a:rPr>
              <a:t>DRIVEN BY </a:t>
            </a:r>
            <a:r>
              <a:rPr lang="en-US" sz="1400" b="1" dirty="0">
                <a:solidFill>
                  <a:srgbClr val="FF0000"/>
                </a:solidFill>
                <a:latin typeface="Verdana" panose="020B0604030504040204" pitchFamily="34" charset="0"/>
                <a:ea typeface="Times New Roman" panose="02020603050405020304" pitchFamily="18" charset="0"/>
                <a:cs typeface="Verdana" panose="020B0604030504040204" pitchFamily="34" charset="0"/>
              </a:rPr>
              <a:t>Beam downtime</a:t>
            </a:r>
            <a:r>
              <a:rPr lang="en-US" sz="1400" dirty="0">
                <a:solidFill>
                  <a:srgbClr val="000000"/>
                </a:solidFill>
                <a:latin typeface="Verdana" panose="020B0604030504040204" pitchFamily="34" charset="0"/>
                <a:ea typeface="Times New Roman" panose="02020603050405020304" pitchFamily="18" charset="0"/>
                <a:cs typeface="Verdana" panose="020B0604030504040204" pitchFamily="34" charset="0"/>
              </a:rPr>
              <a:t>: Allowed time to restart the machine in case of components exchange.</a:t>
            </a:r>
          </a:p>
          <a:p>
            <a:pPr marL="342900" indent="-342900" algn="just">
              <a:buFont typeface="+mj-lt"/>
              <a:buAutoNum type="alphaLcParenR" startAt="2"/>
            </a:pPr>
            <a:r>
              <a:rPr lang="en-US" sz="1400" b="1" dirty="0">
                <a:solidFill>
                  <a:srgbClr val="00B050"/>
                </a:solidFill>
                <a:latin typeface="Verdana" panose="020B0604030504040204" pitchFamily="34" charset="0"/>
                <a:ea typeface="Times New Roman" panose="02020603050405020304" pitchFamily="18" charset="0"/>
                <a:cs typeface="Verdana" panose="020B0604030504040204" pitchFamily="34" charset="0"/>
              </a:rPr>
              <a:t>DRIVEN BY </a:t>
            </a:r>
            <a:r>
              <a:rPr lang="en-US" sz="1400" b="1" dirty="0">
                <a:solidFill>
                  <a:srgbClr val="FF0000"/>
                </a:solidFill>
                <a:latin typeface="Verdana" panose="020B0604030504040204" pitchFamily="34" charset="0"/>
                <a:ea typeface="Times New Roman" panose="02020603050405020304" pitchFamily="18" charset="0"/>
                <a:cs typeface="Verdana" panose="020B0604030504040204" pitchFamily="34" charset="0"/>
              </a:rPr>
              <a:t>Equipment requirement</a:t>
            </a:r>
            <a:r>
              <a:rPr lang="en-US" sz="1400" dirty="0">
                <a:solidFill>
                  <a:srgbClr val="000000"/>
                </a:solidFill>
                <a:latin typeface="Verdana" panose="020B0604030504040204" pitchFamily="34" charset="0"/>
                <a:ea typeface="Times New Roman" panose="02020603050405020304" pitchFamily="18" charset="0"/>
                <a:cs typeface="Verdana" panose="020B0604030504040204" pitchFamily="34" charset="0"/>
              </a:rPr>
              <a:t>: Maximum allowed pressure/molecules density to run devices like kickers or RF cavities.</a:t>
            </a:r>
          </a:p>
        </p:txBody>
      </p:sp>
      <p:sp>
        <p:nvSpPr>
          <p:cNvPr id="9" name="TextBox 8"/>
          <p:cNvSpPr txBox="1"/>
          <p:nvPr/>
        </p:nvSpPr>
        <p:spPr>
          <a:xfrm>
            <a:off x="1032456" y="332656"/>
            <a:ext cx="7152920" cy="584775"/>
          </a:xfrm>
          <a:prstGeom prst="rect">
            <a:avLst/>
          </a:prstGeom>
        </p:spPr>
        <p:style>
          <a:lnRef idx="1">
            <a:schemeClr val="accent1"/>
          </a:lnRef>
          <a:fillRef idx="3">
            <a:schemeClr val="accent1"/>
          </a:fillRef>
          <a:effectRef idx="2">
            <a:schemeClr val="accent1"/>
          </a:effectRef>
          <a:fontRef idx="minor">
            <a:schemeClr val="lt1"/>
          </a:fontRef>
        </p:style>
        <p:txBody>
          <a:bodyPr wrap="none" rtlCol="0">
            <a:spAutoFit/>
          </a:bodyPr>
          <a:lstStyle/>
          <a:p>
            <a:r>
              <a:rPr lang="en-GB" sz="3200" dirty="0"/>
              <a:t>How to define the acceptance criteria?</a:t>
            </a:r>
          </a:p>
        </p:txBody>
      </p:sp>
      <p:sp>
        <p:nvSpPr>
          <p:cNvPr id="8" name="Rectangle 7"/>
          <p:cNvSpPr/>
          <p:nvPr/>
        </p:nvSpPr>
        <p:spPr>
          <a:xfrm>
            <a:off x="324440" y="3717539"/>
            <a:ext cx="8568952" cy="2195473"/>
          </a:xfrm>
          <a:prstGeom prst="rect">
            <a:avLst/>
          </a:prstGeom>
        </p:spPr>
        <p:txBody>
          <a:bodyPr wrap="square">
            <a:spAutoFit/>
          </a:bodyPr>
          <a:lstStyle/>
          <a:p>
            <a:pPr marL="342900" lvl="0" indent="-342900" algn="just">
              <a:spcBef>
                <a:spcPts val="1500"/>
              </a:spcBef>
              <a:spcAft>
                <a:spcPts val="750"/>
              </a:spcAft>
              <a:buFont typeface="+mj-lt"/>
              <a:buAutoNum type="arabicPeriod" startAt="2"/>
            </a:pPr>
            <a:r>
              <a:rPr lang="en-GB" b="1" kern="0" cap="all" dirty="0">
                <a:latin typeface="Verdana" panose="020B0604030504040204" pitchFamily="34" charset="0"/>
                <a:cs typeface="Verdana" panose="020B0604030504040204" pitchFamily="34" charset="0"/>
              </a:rPr>
              <a:t>No Contamination</a:t>
            </a:r>
            <a:endParaRPr lang="en-GB" b="1" kern="0" cap="all" dirty="0">
              <a:latin typeface="Verdana" panose="020B0604030504040204" pitchFamily="34" charset="0"/>
            </a:endParaRPr>
          </a:p>
          <a:p>
            <a:pPr marL="285750" indent="-285750" algn="just">
              <a:spcAft>
                <a:spcPts val="0"/>
              </a:spcAft>
              <a:buFont typeface="Arial" panose="020B0604020202020204" pitchFamily="34" charset="0"/>
              <a:buChar char="•"/>
            </a:pPr>
            <a:r>
              <a:rPr lang="en-US" sz="1400" dirty="0">
                <a:solidFill>
                  <a:srgbClr val="000000"/>
                </a:solidFill>
                <a:latin typeface="Verdana" panose="020B0604030504040204" pitchFamily="34" charset="0"/>
                <a:ea typeface="Times New Roman" panose="02020603050405020304" pitchFamily="18" charset="0"/>
                <a:cs typeface="Verdana" panose="020B0604030504040204" pitchFamily="34" charset="0"/>
              </a:rPr>
              <a:t> Anomalous presence of</a:t>
            </a:r>
            <a:r>
              <a:rPr lang="en-US" sz="1400" b="1" dirty="0">
                <a:solidFill>
                  <a:srgbClr val="000000"/>
                </a:solidFill>
                <a:latin typeface="Verdana" panose="020B0604030504040204" pitchFamily="34" charset="0"/>
                <a:ea typeface="Times New Roman" panose="02020603050405020304" pitchFamily="18" charset="0"/>
                <a:cs typeface="Verdana" panose="020B0604030504040204" pitchFamily="34" charset="0"/>
              </a:rPr>
              <a:t> hydrocarbons</a:t>
            </a:r>
            <a:r>
              <a:rPr lang="en-US" sz="1400" dirty="0">
                <a:solidFill>
                  <a:srgbClr val="000000"/>
                </a:solidFill>
                <a:latin typeface="Verdana" panose="020B0604030504040204" pitchFamily="34" charset="0"/>
                <a:ea typeface="Times New Roman" panose="02020603050405020304" pitchFamily="18" charset="0"/>
                <a:cs typeface="Verdana" panose="020B0604030504040204" pitchFamily="34" charset="0"/>
              </a:rPr>
              <a:t>, most probably due to error in design and/or lack of appropriate cleaning (error in cleaning procedure or post-cleaning pollution); inappropriate choice of materials (polymers, glues, lubricants …); </a:t>
            </a:r>
            <a:endParaRPr lang="en-GB" sz="1600" dirty="0">
              <a:solidFill>
                <a:srgbClr val="000000"/>
              </a:solidFill>
              <a:latin typeface="Verdana" panose="020B0604030504040204" pitchFamily="34" charset="0"/>
              <a:ea typeface="Times New Roman" panose="02020603050405020304" pitchFamily="18" charset="0"/>
              <a:cs typeface="Verdana" panose="020B0604030504040204" pitchFamily="34" charset="0"/>
            </a:endParaRPr>
          </a:p>
          <a:p>
            <a:pPr marL="285750" lvl="0" indent="-285750" algn="just">
              <a:spcAft>
                <a:spcPts val="0"/>
              </a:spcAft>
              <a:buFont typeface="Arial" panose="020B0604020202020204" pitchFamily="34" charset="0"/>
              <a:buChar char="•"/>
            </a:pPr>
            <a:r>
              <a:rPr lang="en-US" sz="1400" dirty="0">
                <a:solidFill>
                  <a:srgbClr val="000000"/>
                </a:solidFill>
                <a:latin typeface="Verdana" panose="020B0604030504040204" pitchFamily="34" charset="0"/>
                <a:ea typeface="Times New Roman" panose="02020603050405020304" pitchFamily="18" charset="0"/>
                <a:cs typeface="Verdana" panose="020B0604030504040204" pitchFamily="34" charset="0"/>
              </a:rPr>
              <a:t>Higher than expected </a:t>
            </a:r>
            <a:r>
              <a:rPr lang="en-US" sz="1400" b="1" dirty="0">
                <a:solidFill>
                  <a:srgbClr val="000000"/>
                </a:solidFill>
                <a:latin typeface="Verdana" panose="020B0604030504040204" pitchFamily="34" charset="0"/>
                <a:ea typeface="Times New Roman" panose="02020603050405020304" pitchFamily="18" charset="0"/>
                <a:cs typeface="Verdana" panose="020B0604030504040204" pitchFamily="34" charset="0"/>
              </a:rPr>
              <a:t>CO and CO</a:t>
            </a:r>
            <a:r>
              <a:rPr lang="en-US" sz="1400" b="1" baseline="-25000" dirty="0">
                <a:solidFill>
                  <a:srgbClr val="000000"/>
                </a:solidFill>
                <a:latin typeface="Verdana" panose="020B0604030504040204" pitchFamily="34" charset="0"/>
                <a:ea typeface="Times New Roman" panose="02020603050405020304" pitchFamily="18" charset="0"/>
                <a:cs typeface="Verdana" panose="020B0604030504040204" pitchFamily="34" charset="0"/>
              </a:rPr>
              <a:t>2 </a:t>
            </a:r>
            <a:r>
              <a:rPr lang="en-US" sz="1400" b="1" dirty="0">
                <a:solidFill>
                  <a:srgbClr val="000000"/>
                </a:solidFill>
                <a:latin typeface="Verdana" panose="020B0604030504040204" pitchFamily="34" charset="0"/>
                <a:ea typeface="Times New Roman" panose="02020603050405020304" pitchFamily="18" charset="0"/>
                <a:cs typeface="Verdana" panose="020B0604030504040204" pitchFamily="34" charset="0"/>
              </a:rPr>
              <a:t>outgassing</a:t>
            </a:r>
            <a:r>
              <a:rPr lang="en-US" sz="1400" dirty="0">
                <a:solidFill>
                  <a:srgbClr val="000000"/>
                </a:solidFill>
                <a:latin typeface="Verdana" panose="020B0604030504040204" pitchFamily="34" charset="0"/>
                <a:ea typeface="Times New Roman" panose="02020603050405020304" pitchFamily="18" charset="0"/>
                <a:cs typeface="Verdana" panose="020B0604030504040204" pitchFamily="34" charset="0"/>
              </a:rPr>
              <a:t> indicating the presence of </a:t>
            </a:r>
            <a:r>
              <a:rPr lang="en-US" sz="1400" dirty="0" err="1">
                <a:solidFill>
                  <a:srgbClr val="000000"/>
                </a:solidFill>
                <a:latin typeface="Verdana" panose="020B0604030504040204" pitchFamily="34" charset="0"/>
                <a:ea typeface="Times New Roman" panose="02020603050405020304" pitchFamily="18" charset="0"/>
                <a:cs typeface="Verdana" panose="020B0604030504040204" pitchFamily="34" charset="0"/>
              </a:rPr>
              <a:t>carbonised</a:t>
            </a:r>
            <a:r>
              <a:rPr lang="en-US" sz="1400" dirty="0">
                <a:solidFill>
                  <a:srgbClr val="000000"/>
                </a:solidFill>
                <a:latin typeface="Verdana" panose="020B0604030504040204" pitchFamily="34" charset="0"/>
                <a:ea typeface="Times New Roman" panose="02020603050405020304" pitchFamily="18" charset="0"/>
                <a:cs typeface="Verdana" panose="020B0604030504040204" pitchFamily="34" charset="0"/>
              </a:rPr>
              <a:t> elements; </a:t>
            </a:r>
            <a:endParaRPr lang="en-GB" sz="1600" dirty="0">
              <a:solidFill>
                <a:srgbClr val="000000"/>
              </a:solidFill>
              <a:latin typeface="Verdana" panose="020B0604030504040204" pitchFamily="34" charset="0"/>
              <a:ea typeface="Times New Roman" panose="02020603050405020304" pitchFamily="18" charset="0"/>
              <a:cs typeface="Verdana" panose="020B0604030504040204" pitchFamily="34" charset="0"/>
            </a:endParaRPr>
          </a:p>
          <a:p>
            <a:pPr marL="285750" lvl="0" indent="-285750" algn="just">
              <a:spcAft>
                <a:spcPts val="0"/>
              </a:spcAft>
              <a:buFont typeface="Arial" panose="020B0604020202020204" pitchFamily="34" charset="0"/>
              <a:buChar char="•"/>
            </a:pPr>
            <a:r>
              <a:rPr lang="en-US" sz="1400" dirty="0">
                <a:solidFill>
                  <a:srgbClr val="000000"/>
                </a:solidFill>
                <a:latin typeface="Verdana" panose="020B0604030504040204" pitchFamily="34" charset="0"/>
                <a:ea typeface="Times New Roman" panose="02020603050405020304" pitchFamily="18" charset="0"/>
                <a:cs typeface="Verdana" panose="020B0604030504040204" pitchFamily="34" charset="0"/>
              </a:rPr>
              <a:t>Any chemical element or compound usually not present in the residual gas phase, for example, </a:t>
            </a:r>
            <a:r>
              <a:rPr lang="en-US" sz="1400" b="1" dirty="0">
                <a:solidFill>
                  <a:srgbClr val="000000"/>
                </a:solidFill>
                <a:latin typeface="Verdana" panose="020B0604030504040204" pitchFamily="34" charset="0"/>
                <a:ea typeface="Times New Roman" panose="02020603050405020304" pitchFamily="18" charset="0"/>
                <a:cs typeface="Verdana" panose="020B0604030504040204" pitchFamily="34" charset="0"/>
              </a:rPr>
              <a:t>F and Cl </a:t>
            </a:r>
            <a:r>
              <a:rPr lang="en-US" sz="1400" dirty="0">
                <a:solidFill>
                  <a:srgbClr val="000000"/>
                </a:solidFill>
                <a:latin typeface="Verdana" panose="020B0604030504040204" pitchFamily="34" charset="0"/>
                <a:ea typeface="Times New Roman" panose="02020603050405020304" pitchFamily="18" charset="0"/>
                <a:cs typeface="Verdana" panose="020B0604030504040204" pitchFamily="34" charset="0"/>
              </a:rPr>
              <a:t>(issue with etching and cleaning)</a:t>
            </a:r>
            <a:r>
              <a:rPr lang="en-GB" sz="1400" dirty="0">
                <a:solidFill>
                  <a:srgbClr val="000000"/>
                </a:solidFill>
                <a:latin typeface="Verdana" panose="020B0604030504040204" pitchFamily="34" charset="0"/>
                <a:ea typeface="Times New Roman" panose="02020603050405020304" pitchFamily="18" charset="0"/>
                <a:cs typeface="Verdana" panose="020B0604030504040204" pitchFamily="34" charset="0"/>
              </a:rPr>
              <a:t>, </a:t>
            </a:r>
            <a:r>
              <a:rPr lang="en-US" sz="1400" b="1" dirty="0">
                <a:solidFill>
                  <a:srgbClr val="000000"/>
                </a:solidFill>
                <a:latin typeface="Verdana" panose="020B0604030504040204" pitchFamily="34" charset="0"/>
                <a:ea typeface="Times New Roman" panose="02020603050405020304" pitchFamily="18" charset="0"/>
                <a:cs typeface="Verdana" panose="020B0604030504040204" pitchFamily="34" charset="0"/>
              </a:rPr>
              <a:t>K and Na </a:t>
            </a:r>
            <a:r>
              <a:rPr lang="en-US" sz="1400" dirty="0">
                <a:solidFill>
                  <a:srgbClr val="000000"/>
                </a:solidFill>
                <a:latin typeface="Verdana" panose="020B0604030504040204" pitchFamily="34" charset="0"/>
                <a:ea typeface="Times New Roman" panose="02020603050405020304" pitchFamily="18" charset="0"/>
                <a:cs typeface="Verdana" panose="020B0604030504040204" pitchFamily="34" charset="0"/>
              </a:rPr>
              <a:t>(manipulation)</a:t>
            </a:r>
            <a:r>
              <a:rPr lang="en-GB" sz="1400" dirty="0">
                <a:solidFill>
                  <a:srgbClr val="000000"/>
                </a:solidFill>
                <a:latin typeface="Verdana" panose="020B0604030504040204" pitchFamily="34" charset="0"/>
                <a:ea typeface="Times New Roman" panose="02020603050405020304" pitchFamily="18" charset="0"/>
                <a:cs typeface="Verdana" panose="020B0604030504040204" pitchFamily="34" charset="0"/>
              </a:rPr>
              <a:t>, </a:t>
            </a:r>
            <a:r>
              <a:rPr lang="en-US" sz="1400" b="1" dirty="0">
                <a:solidFill>
                  <a:srgbClr val="000000"/>
                </a:solidFill>
                <a:latin typeface="Verdana" panose="020B0604030504040204" pitchFamily="34" charset="0"/>
                <a:ea typeface="Times New Roman" panose="02020603050405020304" pitchFamily="18" charset="0"/>
                <a:cs typeface="Verdana" panose="020B0604030504040204" pitchFamily="34" charset="0"/>
              </a:rPr>
              <a:t>P and S</a:t>
            </a:r>
            <a:r>
              <a:rPr lang="en-US" sz="1400" dirty="0">
                <a:solidFill>
                  <a:srgbClr val="000000"/>
                </a:solidFill>
                <a:latin typeface="Verdana" panose="020B0604030504040204" pitchFamily="34" charset="0"/>
                <a:ea typeface="Times New Roman" panose="02020603050405020304" pitchFamily="18" charset="0"/>
                <a:cs typeface="Verdana" panose="020B0604030504040204" pitchFamily="34" charset="0"/>
              </a:rPr>
              <a:t> (issue with electrolytic treatments).</a:t>
            </a:r>
            <a:endParaRPr lang="en-GB" sz="16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endParaRPr>
          </a:p>
        </p:txBody>
      </p:sp>
      <p:sp>
        <p:nvSpPr>
          <p:cNvPr id="2" name="Footer Placeholder 3">
            <a:extLst>
              <a:ext uri="{FF2B5EF4-FFF2-40B4-BE49-F238E27FC236}">
                <a16:creationId xmlns:a16="http://schemas.microsoft.com/office/drawing/2014/main" id="{438D43AA-DD99-E8EC-5144-0C3DA2E03E0A}"/>
              </a:ext>
            </a:extLst>
          </p:cNvPr>
          <p:cNvSpPr>
            <a:spLocks noGrp="1"/>
          </p:cNvSpPr>
          <p:nvPr>
            <p:ph type="ftr" sz="quarter" idx="11"/>
          </p:nvPr>
        </p:nvSpPr>
        <p:spPr>
          <a:xfrm>
            <a:off x="3419872" y="6356352"/>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Tree>
    <p:extLst>
      <p:ext uri="{BB962C8B-B14F-4D97-AF65-F5344CB8AC3E}">
        <p14:creationId xmlns:p14="http://schemas.microsoft.com/office/powerpoint/2010/main" val="2848482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2FF8B12-F348-43B0-8C46-64B9B576B4CF}" type="slidenum">
              <a:rPr lang="en-GB" smtClean="0">
                <a:solidFill>
                  <a:srgbClr val="0055A0">
                    <a:tint val="75000"/>
                  </a:srgbClr>
                </a:solidFill>
              </a:rPr>
              <a:pPr/>
              <a:t>8</a:t>
            </a:fld>
            <a:endParaRPr lang="en-GB">
              <a:solidFill>
                <a:srgbClr val="0055A0">
                  <a:tint val="75000"/>
                </a:srgbClr>
              </a:solidFill>
            </a:endParaRPr>
          </a:p>
        </p:txBody>
      </p:sp>
      <p:sp>
        <p:nvSpPr>
          <p:cNvPr id="7" name="Title 1"/>
          <p:cNvSpPr txBox="1">
            <a:spLocks/>
          </p:cNvSpPr>
          <p:nvPr/>
        </p:nvSpPr>
        <p:spPr>
          <a:xfrm>
            <a:off x="208753" y="153637"/>
            <a:ext cx="8621594" cy="683075"/>
          </a:xfrm>
          <a:prstGeom prst="rect">
            <a:avLst/>
          </a:prstGeom>
        </p:spPr>
        <p:txBody>
          <a:bodyPr vert="horz" lIns="45720" rIns="45720" anchor="b">
            <a:noAutofit/>
          </a:bodyPr>
          <a:lstStyle>
            <a:lvl1pPr algn="ctr" rtl="0" eaLnBrk="1" latinLnBrk="0" hangingPunct="1">
              <a:spcBef>
                <a:spcPct val="0"/>
              </a:spcBef>
              <a:buNone/>
              <a:defRPr kumimoji="0" sz="4500" kern="1200">
                <a:solidFill>
                  <a:schemeClr val="tx2"/>
                </a:solidFill>
                <a:latin typeface="+mj-lt"/>
                <a:ea typeface="+mj-ea"/>
                <a:cs typeface="+mj-cs"/>
              </a:defRPr>
            </a:lvl1pPr>
          </a:lstStyle>
          <a:p>
            <a:r>
              <a:rPr lang="en-GB" sz="4000" b="1" dirty="0"/>
              <a:t>Some examples: Baked system</a:t>
            </a:r>
            <a:endParaRPr lang="en-GB" sz="5400" b="1" dirty="0"/>
          </a:p>
        </p:txBody>
      </p:sp>
      <p:graphicFrame>
        <p:nvGraphicFramePr>
          <p:cNvPr id="8" name="Table 7"/>
          <p:cNvGraphicFramePr>
            <a:graphicFrameLocks noGrp="1"/>
          </p:cNvGraphicFramePr>
          <p:nvPr>
            <p:extLst>
              <p:ext uri="{D42A27DB-BD31-4B8C-83A1-F6EECF244321}">
                <p14:modId xmlns:p14="http://schemas.microsoft.com/office/powerpoint/2010/main" val="2469700568"/>
              </p:ext>
            </p:extLst>
          </p:nvPr>
        </p:nvGraphicFramePr>
        <p:xfrm>
          <a:off x="331106" y="1628800"/>
          <a:ext cx="3952861" cy="548640"/>
        </p:xfrm>
        <a:graphic>
          <a:graphicData uri="http://schemas.openxmlformats.org/drawingml/2006/table">
            <a:tbl>
              <a:tblPr firstRow="1" firstCol="1" bandRow="1">
                <a:tableStyleId>{9D7B26C5-4107-4FEC-AEDC-1716B250A1EF}</a:tableStyleId>
              </a:tblPr>
              <a:tblGrid>
                <a:gridCol w="1317231">
                  <a:extLst>
                    <a:ext uri="{9D8B030D-6E8A-4147-A177-3AD203B41FA5}">
                      <a16:colId xmlns:a16="http://schemas.microsoft.com/office/drawing/2014/main" val="20000"/>
                    </a:ext>
                  </a:extLst>
                </a:gridCol>
                <a:gridCol w="1411495">
                  <a:extLst>
                    <a:ext uri="{9D8B030D-6E8A-4147-A177-3AD203B41FA5}">
                      <a16:colId xmlns:a16="http://schemas.microsoft.com/office/drawing/2014/main" val="20001"/>
                    </a:ext>
                  </a:extLst>
                </a:gridCol>
                <a:gridCol w="1224135">
                  <a:extLst>
                    <a:ext uri="{9D8B030D-6E8A-4147-A177-3AD203B41FA5}">
                      <a16:colId xmlns:a16="http://schemas.microsoft.com/office/drawing/2014/main" val="20002"/>
                    </a:ext>
                  </a:extLst>
                </a:gridCol>
              </a:tblGrid>
              <a:tr h="251460">
                <a:tc>
                  <a:txBody>
                    <a:bodyPr/>
                    <a:lstStyle/>
                    <a:p>
                      <a:pPr marL="0" marR="0" algn="ctr">
                        <a:spcBef>
                          <a:spcPts val="250"/>
                        </a:spcBef>
                        <a:spcAft>
                          <a:spcPts val="125"/>
                        </a:spcAft>
                      </a:pPr>
                      <a:r>
                        <a:rPr lang="en-GB" sz="900" dirty="0">
                          <a:effectLst/>
                        </a:rPr>
                        <a:t>Area</a:t>
                      </a:r>
                      <a:endParaRPr lang="en-US" sz="9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marL="0" marR="0" algn="just">
                        <a:spcBef>
                          <a:spcPts val="250"/>
                        </a:spcBef>
                        <a:spcAft>
                          <a:spcPts val="125"/>
                        </a:spcAft>
                      </a:pPr>
                      <a:r>
                        <a:rPr lang="en-GB" sz="900" dirty="0">
                          <a:effectLst/>
                        </a:rPr>
                        <a:t>Equivalent Hydrogen gas density</a:t>
                      </a:r>
                      <a:endParaRPr lang="en-US" sz="9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marL="0" marR="0" algn="just">
                        <a:spcBef>
                          <a:spcPts val="250"/>
                        </a:spcBef>
                        <a:spcAft>
                          <a:spcPts val="125"/>
                        </a:spcAft>
                      </a:pPr>
                      <a:r>
                        <a:rPr lang="en-GB" sz="900" dirty="0">
                          <a:effectLst/>
                        </a:rPr>
                        <a:t>Effective pumping speed (indicative)</a:t>
                      </a:r>
                      <a:endParaRPr lang="en-US" sz="9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extLst>
                  <a:ext uri="{0D108BD9-81ED-4DB2-BD59-A6C34878D82A}">
                    <a16:rowId xmlns:a16="http://schemas.microsoft.com/office/drawing/2014/main" val="10000"/>
                  </a:ext>
                </a:extLst>
              </a:tr>
              <a:tr h="125730">
                <a:tc>
                  <a:txBody>
                    <a:bodyPr/>
                    <a:lstStyle/>
                    <a:p>
                      <a:pPr marL="0" marR="0" algn="just">
                        <a:spcBef>
                          <a:spcPts val="250"/>
                        </a:spcBef>
                        <a:spcAft>
                          <a:spcPts val="125"/>
                        </a:spcAft>
                      </a:pPr>
                      <a:r>
                        <a:rPr lang="en-GB" sz="900">
                          <a:effectLst/>
                        </a:rPr>
                        <a:t>Arcs</a:t>
                      </a:r>
                      <a:endParaRPr lang="en-US" sz="9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marL="0" marR="0" algn="just">
                        <a:spcBef>
                          <a:spcPts val="250"/>
                        </a:spcBef>
                        <a:spcAft>
                          <a:spcPts val="125"/>
                        </a:spcAft>
                      </a:pPr>
                      <a:r>
                        <a:rPr lang="en-GB" sz="900" dirty="0">
                          <a:effectLst/>
                        </a:rPr>
                        <a:t>≤10 </a:t>
                      </a:r>
                      <a:r>
                        <a:rPr lang="en-GB" sz="900" baseline="30000" dirty="0">
                          <a:effectLst/>
                        </a:rPr>
                        <a:t>+15</a:t>
                      </a:r>
                      <a:r>
                        <a:rPr lang="en-GB" sz="900" dirty="0">
                          <a:effectLst/>
                        </a:rPr>
                        <a:t> H</a:t>
                      </a:r>
                      <a:r>
                        <a:rPr lang="en-GB" sz="900" baseline="-25000" dirty="0">
                          <a:effectLst/>
                        </a:rPr>
                        <a:t>2</a:t>
                      </a:r>
                      <a:r>
                        <a:rPr lang="en-GB" sz="900" dirty="0">
                          <a:effectLst/>
                        </a:rPr>
                        <a:t> m</a:t>
                      </a:r>
                      <a:r>
                        <a:rPr lang="en-GB" sz="900" baseline="30000" dirty="0">
                          <a:effectLst/>
                        </a:rPr>
                        <a:t>-3</a:t>
                      </a:r>
                      <a:endParaRPr lang="en-US" sz="900" baseline="300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rowSpan="2">
                  <a:txBody>
                    <a:bodyPr/>
                    <a:lstStyle/>
                    <a:p>
                      <a:pPr marL="0" marR="0" algn="ctr">
                        <a:spcBef>
                          <a:spcPts val="250"/>
                        </a:spcBef>
                        <a:spcAft>
                          <a:spcPts val="125"/>
                        </a:spcAft>
                      </a:pPr>
                      <a:r>
                        <a:rPr lang="en-GB" sz="900" dirty="0">
                          <a:effectLst/>
                        </a:rPr>
                        <a:t>≥100 l.s</a:t>
                      </a:r>
                      <a:r>
                        <a:rPr lang="en-GB" sz="900" baseline="30000" dirty="0">
                          <a:effectLst/>
                        </a:rPr>
                        <a:t>-1</a:t>
                      </a:r>
                      <a:endParaRPr lang="en-US" sz="9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extLst>
                  <a:ext uri="{0D108BD9-81ED-4DB2-BD59-A6C34878D82A}">
                    <a16:rowId xmlns:a16="http://schemas.microsoft.com/office/drawing/2014/main" val="10001"/>
                  </a:ext>
                </a:extLst>
              </a:tr>
              <a:tr h="125730">
                <a:tc>
                  <a:txBody>
                    <a:bodyPr/>
                    <a:lstStyle/>
                    <a:p>
                      <a:pPr marL="0" marR="0" algn="just">
                        <a:spcBef>
                          <a:spcPts val="250"/>
                        </a:spcBef>
                        <a:spcAft>
                          <a:spcPts val="125"/>
                        </a:spcAft>
                      </a:pPr>
                      <a:r>
                        <a:rPr lang="en-GB" sz="900" dirty="0">
                          <a:effectLst/>
                        </a:rPr>
                        <a:t>Experiments</a:t>
                      </a:r>
                      <a:endParaRPr lang="en-US" sz="9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marL="0" marR="0" algn="just">
                        <a:spcBef>
                          <a:spcPts val="250"/>
                        </a:spcBef>
                        <a:spcAft>
                          <a:spcPts val="125"/>
                        </a:spcAft>
                      </a:pPr>
                      <a:r>
                        <a:rPr lang="en-GB" sz="900" dirty="0">
                          <a:effectLst/>
                        </a:rPr>
                        <a:t>≤10 </a:t>
                      </a:r>
                      <a:r>
                        <a:rPr lang="en-GB" sz="900" baseline="30000" dirty="0">
                          <a:effectLst/>
                        </a:rPr>
                        <a:t>+13</a:t>
                      </a:r>
                      <a:r>
                        <a:rPr lang="en-GB" sz="900" dirty="0">
                          <a:effectLst/>
                        </a:rPr>
                        <a:t> H</a:t>
                      </a:r>
                      <a:r>
                        <a:rPr lang="en-GB" sz="900" baseline="-25000" dirty="0">
                          <a:effectLst/>
                        </a:rPr>
                        <a:t>2</a:t>
                      </a:r>
                      <a:r>
                        <a:rPr lang="en-GB" sz="900" dirty="0">
                          <a:effectLst/>
                        </a:rPr>
                        <a:t> m</a:t>
                      </a:r>
                      <a:r>
                        <a:rPr lang="en-GB" sz="900" baseline="30000" dirty="0">
                          <a:effectLst/>
                        </a:rPr>
                        <a:t>-3</a:t>
                      </a:r>
                      <a:endParaRPr lang="en-US" sz="900" baseline="300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vMerge="1">
                  <a:txBody>
                    <a:bodyPr/>
                    <a:lstStyle/>
                    <a:p>
                      <a:endParaRPr lang="en-US"/>
                    </a:p>
                  </a:txBody>
                  <a:tcPr/>
                </a:tc>
                <a:extLst>
                  <a:ext uri="{0D108BD9-81ED-4DB2-BD59-A6C34878D82A}">
                    <a16:rowId xmlns:a16="http://schemas.microsoft.com/office/drawing/2014/main" val="10002"/>
                  </a:ext>
                </a:extLst>
              </a:tr>
            </a:tbl>
          </a:graphicData>
        </a:graphic>
      </p:graphicFrame>
      <p:sp>
        <p:nvSpPr>
          <p:cNvPr id="9" name="Rounded Rectangle 8"/>
          <p:cNvSpPr/>
          <p:nvPr/>
        </p:nvSpPr>
        <p:spPr>
          <a:xfrm>
            <a:off x="1176811" y="1300188"/>
            <a:ext cx="2272352" cy="256604"/>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r-CH" sz="1350" dirty="0"/>
              <a:t>LHC </a:t>
            </a:r>
            <a:endParaRPr lang="en-US" sz="1350" dirty="0"/>
          </a:p>
        </p:txBody>
      </p:sp>
      <p:sp>
        <p:nvSpPr>
          <p:cNvPr id="10" name="Rounded Rectangle 9"/>
          <p:cNvSpPr/>
          <p:nvPr/>
        </p:nvSpPr>
        <p:spPr>
          <a:xfrm>
            <a:off x="5054616" y="3004808"/>
            <a:ext cx="3634739" cy="1014086"/>
          </a:xfrm>
          <a:prstGeom prst="roundRect">
            <a:avLst/>
          </a:prstGeom>
          <a:solidFill>
            <a:schemeClr val="bg1">
              <a:lumMod val="95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ctr"/>
            <a:r>
              <a:rPr lang="fr-CH" sz="1200" b="1" dirty="0"/>
              <a:t>ELENA ACCEPTANCE THRESHOLDS</a:t>
            </a:r>
          </a:p>
          <a:p>
            <a:pPr algn="just"/>
            <a:r>
              <a:rPr lang="en-GB" sz="1200" dirty="0"/>
              <a:t>Ensures the limitation of momentum and emittance blow up induced by the interaction of 100 </a:t>
            </a:r>
            <a:r>
              <a:rPr lang="en-GB" sz="1200" dirty="0" err="1"/>
              <a:t>keV</a:t>
            </a:r>
            <a:r>
              <a:rPr lang="en-GB" sz="1200" dirty="0"/>
              <a:t> antiprotons with a beam population of 10</a:t>
            </a:r>
            <a:r>
              <a:rPr lang="en-GB" sz="1200" baseline="30000" dirty="0"/>
              <a:t>7</a:t>
            </a:r>
            <a:r>
              <a:rPr lang="en-GB" sz="1200" dirty="0"/>
              <a:t>. No specification on gas composition</a:t>
            </a:r>
          </a:p>
        </p:txBody>
      </p:sp>
      <p:sp>
        <p:nvSpPr>
          <p:cNvPr id="11" name="Rounded Rectangle 10"/>
          <p:cNvSpPr/>
          <p:nvPr/>
        </p:nvSpPr>
        <p:spPr>
          <a:xfrm>
            <a:off x="5735809" y="1798231"/>
            <a:ext cx="2272352" cy="256604"/>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350" dirty="0"/>
              <a:t>ELENA</a:t>
            </a:r>
          </a:p>
        </p:txBody>
      </p:sp>
      <p:graphicFrame>
        <p:nvGraphicFramePr>
          <p:cNvPr id="12" name="Table 11"/>
          <p:cNvGraphicFramePr>
            <a:graphicFrameLocks noGrp="1"/>
          </p:cNvGraphicFramePr>
          <p:nvPr>
            <p:extLst>
              <p:ext uri="{D42A27DB-BD31-4B8C-83A1-F6EECF244321}">
                <p14:modId xmlns:p14="http://schemas.microsoft.com/office/powerpoint/2010/main" val="1659206383"/>
              </p:ext>
            </p:extLst>
          </p:nvPr>
        </p:nvGraphicFramePr>
        <p:xfrm>
          <a:off x="5054615" y="2207560"/>
          <a:ext cx="3634740" cy="617220"/>
        </p:xfrm>
        <a:graphic>
          <a:graphicData uri="http://schemas.openxmlformats.org/drawingml/2006/table">
            <a:tbl>
              <a:tblPr firstRow="1" firstCol="1" bandRow="1">
                <a:tableStyleId>{9D7B26C5-4107-4FEC-AEDC-1716B250A1EF}</a:tableStyleId>
              </a:tblPr>
              <a:tblGrid>
                <a:gridCol w="1211222">
                  <a:extLst>
                    <a:ext uri="{9D8B030D-6E8A-4147-A177-3AD203B41FA5}">
                      <a16:colId xmlns:a16="http://schemas.microsoft.com/office/drawing/2014/main" val="20000"/>
                    </a:ext>
                  </a:extLst>
                </a:gridCol>
                <a:gridCol w="1211759">
                  <a:extLst>
                    <a:ext uri="{9D8B030D-6E8A-4147-A177-3AD203B41FA5}">
                      <a16:colId xmlns:a16="http://schemas.microsoft.com/office/drawing/2014/main" val="20001"/>
                    </a:ext>
                  </a:extLst>
                </a:gridCol>
                <a:gridCol w="1211759">
                  <a:extLst>
                    <a:ext uri="{9D8B030D-6E8A-4147-A177-3AD203B41FA5}">
                      <a16:colId xmlns:a16="http://schemas.microsoft.com/office/drawing/2014/main" val="20002"/>
                    </a:ext>
                  </a:extLst>
                </a:gridCol>
              </a:tblGrid>
              <a:tr h="251460">
                <a:tc>
                  <a:txBody>
                    <a:bodyPr/>
                    <a:lstStyle/>
                    <a:p>
                      <a:pPr marL="0" marR="0" algn="ctr">
                        <a:spcBef>
                          <a:spcPts val="250"/>
                        </a:spcBef>
                        <a:spcAft>
                          <a:spcPts val="125"/>
                        </a:spcAft>
                      </a:pPr>
                      <a:r>
                        <a:rPr lang="en-GB" sz="800" dirty="0">
                          <a:effectLst/>
                        </a:rPr>
                        <a:t>Area</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marL="0" marR="0" algn="just">
                        <a:spcBef>
                          <a:spcPts val="250"/>
                        </a:spcBef>
                        <a:spcAft>
                          <a:spcPts val="125"/>
                        </a:spcAft>
                      </a:pPr>
                      <a:r>
                        <a:rPr lang="en-GB" sz="800" dirty="0">
                          <a:effectLst/>
                        </a:rPr>
                        <a:t>Pressure requirements</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marL="0" marR="0" algn="just">
                        <a:spcBef>
                          <a:spcPts val="250"/>
                        </a:spcBef>
                        <a:spcAft>
                          <a:spcPts val="125"/>
                        </a:spcAft>
                      </a:pPr>
                      <a:r>
                        <a:rPr lang="en-GB" sz="800" dirty="0">
                          <a:effectLst/>
                        </a:rPr>
                        <a:t>Effective pumping speed (indicative)</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extLst>
                  <a:ext uri="{0D108BD9-81ED-4DB2-BD59-A6C34878D82A}">
                    <a16:rowId xmlns:a16="http://schemas.microsoft.com/office/drawing/2014/main" val="10000"/>
                  </a:ext>
                </a:extLst>
              </a:tr>
              <a:tr h="125730">
                <a:tc>
                  <a:txBody>
                    <a:bodyPr/>
                    <a:lstStyle/>
                    <a:p>
                      <a:pPr marL="0" marR="0" algn="just">
                        <a:spcBef>
                          <a:spcPts val="250"/>
                        </a:spcBef>
                        <a:spcAft>
                          <a:spcPts val="125"/>
                        </a:spcAft>
                      </a:pPr>
                      <a:r>
                        <a:rPr lang="en-GB" sz="800" dirty="0">
                          <a:effectLst/>
                          <a:latin typeface="+mn-lt"/>
                          <a:ea typeface="+mn-ea"/>
                          <a:cs typeface="+mn-cs"/>
                        </a:rPr>
                        <a:t>Ring</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marL="0" marR="0" algn="just">
                        <a:spcBef>
                          <a:spcPts val="250"/>
                        </a:spcBef>
                        <a:spcAft>
                          <a:spcPts val="125"/>
                        </a:spcAft>
                      </a:pPr>
                      <a:r>
                        <a:rPr lang="en-GB" sz="800" dirty="0">
                          <a:effectLst/>
                        </a:rPr>
                        <a:t>≤4 x10</a:t>
                      </a:r>
                      <a:r>
                        <a:rPr lang="en-GB" sz="800" baseline="30000" dirty="0">
                          <a:effectLst/>
                        </a:rPr>
                        <a:t>-12</a:t>
                      </a:r>
                      <a:r>
                        <a:rPr lang="en-GB" sz="800" dirty="0">
                          <a:effectLst/>
                        </a:rPr>
                        <a:t> mbar</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rowSpan="2">
                  <a:txBody>
                    <a:bodyPr/>
                    <a:lstStyle/>
                    <a:p>
                      <a:pPr marL="0" marR="0" algn="ctr">
                        <a:spcBef>
                          <a:spcPts val="250"/>
                        </a:spcBef>
                        <a:spcAft>
                          <a:spcPts val="125"/>
                        </a:spcAft>
                      </a:pPr>
                      <a:r>
                        <a:rPr lang="en-US" sz="800" dirty="0">
                          <a:effectLst/>
                          <a:latin typeface="Verdana" panose="020B0604030504040204" pitchFamily="34" charset="0"/>
                          <a:ea typeface="Times New Roman" panose="02020603050405020304" pitchFamily="18" charset="0"/>
                          <a:cs typeface="Times New Roman" panose="02020603050405020304" pitchFamily="18" charset="0"/>
                        </a:rPr>
                        <a:t>Depend</a:t>
                      </a:r>
                      <a:r>
                        <a:rPr lang="en-US" sz="800" baseline="0" dirty="0">
                          <a:effectLst/>
                          <a:latin typeface="Verdana" panose="020B0604030504040204" pitchFamily="34" charset="0"/>
                          <a:ea typeface="Times New Roman" panose="02020603050405020304" pitchFamily="18" charset="0"/>
                          <a:cs typeface="Times New Roman" panose="02020603050405020304" pitchFamily="18" charset="0"/>
                        </a:rPr>
                        <a:t> upon position (NEG sticking probability)</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extLst>
                  <a:ext uri="{0D108BD9-81ED-4DB2-BD59-A6C34878D82A}">
                    <a16:rowId xmlns:a16="http://schemas.microsoft.com/office/drawing/2014/main" val="10001"/>
                  </a:ext>
                </a:extLst>
              </a:tr>
              <a:tr h="217170">
                <a:tc>
                  <a:txBody>
                    <a:bodyPr/>
                    <a:lstStyle/>
                    <a:p>
                      <a:pPr marL="0" marR="0" algn="just">
                        <a:spcBef>
                          <a:spcPts val="250"/>
                        </a:spcBef>
                        <a:spcAft>
                          <a:spcPts val="125"/>
                        </a:spcAft>
                      </a:pPr>
                      <a:r>
                        <a:rPr lang="en-US" sz="800" dirty="0">
                          <a:effectLst/>
                          <a:latin typeface="Verdana" panose="020B0604030504040204" pitchFamily="34" charset="0"/>
                          <a:ea typeface="Times New Roman" panose="02020603050405020304" pitchFamily="18" charset="0"/>
                          <a:cs typeface="Times New Roman" panose="02020603050405020304" pitchFamily="18" charset="0"/>
                        </a:rPr>
                        <a:t>Transfer</a:t>
                      </a:r>
                      <a:r>
                        <a:rPr lang="en-US" sz="800" baseline="0" dirty="0">
                          <a:effectLst/>
                          <a:latin typeface="Verdana" panose="020B0604030504040204" pitchFamily="34" charset="0"/>
                          <a:ea typeface="Times New Roman" panose="02020603050405020304" pitchFamily="18" charset="0"/>
                          <a:cs typeface="Times New Roman" panose="02020603050405020304" pitchFamily="18" charset="0"/>
                        </a:rPr>
                        <a:t> lines</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marL="0" marR="0" algn="just">
                        <a:spcBef>
                          <a:spcPts val="250"/>
                        </a:spcBef>
                        <a:spcAft>
                          <a:spcPts val="125"/>
                        </a:spcAft>
                      </a:pPr>
                      <a:r>
                        <a:rPr lang="en-GB" sz="800" dirty="0">
                          <a:effectLst/>
                        </a:rPr>
                        <a:t>≤10</a:t>
                      </a:r>
                      <a:r>
                        <a:rPr lang="en-GB" sz="800" baseline="30000" dirty="0">
                          <a:effectLst/>
                        </a:rPr>
                        <a:t>-10</a:t>
                      </a:r>
                      <a:r>
                        <a:rPr lang="en-GB" sz="800" dirty="0">
                          <a:effectLst/>
                        </a:rPr>
                        <a:t> mbar</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tc>
                <a:tc vMerge="1">
                  <a:txBody>
                    <a:bodyPr/>
                    <a:lstStyle/>
                    <a:p>
                      <a:endParaRPr lang="en-US"/>
                    </a:p>
                  </a:txBody>
                  <a:tcPr/>
                </a:tc>
                <a:extLst>
                  <a:ext uri="{0D108BD9-81ED-4DB2-BD59-A6C34878D82A}">
                    <a16:rowId xmlns:a16="http://schemas.microsoft.com/office/drawing/2014/main" val="10002"/>
                  </a:ext>
                </a:extLst>
              </a:tr>
            </a:tbl>
          </a:graphicData>
        </a:graphic>
      </p:graphicFrame>
      <p:sp>
        <p:nvSpPr>
          <p:cNvPr id="13" name="Lightning Bolt 12"/>
          <p:cNvSpPr/>
          <p:nvPr/>
        </p:nvSpPr>
        <p:spPr>
          <a:xfrm>
            <a:off x="3930721" y="4843138"/>
            <a:ext cx="388370" cy="487029"/>
          </a:xfrm>
          <a:prstGeom prst="lightningBol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4" name="TextBox 13"/>
          <p:cNvSpPr txBox="1"/>
          <p:nvPr/>
        </p:nvSpPr>
        <p:spPr>
          <a:xfrm>
            <a:off x="3464903" y="5284941"/>
            <a:ext cx="2403282" cy="300082"/>
          </a:xfrm>
          <a:prstGeom prst="rect">
            <a:avLst/>
          </a:prstGeom>
          <a:noFill/>
        </p:spPr>
        <p:txBody>
          <a:bodyPr wrap="square" rtlCol="0">
            <a:spAutoFit/>
          </a:bodyPr>
          <a:lstStyle/>
          <a:p>
            <a:r>
              <a:rPr lang="en-GB" sz="1350" b="1" dirty="0"/>
              <a:t>Dynamic effects included!</a:t>
            </a:r>
          </a:p>
        </p:txBody>
      </p:sp>
      <p:sp>
        <p:nvSpPr>
          <p:cNvPr id="15" name="Rounded Rectangle 14"/>
          <p:cNvSpPr/>
          <p:nvPr/>
        </p:nvSpPr>
        <p:spPr>
          <a:xfrm>
            <a:off x="649228" y="3717032"/>
            <a:ext cx="3634740" cy="1014086"/>
          </a:xfrm>
          <a:prstGeom prst="roundRect">
            <a:avLst/>
          </a:prstGeom>
          <a:solidFill>
            <a:schemeClr val="bg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b="1" dirty="0">
                <a:solidFill>
                  <a:schemeClr val="tx1"/>
                </a:solidFill>
              </a:rPr>
              <a:t>LHC ACCEPTANCE THRESHOLDS</a:t>
            </a:r>
          </a:p>
          <a:p>
            <a:pPr algn="just"/>
            <a:r>
              <a:rPr lang="en-GB" sz="1200" dirty="0">
                <a:solidFill>
                  <a:schemeClr val="tx1"/>
                </a:solidFill>
              </a:rPr>
              <a:t>Ensure 100 h of circulating beams before intensity degradation due to residual gas interactions occurs and minimise the background for the experiments. </a:t>
            </a:r>
          </a:p>
        </p:txBody>
      </p:sp>
      <p:sp>
        <p:nvSpPr>
          <p:cNvPr id="16" name="Rounded Rectangle 15"/>
          <p:cNvSpPr/>
          <p:nvPr/>
        </p:nvSpPr>
        <p:spPr>
          <a:xfrm>
            <a:off x="2483768" y="5589240"/>
            <a:ext cx="4251128" cy="554604"/>
          </a:xfrm>
          <a:prstGeom prst="roundRect">
            <a:avLst/>
          </a:prstGeom>
          <a:ln>
            <a:solidFill>
              <a:schemeClr val="tx2"/>
            </a:solidFill>
          </a:ln>
        </p:spPr>
        <p:style>
          <a:lnRef idx="1">
            <a:schemeClr val="dk1"/>
          </a:lnRef>
          <a:fillRef idx="3">
            <a:schemeClr val="dk1"/>
          </a:fillRef>
          <a:effectRef idx="2">
            <a:schemeClr val="dk1"/>
          </a:effectRef>
          <a:fontRef idx="minor">
            <a:schemeClr val="lt1"/>
          </a:fontRef>
        </p:style>
        <p:txBody>
          <a:bodyPr rtlCol="0" anchor="ctr"/>
          <a:lstStyle/>
          <a:p>
            <a:pPr algn="ctr"/>
            <a:r>
              <a:rPr lang="en-GB" sz="1350" dirty="0"/>
              <a:t>In both examples, the pressure requirements are driven by </a:t>
            </a:r>
            <a:r>
              <a:rPr lang="en-GB" sz="1350" b="1" dirty="0"/>
              <a:t>beam </a:t>
            </a:r>
            <a:r>
              <a:rPr lang="en-GB" sz="1350" dirty="0"/>
              <a:t>requirements.</a:t>
            </a:r>
            <a:endParaRPr lang="en-GB" sz="1350" b="1" dirty="0"/>
          </a:p>
        </p:txBody>
      </p:sp>
      <p:pic>
        <p:nvPicPr>
          <p:cNvPr id="17" name="Picture 16"/>
          <p:cNvPicPr>
            <a:picLocks noChangeAspect="1"/>
          </p:cNvPicPr>
          <p:nvPr/>
        </p:nvPicPr>
        <p:blipFill rotWithShape="1">
          <a:blip r:embed="rId2"/>
          <a:srcRect r="33076"/>
          <a:stretch/>
        </p:blipFill>
        <p:spPr>
          <a:xfrm>
            <a:off x="898512" y="2348880"/>
            <a:ext cx="2953408" cy="1339771"/>
          </a:xfrm>
          <a:prstGeom prst="rect">
            <a:avLst/>
          </a:prstGeom>
        </p:spPr>
      </p:pic>
      <p:grpSp>
        <p:nvGrpSpPr>
          <p:cNvPr id="18" name="Group 17"/>
          <p:cNvGrpSpPr/>
          <p:nvPr/>
        </p:nvGrpSpPr>
        <p:grpSpPr>
          <a:xfrm>
            <a:off x="5565435" y="4215444"/>
            <a:ext cx="2613100" cy="829614"/>
            <a:chOff x="5565435" y="4215444"/>
            <a:chExt cx="2613100" cy="829614"/>
          </a:xfrm>
        </p:grpSpPr>
        <p:pic>
          <p:nvPicPr>
            <p:cNvPr id="19" name="Picture 18"/>
            <p:cNvPicPr>
              <a:picLocks noChangeAspect="1"/>
            </p:cNvPicPr>
            <p:nvPr/>
          </p:nvPicPr>
          <p:blipFill>
            <a:blip r:embed="rId3"/>
            <a:stretch>
              <a:fillRect/>
            </a:stretch>
          </p:blipFill>
          <p:spPr>
            <a:xfrm>
              <a:off x="5565435" y="4215444"/>
              <a:ext cx="2613100" cy="829614"/>
            </a:xfrm>
            <a:prstGeom prst="rect">
              <a:avLst/>
            </a:prstGeom>
          </p:spPr>
        </p:pic>
        <p:pic>
          <p:nvPicPr>
            <p:cNvPr id="20" name="Picture 19"/>
            <p:cNvPicPr>
              <a:picLocks noChangeAspect="1"/>
            </p:cNvPicPr>
            <p:nvPr/>
          </p:nvPicPr>
          <p:blipFill>
            <a:blip r:embed="rId4"/>
            <a:stretch>
              <a:fillRect/>
            </a:stretch>
          </p:blipFill>
          <p:spPr>
            <a:xfrm>
              <a:off x="7371127" y="4772082"/>
              <a:ext cx="637034" cy="256367"/>
            </a:xfrm>
            <a:prstGeom prst="rect">
              <a:avLst/>
            </a:prstGeom>
          </p:spPr>
        </p:pic>
      </p:grpSp>
      <p:sp>
        <p:nvSpPr>
          <p:cNvPr id="21" name="TextBox 20"/>
          <p:cNvSpPr txBox="1"/>
          <p:nvPr/>
        </p:nvSpPr>
        <p:spPr>
          <a:xfrm>
            <a:off x="539552" y="4942554"/>
            <a:ext cx="1077539" cy="461665"/>
          </a:xfrm>
          <a:prstGeom prst="rect">
            <a:avLst/>
          </a:prstGeom>
          <a:noFill/>
        </p:spPr>
        <p:txBody>
          <a:bodyPr wrap="none" rtlCol="0">
            <a:spAutoFit/>
          </a:bodyPr>
          <a:lstStyle/>
          <a:p>
            <a:r>
              <a:rPr lang="en-GB" sz="800" dirty="0"/>
              <a:t>LHC Design Report</a:t>
            </a:r>
          </a:p>
          <a:p>
            <a:r>
              <a:rPr lang="en-GB" sz="800" dirty="0"/>
              <a:t>CERN-2004-003</a:t>
            </a:r>
          </a:p>
          <a:p>
            <a:r>
              <a:rPr lang="en-GB" sz="800" dirty="0"/>
              <a:t>4 June 2004</a:t>
            </a:r>
          </a:p>
        </p:txBody>
      </p:sp>
      <p:sp>
        <p:nvSpPr>
          <p:cNvPr id="22" name="Rectangle 21"/>
          <p:cNvSpPr/>
          <p:nvPr/>
        </p:nvSpPr>
        <p:spPr>
          <a:xfrm rot="16200000">
            <a:off x="6670540" y="3601883"/>
            <a:ext cx="4605502" cy="276999"/>
          </a:xfrm>
          <a:prstGeom prst="rect">
            <a:avLst/>
          </a:prstGeom>
        </p:spPr>
        <p:txBody>
          <a:bodyPr wrap="square">
            <a:spAutoFit/>
          </a:bodyPr>
          <a:lstStyle/>
          <a:p>
            <a:r>
              <a:rPr lang="en-GB" sz="1200" b="1" i="1" dirty="0">
                <a:solidFill>
                  <a:schemeClr val="bg2">
                    <a:lumMod val="50000"/>
                  </a:schemeClr>
                </a:solidFill>
                <a:latin typeface="Arial" panose="020B0604020202020204" pitchFamily="34" charset="0"/>
              </a:rPr>
              <a:t>Courtesy: </a:t>
            </a:r>
            <a:r>
              <a:rPr lang="en-GB" sz="1200" b="1" i="1" dirty="0" err="1">
                <a:solidFill>
                  <a:schemeClr val="bg2">
                    <a:lumMod val="50000"/>
                  </a:schemeClr>
                </a:solidFill>
                <a:latin typeface="Arial" panose="020B0604020202020204" pitchFamily="34" charset="0"/>
              </a:rPr>
              <a:t>C.Pasquino</a:t>
            </a:r>
            <a:r>
              <a:rPr lang="en-GB" sz="1200" b="1" i="1" dirty="0">
                <a:solidFill>
                  <a:schemeClr val="bg2">
                    <a:lumMod val="50000"/>
                  </a:schemeClr>
                </a:solidFill>
                <a:latin typeface="Arial" panose="020B0604020202020204" pitchFamily="34" charset="0"/>
              </a:rPr>
              <a:t> – OLAV - V</a:t>
            </a:r>
            <a:endParaRPr lang="en-GB" sz="1200" b="1" i="1" dirty="0">
              <a:solidFill>
                <a:schemeClr val="bg2">
                  <a:lumMod val="50000"/>
                </a:schemeClr>
              </a:solidFill>
              <a:effectLst/>
              <a:latin typeface="Arial" panose="020B0604020202020204" pitchFamily="34" charset="0"/>
            </a:endParaRPr>
          </a:p>
        </p:txBody>
      </p:sp>
      <p:sp>
        <p:nvSpPr>
          <p:cNvPr id="2" name="Footer Placeholder 3">
            <a:extLst>
              <a:ext uri="{FF2B5EF4-FFF2-40B4-BE49-F238E27FC236}">
                <a16:creationId xmlns:a16="http://schemas.microsoft.com/office/drawing/2014/main" id="{574C3389-3AFA-33C8-821B-DE0C9D9C061F}"/>
              </a:ext>
            </a:extLst>
          </p:cNvPr>
          <p:cNvSpPr>
            <a:spLocks noGrp="1"/>
          </p:cNvSpPr>
          <p:nvPr>
            <p:ph type="ftr" sz="quarter" idx="11"/>
          </p:nvPr>
        </p:nvSpPr>
        <p:spPr>
          <a:xfrm>
            <a:off x="3419872" y="6356352"/>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Tree>
    <p:extLst>
      <p:ext uri="{BB962C8B-B14F-4D97-AF65-F5344CB8AC3E}">
        <p14:creationId xmlns:p14="http://schemas.microsoft.com/office/powerpoint/2010/main" val="22615508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2FF8B12-F348-43B0-8C46-64B9B576B4CF}" type="slidenum">
              <a:rPr lang="en-GB" smtClean="0">
                <a:solidFill>
                  <a:srgbClr val="0055A0">
                    <a:tint val="75000"/>
                  </a:srgbClr>
                </a:solidFill>
              </a:rPr>
              <a:pPr/>
              <a:t>9</a:t>
            </a:fld>
            <a:endParaRPr lang="en-GB">
              <a:solidFill>
                <a:srgbClr val="0055A0">
                  <a:tint val="75000"/>
                </a:srgbClr>
              </a:solidFill>
            </a:endParaRPr>
          </a:p>
        </p:txBody>
      </p:sp>
      <p:sp>
        <p:nvSpPr>
          <p:cNvPr id="7" name="Title 1"/>
          <p:cNvSpPr txBox="1">
            <a:spLocks/>
          </p:cNvSpPr>
          <p:nvPr/>
        </p:nvSpPr>
        <p:spPr>
          <a:xfrm>
            <a:off x="0" y="263398"/>
            <a:ext cx="9144000" cy="705332"/>
          </a:xfrm>
          <a:prstGeom prst="rect">
            <a:avLst/>
          </a:prstGeom>
        </p:spPr>
        <p:txBody>
          <a:bodyPr vert="horz" lIns="45720" rIns="45720" anchor="b">
            <a:noAutofit/>
          </a:bodyPr>
          <a:lstStyle>
            <a:lvl1pPr algn="ctr" rtl="0" eaLnBrk="1" latinLnBrk="0" hangingPunct="1">
              <a:spcBef>
                <a:spcPct val="0"/>
              </a:spcBef>
              <a:buNone/>
              <a:defRPr kumimoji="0" sz="4500" kern="1200">
                <a:solidFill>
                  <a:schemeClr val="tx2"/>
                </a:solidFill>
                <a:latin typeface="+mj-lt"/>
                <a:ea typeface="+mj-ea"/>
                <a:cs typeface="+mj-cs"/>
              </a:defRPr>
            </a:lvl1pPr>
          </a:lstStyle>
          <a:p>
            <a:r>
              <a:rPr lang="en-GB" sz="4400" b="1" dirty="0"/>
              <a:t>Some examples: Unbaked system</a:t>
            </a:r>
            <a:endParaRPr lang="en-GB" sz="6000" b="1" dirty="0"/>
          </a:p>
        </p:txBody>
      </p:sp>
      <p:graphicFrame>
        <p:nvGraphicFramePr>
          <p:cNvPr id="8" name="Table 7"/>
          <p:cNvGraphicFramePr>
            <a:graphicFrameLocks noGrp="1"/>
          </p:cNvGraphicFramePr>
          <p:nvPr>
            <p:extLst>
              <p:ext uri="{D42A27DB-BD31-4B8C-83A1-F6EECF244321}">
                <p14:modId xmlns:p14="http://schemas.microsoft.com/office/powerpoint/2010/main" val="937204170"/>
              </p:ext>
            </p:extLst>
          </p:nvPr>
        </p:nvGraphicFramePr>
        <p:xfrm>
          <a:off x="179512" y="1484784"/>
          <a:ext cx="4248473" cy="2824480"/>
        </p:xfrm>
        <a:graphic>
          <a:graphicData uri="http://schemas.openxmlformats.org/drawingml/2006/table">
            <a:tbl>
              <a:tblPr firstRow="1" firstCol="1" bandRow="1">
                <a:tableStyleId>{9D7B26C5-4107-4FEC-AEDC-1716B250A1EF}</a:tableStyleId>
              </a:tblPr>
              <a:tblGrid>
                <a:gridCol w="803752">
                  <a:extLst>
                    <a:ext uri="{9D8B030D-6E8A-4147-A177-3AD203B41FA5}">
                      <a16:colId xmlns:a16="http://schemas.microsoft.com/office/drawing/2014/main" val="20000"/>
                    </a:ext>
                  </a:extLst>
                </a:gridCol>
                <a:gridCol w="896565">
                  <a:extLst>
                    <a:ext uri="{9D8B030D-6E8A-4147-A177-3AD203B41FA5}">
                      <a16:colId xmlns:a16="http://schemas.microsoft.com/office/drawing/2014/main" val="20001"/>
                    </a:ext>
                  </a:extLst>
                </a:gridCol>
                <a:gridCol w="896565">
                  <a:extLst>
                    <a:ext uri="{9D8B030D-6E8A-4147-A177-3AD203B41FA5}">
                      <a16:colId xmlns:a16="http://schemas.microsoft.com/office/drawing/2014/main" val="20002"/>
                    </a:ext>
                  </a:extLst>
                </a:gridCol>
                <a:gridCol w="890532">
                  <a:extLst>
                    <a:ext uri="{9D8B030D-6E8A-4147-A177-3AD203B41FA5}">
                      <a16:colId xmlns:a16="http://schemas.microsoft.com/office/drawing/2014/main" val="20003"/>
                    </a:ext>
                  </a:extLst>
                </a:gridCol>
                <a:gridCol w="761059">
                  <a:extLst>
                    <a:ext uri="{9D8B030D-6E8A-4147-A177-3AD203B41FA5}">
                      <a16:colId xmlns:a16="http://schemas.microsoft.com/office/drawing/2014/main" val="20004"/>
                    </a:ext>
                  </a:extLst>
                </a:gridCol>
              </a:tblGrid>
              <a:tr h="538790">
                <a:tc>
                  <a:txBody>
                    <a:bodyPr/>
                    <a:lstStyle/>
                    <a:p>
                      <a:pPr marL="0" marR="0" algn="ctr">
                        <a:spcBef>
                          <a:spcPts val="250"/>
                        </a:spcBef>
                        <a:spcAft>
                          <a:spcPts val="125"/>
                        </a:spcAft>
                      </a:pPr>
                      <a:r>
                        <a:rPr lang="en-GB" sz="800" b="1" dirty="0">
                          <a:effectLst/>
                        </a:rPr>
                        <a:t>Accelerator</a:t>
                      </a:r>
                      <a:endParaRPr lang="en-US" sz="800" b="1"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b="1" dirty="0">
                          <a:effectLst/>
                        </a:rPr>
                        <a:t>Area</a:t>
                      </a:r>
                      <a:endParaRPr lang="en-US" sz="800" b="1"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b="1" dirty="0">
                          <a:effectLst/>
                        </a:rPr>
                        <a:t>Operational pressure requirement (24h pumping)</a:t>
                      </a:r>
                      <a:endParaRPr lang="en-US" sz="800" b="1" dirty="0">
                        <a:effectLst/>
                      </a:endParaRPr>
                    </a:p>
                    <a:p>
                      <a:pPr marL="0" marR="0" algn="ctr">
                        <a:spcBef>
                          <a:spcPts val="250"/>
                        </a:spcBef>
                        <a:spcAft>
                          <a:spcPts val="125"/>
                        </a:spcAft>
                      </a:pPr>
                      <a:r>
                        <a:rPr lang="en-GB" sz="800" b="1" dirty="0">
                          <a:effectLst/>
                        </a:rPr>
                        <a:t>[mbar]</a:t>
                      </a:r>
                      <a:endParaRPr lang="en-US" sz="800" b="1"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b="1" dirty="0">
                          <a:effectLst/>
                        </a:rPr>
                        <a:t>Average effective pumping speed (indicative) </a:t>
                      </a:r>
                      <a:endParaRPr lang="en-US" sz="800" b="1" dirty="0">
                        <a:effectLst/>
                      </a:endParaRPr>
                    </a:p>
                    <a:p>
                      <a:pPr marL="0" marR="0" algn="ctr">
                        <a:spcBef>
                          <a:spcPts val="250"/>
                        </a:spcBef>
                        <a:spcAft>
                          <a:spcPts val="125"/>
                        </a:spcAft>
                      </a:pPr>
                      <a:r>
                        <a:rPr lang="en-GB" sz="800" b="1" dirty="0">
                          <a:effectLst/>
                        </a:rPr>
                        <a:t>[l s</a:t>
                      </a:r>
                      <a:r>
                        <a:rPr lang="en-GB" sz="800" b="1" baseline="30000" dirty="0">
                          <a:effectLst/>
                        </a:rPr>
                        <a:t>-1</a:t>
                      </a:r>
                      <a:r>
                        <a:rPr lang="en-GB" sz="800" b="1" dirty="0">
                          <a:effectLst/>
                        </a:rPr>
                        <a:t>]</a:t>
                      </a:r>
                      <a:endParaRPr lang="en-US" sz="800" b="1"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b="1" dirty="0">
                          <a:effectLst/>
                        </a:rPr>
                        <a:t>Outgassing rate limit at 24 h</a:t>
                      </a:r>
                      <a:endParaRPr lang="en-US" sz="800" b="1" dirty="0">
                        <a:effectLst/>
                      </a:endParaRPr>
                    </a:p>
                    <a:p>
                      <a:pPr marL="0" marR="0" algn="ctr">
                        <a:spcBef>
                          <a:spcPts val="250"/>
                        </a:spcBef>
                        <a:spcAft>
                          <a:spcPts val="125"/>
                        </a:spcAft>
                      </a:pPr>
                      <a:r>
                        <a:rPr lang="en-GB" sz="800" b="1" dirty="0">
                          <a:effectLst/>
                        </a:rPr>
                        <a:t>[mbar.l.s</a:t>
                      </a:r>
                      <a:r>
                        <a:rPr lang="en-GB" sz="800" b="1" baseline="30000" dirty="0">
                          <a:effectLst/>
                        </a:rPr>
                        <a:t>-1</a:t>
                      </a:r>
                      <a:r>
                        <a:rPr lang="en-GB" sz="800" b="1" dirty="0">
                          <a:effectLst/>
                        </a:rPr>
                        <a:t>]</a:t>
                      </a:r>
                      <a:endParaRPr lang="en-US" sz="800" b="1"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extLst>
                  <a:ext uri="{0D108BD9-81ED-4DB2-BD59-A6C34878D82A}">
                    <a16:rowId xmlns:a16="http://schemas.microsoft.com/office/drawing/2014/main" val="10000"/>
                  </a:ext>
                </a:extLst>
              </a:tr>
              <a:tr h="404091">
                <a:tc rowSpan="3">
                  <a:txBody>
                    <a:bodyPr/>
                    <a:lstStyle/>
                    <a:p>
                      <a:pPr marL="0" marR="0" algn="ctr">
                        <a:spcBef>
                          <a:spcPts val="250"/>
                        </a:spcBef>
                        <a:spcAft>
                          <a:spcPts val="125"/>
                        </a:spcAft>
                      </a:pPr>
                      <a:r>
                        <a:rPr lang="en-GB" sz="800" dirty="0">
                          <a:effectLst/>
                        </a:rPr>
                        <a:t>PS complex</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l">
                        <a:spcBef>
                          <a:spcPts val="250"/>
                        </a:spcBef>
                        <a:spcAft>
                          <a:spcPts val="125"/>
                        </a:spcAft>
                      </a:pPr>
                      <a:r>
                        <a:rPr lang="en-GB" sz="800" dirty="0">
                          <a:effectLst/>
                        </a:rPr>
                        <a:t>LINACS AND TRANSFER LINES CLOSE TO PSB AND PS</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a:effectLst/>
                        </a:rPr>
                        <a:t>≤2.10</a:t>
                      </a:r>
                      <a:r>
                        <a:rPr lang="en-GB" sz="800" baseline="30000">
                          <a:effectLst/>
                        </a:rPr>
                        <a:t>-6</a:t>
                      </a:r>
                      <a:endParaRPr lang="en-US"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a:effectLst/>
                        </a:rPr>
                        <a:t>100</a:t>
                      </a:r>
                      <a:endParaRPr lang="en-US"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dirty="0">
                          <a:effectLst/>
                        </a:rPr>
                        <a:t>5∙10</a:t>
                      </a:r>
                      <a:r>
                        <a:rPr lang="en-GB" sz="800" baseline="30000" dirty="0">
                          <a:effectLst/>
                        </a:rPr>
                        <a:t>-5 (*)</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extLst>
                  <a:ext uri="{0D108BD9-81ED-4DB2-BD59-A6C34878D82A}">
                    <a16:rowId xmlns:a16="http://schemas.microsoft.com/office/drawing/2014/main" val="10001"/>
                  </a:ext>
                </a:extLst>
              </a:tr>
              <a:tr h="505116">
                <a:tc vMerge="1">
                  <a:txBody>
                    <a:bodyPr/>
                    <a:lstStyle/>
                    <a:p>
                      <a:endParaRPr lang="en-US"/>
                    </a:p>
                  </a:txBody>
                  <a:tcPr/>
                </a:tc>
                <a:tc>
                  <a:txBody>
                    <a:bodyPr/>
                    <a:lstStyle/>
                    <a:p>
                      <a:pPr marL="0" marR="0" algn="l">
                        <a:spcBef>
                          <a:spcPts val="250"/>
                        </a:spcBef>
                        <a:spcAft>
                          <a:spcPts val="125"/>
                        </a:spcAft>
                      </a:pPr>
                      <a:r>
                        <a:rPr lang="en-GB" sz="800" dirty="0">
                          <a:effectLst/>
                        </a:rPr>
                        <a:t>PSB AND TRANSFER LINES CLOSE TO THE PS RING</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a:effectLst/>
                        </a:rPr>
                        <a:t>≤5.10</a:t>
                      </a:r>
                      <a:r>
                        <a:rPr lang="en-GB" sz="800" baseline="30000">
                          <a:effectLst/>
                        </a:rPr>
                        <a:t>-8</a:t>
                      </a:r>
                      <a:endParaRPr lang="en-US"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dirty="0">
                          <a:effectLst/>
                        </a:rPr>
                        <a:t>100</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dirty="0">
                          <a:effectLst/>
                        </a:rPr>
                        <a:t>5.10</a:t>
                      </a:r>
                      <a:r>
                        <a:rPr lang="en-GB" sz="800" baseline="30000" dirty="0">
                          <a:effectLst/>
                        </a:rPr>
                        <a:t>-6 (*)</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extLst>
                  <a:ext uri="{0D108BD9-81ED-4DB2-BD59-A6C34878D82A}">
                    <a16:rowId xmlns:a16="http://schemas.microsoft.com/office/drawing/2014/main" val="10002"/>
                  </a:ext>
                </a:extLst>
              </a:tr>
              <a:tr h="101022">
                <a:tc vMerge="1">
                  <a:txBody>
                    <a:bodyPr/>
                    <a:lstStyle/>
                    <a:p>
                      <a:endParaRPr lang="en-US"/>
                    </a:p>
                  </a:txBody>
                  <a:tcPr/>
                </a:tc>
                <a:tc>
                  <a:txBody>
                    <a:bodyPr/>
                    <a:lstStyle/>
                    <a:p>
                      <a:pPr marL="0" marR="0" algn="l">
                        <a:spcBef>
                          <a:spcPts val="250"/>
                        </a:spcBef>
                        <a:spcAft>
                          <a:spcPts val="125"/>
                        </a:spcAft>
                      </a:pPr>
                      <a:r>
                        <a:rPr lang="en-GB" sz="800" dirty="0">
                          <a:effectLst/>
                        </a:rPr>
                        <a:t>PS ring</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a:effectLst/>
                        </a:rPr>
                        <a:t>≤2.10</a:t>
                      </a:r>
                      <a:r>
                        <a:rPr lang="en-GB" sz="800" baseline="30000">
                          <a:effectLst/>
                        </a:rPr>
                        <a:t>-8</a:t>
                      </a:r>
                      <a:endParaRPr lang="en-US"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a:effectLst/>
                        </a:rPr>
                        <a:t>70</a:t>
                      </a:r>
                      <a:endParaRPr lang="en-US"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dirty="0">
                          <a:effectLst/>
                        </a:rPr>
                        <a:t>1.5.10</a:t>
                      </a:r>
                      <a:r>
                        <a:rPr lang="en-GB" sz="800" baseline="30000" dirty="0">
                          <a:effectLst/>
                        </a:rPr>
                        <a:t>-6 (*)</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extLst>
                  <a:ext uri="{0D108BD9-81ED-4DB2-BD59-A6C34878D82A}">
                    <a16:rowId xmlns:a16="http://schemas.microsoft.com/office/drawing/2014/main" val="10003"/>
                  </a:ext>
                </a:extLst>
              </a:tr>
              <a:tr h="101022">
                <a:tc rowSpan="2">
                  <a:txBody>
                    <a:bodyPr/>
                    <a:lstStyle/>
                    <a:p>
                      <a:pPr marL="0" marR="0" algn="just">
                        <a:spcBef>
                          <a:spcPts val="250"/>
                        </a:spcBef>
                        <a:spcAft>
                          <a:spcPts val="125"/>
                        </a:spcAft>
                      </a:pPr>
                      <a:r>
                        <a:rPr lang="en-GB" sz="800">
                          <a:effectLst/>
                        </a:rPr>
                        <a:t>SPS</a:t>
                      </a:r>
                      <a:endParaRPr lang="en-US"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l">
                        <a:spcBef>
                          <a:spcPts val="250"/>
                        </a:spcBef>
                        <a:spcAft>
                          <a:spcPts val="125"/>
                        </a:spcAft>
                      </a:pPr>
                      <a:r>
                        <a:rPr lang="en-GB" sz="800" dirty="0">
                          <a:effectLst/>
                        </a:rPr>
                        <a:t>Arcs</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a:effectLst/>
                        </a:rPr>
                        <a:t>≤10</a:t>
                      </a:r>
                      <a:r>
                        <a:rPr lang="en-GB" sz="800" baseline="30000">
                          <a:effectLst/>
                        </a:rPr>
                        <a:t>-6</a:t>
                      </a:r>
                      <a:endParaRPr lang="en-US"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a:effectLst/>
                        </a:rPr>
                        <a:t>10</a:t>
                      </a:r>
                      <a:endParaRPr lang="en-US"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a:effectLst/>
                        </a:rPr>
                        <a:t>10</a:t>
                      </a:r>
                      <a:r>
                        <a:rPr lang="en-GB" sz="800" baseline="30000">
                          <a:effectLst/>
                        </a:rPr>
                        <a:t>-5</a:t>
                      </a:r>
                      <a:endParaRPr lang="en-US"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extLst>
                  <a:ext uri="{0D108BD9-81ED-4DB2-BD59-A6C34878D82A}">
                    <a16:rowId xmlns:a16="http://schemas.microsoft.com/office/drawing/2014/main" val="10004"/>
                  </a:ext>
                </a:extLst>
              </a:tr>
              <a:tr h="202047">
                <a:tc vMerge="1">
                  <a:txBody>
                    <a:bodyPr/>
                    <a:lstStyle/>
                    <a:p>
                      <a:endParaRPr lang="en-US"/>
                    </a:p>
                  </a:txBody>
                  <a:tcPr/>
                </a:tc>
                <a:tc>
                  <a:txBody>
                    <a:bodyPr/>
                    <a:lstStyle/>
                    <a:p>
                      <a:pPr marL="0" marR="0" algn="l">
                        <a:spcBef>
                          <a:spcPts val="250"/>
                        </a:spcBef>
                        <a:spcAft>
                          <a:spcPts val="125"/>
                        </a:spcAft>
                      </a:pPr>
                      <a:r>
                        <a:rPr lang="en-GB" sz="800" dirty="0">
                          <a:effectLst/>
                        </a:rPr>
                        <a:t>LSS (kickers, septa, RF cavities)</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a:effectLst/>
                        </a:rPr>
                        <a:t>≤10</a:t>
                      </a:r>
                      <a:r>
                        <a:rPr lang="en-GB" sz="800" baseline="30000">
                          <a:effectLst/>
                        </a:rPr>
                        <a:t>-7</a:t>
                      </a:r>
                      <a:endParaRPr lang="en-US"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dirty="0">
                          <a:effectLst/>
                        </a:rPr>
                        <a:t>100</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dirty="0">
                          <a:effectLst/>
                        </a:rPr>
                        <a:t>10</a:t>
                      </a:r>
                      <a:r>
                        <a:rPr lang="en-GB" sz="800" baseline="30000" dirty="0">
                          <a:effectLst/>
                        </a:rPr>
                        <a:t>-5 (*)</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extLst>
                  <a:ext uri="{0D108BD9-81ED-4DB2-BD59-A6C34878D82A}">
                    <a16:rowId xmlns:a16="http://schemas.microsoft.com/office/drawing/2014/main" val="10005"/>
                  </a:ext>
                </a:extLst>
              </a:tr>
              <a:tr h="202047">
                <a:tc>
                  <a:txBody>
                    <a:bodyPr/>
                    <a:lstStyle/>
                    <a:p>
                      <a:pPr marL="0" marR="0" algn="just">
                        <a:spcBef>
                          <a:spcPts val="250"/>
                        </a:spcBef>
                        <a:spcAft>
                          <a:spcPts val="125"/>
                        </a:spcAft>
                      </a:pPr>
                      <a:r>
                        <a:rPr lang="en-GB" sz="800">
                          <a:effectLst/>
                        </a:rPr>
                        <a:t> </a:t>
                      </a:r>
                      <a:endParaRPr lang="en-US"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l">
                        <a:spcBef>
                          <a:spcPts val="250"/>
                        </a:spcBef>
                        <a:spcAft>
                          <a:spcPts val="125"/>
                        </a:spcAft>
                      </a:pPr>
                      <a:r>
                        <a:rPr lang="en-GB" sz="800" dirty="0">
                          <a:effectLst/>
                        </a:rPr>
                        <a:t>TI2&amp;TI8: From SPS to TED</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dirty="0">
                          <a:effectLst/>
                        </a:rPr>
                        <a:t>≤10</a:t>
                      </a:r>
                      <a:r>
                        <a:rPr lang="en-GB" sz="800" baseline="30000" dirty="0">
                          <a:effectLst/>
                        </a:rPr>
                        <a:t>-5</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a:effectLst/>
                        </a:rPr>
                        <a:t>1-2</a:t>
                      </a:r>
                      <a:endParaRPr lang="en-US"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dirty="0">
                          <a:effectLst/>
                        </a:rPr>
                        <a:t>2.10</a:t>
                      </a:r>
                      <a:r>
                        <a:rPr lang="en-GB" sz="800" baseline="30000" dirty="0">
                          <a:effectLst/>
                        </a:rPr>
                        <a:t>-5</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extLst>
                  <a:ext uri="{0D108BD9-81ED-4DB2-BD59-A6C34878D82A}">
                    <a16:rowId xmlns:a16="http://schemas.microsoft.com/office/drawing/2014/main" val="10006"/>
                  </a:ext>
                </a:extLst>
              </a:tr>
              <a:tr h="181841">
                <a:tc>
                  <a:txBody>
                    <a:bodyPr/>
                    <a:lstStyle/>
                    <a:p>
                      <a:pPr marL="0" marR="0" algn="just">
                        <a:spcBef>
                          <a:spcPts val="250"/>
                        </a:spcBef>
                        <a:spcAft>
                          <a:spcPts val="125"/>
                        </a:spcAft>
                      </a:pPr>
                      <a:r>
                        <a:rPr lang="en-GB" sz="700" dirty="0">
                          <a:effectLst/>
                        </a:rPr>
                        <a:t> </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l">
                        <a:spcBef>
                          <a:spcPts val="250"/>
                        </a:spcBef>
                        <a:spcAft>
                          <a:spcPts val="125"/>
                        </a:spcAft>
                      </a:pPr>
                      <a:r>
                        <a:rPr lang="en-GB" sz="700">
                          <a:effectLst/>
                        </a:rPr>
                        <a:t>TI2&amp;TI8: From TED to LHC</a:t>
                      </a:r>
                      <a:endParaRPr lang="en-US"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700" dirty="0">
                          <a:effectLst/>
                        </a:rPr>
                        <a:t>≤5.10</a:t>
                      </a:r>
                      <a:r>
                        <a:rPr lang="en-GB" sz="700" baseline="30000" dirty="0">
                          <a:effectLst/>
                        </a:rPr>
                        <a:t>-7</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700">
                          <a:effectLst/>
                        </a:rPr>
                        <a:t>5</a:t>
                      </a:r>
                      <a:endParaRPr lang="en-US"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700" dirty="0">
                          <a:effectLst/>
                        </a:rPr>
                        <a:t>2.5.10</a:t>
                      </a:r>
                      <a:r>
                        <a:rPr lang="en-GB" sz="700" baseline="30000" dirty="0">
                          <a:effectLst/>
                        </a:rPr>
                        <a:t>-6</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extLst>
                  <a:ext uri="{0D108BD9-81ED-4DB2-BD59-A6C34878D82A}">
                    <a16:rowId xmlns:a16="http://schemas.microsoft.com/office/drawing/2014/main" val="10007"/>
                  </a:ext>
                </a:extLst>
              </a:tr>
            </a:tbl>
          </a:graphicData>
        </a:graphic>
      </p:graphicFrame>
      <p:sp>
        <p:nvSpPr>
          <p:cNvPr id="9" name="Rounded Rectangle 8"/>
          <p:cNvSpPr/>
          <p:nvPr/>
        </p:nvSpPr>
        <p:spPr>
          <a:xfrm>
            <a:off x="86630" y="4959325"/>
            <a:ext cx="5155269" cy="947357"/>
          </a:xfrm>
          <a:prstGeom prst="roundRect">
            <a:avLst/>
          </a:prstGeom>
          <a:solidFill>
            <a:schemeClr val="bg2"/>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b="1" dirty="0">
                <a:solidFill>
                  <a:schemeClr val="tx1"/>
                </a:solidFill>
              </a:rPr>
              <a:t>ACCEPTANCE THRESHOLDS</a:t>
            </a:r>
          </a:p>
          <a:p>
            <a:pPr algn="just"/>
            <a:r>
              <a:rPr lang="en-GB" sz="1200" b="1" dirty="0">
                <a:solidFill>
                  <a:schemeClr val="tx1"/>
                </a:solidFill>
              </a:rPr>
              <a:t>LHC injectors:</a:t>
            </a:r>
          </a:p>
          <a:p>
            <a:pPr marL="557213" lvl="1" indent="-214313" algn="just">
              <a:buFont typeface="Courier New" panose="02070309020205020404" pitchFamily="49" charset="0"/>
              <a:buChar char="o"/>
            </a:pPr>
            <a:r>
              <a:rPr lang="en-GB" sz="1200" b="1" dirty="0">
                <a:solidFill>
                  <a:schemeClr val="tx1"/>
                </a:solidFill>
              </a:rPr>
              <a:t>Ensure beam operation after 24h pump down;</a:t>
            </a:r>
          </a:p>
          <a:p>
            <a:pPr marL="557213" lvl="1" indent="-214313" algn="just">
              <a:buFont typeface="Courier New" panose="02070309020205020404" pitchFamily="49" charset="0"/>
              <a:buChar char="o"/>
            </a:pPr>
            <a:r>
              <a:rPr lang="en-GB" sz="1200" b="1" dirty="0">
                <a:solidFill>
                  <a:schemeClr val="tx1"/>
                </a:solidFill>
              </a:rPr>
              <a:t>Ensure proper functioning of High Voltage and RF devices;</a:t>
            </a:r>
          </a:p>
          <a:p>
            <a:pPr marL="557213" lvl="1" indent="-214313" algn="just">
              <a:buFont typeface="Courier New" panose="02070309020205020404" pitchFamily="49" charset="0"/>
              <a:buChar char="o"/>
            </a:pPr>
            <a:r>
              <a:rPr lang="en-GB" sz="1200" b="1" dirty="0">
                <a:solidFill>
                  <a:srgbClr val="00B0F0"/>
                </a:solidFill>
              </a:rPr>
              <a:t>Ensure ion operation at low energy (e.g. LEIR, PS);</a:t>
            </a:r>
          </a:p>
        </p:txBody>
      </p:sp>
      <p:pic>
        <p:nvPicPr>
          <p:cNvPr id="10" name="Picture 2" descr="Picture1"/>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9866"/>
          <a:stretch/>
        </p:blipFill>
        <p:spPr bwMode="auto">
          <a:xfrm>
            <a:off x="4208854" y="1065481"/>
            <a:ext cx="4827642" cy="4091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6340723" y="1215316"/>
            <a:ext cx="2346077" cy="300082"/>
          </a:xfrm>
          <a:prstGeom prst="rect">
            <a:avLst/>
          </a:prstGeom>
          <a:noFill/>
        </p:spPr>
        <p:txBody>
          <a:bodyPr wrap="square" rtlCol="0">
            <a:spAutoFit/>
          </a:bodyPr>
          <a:lstStyle/>
          <a:p>
            <a:r>
              <a:rPr lang="en-GB" sz="1350" dirty="0"/>
              <a:t>SPS ARCs PUMPDOWN</a:t>
            </a:r>
          </a:p>
        </p:txBody>
      </p:sp>
      <p:sp>
        <p:nvSpPr>
          <p:cNvPr id="12" name="Rounded Rectangle 11"/>
          <p:cNvSpPr/>
          <p:nvPr/>
        </p:nvSpPr>
        <p:spPr>
          <a:xfrm>
            <a:off x="5310368" y="5174684"/>
            <a:ext cx="3537851" cy="554604"/>
          </a:xfrm>
          <a:prstGeom prst="roundRect">
            <a:avLst/>
          </a:prstGeom>
          <a:ln>
            <a:solidFill>
              <a:schemeClr val="tx2"/>
            </a:solidFill>
          </a:ln>
        </p:spPr>
        <p:style>
          <a:lnRef idx="1">
            <a:schemeClr val="dk1"/>
          </a:lnRef>
          <a:fillRef idx="3">
            <a:schemeClr val="dk1"/>
          </a:fillRef>
          <a:effectRef idx="2">
            <a:schemeClr val="dk1"/>
          </a:effectRef>
          <a:fontRef idx="minor">
            <a:schemeClr val="lt1"/>
          </a:fontRef>
        </p:style>
        <p:txBody>
          <a:bodyPr rtlCol="0" anchor="ctr"/>
          <a:lstStyle/>
          <a:p>
            <a:pPr algn="ctr"/>
            <a:r>
              <a:rPr lang="en-GB" sz="1350" dirty="0"/>
              <a:t>In this case, the acceptance thresholds are </a:t>
            </a:r>
            <a:r>
              <a:rPr lang="en-GB" sz="1350" b="1" dirty="0">
                <a:solidFill>
                  <a:srgbClr val="FF0000"/>
                </a:solidFill>
              </a:rPr>
              <a:t>beam downtime </a:t>
            </a:r>
            <a:r>
              <a:rPr lang="en-GB" sz="1350" dirty="0"/>
              <a:t>and </a:t>
            </a:r>
            <a:r>
              <a:rPr lang="en-GB" sz="1350" b="1" dirty="0">
                <a:solidFill>
                  <a:srgbClr val="FF0000"/>
                </a:solidFill>
              </a:rPr>
              <a:t>equipment driven</a:t>
            </a:r>
            <a:r>
              <a:rPr lang="en-GB" sz="1350" dirty="0"/>
              <a:t>.</a:t>
            </a:r>
            <a:endParaRPr lang="en-GB" sz="1350" b="1" dirty="0"/>
          </a:p>
        </p:txBody>
      </p:sp>
      <p:sp>
        <p:nvSpPr>
          <p:cNvPr id="13" name="Right Arrow 12"/>
          <p:cNvSpPr/>
          <p:nvPr/>
        </p:nvSpPr>
        <p:spPr>
          <a:xfrm>
            <a:off x="4895400" y="5335698"/>
            <a:ext cx="387626" cy="232576"/>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sz="1350"/>
          </a:p>
        </p:txBody>
      </p:sp>
      <p:sp>
        <p:nvSpPr>
          <p:cNvPr id="14" name="Rectangle 13"/>
          <p:cNvSpPr/>
          <p:nvPr/>
        </p:nvSpPr>
        <p:spPr>
          <a:xfrm rot="16200000">
            <a:off x="6670540" y="3601883"/>
            <a:ext cx="4605502" cy="276999"/>
          </a:xfrm>
          <a:prstGeom prst="rect">
            <a:avLst/>
          </a:prstGeom>
        </p:spPr>
        <p:txBody>
          <a:bodyPr wrap="square">
            <a:spAutoFit/>
          </a:bodyPr>
          <a:lstStyle/>
          <a:p>
            <a:r>
              <a:rPr lang="en-GB" sz="1200" b="1" i="1" dirty="0">
                <a:solidFill>
                  <a:schemeClr val="bg2">
                    <a:lumMod val="50000"/>
                  </a:schemeClr>
                </a:solidFill>
                <a:latin typeface="Arial" panose="020B0604020202020204" pitchFamily="34" charset="0"/>
              </a:rPr>
              <a:t>Courtesy: </a:t>
            </a:r>
            <a:r>
              <a:rPr lang="en-GB" sz="1200" b="1" i="1" dirty="0" err="1">
                <a:solidFill>
                  <a:schemeClr val="bg2">
                    <a:lumMod val="50000"/>
                  </a:schemeClr>
                </a:solidFill>
                <a:latin typeface="Arial" panose="020B0604020202020204" pitchFamily="34" charset="0"/>
              </a:rPr>
              <a:t>C.Pasquino</a:t>
            </a:r>
            <a:r>
              <a:rPr lang="en-GB" sz="1200" b="1" i="1" dirty="0">
                <a:solidFill>
                  <a:schemeClr val="bg2">
                    <a:lumMod val="50000"/>
                  </a:schemeClr>
                </a:solidFill>
                <a:latin typeface="Arial" panose="020B0604020202020204" pitchFamily="34" charset="0"/>
              </a:rPr>
              <a:t> – OLAV - V</a:t>
            </a:r>
            <a:endParaRPr lang="en-GB" sz="1200" b="1" i="1" dirty="0">
              <a:solidFill>
                <a:schemeClr val="bg2">
                  <a:lumMod val="50000"/>
                </a:schemeClr>
              </a:solidFill>
              <a:effectLst/>
              <a:latin typeface="Arial" panose="020B0604020202020204" pitchFamily="34" charset="0"/>
            </a:endParaRPr>
          </a:p>
        </p:txBody>
      </p:sp>
      <p:sp>
        <p:nvSpPr>
          <p:cNvPr id="2" name="Footer Placeholder 3">
            <a:extLst>
              <a:ext uri="{FF2B5EF4-FFF2-40B4-BE49-F238E27FC236}">
                <a16:creationId xmlns:a16="http://schemas.microsoft.com/office/drawing/2014/main" id="{A7CB4F05-A88E-E00C-D471-81337343886F}"/>
              </a:ext>
            </a:extLst>
          </p:cNvPr>
          <p:cNvSpPr>
            <a:spLocks noGrp="1"/>
          </p:cNvSpPr>
          <p:nvPr>
            <p:ph type="ftr" sz="quarter" idx="11"/>
          </p:nvPr>
        </p:nvSpPr>
        <p:spPr>
          <a:xfrm>
            <a:off x="3419872" y="6356352"/>
            <a:ext cx="4658484" cy="365123"/>
          </a:xfrm>
        </p:spPr>
        <p:txBody>
          <a:bodyPr/>
          <a:lstStyle/>
          <a:p>
            <a:pPr algn="ctr"/>
            <a:r>
              <a:rPr lang="en-GB" dirty="0">
                <a:solidFill>
                  <a:prstClr val="black">
                    <a:tint val="75000"/>
                  </a:prstClr>
                </a:solidFill>
              </a:rPr>
              <a:t>VELO Upgrade II Workshop - Amsterdam, </a:t>
            </a:r>
            <a:r>
              <a:rPr lang="en-US" dirty="0">
                <a:solidFill>
                  <a:prstClr val="black">
                    <a:tint val="75000"/>
                  </a:prstClr>
                </a:solidFill>
              </a:rPr>
              <a:t>6 – 8 Feb 2023 – </a:t>
            </a:r>
            <a:r>
              <a:rPr lang="en-US" dirty="0" err="1">
                <a:solidFill>
                  <a:prstClr val="black">
                    <a:tint val="75000"/>
                  </a:prstClr>
                </a:solidFill>
              </a:rPr>
              <a:t>G.Bregliozzi</a:t>
            </a:r>
            <a:endParaRPr lang="en-US" dirty="0">
              <a:solidFill>
                <a:prstClr val="black">
                  <a:tint val="75000"/>
                </a:prstClr>
              </a:solidFill>
            </a:endParaRPr>
          </a:p>
        </p:txBody>
      </p:sp>
    </p:spTree>
    <p:extLst>
      <p:ext uri="{BB962C8B-B14F-4D97-AF65-F5344CB8AC3E}">
        <p14:creationId xmlns:p14="http://schemas.microsoft.com/office/powerpoint/2010/main" val="2847319865"/>
      </p:ext>
    </p:extLst>
  </p:cSld>
  <p:clrMapOvr>
    <a:masterClrMapping/>
  </p:clrMapOvr>
</p:sld>
</file>

<file path=ppt/theme/theme1.xml><?xml version="1.0" encoding="utf-8"?>
<a:theme xmlns:a="http://schemas.openxmlformats.org/drawingml/2006/main" name="CERN(4-3)">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9758</TotalTime>
  <Words>3047</Words>
  <Application>Microsoft Office PowerPoint</Application>
  <PresentationFormat>On-screen Show (4:3)</PresentationFormat>
  <Paragraphs>549</Paragraphs>
  <Slides>45</Slides>
  <Notes>16</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2</vt:i4>
      </vt:variant>
      <vt:variant>
        <vt:lpstr>Slide Titles</vt:lpstr>
      </vt:variant>
      <vt:variant>
        <vt:i4>45</vt:i4>
      </vt:variant>
    </vt:vector>
  </HeadingPairs>
  <TitlesOfParts>
    <vt:vector size="56" baseType="lpstr">
      <vt:lpstr>Arial</vt:lpstr>
      <vt:lpstr>Calibri</vt:lpstr>
      <vt:lpstr>Cambria Math</vt:lpstr>
      <vt:lpstr>Courier New</vt:lpstr>
      <vt:lpstr>Roboto</vt:lpstr>
      <vt:lpstr>Symbol</vt:lpstr>
      <vt:lpstr>Verdana</vt:lpstr>
      <vt:lpstr>Wingdings</vt:lpstr>
      <vt:lpstr>CERN(4-3)</vt:lpstr>
      <vt:lpstr>Graph</vt:lpstr>
      <vt:lpstr>KGPlot</vt:lpstr>
      <vt:lpstr>PowerPoint Presentation</vt:lpstr>
      <vt:lpstr>CERN Vacuum acceptance tests for particle accelerator equipment: An Overview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Acceptance Criteria</vt:lpstr>
      <vt:lpstr>Unbaked: Vacuum validation steps </vt:lpstr>
      <vt:lpstr>Unbaked: Acceptance Thresholds Overview</vt:lpstr>
      <vt:lpstr>Acceptance tests for unbaked components</vt:lpstr>
      <vt:lpstr>Is it 24h of pump down enough?</vt:lpstr>
      <vt:lpstr>Polymers in vacuum technology</vt:lpstr>
      <vt:lpstr>Polymers in vacuum technology</vt:lpstr>
      <vt:lpstr>Outgassing of water Metallic surface vs Polymer </vt:lpstr>
      <vt:lpstr>Outgassing of water Metallic surface vs Polymer </vt:lpstr>
      <vt:lpstr>Outgassing of water Metallic surface vs Polymer </vt:lpstr>
      <vt:lpstr>Outgassing of water Metallic surface vs Polymer </vt:lpstr>
      <vt:lpstr>Some example: Kapton</vt:lpstr>
      <vt:lpstr>Some example: PEEK</vt:lpstr>
      <vt:lpstr>Residual gas analysis Some examples</vt:lpstr>
      <vt:lpstr>Outgassing measurements of PEEK, Kapton and Vespel samples</vt:lpstr>
      <vt:lpstr>Outgassing measurements of PEEK, Kapton and Vespel samples</vt:lpstr>
      <vt:lpstr>Cleaning methods of polymers</vt:lpstr>
      <vt:lpstr>Estimate of diffusion coefficient, moisture content and decay time</vt:lpstr>
      <vt:lpstr>Ongoing studies: Vacuum compatibility</vt:lpstr>
      <vt:lpstr>Acceptance tests for unbaked components</vt:lpstr>
      <vt:lpstr>Example of detected contaminants </vt:lpstr>
      <vt:lpstr>Example of contaminants Cross checking the roots cause </vt:lpstr>
      <vt:lpstr>Example of contaminants Cross checking the roots cause </vt:lpstr>
      <vt:lpstr>Baked: Vacuum validation steps </vt:lpstr>
      <vt:lpstr>Baked: Acceptance Thresholds Overview LHC Case</vt:lpstr>
      <vt:lpstr>Baked: Acceptance Thresholds Overview LHC Case</vt:lpstr>
      <vt:lpstr>Conclusion &amp; Advices</vt:lpstr>
      <vt:lpstr>Additional Slides:  Some special needs and examples</vt:lpstr>
      <vt:lpstr>What about beam induced pressure increase?</vt:lpstr>
      <vt:lpstr>Beam induced pressure increase</vt:lpstr>
      <vt:lpstr>PowerPoint Presentation</vt:lpstr>
      <vt:lpstr>Material characterization: hph</vt:lpstr>
      <vt:lpstr>Definition of the SEY Threshold &amp; Electron Flux</vt:lpstr>
      <vt:lpstr>Material characterization</vt:lpstr>
      <vt:lpstr>Material characterization: hel </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Paolo Chiggiato</dc:creator>
  <cp:lastModifiedBy>Giuseppe Bregliozzi</cp:lastModifiedBy>
  <cp:revision>199</cp:revision>
  <dcterms:created xsi:type="dcterms:W3CDTF">2014-10-22T15:42:20Z</dcterms:created>
  <dcterms:modified xsi:type="dcterms:W3CDTF">2023-02-03T14:32:58Z</dcterms:modified>
</cp:coreProperties>
</file>