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</p:sldMasterIdLst>
  <p:notesMasterIdLst>
    <p:notesMasterId r:id="rId52"/>
  </p:notesMasterIdLst>
  <p:handoutMasterIdLst>
    <p:handoutMasterId r:id="rId53"/>
  </p:handoutMasterIdLst>
  <p:sldIdLst>
    <p:sldId id="256" r:id="rId2"/>
    <p:sldId id="1177" r:id="rId3"/>
    <p:sldId id="1190" r:id="rId4"/>
    <p:sldId id="1165" r:id="rId5"/>
    <p:sldId id="1180" r:id="rId6"/>
    <p:sldId id="1142" r:id="rId7"/>
    <p:sldId id="1146" r:id="rId8"/>
    <p:sldId id="1204" r:id="rId9"/>
    <p:sldId id="1197" r:id="rId10"/>
    <p:sldId id="1198" r:id="rId11"/>
    <p:sldId id="1199" r:id="rId12"/>
    <p:sldId id="1147" r:id="rId13"/>
    <p:sldId id="1181" r:id="rId14"/>
    <p:sldId id="1216" r:id="rId15"/>
    <p:sldId id="1144" r:id="rId16"/>
    <p:sldId id="1205" r:id="rId17"/>
    <p:sldId id="1206" r:id="rId18"/>
    <p:sldId id="1207" r:id="rId19"/>
    <p:sldId id="1208" r:id="rId20"/>
    <p:sldId id="1209" r:id="rId21"/>
    <p:sldId id="1217" r:id="rId22"/>
    <p:sldId id="1218" r:id="rId23"/>
    <p:sldId id="1183" r:id="rId24"/>
    <p:sldId id="1184" r:id="rId25"/>
    <p:sldId id="1202" r:id="rId26"/>
    <p:sldId id="1203" r:id="rId27"/>
    <p:sldId id="1152" r:id="rId28"/>
    <p:sldId id="1186" r:id="rId29"/>
    <p:sldId id="1225" r:id="rId30"/>
    <p:sldId id="1219" r:id="rId31"/>
    <p:sldId id="1176" r:id="rId32"/>
    <p:sldId id="1172" r:id="rId33"/>
    <p:sldId id="1173" r:id="rId34"/>
    <p:sldId id="1170" r:id="rId35"/>
    <p:sldId id="1178" r:id="rId36"/>
    <p:sldId id="1221" r:id="rId37"/>
    <p:sldId id="1226" r:id="rId38"/>
    <p:sldId id="1220" r:id="rId39"/>
    <p:sldId id="1171" r:id="rId40"/>
    <p:sldId id="1212" r:id="rId41"/>
    <p:sldId id="1228" r:id="rId42"/>
    <p:sldId id="1213" r:id="rId43"/>
    <p:sldId id="1222" r:id="rId44"/>
    <p:sldId id="1163" r:id="rId45"/>
    <p:sldId id="1189" r:id="rId46"/>
    <p:sldId id="1227" r:id="rId47"/>
    <p:sldId id="1164" r:id="rId48"/>
    <p:sldId id="1224" r:id="rId49"/>
    <p:sldId id="1214" r:id="rId50"/>
    <p:sldId id="121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pos="57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9" autoAdjust="0"/>
    <p:restoredTop sz="94660" autoAdjust="0"/>
  </p:normalViewPr>
  <p:slideViewPr>
    <p:cSldViewPr>
      <p:cViewPr varScale="1">
        <p:scale>
          <a:sx n="124" d="100"/>
          <a:sy n="124" d="100"/>
        </p:scale>
        <p:origin x="1728" y="168"/>
      </p:cViewPr>
      <p:guideLst>
        <p:guide orient="horz" pos="3838"/>
        <p:guide pos="5738"/>
      </p:guideLst>
    </p:cSldViewPr>
  </p:slideViewPr>
  <p:outlineViewPr>
    <p:cViewPr>
      <p:scale>
        <a:sx n="33" d="100"/>
        <a:sy n="33" d="100"/>
      </p:scale>
      <p:origin x="0" y="432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716"/>
    </p:cViewPr>
  </p:sorterViewPr>
  <p:notesViewPr>
    <p:cSldViewPr showGuides="1">
      <p:cViewPr varScale="1">
        <p:scale>
          <a:sx n="100" d="100"/>
          <a:sy n="100" d="100"/>
        </p:scale>
        <p:origin x="2526" y="7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antin\Downloads\ADB_delay_post_route_v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PicoPix\simulations\NoiseSources\RA_16\Timing_RA16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PicoPix\simulations\NoiseSources\No_average\Timing_NO_average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Book2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Book2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4Dpix\dDLL_phase_studi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PicoPix\CalibrationDL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PicoPix\CalibrationDL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PicoPix\simulations\timing_vs_charge\file_out_enc100_vcojitter1_clkperiod25000_clkjitter10_dllstationjitter2_55_20_qin_1000_10000.txt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PicoPix\simulations\timing_vs_charge\out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PicoPix\simulations\tw_correction\out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PicoPix\simulations\timing_vs_charge\file_out_enc100_vcojitter1_clkperiod25000_clkjitter10_dllstationjitter2_55_20_qin_1000_10000.txt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PicoPix\simulations\timing_vs_charge\file_out_enc100_vcojitter1_clkperiod25000_clkjitter10_dllstationjitter2_55_20_qin_1000_10000.txt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91117083127476"/>
          <c:y val="3.2768903294158942E-2"/>
          <c:w val="0.79622646335194791"/>
          <c:h val="0.84695045523456436"/>
        </c:manualLayout>
      </c:layout>
      <c:scatterChart>
        <c:scatterStyle val="lineMarker"/>
        <c:varyColors val="0"/>
        <c:ser>
          <c:idx val="0"/>
          <c:order val="0"/>
          <c:tx>
            <c:v>BCncsim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ADB_delay_post_route!$E$3:$E$226</c:f>
              <c:numCache>
                <c:formatCode>General</c:formatCode>
                <c:ptCount val="224"/>
                <c:pt idx="0">
                  <c:v>0.2757</c:v>
                </c:pt>
                <c:pt idx="1">
                  <c:v>0.27910000000000001</c:v>
                </c:pt>
                <c:pt idx="2">
                  <c:v>0.28249999999999997</c:v>
                </c:pt>
                <c:pt idx="3">
                  <c:v>0.28599999999999998</c:v>
                </c:pt>
                <c:pt idx="4">
                  <c:v>0.28949999999999998</c:v>
                </c:pt>
                <c:pt idx="5">
                  <c:v>0.29310000000000003</c:v>
                </c:pt>
                <c:pt idx="6">
                  <c:v>0.29680000000000001</c:v>
                </c:pt>
                <c:pt idx="7">
                  <c:v>0.3004</c:v>
                </c:pt>
                <c:pt idx="8">
                  <c:v>0.30409999999999998</c:v>
                </c:pt>
                <c:pt idx="9">
                  <c:v>0.30769999999999997</c:v>
                </c:pt>
                <c:pt idx="10">
                  <c:v>0.31140000000000001</c:v>
                </c:pt>
                <c:pt idx="11">
                  <c:v>0.315</c:v>
                </c:pt>
                <c:pt idx="12">
                  <c:v>0.31859999999999999</c:v>
                </c:pt>
                <c:pt idx="13">
                  <c:v>0.32229999999999998</c:v>
                </c:pt>
                <c:pt idx="14">
                  <c:v>0.32590000000000002</c:v>
                </c:pt>
                <c:pt idx="15">
                  <c:v>0.3296</c:v>
                </c:pt>
                <c:pt idx="16">
                  <c:v>0.30880000000000002</c:v>
                </c:pt>
                <c:pt idx="17">
                  <c:v>0.31219999999999998</c:v>
                </c:pt>
                <c:pt idx="18">
                  <c:v>0.31559999999999999</c:v>
                </c:pt>
                <c:pt idx="19">
                  <c:v>0.31909999999999999</c:v>
                </c:pt>
                <c:pt idx="20">
                  <c:v>0.3226</c:v>
                </c:pt>
                <c:pt idx="21">
                  <c:v>0.32619999999999999</c:v>
                </c:pt>
                <c:pt idx="22">
                  <c:v>0.32990000000000003</c:v>
                </c:pt>
                <c:pt idx="23">
                  <c:v>0.33350000000000002</c:v>
                </c:pt>
                <c:pt idx="24">
                  <c:v>0.3372</c:v>
                </c:pt>
                <c:pt idx="25">
                  <c:v>0.34079999999999999</c:v>
                </c:pt>
                <c:pt idx="26">
                  <c:v>0.34449999999999997</c:v>
                </c:pt>
                <c:pt idx="27">
                  <c:v>0.34810000000000002</c:v>
                </c:pt>
                <c:pt idx="28">
                  <c:v>0.35170000000000001</c:v>
                </c:pt>
                <c:pt idx="29">
                  <c:v>0.35539999999999999</c:v>
                </c:pt>
                <c:pt idx="30">
                  <c:v>0.35899999999999999</c:v>
                </c:pt>
                <c:pt idx="31">
                  <c:v>0.36270000000000002</c:v>
                </c:pt>
                <c:pt idx="32">
                  <c:v>0.34399999999999997</c:v>
                </c:pt>
                <c:pt idx="33">
                  <c:v>0.34739999999999999</c:v>
                </c:pt>
                <c:pt idx="34">
                  <c:v>0.3508</c:v>
                </c:pt>
                <c:pt idx="35">
                  <c:v>0.3543</c:v>
                </c:pt>
                <c:pt idx="36">
                  <c:v>0.35780000000000001</c:v>
                </c:pt>
                <c:pt idx="37">
                  <c:v>0.3614</c:v>
                </c:pt>
                <c:pt idx="38">
                  <c:v>0.36509999999999998</c:v>
                </c:pt>
                <c:pt idx="39">
                  <c:v>0.36870000000000003</c:v>
                </c:pt>
                <c:pt idx="40">
                  <c:v>0.37240000000000001</c:v>
                </c:pt>
                <c:pt idx="41">
                  <c:v>0.376</c:v>
                </c:pt>
                <c:pt idx="42">
                  <c:v>0.37969999999999998</c:v>
                </c:pt>
                <c:pt idx="43">
                  <c:v>0.38329999999999997</c:v>
                </c:pt>
                <c:pt idx="44">
                  <c:v>0.38690000000000002</c:v>
                </c:pt>
                <c:pt idx="45">
                  <c:v>0.3906</c:v>
                </c:pt>
                <c:pt idx="46">
                  <c:v>0.39419999999999999</c:v>
                </c:pt>
                <c:pt idx="47">
                  <c:v>0.39789999999999998</c:v>
                </c:pt>
                <c:pt idx="48">
                  <c:v>0.37840000000000001</c:v>
                </c:pt>
                <c:pt idx="49">
                  <c:v>0.38179999999999997</c:v>
                </c:pt>
                <c:pt idx="50">
                  <c:v>0.38519999999999999</c:v>
                </c:pt>
                <c:pt idx="51">
                  <c:v>0.38869999999999999</c:v>
                </c:pt>
                <c:pt idx="52">
                  <c:v>0.39219999999999999</c:v>
                </c:pt>
                <c:pt idx="53">
                  <c:v>0.39579999999999999</c:v>
                </c:pt>
                <c:pt idx="54">
                  <c:v>0.39950000000000002</c:v>
                </c:pt>
                <c:pt idx="55">
                  <c:v>0.40310000000000001</c:v>
                </c:pt>
                <c:pt idx="56">
                  <c:v>0.40679999999999999</c:v>
                </c:pt>
                <c:pt idx="57">
                  <c:v>0.41039999999999999</c:v>
                </c:pt>
                <c:pt idx="58">
                  <c:v>0.41410000000000002</c:v>
                </c:pt>
                <c:pt idx="59">
                  <c:v>0.41770000000000002</c:v>
                </c:pt>
                <c:pt idx="60">
                  <c:v>0.42130000000000001</c:v>
                </c:pt>
                <c:pt idx="61">
                  <c:v>0.42499999999999999</c:v>
                </c:pt>
                <c:pt idx="62">
                  <c:v>0.42859999999999998</c:v>
                </c:pt>
                <c:pt idx="63">
                  <c:v>0.43230000000000002</c:v>
                </c:pt>
                <c:pt idx="64">
                  <c:v>0.41389999999999999</c:v>
                </c:pt>
                <c:pt idx="65">
                  <c:v>0.4173</c:v>
                </c:pt>
                <c:pt idx="66">
                  <c:v>0.42070000000000002</c:v>
                </c:pt>
                <c:pt idx="67">
                  <c:v>0.42420000000000002</c:v>
                </c:pt>
                <c:pt idx="68">
                  <c:v>0.42770000000000002</c:v>
                </c:pt>
                <c:pt idx="69">
                  <c:v>0.43130000000000002</c:v>
                </c:pt>
                <c:pt idx="70">
                  <c:v>0.435</c:v>
                </c:pt>
                <c:pt idx="71">
                  <c:v>0.43859999999999999</c:v>
                </c:pt>
                <c:pt idx="72">
                  <c:v>0.44230000000000003</c:v>
                </c:pt>
                <c:pt idx="73">
                  <c:v>0.44590000000000002</c:v>
                </c:pt>
                <c:pt idx="74">
                  <c:v>0.4496</c:v>
                </c:pt>
                <c:pt idx="75">
                  <c:v>0.45319999999999999</c:v>
                </c:pt>
                <c:pt idx="76">
                  <c:v>0.45679999999999998</c:v>
                </c:pt>
                <c:pt idx="77">
                  <c:v>0.46050000000000002</c:v>
                </c:pt>
                <c:pt idx="78">
                  <c:v>0.46410000000000001</c:v>
                </c:pt>
                <c:pt idx="79">
                  <c:v>0.46779999999999999</c:v>
                </c:pt>
                <c:pt idx="80">
                  <c:v>0.44850000000000001</c:v>
                </c:pt>
                <c:pt idx="81">
                  <c:v>0.45190000000000002</c:v>
                </c:pt>
                <c:pt idx="82">
                  <c:v>0.45529999999999998</c:v>
                </c:pt>
                <c:pt idx="83">
                  <c:v>0.45879999999999999</c:v>
                </c:pt>
                <c:pt idx="84">
                  <c:v>0.46229999999999999</c:v>
                </c:pt>
                <c:pt idx="85">
                  <c:v>0.46589999999999998</c:v>
                </c:pt>
                <c:pt idx="86">
                  <c:v>0.46960000000000002</c:v>
                </c:pt>
                <c:pt idx="87">
                  <c:v>0.47320000000000001</c:v>
                </c:pt>
                <c:pt idx="88">
                  <c:v>0.47689999999999999</c:v>
                </c:pt>
                <c:pt idx="89">
                  <c:v>0.48049999999999998</c:v>
                </c:pt>
                <c:pt idx="90">
                  <c:v>0.48420000000000002</c:v>
                </c:pt>
                <c:pt idx="91">
                  <c:v>0.48780000000000001</c:v>
                </c:pt>
                <c:pt idx="92">
                  <c:v>0.4914</c:v>
                </c:pt>
                <c:pt idx="93">
                  <c:v>0.49509999999999998</c:v>
                </c:pt>
                <c:pt idx="94">
                  <c:v>0.49869999999999998</c:v>
                </c:pt>
                <c:pt idx="95">
                  <c:v>0.50239999999999996</c:v>
                </c:pt>
                <c:pt idx="96">
                  <c:v>0.48399999999999999</c:v>
                </c:pt>
                <c:pt idx="97">
                  <c:v>0.4874</c:v>
                </c:pt>
                <c:pt idx="98">
                  <c:v>0.49080000000000001</c:v>
                </c:pt>
                <c:pt idx="99">
                  <c:v>0.49430000000000002</c:v>
                </c:pt>
                <c:pt idx="100">
                  <c:v>0.49780000000000002</c:v>
                </c:pt>
                <c:pt idx="101">
                  <c:v>0.50139999999999996</c:v>
                </c:pt>
                <c:pt idx="102">
                  <c:v>0.50509999999999999</c:v>
                </c:pt>
                <c:pt idx="103">
                  <c:v>0.50870000000000004</c:v>
                </c:pt>
                <c:pt idx="104">
                  <c:v>0.51239999999999997</c:v>
                </c:pt>
                <c:pt idx="105">
                  <c:v>0.51600000000000001</c:v>
                </c:pt>
                <c:pt idx="106">
                  <c:v>0.51970000000000005</c:v>
                </c:pt>
                <c:pt idx="107">
                  <c:v>0.52329999999999999</c:v>
                </c:pt>
                <c:pt idx="108">
                  <c:v>0.52690000000000003</c:v>
                </c:pt>
                <c:pt idx="109">
                  <c:v>0.53059999999999996</c:v>
                </c:pt>
                <c:pt idx="110">
                  <c:v>0.53420000000000001</c:v>
                </c:pt>
                <c:pt idx="111">
                  <c:v>0.53790000000000004</c:v>
                </c:pt>
                <c:pt idx="112">
                  <c:v>0.51870000000000005</c:v>
                </c:pt>
                <c:pt idx="113">
                  <c:v>0.52210000000000001</c:v>
                </c:pt>
                <c:pt idx="114">
                  <c:v>0.52549999999999997</c:v>
                </c:pt>
                <c:pt idx="115">
                  <c:v>0.52900000000000003</c:v>
                </c:pt>
                <c:pt idx="116">
                  <c:v>0.53249999999999997</c:v>
                </c:pt>
                <c:pt idx="117">
                  <c:v>0.53610000000000002</c:v>
                </c:pt>
                <c:pt idx="118">
                  <c:v>0.53979999999999995</c:v>
                </c:pt>
                <c:pt idx="119">
                  <c:v>0.54339999999999999</c:v>
                </c:pt>
                <c:pt idx="120">
                  <c:v>0.54710000000000003</c:v>
                </c:pt>
                <c:pt idx="121">
                  <c:v>0.55069999999999997</c:v>
                </c:pt>
                <c:pt idx="122">
                  <c:v>0.5544</c:v>
                </c:pt>
                <c:pt idx="123">
                  <c:v>0.55800000000000005</c:v>
                </c:pt>
                <c:pt idx="124">
                  <c:v>0.56159999999999999</c:v>
                </c:pt>
                <c:pt idx="125">
                  <c:v>0.56530000000000002</c:v>
                </c:pt>
                <c:pt idx="126">
                  <c:v>0.56889999999999996</c:v>
                </c:pt>
                <c:pt idx="127">
                  <c:v>0.5726</c:v>
                </c:pt>
                <c:pt idx="128">
                  <c:v>0.55410000000000004</c:v>
                </c:pt>
                <c:pt idx="129">
                  <c:v>0.5575</c:v>
                </c:pt>
                <c:pt idx="130">
                  <c:v>0.56089999999999995</c:v>
                </c:pt>
                <c:pt idx="131">
                  <c:v>0.56440000000000001</c:v>
                </c:pt>
                <c:pt idx="132">
                  <c:v>0.56789999999999996</c:v>
                </c:pt>
                <c:pt idx="133">
                  <c:v>0.57150000000000001</c:v>
                </c:pt>
                <c:pt idx="134">
                  <c:v>0.57520000000000004</c:v>
                </c:pt>
                <c:pt idx="135">
                  <c:v>0.57879999999999998</c:v>
                </c:pt>
                <c:pt idx="136">
                  <c:v>0.58250000000000002</c:v>
                </c:pt>
                <c:pt idx="137">
                  <c:v>0.58609999999999995</c:v>
                </c:pt>
                <c:pt idx="138">
                  <c:v>0.58979999999999999</c:v>
                </c:pt>
                <c:pt idx="139">
                  <c:v>0.59340000000000004</c:v>
                </c:pt>
                <c:pt idx="140">
                  <c:v>0.59699999999999998</c:v>
                </c:pt>
                <c:pt idx="141">
                  <c:v>0.60070000000000001</c:v>
                </c:pt>
                <c:pt idx="142">
                  <c:v>0.60429999999999995</c:v>
                </c:pt>
                <c:pt idx="143">
                  <c:v>0.60799999999999998</c:v>
                </c:pt>
                <c:pt idx="144">
                  <c:v>0.58879999999999999</c:v>
                </c:pt>
                <c:pt idx="145">
                  <c:v>0.59219999999999995</c:v>
                </c:pt>
                <c:pt idx="146">
                  <c:v>0.59560000000000002</c:v>
                </c:pt>
                <c:pt idx="147">
                  <c:v>0.59909999999999997</c:v>
                </c:pt>
                <c:pt idx="148">
                  <c:v>0.60260000000000002</c:v>
                </c:pt>
                <c:pt idx="149">
                  <c:v>0.60619999999999996</c:v>
                </c:pt>
                <c:pt idx="150">
                  <c:v>0.6099</c:v>
                </c:pt>
                <c:pt idx="151">
                  <c:v>0.61350000000000005</c:v>
                </c:pt>
                <c:pt idx="152">
                  <c:v>0.61719999999999997</c:v>
                </c:pt>
                <c:pt idx="153">
                  <c:v>0.62080000000000002</c:v>
                </c:pt>
                <c:pt idx="154">
                  <c:v>0.62450000000000006</c:v>
                </c:pt>
                <c:pt idx="155">
                  <c:v>0.62809999999999999</c:v>
                </c:pt>
                <c:pt idx="156">
                  <c:v>0.63170000000000004</c:v>
                </c:pt>
                <c:pt idx="157">
                  <c:v>0.63539999999999996</c:v>
                </c:pt>
                <c:pt idx="158">
                  <c:v>0.63900000000000001</c:v>
                </c:pt>
                <c:pt idx="159">
                  <c:v>0.64270000000000005</c:v>
                </c:pt>
                <c:pt idx="160">
                  <c:v>0.62419999999999998</c:v>
                </c:pt>
                <c:pt idx="161">
                  <c:v>0.62760000000000005</c:v>
                </c:pt>
                <c:pt idx="162">
                  <c:v>0.63100000000000001</c:v>
                </c:pt>
                <c:pt idx="163">
                  <c:v>0.63449999999999995</c:v>
                </c:pt>
                <c:pt idx="164">
                  <c:v>0.63800000000000001</c:v>
                </c:pt>
                <c:pt idx="165">
                  <c:v>0.64159999999999995</c:v>
                </c:pt>
                <c:pt idx="166">
                  <c:v>0.64529999999999998</c:v>
                </c:pt>
                <c:pt idx="167">
                  <c:v>0.64890000000000003</c:v>
                </c:pt>
                <c:pt idx="168">
                  <c:v>0.65259999999999996</c:v>
                </c:pt>
                <c:pt idx="169">
                  <c:v>0.65620000000000001</c:v>
                </c:pt>
                <c:pt idx="170">
                  <c:v>0.65990000000000004</c:v>
                </c:pt>
                <c:pt idx="171">
                  <c:v>0.66349999999999998</c:v>
                </c:pt>
                <c:pt idx="172">
                  <c:v>0.66710000000000003</c:v>
                </c:pt>
                <c:pt idx="173">
                  <c:v>0.67079999999999995</c:v>
                </c:pt>
                <c:pt idx="174">
                  <c:v>0.6744</c:v>
                </c:pt>
                <c:pt idx="175">
                  <c:v>0.67810000000000004</c:v>
                </c:pt>
                <c:pt idx="176">
                  <c:v>0.65890000000000004</c:v>
                </c:pt>
                <c:pt idx="177">
                  <c:v>0.6623</c:v>
                </c:pt>
                <c:pt idx="178">
                  <c:v>0.66569999999999996</c:v>
                </c:pt>
                <c:pt idx="179">
                  <c:v>0.66920000000000002</c:v>
                </c:pt>
                <c:pt idx="180">
                  <c:v>0.67269999999999996</c:v>
                </c:pt>
                <c:pt idx="181">
                  <c:v>0.67630000000000001</c:v>
                </c:pt>
                <c:pt idx="182">
                  <c:v>0.68</c:v>
                </c:pt>
                <c:pt idx="183">
                  <c:v>0.68359999999999999</c:v>
                </c:pt>
                <c:pt idx="184">
                  <c:v>0.68730000000000002</c:v>
                </c:pt>
                <c:pt idx="185">
                  <c:v>0.69089999999999996</c:v>
                </c:pt>
                <c:pt idx="186">
                  <c:v>0.6946</c:v>
                </c:pt>
                <c:pt idx="187">
                  <c:v>0.69820000000000004</c:v>
                </c:pt>
                <c:pt idx="188">
                  <c:v>0.70179999999999998</c:v>
                </c:pt>
                <c:pt idx="189">
                  <c:v>0.70550000000000002</c:v>
                </c:pt>
                <c:pt idx="190">
                  <c:v>0.70909999999999995</c:v>
                </c:pt>
                <c:pt idx="191">
                  <c:v>0.71279999999999999</c:v>
                </c:pt>
                <c:pt idx="192">
                  <c:v>0.69430000000000003</c:v>
                </c:pt>
                <c:pt idx="193">
                  <c:v>0.69769999999999999</c:v>
                </c:pt>
                <c:pt idx="194">
                  <c:v>0.70109999999999995</c:v>
                </c:pt>
                <c:pt idx="195">
                  <c:v>0.7046</c:v>
                </c:pt>
                <c:pt idx="196">
                  <c:v>0.70809999999999995</c:v>
                </c:pt>
                <c:pt idx="197">
                  <c:v>0.7117</c:v>
                </c:pt>
                <c:pt idx="198">
                  <c:v>0.71540000000000004</c:v>
                </c:pt>
                <c:pt idx="199">
                  <c:v>0.71899999999999997</c:v>
                </c:pt>
                <c:pt idx="200">
                  <c:v>0.72270000000000001</c:v>
                </c:pt>
                <c:pt idx="201">
                  <c:v>0.72629999999999995</c:v>
                </c:pt>
                <c:pt idx="202">
                  <c:v>0.73</c:v>
                </c:pt>
                <c:pt idx="203">
                  <c:v>0.73360000000000003</c:v>
                </c:pt>
                <c:pt idx="204">
                  <c:v>0.73719999999999997</c:v>
                </c:pt>
                <c:pt idx="205">
                  <c:v>0.7409</c:v>
                </c:pt>
                <c:pt idx="206">
                  <c:v>0.74450000000000005</c:v>
                </c:pt>
                <c:pt idx="207">
                  <c:v>0.74819999999999998</c:v>
                </c:pt>
                <c:pt idx="208">
                  <c:v>0.73319999999999996</c:v>
                </c:pt>
                <c:pt idx="209">
                  <c:v>0.73660000000000003</c:v>
                </c:pt>
                <c:pt idx="210">
                  <c:v>0.74</c:v>
                </c:pt>
                <c:pt idx="211">
                  <c:v>0.74350000000000005</c:v>
                </c:pt>
                <c:pt idx="212">
                  <c:v>0.747</c:v>
                </c:pt>
                <c:pt idx="213">
                  <c:v>0.75060000000000004</c:v>
                </c:pt>
                <c:pt idx="214">
                  <c:v>0.75429999999999997</c:v>
                </c:pt>
                <c:pt idx="215">
                  <c:v>0.75790000000000002</c:v>
                </c:pt>
                <c:pt idx="216">
                  <c:v>0.76160000000000005</c:v>
                </c:pt>
                <c:pt idx="217">
                  <c:v>0.76519999999999999</c:v>
                </c:pt>
                <c:pt idx="218">
                  <c:v>0.76890000000000003</c:v>
                </c:pt>
                <c:pt idx="219">
                  <c:v>0.77249999999999996</c:v>
                </c:pt>
                <c:pt idx="220">
                  <c:v>0.77610000000000001</c:v>
                </c:pt>
                <c:pt idx="221">
                  <c:v>0.77980000000000005</c:v>
                </c:pt>
                <c:pt idx="222">
                  <c:v>0.78339999999999999</c:v>
                </c:pt>
                <c:pt idx="223">
                  <c:v>0.78710000000000002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77F-4678-BED1-B487C72A832E}"/>
            </c:ext>
          </c:extLst>
        </c:ser>
        <c:ser>
          <c:idx val="1"/>
          <c:order val="1"/>
          <c:tx>
            <c:v>TCncsim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ADB_delay_post_route!$H$3:$H$226</c:f>
              <c:numCache>
                <c:formatCode>General</c:formatCode>
                <c:ptCount val="224"/>
                <c:pt idx="0">
                  <c:v>0.42120000000000002</c:v>
                </c:pt>
                <c:pt idx="1">
                  <c:v>0.42570000000000002</c:v>
                </c:pt>
                <c:pt idx="2">
                  <c:v>0.43020000000000003</c:v>
                </c:pt>
                <c:pt idx="3">
                  <c:v>0.43490000000000001</c:v>
                </c:pt>
                <c:pt idx="4">
                  <c:v>0.43959999999999999</c:v>
                </c:pt>
                <c:pt idx="5">
                  <c:v>0.44429999999999997</c:v>
                </c:pt>
                <c:pt idx="6">
                  <c:v>0.4491</c:v>
                </c:pt>
                <c:pt idx="7">
                  <c:v>0.45390000000000003</c:v>
                </c:pt>
                <c:pt idx="8">
                  <c:v>0.4587</c:v>
                </c:pt>
                <c:pt idx="9">
                  <c:v>0.46350000000000002</c:v>
                </c:pt>
                <c:pt idx="10">
                  <c:v>0.46829999999999999</c:v>
                </c:pt>
                <c:pt idx="11">
                  <c:v>0.47310000000000002</c:v>
                </c:pt>
                <c:pt idx="12">
                  <c:v>0.47799999999999998</c:v>
                </c:pt>
                <c:pt idx="13">
                  <c:v>0.48280000000000001</c:v>
                </c:pt>
                <c:pt idx="14">
                  <c:v>0.48759999999999998</c:v>
                </c:pt>
                <c:pt idx="15">
                  <c:v>0.49259999999999998</c:v>
                </c:pt>
                <c:pt idx="16">
                  <c:v>0.47889999999999999</c:v>
                </c:pt>
                <c:pt idx="17">
                  <c:v>0.4834</c:v>
                </c:pt>
                <c:pt idx="18">
                  <c:v>0.4879</c:v>
                </c:pt>
                <c:pt idx="19">
                  <c:v>0.49259999999999998</c:v>
                </c:pt>
                <c:pt idx="20">
                  <c:v>0.49730000000000002</c:v>
                </c:pt>
                <c:pt idx="21">
                  <c:v>0.502</c:v>
                </c:pt>
                <c:pt idx="22">
                  <c:v>0.50680000000000003</c:v>
                </c:pt>
                <c:pt idx="23">
                  <c:v>0.51160000000000005</c:v>
                </c:pt>
                <c:pt idx="24">
                  <c:v>0.51639999999999997</c:v>
                </c:pt>
                <c:pt idx="25">
                  <c:v>0.5212</c:v>
                </c:pt>
                <c:pt idx="26">
                  <c:v>0.52600000000000002</c:v>
                </c:pt>
                <c:pt idx="27">
                  <c:v>0.53080000000000005</c:v>
                </c:pt>
                <c:pt idx="28">
                  <c:v>0.53569999999999995</c:v>
                </c:pt>
                <c:pt idx="29">
                  <c:v>0.54049999999999998</c:v>
                </c:pt>
                <c:pt idx="30">
                  <c:v>0.54530000000000001</c:v>
                </c:pt>
                <c:pt idx="31">
                  <c:v>0.55030000000000001</c:v>
                </c:pt>
                <c:pt idx="32">
                  <c:v>0.53580000000000005</c:v>
                </c:pt>
                <c:pt idx="33">
                  <c:v>0.5403</c:v>
                </c:pt>
                <c:pt idx="34">
                  <c:v>0.54479999999999995</c:v>
                </c:pt>
                <c:pt idx="35">
                  <c:v>0.54949999999999999</c:v>
                </c:pt>
                <c:pt idx="36">
                  <c:v>0.55420000000000003</c:v>
                </c:pt>
                <c:pt idx="37">
                  <c:v>0.55889999999999995</c:v>
                </c:pt>
                <c:pt idx="38">
                  <c:v>0.56369999999999998</c:v>
                </c:pt>
                <c:pt idx="39">
                  <c:v>0.56850000000000001</c:v>
                </c:pt>
                <c:pt idx="40">
                  <c:v>0.57330000000000003</c:v>
                </c:pt>
                <c:pt idx="41">
                  <c:v>0.57809999999999995</c:v>
                </c:pt>
                <c:pt idx="42">
                  <c:v>0.58289999999999997</c:v>
                </c:pt>
                <c:pt idx="43">
                  <c:v>0.5877</c:v>
                </c:pt>
                <c:pt idx="44">
                  <c:v>0.59260000000000002</c:v>
                </c:pt>
                <c:pt idx="45">
                  <c:v>0.59740000000000004</c:v>
                </c:pt>
                <c:pt idx="46">
                  <c:v>0.60219999999999996</c:v>
                </c:pt>
                <c:pt idx="47">
                  <c:v>0.60719999999999996</c:v>
                </c:pt>
                <c:pt idx="48">
                  <c:v>0.59030000000000005</c:v>
                </c:pt>
                <c:pt idx="49">
                  <c:v>0.5948</c:v>
                </c:pt>
                <c:pt idx="50">
                  <c:v>0.59930000000000005</c:v>
                </c:pt>
                <c:pt idx="51">
                  <c:v>0.60399999999999998</c:v>
                </c:pt>
                <c:pt idx="52">
                  <c:v>0.60870000000000002</c:v>
                </c:pt>
                <c:pt idx="53">
                  <c:v>0.61339999999999995</c:v>
                </c:pt>
                <c:pt idx="54">
                  <c:v>0.61819999999999997</c:v>
                </c:pt>
                <c:pt idx="55">
                  <c:v>0.623</c:v>
                </c:pt>
                <c:pt idx="56">
                  <c:v>0.62780000000000002</c:v>
                </c:pt>
                <c:pt idx="57">
                  <c:v>0.63260000000000005</c:v>
                </c:pt>
                <c:pt idx="58">
                  <c:v>0.63739999999999997</c:v>
                </c:pt>
                <c:pt idx="59">
                  <c:v>0.64219999999999999</c:v>
                </c:pt>
                <c:pt idx="60">
                  <c:v>0.64710000000000001</c:v>
                </c:pt>
                <c:pt idx="61">
                  <c:v>0.65190000000000003</c:v>
                </c:pt>
                <c:pt idx="62">
                  <c:v>0.65669999999999995</c:v>
                </c:pt>
                <c:pt idx="63">
                  <c:v>0.66169999999999995</c:v>
                </c:pt>
                <c:pt idx="64">
                  <c:v>0.64670000000000005</c:v>
                </c:pt>
                <c:pt idx="65">
                  <c:v>0.6512</c:v>
                </c:pt>
                <c:pt idx="66">
                  <c:v>0.65569999999999995</c:v>
                </c:pt>
                <c:pt idx="67">
                  <c:v>0.66039999999999999</c:v>
                </c:pt>
                <c:pt idx="68">
                  <c:v>0.66510000000000002</c:v>
                </c:pt>
                <c:pt idx="69">
                  <c:v>0.66979999999999995</c:v>
                </c:pt>
                <c:pt idx="70">
                  <c:v>0.67459999999999998</c:v>
                </c:pt>
                <c:pt idx="71">
                  <c:v>0.6794</c:v>
                </c:pt>
                <c:pt idx="72">
                  <c:v>0.68420000000000003</c:v>
                </c:pt>
                <c:pt idx="73">
                  <c:v>0.68899999999999995</c:v>
                </c:pt>
                <c:pt idx="74">
                  <c:v>0.69379999999999997</c:v>
                </c:pt>
                <c:pt idx="75">
                  <c:v>0.6986</c:v>
                </c:pt>
                <c:pt idx="76">
                  <c:v>0.70350000000000001</c:v>
                </c:pt>
                <c:pt idx="77">
                  <c:v>0.70830000000000004</c:v>
                </c:pt>
                <c:pt idx="78">
                  <c:v>0.71309999999999996</c:v>
                </c:pt>
                <c:pt idx="79">
                  <c:v>0.71809999999999996</c:v>
                </c:pt>
                <c:pt idx="80">
                  <c:v>0.70130000000000003</c:v>
                </c:pt>
                <c:pt idx="81">
                  <c:v>0.70579999999999998</c:v>
                </c:pt>
                <c:pt idx="82">
                  <c:v>0.71030000000000004</c:v>
                </c:pt>
                <c:pt idx="83">
                  <c:v>0.71499999999999997</c:v>
                </c:pt>
                <c:pt idx="84">
                  <c:v>0.71970000000000001</c:v>
                </c:pt>
                <c:pt idx="85">
                  <c:v>0.72440000000000004</c:v>
                </c:pt>
                <c:pt idx="86">
                  <c:v>0.72919999999999996</c:v>
                </c:pt>
                <c:pt idx="87">
                  <c:v>0.73399999999999999</c:v>
                </c:pt>
                <c:pt idx="88">
                  <c:v>0.73880000000000001</c:v>
                </c:pt>
                <c:pt idx="89">
                  <c:v>0.74360000000000004</c:v>
                </c:pt>
                <c:pt idx="90">
                  <c:v>0.74839999999999995</c:v>
                </c:pt>
                <c:pt idx="91">
                  <c:v>0.75319999999999998</c:v>
                </c:pt>
                <c:pt idx="92">
                  <c:v>0.7581</c:v>
                </c:pt>
                <c:pt idx="93">
                  <c:v>0.76290000000000002</c:v>
                </c:pt>
                <c:pt idx="94">
                  <c:v>0.76770000000000005</c:v>
                </c:pt>
                <c:pt idx="95">
                  <c:v>0.77270000000000005</c:v>
                </c:pt>
                <c:pt idx="96">
                  <c:v>0.75780000000000003</c:v>
                </c:pt>
                <c:pt idx="97">
                  <c:v>0.76229999999999998</c:v>
                </c:pt>
                <c:pt idx="98">
                  <c:v>0.76680000000000004</c:v>
                </c:pt>
                <c:pt idx="99">
                  <c:v>0.77149999999999996</c:v>
                </c:pt>
                <c:pt idx="100">
                  <c:v>0.7762</c:v>
                </c:pt>
                <c:pt idx="101">
                  <c:v>0.78090000000000004</c:v>
                </c:pt>
                <c:pt idx="102">
                  <c:v>0.78569999999999995</c:v>
                </c:pt>
                <c:pt idx="103">
                  <c:v>0.79049999999999998</c:v>
                </c:pt>
                <c:pt idx="104">
                  <c:v>0.79530000000000001</c:v>
                </c:pt>
                <c:pt idx="105">
                  <c:v>0.80010000000000003</c:v>
                </c:pt>
                <c:pt idx="106">
                  <c:v>0.80489999999999995</c:v>
                </c:pt>
                <c:pt idx="107">
                  <c:v>0.80969999999999998</c:v>
                </c:pt>
                <c:pt idx="108">
                  <c:v>0.81459999999999999</c:v>
                </c:pt>
                <c:pt idx="109">
                  <c:v>0.81940000000000002</c:v>
                </c:pt>
                <c:pt idx="110">
                  <c:v>0.82420000000000004</c:v>
                </c:pt>
                <c:pt idx="111">
                  <c:v>0.82920000000000005</c:v>
                </c:pt>
                <c:pt idx="112">
                  <c:v>0.8125</c:v>
                </c:pt>
                <c:pt idx="113">
                  <c:v>0.81699999999999995</c:v>
                </c:pt>
                <c:pt idx="114">
                  <c:v>0.82150000000000001</c:v>
                </c:pt>
                <c:pt idx="115">
                  <c:v>0.82620000000000005</c:v>
                </c:pt>
                <c:pt idx="116">
                  <c:v>0.83089999999999997</c:v>
                </c:pt>
                <c:pt idx="117">
                  <c:v>0.83560000000000001</c:v>
                </c:pt>
                <c:pt idx="118">
                  <c:v>0.84040000000000004</c:v>
                </c:pt>
                <c:pt idx="119">
                  <c:v>0.84519999999999995</c:v>
                </c:pt>
                <c:pt idx="120">
                  <c:v>0.85</c:v>
                </c:pt>
                <c:pt idx="121">
                  <c:v>0.8548</c:v>
                </c:pt>
                <c:pt idx="122">
                  <c:v>0.85960000000000003</c:v>
                </c:pt>
                <c:pt idx="123">
                  <c:v>0.86439999999999995</c:v>
                </c:pt>
                <c:pt idx="124">
                  <c:v>0.86929999999999996</c:v>
                </c:pt>
                <c:pt idx="125">
                  <c:v>0.87409999999999999</c:v>
                </c:pt>
                <c:pt idx="126">
                  <c:v>0.87890000000000001</c:v>
                </c:pt>
                <c:pt idx="127">
                  <c:v>0.88390000000000002</c:v>
                </c:pt>
                <c:pt idx="128">
                  <c:v>0.86929999999999996</c:v>
                </c:pt>
                <c:pt idx="129">
                  <c:v>0.87380000000000002</c:v>
                </c:pt>
                <c:pt idx="130">
                  <c:v>0.87829999999999997</c:v>
                </c:pt>
                <c:pt idx="131">
                  <c:v>0.88300000000000001</c:v>
                </c:pt>
                <c:pt idx="132">
                  <c:v>0.88770000000000004</c:v>
                </c:pt>
                <c:pt idx="133">
                  <c:v>0.89239999999999997</c:v>
                </c:pt>
                <c:pt idx="134">
                  <c:v>0.8972</c:v>
                </c:pt>
                <c:pt idx="135">
                  <c:v>0.90200000000000002</c:v>
                </c:pt>
                <c:pt idx="136">
                  <c:v>0.90680000000000005</c:v>
                </c:pt>
                <c:pt idx="137">
                  <c:v>0.91159999999999997</c:v>
                </c:pt>
                <c:pt idx="138">
                  <c:v>0.91639999999999999</c:v>
                </c:pt>
                <c:pt idx="139">
                  <c:v>0.92120000000000002</c:v>
                </c:pt>
                <c:pt idx="140">
                  <c:v>0.92610000000000003</c:v>
                </c:pt>
                <c:pt idx="141">
                  <c:v>0.93089999999999995</c:v>
                </c:pt>
                <c:pt idx="142">
                  <c:v>0.93569999999999998</c:v>
                </c:pt>
                <c:pt idx="143">
                  <c:v>0.94069999999999998</c:v>
                </c:pt>
                <c:pt idx="144">
                  <c:v>0.92400000000000004</c:v>
                </c:pt>
                <c:pt idx="145">
                  <c:v>0.92849999999999999</c:v>
                </c:pt>
                <c:pt idx="146">
                  <c:v>0.93300000000000005</c:v>
                </c:pt>
                <c:pt idx="147">
                  <c:v>0.93769999999999998</c:v>
                </c:pt>
                <c:pt idx="148">
                  <c:v>0.94240000000000002</c:v>
                </c:pt>
                <c:pt idx="149">
                  <c:v>0.94710000000000005</c:v>
                </c:pt>
                <c:pt idx="150">
                  <c:v>0.95189999999999997</c:v>
                </c:pt>
                <c:pt idx="151">
                  <c:v>0.95669999999999999</c:v>
                </c:pt>
                <c:pt idx="152">
                  <c:v>0.96150000000000002</c:v>
                </c:pt>
                <c:pt idx="153">
                  <c:v>0.96630000000000005</c:v>
                </c:pt>
                <c:pt idx="154">
                  <c:v>0.97109999999999996</c:v>
                </c:pt>
                <c:pt idx="155">
                  <c:v>0.97589999999999999</c:v>
                </c:pt>
                <c:pt idx="156">
                  <c:v>0.98080000000000001</c:v>
                </c:pt>
                <c:pt idx="157">
                  <c:v>0.98560000000000003</c:v>
                </c:pt>
                <c:pt idx="158">
                  <c:v>0.99039999999999995</c:v>
                </c:pt>
                <c:pt idx="159">
                  <c:v>0.99539999999999995</c:v>
                </c:pt>
                <c:pt idx="160">
                  <c:v>0.98070000000000002</c:v>
                </c:pt>
                <c:pt idx="161">
                  <c:v>0.98519999999999996</c:v>
                </c:pt>
                <c:pt idx="162">
                  <c:v>0.98970000000000002</c:v>
                </c:pt>
                <c:pt idx="163">
                  <c:v>0.99439999999999995</c:v>
                </c:pt>
                <c:pt idx="164">
                  <c:v>0.99909999999999999</c:v>
                </c:pt>
                <c:pt idx="165">
                  <c:v>1.0038</c:v>
                </c:pt>
                <c:pt idx="166">
                  <c:v>1.0085999999999999</c:v>
                </c:pt>
                <c:pt idx="167">
                  <c:v>1.0134000000000001</c:v>
                </c:pt>
                <c:pt idx="168">
                  <c:v>1.0182</c:v>
                </c:pt>
                <c:pt idx="169">
                  <c:v>1.0229999999999999</c:v>
                </c:pt>
                <c:pt idx="170">
                  <c:v>1.0278</c:v>
                </c:pt>
                <c:pt idx="171">
                  <c:v>1.0326</c:v>
                </c:pt>
                <c:pt idx="172">
                  <c:v>1.0375000000000001</c:v>
                </c:pt>
                <c:pt idx="173">
                  <c:v>1.0423</c:v>
                </c:pt>
                <c:pt idx="174">
                  <c:v>1.0470999999999999</c:v>
                </c:pt>
                <c:pt idx="175">
                  <c:v>1.0521</c:v>
                </c:pt>
                <c:pt idx="176">
                  <c:v>1.0353000000000001</c:v>
                </c:pt>
                <c:pt idx="177">
                  <c:v>1.0398000000000001</c:v>
                </c:pt>
                <c:pt idx="178">
                  <c:v>1.0443</c:v>
                </c:pt>
                <c:pt idx="179">
                  <c:v>1.0489999999999999</c:v>
                </c:pt>
                <c:pt idx="180">
                  <c:v>1.0537000000000001</c:v>
                </c:pt>
                <c:pt idx="181">
                  <c:v>1.0584</c:v>
                </c:pt>
                <c:pt idx="182">
                  <c:v>1.0631999999999999</c:v>
                </c:pt>
                <c:pt idx="183">
                  <c:v>1.0680000000000001</c:v>
                </c:pt>
                <c:pt idx="184">
                  <c:v>1.0728</c:v>
                </c:pt>
                <c:pt idx="185">
                  <c:v>1.0775999999999999</c:v>
                </c:pt>
                <c:pt idx="186">
                  <c:v>1.0824</c:v>
                </c:pt>
                <c:pt idx="187">
                  <c:v>1.0871999999999999</c:v>
                </c:pt>
                <c:pt idx="188">
                  <c:v>1.0921000000000001</c:v>
                </c:pt>
                <c:pt idx="189">
                  <c:v>1.0969</c:v>
                </c:pt>
                <c:pt idx="190">
                  <c:v>1.1016999999999999</c:v>
                </c:pt>
                <c:pt idx="191">
                  <c:v>1.1067</c:v>
                </c:pt>
                <c:pt idx="192">
                  <c:v>1.0921000000000001</c:v>
                </c:pt>
                <c:pt idx="193">
                  <c:v>1.0966</c:v>
                </c:pt>
                <c:pt idx="194">
                  <c:v>1.1011</c:v>
                </c:pt>
                <c:pt idx="195">
                  <c:v>1.1057999999999999</c:v>
                </c:pt>
                <c:pt idx="196">
                  <c:v>1.1105</c:v>
                </c:pt>
                <c:pt idx="197">
                  <c:v>1.1152</c:v>
                </c:pt>
                <c:pt idx="198">
                  <c:v>1.1200000000000001</c:v>
                </c:pt>
                <c:pt idx="199">
                  <c:v>1.1248</c:v>
                </c:pt>
                <c:pt idx="200">
                  <c:v>1.1295999999999999</c:v>
                </c:pt>
                <c:pt idx="201">
                  <c:v>1.1344000000000001</c:v>
                </c:pt>
                <c:pt idx="202">
                  <c:v>1.1392</c:v>
                </c:pt>
                <c:pt idx="203">
                  <c:v>1.1439999999999999</c:v>
                </c:pt>
                <c:pt idx="204">
                  <c:v>1.1489</c:v>
                </c:pt>
                <c:pt idx="205">
                  <c:v>1.1536999999999999</c:v>
                </c:pt>
                <c:pt idx="206">
                  <c:v>1.1585000000000001</c:v>
                </c:pt>
                <c:pt idx="207">
                  <c:v>1.1635</c:v>
                </c:pt>
                <c:pt idx="208">
                  <c:v>1.1529</c:v>
                </c:pt>
                <c:pt idx="209">
                  <c:v>1.1574</c:v>
                </c:pt>
                <c:pt idx="210">
                  <c:v>1.1618999999999999</c:v>
                </c:pt>
                <c:pt idx="211">
                  <c:v>1.1666000000000001</c:v>
                </c:pt>
                <c:pt idx="212">
                  <c:v>1.1713</c:v>
                </c:pt>
                <c:pt idx="213">
                  <c:v>1.1759999999999999</c:v>
                </c:pt>
                <c:pt idx="214">
                  <c:v>1.1808000000000001</c:v>
                </c:pt>
                <c:pt idx="215">
                  <c:v>1.1856</c:v>
                </c:pt>
                <c:pt idx="216">
                  <c:v>1.1903999999999999</c:v>
                </c:pt>
                <c:pt idx="217">
                  <c:v>1.1952</c:v>
                </c:pt>
                <c:pt idx="218">
                  <c:v>1.2</c:v>
                </c:pt>
                <c:pt idx="219">
                  <c:v>1.2048000000000001</c:v>
                </c:pt>
                <c:pt idx="220">
                  <c:v>1.2097</c:v>
                </c:pt>
                <c:pt idx="221">
                  <c:v>1.2144999999999999</c:v>
                </c:pt>
                <c:pt idx="222">
                  <c:v>1.2193000000000001</c:v>
                </c:pt>
                <c:pt idx="223">
                  <c:v>1.2242999999999999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77F-4678-BED1-B487C72A832E}"/>
            </c:ext>
          </c:extLst>
        </c:ser>
        <c:ser>
          <c:idx val="2"/>
          <c:order val="2"/>
          <c:tx>
            <c:v>WCncsim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ADB_delay_post_route!$K$3:$K$226</c:f>
              <c:numCache>
                <c:formatCode>General</c:formatCode>
                <c:ptCount val="224"/>
                <c:pt idx="0">
                  <c:v>0.69130000000000003</c:v>
                </c:pt>
                <c:pt idx="1">
                  <c:v>0.69830000000000003</c:v>
                </c:pt>
                <c:pt idx="2">
                  <c:v>0.70530000000000004</c:v>
                </c:pt>
                <c:pt idx="3">
                  <c:v>0.71250000000000002</c:v>
                </c:pt>
                <c:pt idx="4">
                  <c:v>0.7198</c:v>
                </c:pt>
                <c:pt idx="5">
                  <c:v>0.72699999999999998</c:v>
                </c:pt>
                <c:pt idx="6">
                  <c:v>0.73440000000000005</c:v>
                </c:pt>
                <c:pt idx="7">
                  <c:v>0.74180000000000001</c:v>
                </c:pt>
                <c:pt idx="8">
                  <c:v>0.74909999999999999</c:v>
                </c:pt>
                <c:pt idx="9">
                  <c:v>0.75660000000000005</c:v>
                </c:pt>
                <c:pt idx="10">
                  <c:v>0.76400000000000001</c:v>
                </c:pt>
                <c:pt idx="11">
                  <c:v>0.77139999999999997</c:v>
                </c:pt>
                <c:pt idx="12">
                  <c:v>0.77890000000000004</c:v>
                </c:pt>
                <c:pt idx="13">
                  <c:v>0.78639999999999999</c:v>
                </c:pt>
                <c:pt idx="14">
                  <c:v>0.79379999999999995</c:v>
                </c:pt>
                <c:pt idx="15">
                  <c:v>0.80149999999999999</c:v>
                </c:pt>
                <c:pt idx="16">
                  <c:v>0.78639999999999999</c:v>
                </c:pt>
                <c:pt idx="17">
                  <c:v>0.79339999999999999</c:v>
                </c:pt>
                <c:pt idx="18">
                  <c:v>0.8004</c:v>
                </c:pt>
                <c:pt idx="19">
                  <c:v>0.80759999999999998</c:v>
                </c:pt>
                <c:pt idx="20">
                  <c:v>0.81489999999999996</c:v>
                </c:pt>
                <c:pt idx="21">
                  <c:v>0.82210000000000005</c:v>
                </c:pt>
                <c:pt idx="22">
                  <c:v>0.82950000000000002</c:v>
                </c:pt>
                <c:pt idx="23">
                  <c:v>0.83689999999999998</c:v>
                </c:pt>
                <c:pt idx="24">
                  <c:v>0.84419999999999995</c:v>
                </c:pt>
                <c:pt idx="25">
                  <c:v>0.85170000000000001</c:v>
                </c:pt>
                <c:pt idx="26">
                  <c:v>0.85909999999999997</c:v>
                </c:pt>
                <c:pt idx="27">
                  <c:v>0.86650000000000005</c:v>
                </c:pt>
                <c:pt idx="28">
                  <c:v>0.874</c:v>
                </c:pt>
                <c:pt idx="29">
                  <c:v>0.88149999999999995</c:v>
                </c:pt>
                <c:pt idx="30">
                  <c:v>0.88890000000000002</c:v>
                </c:pt>
                <c:pt idx="31">
                  <c:v>0.89659999999999995</c:v>
                </c:pt>
                <c:pt idx="32">
                  <c:v>0.88629999999999998</c:v>
                </c:pt>
                <c:pt idx="33">
                  <c:v>0.89329999999999998</c:v>
                </c:pt>
                <c:pt idx="34">
                  <c:v>0.90029999999999999</c:v>
                </c:pt>
                <c:pt idx="35">
                  <c:v>0.90749999999999997</c:v>
                </c:pt>
                <c:pt idx="36">
                  <c:v>0.91479999999999995</c:v>
                </c:pt>
                <c:pt idx="37">
                  <c:v>0.92200000000000004</c:v>
                </c:pt>
                <c:pt idx="38">
                  <c:v>0.9294</c:v>
                </c:pt>
                <c:pt idx="39">
                  <c:v>0.93679999999999997</c:v>
                </c:pt>
                <c:pt idx="40">
                  <c:v>0.94410000000000005</c:v>
                </c:pt>
                <c:pt idx="41">
                  <c:v>0.9516</c:v>
                </c:pt>
                <c:pt idx="42">
                  <c:v>0.95899999999999996</c:v>
                </c:pt>
                <c:pt idx="43">
                  <c:v>0.96640000000000004</c:v>
                </c:pt>
                <c:pt idx="44">
                  <c:v>0.97389999999999999</c:v>
                </c:pt>
                <c:pt idx="45">
                  <c:v>0.98140000000000005</c:v>
                </c:pt>
                <c:pt idx="46">
                  <c:v>0.98880000000000001</c:v>
                </c:pt>
                <c:pt idx="47">
                  <c:v>0.99650000000000005</c:v>
                </c:pt>
                <c:pt idx="48">
                  <c:v>0.98180000000000001</c:v>
                </c:pt>
                <c:pt idx="49">
                  <c:v>0.98880000000000001</c:v>
                </c:pt>
                <c:pt idx="50">
                  <c:v>0.99580000000000002</c:v>
                </c:pt>
                <c:pt idx="51">
                  <c:v>1.0029999999999999</c:v>
                </c:pt>
                <c:pt idx="52">
                  <c:v>1.0103</c:v>
                </c:pt>
                <c:pt idx="53">
                  <c:v>1.0175000000000001</c:v>
                </c:pt>
                <c:pt idx="54">
                  <c:v>1.0248999999999999</c:v>
                </c:pt>
                <c:pt idx="55">
                  <c:v>1.0323</c:v>
                </c:pt>
                <c:pt idx="56">
                  <c:v>1.0396000000000001</c:v>
                </c:pt>
                <c:pt idx="57">
                  <c:v>1.0470999999999999</c:v>
                </c:pt>
                <c:pt idx="58">
                  <c:v>1.0545</c:v>
                </c:pt>
                <c:pt idx="59">
                  <c:v>1.0619000000000001</c:v>
                </c:pt>
                <c:pt idx="60">
                  <c:v>1.0693999999999999</c:v>
                </c:pt>
                <c:pt idx="61">
                  <c:v>1.0769</c:v>
                </c:pt>
                <c:pt idx="62">
                  <c:v>1.0843</c:v>
                </c:pt>
                <c:pt idx="63">
                  <c:v>1.0920000000000001</c:v>
                </c:pt>
                <c:pt idx="64">
                  <c:v>1.0813999999999999</c:v>
                </c:pt>
                <c:pt idx="65">
                  <c:v>1.0884</c:v>
                </c:pt>
                <c:pt idx="66">
                  <c:v>1.0953999999999999</c:v>
                </c:pt>
                <c:pt idx="67">
                  <c:v>1.1026</c:v>
                </c:pt>
                <c:pt idx="68">
                  <c:v>1.1099000000000001</c:v>
                </c:pt>
                <c:pt idx="69">
                  <c:v>1.1171</c:v>
                </c:pt>
                <c:pt idx="70">
                  <c:v>1.1245000000000001</c:v>
                </c:pt>
                <c:pt idx="71">
                  <c:v>1.1318999999999999</c:v>
                </c:pt>
                <c:pt idx="72">
                  <c:v>1.1392</c:v>
                </c:pt>
                <c:pt idx="73">
                  <c:v>1.1467000000000001</c:v>
                </c:pt>
                <c:pt idx="74">
                  <c:v>1.1540999999999999</c:v>
                </c:pt>
                <c:pt idx="75">
                  <c:v>1.1615</c:v>
                </c:pt>
                <c:pt idx="76">
                  <c:v>1.169</c:v>
                </c:pt>
                <c:pt idx="77">
                  <c:v>1.1765000000000001</c:v>
                </c:pt>
                <c:pt idx="78">
                  <c:v>1.1839</c:v>
                </c:pt>
                <c:pt idx="79">
                  <c:v>1.1916</c:v>
                </c:pt>
                <c:pt idx="80">
                  <c:v>1.1769000000000001</c:v>
                </c:pt>
                <c:pt idx="81">
                  <c:v>1.1839</c:v>
                </c:pt>
                <c:pt idx="82">
                  <c:v>1.1909000000000001</c:v>
                </c:pt>
                <c:pt idx="83">
                  <c:v>1.1980999999999999</c:v>
                </c:pt>
                <c:pt idx="84">
                  <c:v>1.2054</c:v>
                </c:pt>
                <c:pt idx="85">
                  <c:v>1.2125999999999999</c:v>
                </c:pt>
                <c:pt idx="86">
                  <c:v>1.22</c:v>
                </c:pt>
                <c:pt idx="87">
                  <c:v>1.2274</c:v>
                </c:pt>
                <c:pt idx="88">
                  <c:v>1.2346999999999999</c:v>
                </c:pt>
                <c:pt idx="89">
                  <c:v>1.2422</c:v>
                </c:pt>
                <c:pt idx="90">
                  <c:v>1.2496</c:v>
                </c:pt>
                <c:pt idx="91">
                  <c:v>1.2569999999999999</c:v>
                </c:pt>
                <c:pt idx="92">
                  <c:v>1.2645</c:v>
                </c:pt>
                <c:pt idx="93">
                  <c:v>1.272</c:v>
                </c:pt>
                <c:pt idx="94">
                  <c:v>1.2794000000000001</c:v>
                </c:pt>
                <c:pt idx="95">
                  <c:v>1.2870999999999999</c:v>
                </c:pt>
                <c:pt idx="96">
                  <c:v>1.2765</c:v>
                </c:pt>
                <c:pt idx="97">
                  <c:v>1.2835000000000001</c:v>
                </c:pt>
                <c:pt idx="98">
                  <c:v>1.2905</c:v>
                </c:pt>
                <c:pt idx="99">
                  <c:v>1.2977000000000001</c:v>
                </c:pt>
                <c:pt idx="100">
                  <c:v>1.3049999999999999</c:v>
                </c:pt>
                <c:pt idx="101">
                  <c:v>1.3122</c:v>
                </c:pt>
                <c:pt idx="102">
                  <c:v>1.3196000000000001</c:v>
                </c:pt>
                <c:pt idx="103">
                  <c:v>1.327</c:v>
                </c:pt>
                <c:pt idx="104">
                  <c:v>1.3343</c:v>
                </c:pt>
                <c:pt idx="105">
                  <c:v>1.3418000000000001</c:v>
                </c:pt>
                <c:pt idx="106">
                  <c:v>1.3492</c:v>
                </c:pt>
                <c:pt idx="107">
                  <c:v>1.3566</c:v>
                </c:pt>
                <c:pt idx="108">
                  <c:v>1.3641000000000001</c:v>
                </c:pt>
                <c:pt idx="109">
                  <c:v>1.3715999999999999</c:v>
                </c:pt>
                <c:pt idx="110">
                  <c:v>1.379</c:v>
                </c:pt>
                <c:pt idx="111">
                  <c:v>1.3867</c:v>
                </c:pt>
                <c:pt idx="112">
                  <c:v>1.3720000000000001</c:v>
                </c:pt>
                <c:pt idx="113">
                  <c:v>1.379</c:v>
                </c:pt>
                <c:pt idx="114">
                  <c:v>1.3859999999999999</c:v>
                </c:pt>
                <c:pt idx="115">
                  <c:v>1.3932</c:v>
                </c:pt>
                <c:pt idx="116">
                  <c:v>1.4005000000000001</c:v>
                </c:pt>
                <c:pt idx="117">
                  <c:v>1.4077</c:v>
                </c:pt>
                <c:pt idx="118">
                  <c:v>1.4151</c:v>
                </c:pt>
                <c:pt idx="119">
                  <c:v>1.4225000000000001</c:v>
                </c:pt>
                <c:pt idx="120">
                  <c:v>1.4298</c:v>
                </c:pt>
                <c:pt idx="121">
                  <c:v>1.4373</c:v>
                </c:pt>
                <c:pt idx="122">
                  <c:v>1.4447000000000001</c:v>
                </c:pt>
                <c:pt idx="123">
                  <c:v>1.4520999999999999</c:v>
                </c:pt>
                <c:pt idx="124">
                  <c:v>1.4596</c:v>
                </c:pt>
                <c:pt idx="125">
                  <c:v>1.4671000000000001</c:v>
                </c:pt>
                <c:pt idx="126">
                  <c:v>1.4744999999999999</c:v>
                </c:pt>
                <c:pt idx="127">
                  <c:v>1.4822</c:v>
                </c:pt>
                <c:pt idx="128">
                  <c:v>1.4719</c:v>
                </c:pt>
                <c:pt idx="129">
                  <c:v>1.4789000000000001</c:v>
                </c:pt>
                <c:pt idx="130">
                  <c:v>1.4859</c:v>
                </c:pt>
                <c:pt idx="131">
                  <c:v>1.4931000000000001</c:v>
                </c:pt>
                <c:pt idx="132">
                  <c:v>1.5004</c:v>
                </c:pt>
                <c:pt idx="133">
                  <c:v>1.5076000000000001</c:v>
                </c:pt>
                <c:pt idx="134">
                  <c:v>1.5149999999999999</c:v>
                </c:pt>
                <c:pt idx="135">
                  <c:v>1.5224</c:v>
                </c:pt>
                <c:pt idx="136">
                  <c:v>1.5297000000000001</c:v>
                </c:pt>
                <c:pt idx="137">
                  <c:v>1.5371999999999999</c:v>
                </c:pt>
                <c:pt idx="138">
                  <c:v>1.5446</c:v>
                </c:pt>
                <c:pt idx="139">
                  <c:v>1.552</c:v>
                </c:pt>
                <c:pt idx="140">
                  <c:v>1.5595000000000001</c:v>
                </c:pt>
                <c:pt idx="141">
                  <c:v>1.5669999999999999</c:v>
                </c:pt>
                <c:pt idx="142">
                  <c:v>1.5744</c:v>
                </c:pt>
                <c:pt idx="143">
                  <c:v>1.5821000000000001</c:v>
                </c:pt>
                <c:pt idx="144">
                  <c:v>1.5674999999999999</c:v>
                </c:pt>
                <c:pt idx="145">
                  <c:v>1.5745</c:v>
                </c:pt>
                <c:pt idx="146">
                  <c:v>1.5814999999999999</c:v>
                </c:pt>
                <c:pt idx="147">
                  <c:v>1.5887</c:v>
                </c:pt>
                <c:pt idx="148">
                  <c:v>1.5960000000000001</c:v>
                </c:pt>
                <c:pt idx="149">
                  <c:v>1.6032</c:v>
                </c:pt>
                <c:pt idx="150">
                  <c:v>1.6106</c:v>
                </c:pt>
                <c:pt idx="151">
                  <c:v>1.6180000000000001</c:v>
                </c:pt>
                <c:pt idx="152">
                  <c:v>1.6253</c:v>
                </c:pt>
                <c:pt idx="153">
                  <c:v>1.6328</c:v>
                </c:pt>
                <c:pt idx="154">
                  <c:v>1.6402000000000001</c:v>
                </c:pt>
                <c:pt idx="155">
                  <c:v>1.6476</c:v>
                </c:pt>
                <c:pt idx="156">
                  <c:v>1.6551</c:v>
                </c:pt>
                <c:pt idx="157">
                  <c:v>1.6626000000000001</c:v>
                </c:pt>
                <c:pt idx="158">
                  <c:v>1.67</c:v>
                </c:pt>
                <c:pt idx="159">
                  <c:v>1.6777</c:v>
                </c:pt>
                <c:pt idx="160">
                  <c:v>1.6672</c:v>
                </c:pt>
                <c:pt idx="161">
                  <c:v>1.6741999999999999</c:v>
                </c:pt>
                <c:pt idx="162">
                  <c:v>1.6812</c:v>
                </c:pt>
                <c:pt idx="163">
                  <c:v>1.6883999999999999</c:v>
                </c:pt>
                <c:pt idx="164">
                  <c:v>1.6957</c:v>
                </c:pt>
                <c:pt idx="165">
                  <c:v>1.7029000000000001</c:v>
                </c:pt>
                <c:pt idx="166">
                  <c:v>1.7102999999999999</c:v>
                </c:pt>
                <c:pt idx="167">
                  <c:v>1.7177</c:v>
                </c:pt>
                <c:pt idx="168">
                  <c:v>1.7250000000000001</c:v>
                </c:pt>
                <c:pt idx="169">
                  <c:v>1.7324999999999999</c:v>
                </c:pt>
                <c:pt idx="170">
                  <c:v>1.7399</c:v>
                </c:pt>
                <c:pt idx="171">
                  <c:v>1.7473000000000001</c:v>
                </c:pt>
                <c:pt idx="172">
                  <c:v>1.7547999999999999</c:v>
                </c:pt>
                <c:pt idx="173">
                  <c:v>1.7623</c:v>
                </c:pt>
                <c:pt idx="174">
                  <c:v>1.7697000000000001</c:v>
                </c:pt>
                <c:pt idx="175">
                  <c:v>1.7774000000000001</c:v>
                </c:pt>
                <c:pt idx="176">
                  <c:v>1.7626999999999999</c:v>
                </c:pt>
                <c:pt idx="177">
                  <c:v>1.7697000000000001</c:v>
                </c:pt>
                <c:pt idx="178">
                  <c:v>1.7766999999999999</c:v>
                </c:pt>
                <c:pt idx="179">
                  <c:v>1.7839</c:v>
                </c:pt>
                <c:pt idx="180">
                  <c:v>1.7911999999999999</c:v>
                </c:pt>
                <c:pt idx="181">
                  <c:v>1.7984</c:v>
                </c:pt>
                <c:pt idx="182">
                  <c:v>1.8058000000000001</c:v>
                </c:pt>
                <c:pt idx="183">
                  <c:v>1.8131999999999999</c:v>
                </c:pt>
                <c:pt idx="184">
                  <c:v>1.8205</c:v>
                </c:pt>
                <c:pt idx="185">
                  <c:v>1.8280000000000001</c:v>
                </c:pt>
                <c:pt idx="186">
                  <c:v>1.8353999999999999</c:v>
                </c:pt>
                <c:pt idx="187">
                  <c:v>1.8428</c:v>
                </c:pt>
                <c:pt idx="188">
                  <c:v>1.8503000000000001</c:v>
                </c:pt>
                <c:pt idx="189">
                  <c:v>1.8577999999999999</c:v>
                </c:pt>
                <c:pt idx="190">
                  <c:v>1.8652</c:v>
                </c:pt>
                <c:pt idx="191">
                  <c:v>1.8729</c:v>
                </c:pt>
                <c:pt idx="192">
                  <c:v>1.8627</c:v>
                </c:pt>
                <c:pt idx="193">
                  <c:v>1.8696999999999999</c:v>
                </c:pt>
                <c:pt idx="194">
                  <c:v>1.8767</c:v>
                </c:pt>
                <c:pt idx="195">
                  <c:v>1.8838999999999999</c:v>
                </c:pt>
                <c:pt idx="196">
                  <c:v>1.8912</c:v>
                </c:pt>
                <c:pt idx="197">
                  <c:v>1.8984000000000001</c:v>
                </c:pt>
                <c:pt idx="198">
                  <c:v>1.9057999999999999</c:v>
                </c:pt>
                <c:pt idx="199">
                  <c:v>1.9132</c:v>
                </c:pt>
                <c:pt idx="200">
                  <c:v>1.9205000000000001</c:v>
                </c:pt>
                <c:pt idx="201">
                  <c:v>1.9279999999999999</c:v>
                </c:pt>
                <c:pt idx="202">
                  <c:v>1.9354</c:v>
                </c:pt>
                <c:pt idx="203">
                  <c:v>1.9428000000000001</c:v>
                </c:pt>
                <c:pt idx="204">
                  <c:v>1.9502999999999999</c:v>
                </c:pt>
                <c:pt idx="205">
                  <c:v>1.9578</c:v>
                </c:pt>
                <c:pt idx="206">
                  <c:v>1.9652000000000001</c:v>
                </c:pt>
                <c:pt idx="207">
                  <c:v>1.9729000000000001</c:v>
                </c:pt>
                <c:pt idx="208">
                  <c:v>1.9694</c:v>
                </c:pt>
                <c:pt idx="209">
                  <c:v>1.9763999999999999</c:v>
                </c:pt>
                <c:pt idx="210">
                  <c:v>1.9834000000000001</c:v>
                </c:pt>
                <c:pt idx="211">
                  <c:v>1.9905999999999999</c:v>
                </c:pt>
                <c:pt idx="212">
                  <c:v>1.9979</c:v>
                </c:pt>
                <c:pt idx="213">
                  <c:v>2.0051000000000001</c:v>
                </c:pt>
                <c:pt idx="214">
                  <c:v>2.0125000000000002</c:v>
                </c:pt>
                <c:pt idx="215">
                  <c:v>2.0198999999999998</c:v>
                </c:pt>
                <c:pt idx="216">
                  <c:v>2.0272000000000001</c:v>
                </c:pt>
                <c:pt idx="217">
                  <c:v>2.0347</c:v>
                </c:pt>
                <c:pt idx="218">
                  <c:v>2.0421</c:v>
                </c:pt>
                <c:pt idx="219">
                  <c:v>2.0495000000000001</c:v>
                </c:pt>
                <c:pt idx="220">
                  <c:v>2.0569999999999999</c:v>
                </c:pt>
                <c:pt idx="221">
                  <c:v>2.0644999999999998</c:v>
                </c:pt>
                <c:pt idx="222">
                  <c:v>2.0718999999999999</c:v>
                </c:pt>
                <c:pt idx="223">
                  <c:v>2.0796000000000001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77F-4678-BED1-B487C72A832E}"/>
            </c:ext>
          </c:extLst>
        </c:ser>
        <c:ser>
          <c:idx val="3"/>
          <c:order val="3"/>
          <c:tx>
            <c:v>TARGET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ADB_delay_post_route!$N$3:$N$226</c:f>
              <c:numCache>
                <c:formatCode>General</c:formatCode>
                <c:ptCount val="224"/>
                <c:pt idx="0">
                  <c:v>0.78125</c:v>
                </c:pt>
                <c:pt idx="1">
                  <c:v>0.78125</c:v>
                </c:pt>
                <c:pt idx="2">
                  <c:v>0.78125</c:v>
                </c:pt>
                <c:pt idx="3">
                  <c:v>0.78125</c:v>
                </c:pt>
                <c:pt idx="4">
                  <c:v>0.78125</c:v>
                </c:pt>
                <c:pt idx="5">
                  <c:v>0.78125</c:v>
                </c:pt>
                <c:pt idx="6">
                  <c:v>0.78125</c:v>
                </c:pt>
                <c:pt idx="7">
                  <c:v>0.78125</c:v>
                </c:pt>
                <c:pt idx="8">
                  <c:v>0.78125</c:v>
                </c:pt>
                <c:pt idx="9">
                  <c:v>0.78125</c:v>
                </c:pt>
                <c:pt idx="10">
                  <c:v>0.78125</c:v>
                </c:pt>
                <c:pt idx="11">
                  <c:v>0.78125</c:v>
                </c:pt>
                <c:pt idx="12">
                  <c:v>0.78125</c:v>
                </c:pt>
                <c:pt idx="13">
                  <c:v>0.78125</c:v>
                </c:pt>
                <c:pt idx="14">
                  <c:v>0.78125</c:v>
                </c:pt>
                <c:pt idx="15">
                  <c:v>0.78125</c:v>
                </c:pt>
                <c:pt idx="16">
                  <c:v>0.78125</c:v>
                </c:pt>
                <c:pt idx="17">
                  <c:v>0.78125</c:v>
                </c:pt>
                <c:pt idx="18">
                  <c:v>0.78125</c:v>
                </c:pt>
                <c:pt idx="19">
                  <c:v>0.78125</c:v>
                </c:pt>
                <c:pt idx="20">
                  <c:v>0.78125</c:v>
                </c:pt>
                <c:pt idx="21">
                  <c:v>0.78125</c:v>
                </c:pt>
                <c:pt idx="22">
                  <c:v>0.78125</c:v>
                </c:pt>
                <c:pt idx="23">
                  <c:v>0.78125</c:v>
                </c:pt>
                <c:pt idx="24">
                  <c:v>0.78125</c:v>
                </c:pt>
                <c:pt idx="25">
                  <c:v>0.78125</c:v>
                </c:pt>
                <c:pt idx="26">
                  <c:v>0.78125</c:v>
                </c:pt>
                <c:pt idx="27">
                  <c:v>0.78125</c:v>
                </c:pt>
                <c:pt idx="28">
                  <c:v>0.78125</c:v>
                </c:pt>
                <c:pt idx="29">
                  <c:v>0.78125</c:v>
                </c:pt>
                <c:pt idx="30">
                  <c:v>0.78125</c:v>
                </c:pt>
                <c:pt idx="31">
                  <c:v>0.78125</c:v>
                </c:pt>
                <c:pt idx="32">
                  <c:v>0.78125</c:v>
                </c:pt>
                <c:pt idx="33">
                  <c:v>0.78125</c:v>
                </c:pt>
                <c:pt idx="34">
                  <c:v>0.78125</c:v>
                </c:pt>
                <c:pt idx="35">
                  <c:v>0.78125</c:v>
                </c:pt>
                <c:pt idx="36">
                  <c:v>0.78125</c:v>
                </c:pt>
                <c:pt idx="37">
                  <c:v>0.78125</c:v>
                </c:pt>
                <c:pt idx="38">
                  <c:v>0.78125</c:v>
                </c:pt>
                <c:pt idx="39">
                  <c:v>0.78125</c:v>
                </c:pt>
                <c:pt idx="40">
                  <c:v>0.78125</c:v>
                </c:pt>
                <c:pt idx="41">
                  <c:v>0.78125</c:v>
                </c:pt>
                <c:pt idx="42">
                  <c:v>0.78125</c:v>
                </c:pt>
                <c:pt idx="43">
                  <c:v>0.78125</c:v>
                </c:pt>
                <c:pt idx="44">
                  <c:v>0.78125</c:v>
                </c:pt>
                <c:pt idx="45">
                  <c:v>0.78125</c:v>
                </c:pt>
                <c:pt idx="46">
                  <c:v>0.78125</c:v>
                </c:pt>
                <c:pt idx="47">
                  <c:v>0.78125</c:v>
                </c:pt>
                <c:pt idx="48">
                  <c:v>0.78125</c:v>
                </c:pt>
                <c:pt idx="49">
                  <c:v>0.78125</c:v>
                </c:pt>
                <c:pt idx="50">
                  <c:v>0.78125</c:v>
                </c:pt>
                <c:pt idx="51">
                  <c:v>0.78125</c:v>
                </c:pt>
                <c:pt idx="52">
                  <c:v>0.78125</c:v>
                </c:pt>
                <c:pt idx="53">
                  <c:v>0.78125</c:v>
                </c:pt>
                <c:pt idx="54">
                  <c:v>0.78125</c:v>
                </c:pt>
                <c:pt idx="55">
                  <c:v>0.78125</c:v>
                </c:pt>
                <c:pt idx="56">
                  <c:v>0.78125</c:v>
                </c:pt>
                <c:pt idx="57">
                  <c:v>0.78125</c:v>
                </c:pt>
                <c:pt idx="58">
                  <c:v>0.78125</c:v>
                </c:pt>
                <c:pt idx="59">
                  <c:v>0.78125</c:v>
                </c:pt>
                <c:pt idx="60">
                  <c:v>0.78125</c:v>
                </c:pt>
                <c:pt idx="61">
                  <c:v>0.78125</c:v>
                </c:pt>
                <c:pt idx="62">
                  <c:v>0.78125</c:v>
                </c:pt>
                <c:pt idx="63">
                  <c:v>0.78125</c:v>
                </c:pt>
                <c:pt idx="64">
                  <c:v>0.78125</c:v>
                </c:pt>
                <c:pt idx="65">
                  <c:v>0.78125</c:v>
                </c:pt>
                <c:pt idx="66">
                  <c:v>0.78125</c:v>
                </c:pt>
                <c:pt idx="67">
                  <c:v>0.78125</c:v>
                </c:pt>
                <c:pt idx="68">
                  <c:v>0.78125</c:v>
                </c:pt>
                <c:pt idx="69">
                  <c:v>0.78125</c:v>
                </c:pt>
                <c:pt idx="70">
                  <c:v>0.78125</c:v>
                </c:pt>
                <c:pt idx="71">
                  <c:v>0.78125</c:v>
                </c:pt>
                <c:pt idx="72">
                  <c:v>0.78125</c:v>
                </c:pt>
                <c:pt idx="73">
                  <c:v>0.78125</c:v>
                </c:pt>
                <c:pt idx="74">
                  <c:v>0.78125</c:v>
                </c:pt>
                <c:pt idx="75">
                  <c:v>0.78125</c:v>
                </c:pt>
                <c:pt idx="76">
                  <c:v>0.78125</c:v>
                </c:pt>
                <c:pt idx="77">
                  <c:v>0.78125</c:v>
                </c:pt>
                <c:pt idx="78">
                  <c:v>0.78125</c:v>
                </c:pt>
                <c:pt idx="79">
                  <c:v>0.78125</c:v>
                </c:pt>
                <c:pt idx="80">
                  <c:v>0.78125</c:v>
                </c:pt>
                <c:pt idx="81">
                  <c:v>0.78125</c:v>
                </c:pt>
                <c:pt idx="82">
                  <c:v>0.78125</c:v>
                </c:pt>
                <c:pt idx="83">
                  <c:v>0.78125</c:v>
                </c:pt>
                <c:pt idx="84">
                  <c:v>0.78125</c:v>
                </c:pt>
                <c:pt idx="85">
                  <c:v>0.78125</c:v>
                </c:pt>
                <c:pt idx="86">
                  <c:v>0.78125</c:v>
                </c:pt>
                <c:pt idx="87">
                  <c:v>0.78125</c:v>
                </c:pt>
                <c:pt idx="88">
                  <c:v>0.78125</c:v>
                </c:pt>
                <c:pt idx="89">
                  <c:v>0.78125</c:v>
                </c:pt>
                <c:pt idx="90">
                  <c:v>0.78125</c:v>
                </c:pt>
                <c:pt idx="91">
                  <c:v>0.78125</c:v>
                </c:pt>
                <c:pt idx="92">
                  <c:v>0.78125</c:v>
                </c:pt>
                <c:pt idx="93">
                  <c:v>0.78125</c:v>
                </c:pt>
                <c:pt idx="94">
                  <c:v>0.78125</c:v>
                </c:pt>
                <c:pt idx="95">
                  <c:v>0.78125</c:v>
                </c:pt>
                <c:pt idx="96">
                  <c:v>0.78125</c:v>
                </c:pt>
                <c:pt idx="97">
                  <c:v>0.78125</c:v>
                </c:pt>
                <c:pt idx="98">
                  <c:v>0.78125</c:v>
                </c:pt>
                <c:pt idx="99">
                  <c:v>0.78125</c:v>
                </c:pt>
                <c:pt idx="100">
                  <c:v>0.78125</c:v>
                </c:pt>
                <c:pt idx="101">
                  <c:v>0.78125</c:v>
                </c:pt>
                <c:pt idx="102">
                  <c:v>0.78125</c:v>
                </c:pt>
                <c:pt idx="103">
                  <c:v>0.78125</c:v>
                </c:pt>
                <c:pt idx="104">
                  <c:v>0.78125</c:v>
                </c:pt>
                <c:pt idx="105">
                  <c:v>0.78125</c:v>
                </c:pt>
                <c:pt idx="106">
                  <c:v>0.78125</c:v>
                </c:pt>
                <c:pt idx="107">
                  <c:v>0.78125</c:v>
                </c:pt>
                <c:pt idx="108">
                  <c:v>0.78125</c:v>
                </c:pt>
                <c:pt idx="109">
                  <c:v>0.78125</c:v>
                </c:pt>
                <c:pt idx="110">
                  <c:v>0.78125</c:v>
                </c:pt>
                <c:pt idx="111">
                  <c:v>0.78125</c:v>
                </c:pt>
                <c:pt idx="112">
                  <c:v>0.78125</c:v>
                </c:pt>
                <c:pt idx="113">
                  <c:v>0.78125</c:v>
                </c:pt>
                <c:pt idx="114">
                  <c:v>0.78125</c:v>
                </c:pt>
                <c:pt idx="115">
                  <c:v>0.78125</c:v>
                </c:pt>
                <c:pt idx="116">
                  <c:v>0.78125</c:v>
                </c:pt>
                <c:pt idx="117">
                  <c:v>0.78125</c:v>
                </c:pt>
                <c:pt idx="118">
                  <c:v>0.78125</c:v>
                </c:pt>
                <c:pt idx="119">
                  <c:v>0.78125</c:v>
                </c:pt>
                <c:pt idx="120">
                  <c:v>0.78125</c:v>
                </c:pt>
                <c:pt idx="121">
                  <c:v>0.78125</c:v>
                </c:pt>
                <c:pt idx="122">
                  <c:v>0.78125</c:v>
                </c:pt>
                <c:pt idx="123">
                  <c:v>0.78125</c:v>
                </c:pt>
                <c:pt idx="124">
                  <c:v>0.78125</c:v>
                </c:pt>
                <c:pt idx="125">
                  <c:v>0.78125</c:v>
                </c:pt>
                <c:pt idx="126">
                  <c:v>0.78125</c:v>
                </c:pt>
                <c:pt idx="127">
                  <c:v>0.78125</c:v>
                </c:pt>
                <c:pt idx="128">
                  <c:v>0.78125</c:v>
                </c:pt>
                <c:pt idx="129">
                  <c:v>0.78125</c:v>
                </c:pt>
                <c:pt idx="130">
                  <c:v>0.78125</c:v>
                </c:pt>
                <c:pt idx="131">
                  <c:v>0.78125</c:v>
                </c:pt>
                <c:pt idx="132">
                  <c:v>0.78125</c:v>
                </c:pt>
                <c:pt idx="133">
                  <c:v>0.78125</c:v>
                </c:pt>
                <c:pt idx="134">
                  <c:v>0.78125</c:v>
                </c:pt>
                <c:pt idx="135">
                  <c:v>0.78125</c:v>
                </c:pt>
                <c:pt idx="136">
                  <c:v>0.78125</c:v>
                </c:pt>
                <c:pt idx="137">
                  <c:v>0.78125</c:v>
                </c:pt>
                <c:pt idx="138">
                  <c:v>0.78125</c:v>
                </c:pt>
                <c:pt idx="139">
                  <c:v>0.78125</c:v>
                </c:pt>
                <c:pt idx="140">
                  <c:v>0.78125</c:v>
                </c:pt>
                <c:pt idx="141">
                  <c:v>0.78125</c:v>
                </c:pt>
                <c:pt idx="142">
                  <c:v>0.78125</c:v>
                </c:pt>
                <c:pt idx="143">
                  <c:v>0.78125</c:v>
                </c:pt>
                <c:pt idx="144">
                  <c:v>0.78125</c:v>
                </c:pt>
                <c:pt idx="145">
                  <c:v>0.78125</c:v>
                </c:pt>
                <c:pt idx="146">
                  <c:v>0.78125</c:v>
                </c:pt>
                <c:pt idx="147">
                  <c:v>0.78125</c:v>
                </c:pt>
                <c:pt idx="148">
                  <c:v>0.78125</c:v>
                </c:pt>
                <c:pt idx="149">
                  <c:v>0.78125</c:v>
                </c:pt>
                <c:pt idx="150">
                  <c:v>0.78125</c:v>
                </c:pt>
                <c:pt idx="151">
                  <c:v>0.78125</c:v>
                </c:pt>
                <c:pt idx="152">
                  <c:v>0.78125</c:v>
                </c:pt>
                <c:pt idx="153">
                  <c:v>0.78125</c:v>
                </c:pt>
                <c:pt idx="154">
                  <c:v>0.78125</c:v>
                </c:pt>
                <c:pt idx="155">
                  <c:v>0.78125</c:v>
                </c:pt>
                <c:pt idx="156">
                  <c:v>0.78125</c:v>
                </c:pt>
                <c:pt idx="157">
                  <c:v>0.78125</c:v>
                </c:pt>
                <c:pt idx="158">
                  <c:v>0.78125</c:v>
                </c:pt>
                <c:pt idx="159">
                  <c:v>0.78125</c:v>
                </c:pt>
                <c:pt idx="160">
                  <c:v>0.78125</c:v>
                </c:pt>
                <c:pt idx="161">
                  <c:v>0.78125</c:v>
                </c:pt>
                <c:pt idx="162">
                  <c:v>0.78125</c:v>
                </c:pt>
                <c:pt idx="163">
                  <c:v>0.78125</c:v>
                </c:pt>
                <c:pt idx="164">
                  <c:v>0.78125</c:v>
                </c:pt>
                <c:pt idx="165">
                  <c:v>0.78125</c:v>
                </c:pt>
                <c:pt idx="166">
                  <c:v>0.78125</c:v>
                </c:pt>
                <c:pt idx="167">
                  <c:v>0.78125</c:v>
                </c:pt>
                <c:pt idx="168">
                  <c:v>0.78125</c:v>
                </c:pt>
                <c:pt idx="169">
                  <c:v>0.78125</c:v>
                </c:pt>
                <c:pt idx="170">
                  <c:v>0.78125</c:v>
                </c:pt>
                <c:pt idx="171">
                  <c:v>0.78125</c:v>
                </c:pt>
                <c:pt idx="172">
                  <c:v>0.78125</c:v>
                </c:pt>
                <c:pt idx="173">
                  <c:v>0.78125</c:v>
                </c:pt>
                <c:pt idx="174">
                  <c:v>0.78125</c:v>
                </c:pt>
                <c:pt idx="175">
                  <c:v>0.78125</c:v>
                </c:pt>
                <c:pt idx="176">
                  <c:v>0.78125</c:v>
                </c:pt>
                <c:pt idx="177">
                  <c:v>0.78125</c:v>
                </c:pt>
                <c:pt idx="178">
                  <c:v>0.78125</c:v>
                </c:pt>
                <c:pt idx="179">
                  <c:v>0.78125</c:v>
                </c:pt>
                <c:pt idx="180">
                  <c:v>0.78125</c:v>
                </c:pt>
                <c:pt idx="181">
                  <c:v>0.78125</c:v>
                </c:pt>
                <c:pt idx="182">
                  <c:v>0.78125</c:v>
                </c:pt>
                <c:pt idx="183">
                  <c:v>0.78125</c:v>
                </c:pt>
                <c:pt idx="184">
                  <c:v>0.78125</c:v>
                </c:pt>
                <c:pt idx="185">
                  <c:v>0.78125</c:v>
                </c:pt>
                <c:pt idx="186">
                  <c:v>0.78125</c:v>
                </c:pt>
                <c:pt idx="187">
                  <c:v>0.78125</c:v>
                </c:pt>
                <c:pt idx="188">
                  <c:v>0.78125</c:v>
                </c:pt>
                <c:pt idx="189">
                  <c:v>0.78125</c:v>
                </c:pt>
                <c:pt idx="190">
                  <c:v>0.78125</c:v>
                </c:pt>
                <c:pt idx="191">
                  <c:v>0.78125</c:v>
                </c:pt>
                <c:pt idx="192">
                  <c:v>0.78125</c:v>
                </c:pt>
                <c:pt idx="193">
                  <c:v>0.78125</c:v>
                </c:pt>
                <c:pt idx="194">
                  <c:v>0.78125</c:v>
                </c:pt>
                <c:pt idx="195">
                  <c:v>0.78125</c:v>
                </c:pt>
                <c:pt idx="196">
                  <c:v>0.78125</c:v>
                </c:pt>
                <c:pt idx="197">
                  <c:v>0.78125</c:v>
                </c:pt>
                <c:pt idx="198">
                  <c:v>0.78125</c:v>
                </c:pt>
                <c:pt idx="199">
                  <c:v>0.78125</c:v>
                </c:pt>
                <c:pt idx="200">
                  <c:v>0.78125</c:v>
                </c:pt>
                <c:pt idx="201">
                  <c:v>0.78125</c:v>
                </c:pt>
                <c:pt idx="202">
                  <c:v>0.78125</c:v>
                </c:pt>
                <c:pt idx="203">
                  <c:v>0.78125</c:v>
                </c:pt>
                <c:pt idx="204">
                  <c:v>0.78125</c:v>
                </c:pt>
                <c:pt idx="205">
                  <c:v>0.78125</c:v>
                </c:pt>
                <c:pt idx="206">
                  <c:v>0.78125</c:v>
                </c:pt>
                <c:pt idx="207">
                  <c:v>0.78125</c:v>
                </c:pt>
                <c:pt idx="208">
                  <c:v>0.78125</c:v>
                </c:pt>
                <c:pt idx="209">
                  <c:v>0.78125</c:v>
                </c:pt>
                <c:pt idx="210">
                  <c:v>0.78125</c:v>
                </c:pt>
                <c:pt idx="211">
                  <c:v>0.78125</c:v>
                </c:pt>
                <c:pt idx="212">
                  <c:v>0.78125</c:v>
                </c:pt>
                <c:pt idx="213">
                  <c:v>0.78125</c:v>
                </c:pt>
                <c:pt idx="214">
                  <c:v>0.78125</c:v>
                </c:pt>
                <c:pt idx="215">
                  <c:v>0.78125</c:v>
                </c:pt>
                <c:pt idx="216">
                  <c:v>0.78125</c:v>
                </c:pt>
                <c:pt idx="217">
                  <c:v>0.78125</c:v>
                </c:pt>
                <c:pt idx="218">
                  <c:v>0.78125</c:v>
                </c:pt>
                <c:pt idx="219">
                  <c:v>0.78125</c:v>
                </c:pt>
                <c:pt idx="220">
                  <c:v>0.78125</c:v>
                </c:pt>
                <c:pt idx="221">
                  <c:v>0.78125</c:v>
                </c:pt>
                <c:pt idx="222">
                  <c:v>0.78125</c:v>
                </c:pt>
                <c:pt idx="223">
                  <c:v>0.78125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77F-4678-BED1-B487C72A832E}"/>
            </c:ext>
          </c:extLst>
        </c:ser>
        <c:ser>
          <c:idx val="5"/>
          <c:order val="4"/>
          <c:tx>
            <c:v>BCspectre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4"/>
            <c:marker>
              <c:symbol val="circle"/>
              <c:size val="2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A77F-4678-BED1-B487C72A832E}"/>
              </c:ext>
            </c:extLst>
          </c:dPt>
          <c:xVal>
            <c:numRef>
              <c:f>ADB_delay_post_route!$R$3:$R$10</c:f>
              <c:numCache>
                <c:formatCode>General</c:formatCode>
                <c:ptCount val="8"/>
                <c:pt idx="0">
                  <c:v>0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192</c:v>
                </c:pt>
                <c:pt idx="5">
                  <c:v>207</c:v>
                </c:pt>
                <c:pt idx="6">
                  <c:v>208</c:v>
                </c:pt>
                <c:pt idx="7">
                  <c:v>223</c:v>
                </c:pt>
              </c:numCache>
            </c:numRef>
          </c:xVal>
          <c:yVal>
            <c:numRef>
              <c:f>ADB_delay_post_route!$V$3:$V$10</c:f>
              <c:numCache>
                <c:formatCode>0.00E+00</c:formatCode>
                <c:ptCount val="8"/>
                <c:pt idx="0">
                  <c:v>0.27757166</c:v>
                </c:pt>
                <c:pt idx="1">
                  <c:v>0.33288708</c:v>
                </c:pt>
                <c:pt idx="2">
                  <c:v>0.31650351999999998</c:v>
                </c:pt>
                <c:pt idx="3">
                  <c:v>0.37181274999999997</c:v>
                </c:pt>
                <c:pt idx="4">
                  <c:v>0.73063272000000001</c:v>
                </c:pt>
                <c:pt idx="5">
                  <c:v>0.78594598000000004</c:v>
                </c:pt>
                <c:pt idx="6">
                  <c:v>0.77123870000000005</c:v>
                </c:pt>
                <c:pt idx="7">
                  <c:v>0.82655173999999998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77F-4678-BED1-B487C72A832E}"/>
            </c:ext>
          </c:extLst>
        </c:ser>
        <c:ser>
          <c:idx val="6"/>
          <c:order val="5"/>
          <c:tx>
            <c:v>TCspectre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4"/>
            <c:marker>
              <c:symbol val="circle"/>
              <c:size val="2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A77F-4678-BED1-B487C72A832E}"/>
              </c:ext>
            </c:extLst>
          </c:dPt>
          <c:xVal>
            <c:numRef>
              <c:f>ADB_delay_post_route!$R$3:$R$10</c:f>
              <c:numCache>
                <c:formatCode>General</c:formatCode>
                <c:ptCount val="8"/>
                <c:pt idx="0">
                  <c:v>0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192</c:v>
                </c:pt>
                <c:pt idx="5">
                  <c:v>207</c:v>
                </c:pt>
                <c:pt idx="6">
                  <c:v>208</c:v>
                </c:pt>
                <c:pt idx="7">
                  <c:v>223</c:v>
                </c:pt>
              </c:numCache>
            </c:numRef>
          </c:xVal>
          <c:yVal>
            <c:numRef>
              <c:f>ADB_delay_post_route!$X$3:$X$10</c:f>
              <c:numCache>
                <c:formatCode>0.00E+00</c:formatCode>
                <c:ptCount val="8"/>
                <c:pt idx="0">
                  <c:v>0.40701255000000003</c:v>
                </c:pt>
                <c:pt idx="1">
                  <c:v>0.47998940999999995</c:v>
                </c:pt>
                <c:pt idx="2">
                  <c:v>0.46629264999999998</c:v>
                </c:pt>
                <c:pt idx="3">
                  <c:v>0.53927150000000001</c:v>
                </c:pt>
                <c:pt idx="4">
                  <c:v>1.1019714999999999</c:v>
                </c:pt>
                <c:pt idx="5">
                  <c:v>1.1749510000000001</c:v>
                </c:pt>
                <c:pt idx="6">
                  <c:v>1.164663</c:v>
                </c:pt>
                <c:pt idx="7">
                  <c:v>1.237644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A77F-4678-BED1-B487C72A832E}"/>
            </c:ext>
          </c:extLst>
        </c:ser>
        <c:ser>
          <c:idx val="7"/>
          <c:order val="6"/>
          <c:tx>
            <c:v>WCspectre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4"/>
            <c:marker>
              <c:symbol val="circle"/>
              <c:size val="2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A77F-4678-BED1-B487C72A832E}"/>
              </c:ext>
            </c:extLst>
          </c:dPt>
          <c:xVal>
            <c:numRef>
              <c:f>ADB_delay_post_route!$R$3:$R$10</c:f>
              <c:numCache>
                <c:formatCode>General</c:formatCode>
                <c:ptCount val="8"/>
                <c:pt idx="0">
                  <c:v>0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192</c:v>
                </c:pt>
                <c:pt idx="5">
                  <c:v>207</c:v>
                </c:pt>
                <c:pt idx="6">
                  <c:v>208</c:v>
                </c:pt>
                <c:pt idx="7">
                  <c:v>223</c:v>
                </c:pt>
              </c:numCache>
            </c:numRef>
          </c:xVal>
          <c:yVal>
            <c:numRef>
              <c:f>ADB_delay_post_route!$Z$3:$Z$10</c:f>
              <c:numCache>
                <c:formatCode>0.00E+00</c:formatCode>
                <c:ptCount val="8"/>
                <c:pt idx="0">
                  <c:v>0.68414907999999997</c:v>
                </c:pt>
                <c:pt idx="1">
                  <c:v>0.79702917000000006</c:v>
                </c:pt>
                <c:pt idx="2">
                  <c:v>0.78717268000000007</c:v>
                </c:pt>
                <c:pt idx="3">
                  <c:v>0.90004242999999995</c:v>
                </c:pt>
                <c:pt idx="4">
                  <c:v>1.9020959999999998</c:v>
                </c:pt>
                <c:pt idx="5">
                  <c:v>2.0149341999999999</c:v>
                </c:pt>
                <c:pt idx="6">
                  <c:v>2.0124193000000004</c:v>
                </c:pt>
                <c:pt idx="7">
                  <c:v>2.1253373999999998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A77F-4678-BED1-B487C72A83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1658944"/>
        <c:axId val="581657632"/>
      </c:scatterChart>
      <c:valAx>
        <c:axId val="581658944"/>
        <c:scaling>
          <c:orientation val="minMax"/>
          <c:max val="22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Delay code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81657632"/>
        <c:crosses val="autoZero"/>
        <c:crossBetween val="midCat"/>
        <c:majorUnit val="25"/>
      </c:valAx>
      <c:valAx>
        <c:axId val="581657632"/>
        <c:scaling>
          <c:orientation val="minMax"/>
          <c:max val="2.20000000000000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Delay [ns]</a:t>
                </a:r>
              </a:p>
            </c:rich>
          </c:tx>
          <c:layout>
            <c:manualLayout>
              <c:xMode val="edge"/>
              <c:yMode val="edge"/>
              <c:x val="8.0784413536348614E-3"/>
              <c:y val="0.204760126735964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81658944"/>
        <c:crosses val="autoZero"/>
        <c:crossBetween val="midCat"/>
        <c:majorUnit val="0.2"/>
        <c:minorUnit val="0.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58586977677302"/>
          <c:y val="4.0135115110407293E-2"/>
          <c:w val="0.36046430381782751"/>
          <c:h val="0.319895742578309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/>
      </a:pPr>
      <a:endParaRPr lang="en-F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enc0_vcojitter0_clkperiod25000_clkjitter0_dllstationjitter0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Sheet2!$B$2:$B$502</c:f>
              <c:numCache>
                <c:formatCode>General</c:formatCode>
                <c:ptCount val="501"/>
                <c:pt idx="0">
                  <c:v>0</c:v>
                </c:pt>
                <c:pt idx="1">
                  <c:v>13.5</c:v>
                </c:pt>
                <c:pt idx="2">
                  <c:v>12.01</c:v>
                </c:pt>
                <c:pt idx="3">
                  <c:v>23.71</c:v>
                </c:pt>
                <c:pt idx="4">
                  <c:v>25.47</c:v>
                </c:pt>
                <c:pt idx="5">
                  <c:v>23.84</c:v>
                </c:pt>
                <c:pt idx="6">
                  <c:v>25.31</c:v>
                </c:pt>
                <c:pt idx="7">
                  <c:v>23.91</c:v>
                </c:pt>
                <c:pt idx="8">
                  <c:v>23.56</c:v>
                </c:pt>
                <c:pt idx="9">
                  <c:v>23.14</c:v>
                </c:pt>
                <c:pt idx="10">
                  <c:v>21.98</c:v>
                </c:pt>
                <c:pt idx="11">
                  <c:v>21.13</c:v>
                </c:pt>
                <c:pt idx="12">
                  <c:v>20.76</c:v>
                </c:pt>
                <c:pt idx="13">
                  <c:v>20.329999999999998</c:v>
                </c:pt>
                <c:pt idx="14">
                  <c:v>19.87</c:v>
                </c:pt>
                <c:pt idx="15">
                  <c:v>19.22</c:v>
                </c:pt>
                <c:pt idx="16">
                  <c:v>18.61</c:v>
                </c:pt>
                <c:pt idx="17">
                  <c:v>18.86</c:v>
                </c:pt>
                <c:pt idx="18">
                  <c:v>18.62</c:v>
                </c:pt>
                <c:pt idx="19">
                  <c:v>18.18</c:v>
                </c:pt>
                <c:pt idx="20">
                  <c:v>17.95</c:v>
                </c:pt>
                <c:pt idx="21">
                  <c:v>17.690000000000001</c:v>
                </c:pt>
                <c:pt idx="22">
                  <c:v>17.84</c:v>
                </c:pt>
                <c:pt idx="23">
                  <c:v>17.829999999999998</c:v>
                </c:pt>
                <c:pt idx="24">
                  <c:v>17.59</c:v>
                </c:pt>
                <c:pt idx="25">
                  <c:v>17.510000000000002</c:v>
                </c:pt>
                <c:pt idx="26">
                  <c:v>17.54</c:v>
                </c:pt>
                <c:pt idx="27">
                  <c:v>17.329999999999998</c:v>
                </c:pt>
                <c:pt idx="28">
                  <c:v>17.04</c:v>
                </c:pt>
                <c:pt idx="29">
                  <c:v>16.739999999999998</c:v>
                </c:pt>
                <c:pt idx="30">
                  <c:v>16.829999999999998</c:v>
                </c:pt>
                <c:pt idx="31">
                  <c:v>16.559999999999999</c:v>
                </c:pt>
                <c:pt idx="32">
                  <c:v>16.34</c:v>
                </c:pt>
                <c:pt idx="33">
                  <c:v>16.14</c:v>
                </c:pt>
                <c:pt idx="34">
                  <c:v>15.9</c:v>
                </c:pt>
                <c:pt idx="35">
                  <c:v>15.92</c:v>
                </c:pt>
                <c:pt idx="36">
                  <c:v>15.88</c:v>
                </c:pt>
                <c:pt idx="37">
                  <c:v>15.85</c:v>
                </c:pt>
                <c:pt idx="38">
                  <c:v>15.7</c:v>
                </c:pt>
                <c:pt idx="39">
                  <c:v>15.61</c:v>
                </c:pt>
                <c:pt idx="40">
                  <c:v>15.45</c:v>
                </c:pt>
                <c:pt idx="41">
                  <c:v>15.28</c:v>
                </c:pt>
                <c:pt idx="42">
                  <c:v>15.28</c:v>
                </c:pt>
                <c:pt idx="43">
                  <c:v>15.39</c:v>
                </c:pt>
                <c:pt idx="44">
                  <c:v>15.34</c:v>
                </c:pt>
                <c:pt idx="45">
                  <c:v>15.18</c:v>
                </c:pt>
                <c:pt idx="46">
                  <c:v>15.04</c:v>
                </c:pt>
                <c:pt idx="47">
                  <c:v>14.95</c:v>
                </c:pt>
                <c:pt idx="48">
                  <c:v>14.82</c:v>
                </c:pt>
                <c:pt idx="49">
                  <c:v>14.67</c:v>
                </c:pt>
                <c:pt idx="50">
                  <c:v>14.7</c:v>
                </c:pt>
                <c:pt idx="51">
                  <c:v>14.57</c:v>
                </c:pt>
                <c:pt idx="52">
                  <c:v>14.52</c:v>
                </c:pt>
                <c:pt idx="53">
                  <c:v>14.38</c:v>
                </c:pt>
                <c:pt idx="54">
                  <c:v>14.36</c:v>
                </c:pt>
                <c:pt idx="55">
                  <c:v>14.29</c:v>
                </c:pt>
                <c:pt idx="56">
                  <c:v>14.27</c:v>
                </c:pt>
                <c:pt idx="57">
                  <c:v>14.15</c:v>
                </c:pt>
                <c:pt idx="58">
                  <c:v>14.19</c:v>
                </c:pt>
                <c:pt idx="59">
                  <c:v>14.1</c:v>
                </c:pt>
                <c:pt idx="60">
                  <c:v>14.25</c:v>
                </c:pt>
                <c:pt idx="61">
                  <c:v>14.3</c:v>
                </c:pt>
                <c:pt idx="62">
                  <c:v>14.28</c:v>
                </c:pt>
                <c:pt idx="63">
                  <c:v>14.36</c:v>
                </c:pt>
                <c:pt idx="64">
                  <c:v>14.25</c:v>
                </c:pt>
                <c:pt idx="65">
                  <c:v>14.2</c:v>
                </c:pt>
                <c:pt idx="66">
                  <c:v>14.14</c:v>
                </c:pt>
                <c:pt idx="67">
                  <c:v>14.12</c:v>
                </c:pt>
                <c:pt idx="68">
                  <c:v>14.19</c:v>
                </c:pt>
                <c:pt idx="69">
                  <c:v>14.2</c:v>
                </c:pt>
                <c:pt idx="70">
                  <c:v>14.1</c:v>
                </c:pt>
                <c:pt idx="71">
                  <c:v>14.03</c:v>
                </c:pt>
                <c:pt idx="72">
                  <c:v>13.96</c:v>
                </c:pt>
                <c:pt idx="73">
                  <c:v>13.94</c:v>
                </c:pt>
                <c:pt idx="74">
                  <c:v>13.89</c:v>
                </c:pt>
                <c:pt idx="75">
                  <c:v>13.8</c:v>
                </c:pt>
                <c:pt idx="76">
                  <c:v>13.8</c:v>
                </c:pt>
                <c:pt idx="77">
                  <c:v>13.73</c:v>
                </c:pt>
                <c:pt idx="78">
                  <c:v>13.81</c:v>
                </c:pt>
                <c:pt idx="79">
                  <c:v>13.72</c:v>
                </c:pt>
                <c:pt idx="80">
                  <c:v>13.73</c:v>
                </c:pt>
                <c:pt idx="81">
                  <c:v>13.79</c:v>
                </c:pt>
                <c:pt idx="82">
                  <c:v>13.85</c:v>
                </c:pt>
                <c:pt idx="83">
                  <c:v>13.84</c:v>
                </c:pt>
                <c:pt idx="84">
                  <c:v>13.78</c:v>
                </c:pt>
                <c:pt idx="85">
                  <c:v>13.85</c:v>
                </c:pt>
                <c:pt idx="86">
                  <c:v>13.79</c:v>
                </c:pt>
                <c:pt idx="87">
                  <c:v>13.73</c:v>
                </c:pt>
                <c:pt idx="88">
                  <c:v>13.65</c:v>
                </c:pt>
                <c:pt idx="89">
                  <c:v>13.6</c:v>
                </c:pt>
                <c:pt idx="90">
                  <c:v>13.53</c:v>
                </c:pt>
                <c:pt idx="91">
                  <c:v>13.53</c:v>
                </c:pt>
                <c:pt idx="92">
                  <c:v>13.56</c:v>
                </c:pt>
                <c:pt idx="93">
                  <c:v>13.54</c:v>
                </c:pt>
                <c:pt idx="94">
                  <c:v>13.55</c:v>
                </c:pt>
                <c:pt idx="95">
                  <c:v>13.62</c:v>
                </c:pt>
                <c:pt idx="96">
                  <c:v>13.55</c:v>
                </c:pt>
                <c:pt idx="97">
                  <c:v>13.62</c:v>
                </c:pt>
                <c:pt idx="98">
                  <c:v>13.62</c:v>
                </c:pt>
                <c:pt idx="99">
                  <c:v>13.65</c:v>
                </c:pt>
                <c:pt idx="100">
                  <c:v>13.62</c:v>
                </c:pt>
                <c:pt idx="101">
                  <c:v>13.56</c:v>
                </c:pt>
                <c:pt idx="102">
                  <c:v>13.52</c:v>
                </c:pt>
                <c:pt idx="103">
                  <c:v>13.49</c:v>
                </c:pt>
                <c:pt idx="104">
                  <c:v>13.55</c:v>
                </c:pt>
                <c:pt idx="105">
                  <c:v>13.51</c:v>
                </c:pt>
                <c:pt idx="106">
                  <c:v>13.47</c:v>
                </c:pt>
                <c:pt idx="107">
                  <c:v>13.45</c:v>
                </c:pt>
                <c:pt idx="108">
                  <c:v>13.48</c:v>
                </c:pt>
                <c:pt idx="109">
                  <c:v>13.45</c:v>
                </c:pt>
                <c:pt idx="110">
                  <c:v>13.4</c:v>
                </c:pt>
                <c:pt idx="111">
                  <c:v>13.34</c:v>
                </c:pt>
                <c:pt idx="112">
                  <c:v>13.28</c:v>
                </c:pt>
                <c:pt idx="113">
                  <c:v>13.31</c:v>
                </c:pt>
                <c:pt idx="114">
                  <c:v>13.25</c:v>
                </c:pt>
                <c:pt idx="115">
                  <c:v>13.31</c:v>
                </c:pt>
                <c:pt idx="116">
                  <c:v>13.25</c:v>
                </c:pt>
                <c:pt idx="117">
                  <c:v>13.21</c:v>
                </c:pt>
                <c:pt idx="118">
                  <c:v>13.25</c:v>
                </c:pt>
                <c:pt idx="119">
                  <c:v>13.2</c:v>
                </c:pt>
                <c:pt idx="120">
                  <c:v>13.23</c:v>
                </c:pt>
                <c:pt idx="121">
                  <c:v>13.18</c:v>
                </c:pt>
                <c:pt idx="122">
                  <c:v>13.24</c:v>
                </c:pt>
                <c:pt idx="123">
                  <c:v>13.24</c:v>
                </c:pt>
                <c:pt idx="124">
                  <c:v>13.28</c:v>
                </c:pt>
                <c:pt idx="125">
                  <c:v>13.24</c:v>
                </c:pt>
                <c:pt idx="126">
                  <c:v>13.2</c:v>
                </c:pt>
                <c:pt idx="127">
                  <c:v>13.23</c:v>
                </c:pt>
                <c:pt idx="128">
                  <c:v>13.23</c:v>
                </c:pt>
                <c:pt idx="129">
                  <c:v>13.28</c:v>
                </c:pt>
                <c:pt idx="130">
                  <c:v>13.31</c:v>
                </c:pt>
                <c:pt idx="131">
                  <c:v>13.29</c:v>
                </c:pt>
                <c:pt idx="132">
                  <c:v>13.24</c:v>
                </c:pt>
                <c:pt idx="133">
                  <c:v>13.28</c:v>
                </c:pt>
                <c:pt idx="134">
                  <c:v>13.25</c:v>
                </c:pt>
                <c:pt idx="135">
                  <c:v>13.25</c:v>
                </c:pt>
                <c:pt idx="136">
                  <c:v>13.22</c:v>
                </c:pt>
                <c:pt idx="137">
                  <c:v>13.29</c:v>
                </c:pt>
                <c:pt idx="138">
                  <c:v>13.25</c:v>
                </c:pt>
                <c:pt idx="139">
                  <c:v>13.27</c:v>
                </c:pt>
                <c:pt idx="140">
                  <c:v>13.34</c:v>
                </c:pt>
                <c:pt idx="141">
                  <c:v>13.31</c:v>
                </c:pt>
                <c:pt idx="142">
                  <c:v>13.26</c:v>
                </c:pt>
                <c:pt idx="143">
                  <c:v>13.3</c:v>
                </c:pt>
                <c:pt idx="144">
                  <c:v>13.27</c:v>
                </c:pt>
                <c:pt idx="145">
                  <c:v>13.22</c:v>
                </c:pt>
                <c:pt idx="146">
                  <c:v>13.2</c:v>
                </c:pt>
                <c:pt idx="147">
                  <c:v>13.2</c:v>
                </c:pt>
                <c:pt idx="148">
                  <c:v>13.17</c:v>
                </c:pt>
                <c:pt idx="149">
                  <c:v>13.12</c:v>
                </c:pt>
                <c:pt idx="150">
                  <c:v>13.08</c:v>
                </c:pt>
                <c:pt idx="151">
                  <c:v>13.13</c:v>
                </c:pt>
                <c:pt idx="152">
                  <c:v>13.09</c:v>
                </c:pt>
                <c:pt idx="153">
                  <c:v>13.11</c:v>
                </c:pt>
                <c:pt idx="154">
                  <c:v>13.07</c:v>
                </c:pt>
                <c:pt idx="155">
                  <c:v>13.1</c:v>
                </c:pt>
                <c:pt idx="156">
                  <c:v>13.08</c:v>
                </c:pt>
                <c:pt idx="157">
                  <c:v>13.04</c:v>
                </c:pt>
                <c:pt idx="158">
                  <c:v>13.01</c:v>
                </c:pt>
                <c:pt idx="159">
                  <c:v>12.97</c:v>
                </c:pt>
                <c:pt idx="160">
                  <c:v>13</c:v>
                </c:pt>
                <c:pt idx="161">
                  <c:v>13.01</c:v>
                </c:pt>
                <c:pt idx="162">
                  <c:v>12.98</c:v>
                </c:pt>
                <c:pt idx="163">
                  <c:v>12.96</c:v>
                </c:pt>
                <c:pt idx="164">
                  <c:v>12.93</c:v>
                </c:pt>
                <c:pt idx="165">
                  <c:v>12.9</c:v>
                </c:pt>
                <c:pt idx="166">
                  <c:v>12.88</c:v>
                </c:pt>
                <c:pt idx="167">
                  <c:v>12.88</c:v>
                </c:pt>
                <c:pt idx="168">
                  <c:v>12.84</c:v>
                </c:pt>
                <c:pt idx="169">
                  <c:v>12.83</c:v>
                </c:pt>
                <c:pt idx="170">
                  <c:v>12.79</c:v>
                </c:pt>
                <c:pt idx="171">
                  <c:v>12.76</c:v>
                </c:pt>
                <c:pt idx="172">
                  <c:v>12.75</c:v>
                </c:pt>
                <c:pt idx="173">
                  <c:v>12.79</c:v>
                </c:pt>
                <c:pt idx="174">
                  <c:v>12.75</c:v>
                </c:pt>
                <c:pt idx="175">
                  <c:v>12.73</c:v>
                </c:pt>
                <c:pt idx="176">
                  <c:v>12.69</c:v>
                </c:pt>
                <c:pt idx="177">
                  <c:v>12.71</c:v>
                </c:pt>
                <c:pt idx="178">
                  <c:v>12.69</c:v>
                </c:pt>
                <c:pt idx="179">
                  <c:v>12.65</c:v>
                </c:pt>
                <c:pt idx="180">
                  <c:v>12.62</c:v>
                </c:pt>
                <c:pt idx="181">
                  <c:v>12.59</c:v>
                </c:pt>
                <c:pt idx="182">
                  <c:v>12.61</c:v>
                </c:pt>
                <c:pt idx="183">
                  <c:v>12.57</c:v>
                </c:pt>
                <c:pt idx="184">
                  <c:v>12.54</c:v>
                </c:pt>
                <c:pt idx="185">
                  <c:v>12.59</c:v>
                </c:pt>
                <c:pt idx="186">
                  <c:v>12.57</c:v>
                </c:pt>
                <c:pt idx="187">
                  <c:v>12.54</c:v>
                </c:pt>
                <c:pt idx="188">
                  <c:v>12.5</c:v>
                </c:pt>
                <c:pt idx="189">
                  <c:v>12.51</c:v>
                </c:pt>
                <c:pt idx="190">
                  <c:v>12.48</c:v>
                </c:pt>
                <c:pt idx="191">
                  <c:v>12.51</c:v>
                </c:pt>
                <c:pt idx="192">
                  <c:v>12.48</c:v>
                </c:pt>
                <c:pt idx="193">
                  <c:v>12.45</c:v>
                </c:pt>
                <c:pt idx="194">
                  <c:v>12.46</c:v>
                </c:pt>
                <c:pt idx="195">
                  <c:v>12.43</c:v>
                </c:pt>
                <c:pt idx="196">
                  <c:v>12.43</c:v>
                </c:pt>
                <c:pt idx="197">
                  <c:v>12.45</c:v>
                </c:pt>
                <c:pt idx="198">
                  <c:v>12.45</c:v>
                </c:pt>
                <c:pt idx="199">
                  <c:v>12.43</c:v>
                </c:pt>
                <c:pt idx="200">
                  <c:v>12.39</c:v>
                </c:pt>
                <c:pt idx="201">
                  <c:v>12.39</c:v>
                </c:pt>
                <c:pt idx="202">
                  <c:v>12.36</c:v>
                </c:pt>
                <c:pt idx="203">
                  <c:v>12.37</c:v>
                </c:pt>
                <c:pt idx="204">
                  <c:v>12.41</c:v>
                </c:pt>
                <c:pt idx="205">
                  <c:v>12.39</c:v>
                </c:pt>
                <c:pt idx="206">
                  <c:v>12.37</c:v>
                </c:pt>
                <c:pt idx="207">
                  <c:v>12.34</c:v>
                </c:pt>
                <c:pt idx="208">
                  <c:v>12.32</c:v>
                </c:pt>
                <c:pt idx="209">
                  <c:v>12.29</c:v>
                </c:pt>
                <c:pt idx="210">
                  <c:v>12.28</c:v>
                </c:pt>
                <c:pt idx="211">
                  <c:v>12.3</c:v>
                </c:pt>
                <c:pt idx="212">
                  <c:v>12.29</c:v>
                </c:pt>
                <c:pt idx="213">
                  <c:v>12.29</c:v>
                </c:pt>
                <c:pt idx="214">
                  <c:v>12.32</c:v>
                </c:pt>
                <c:pt idx="215">
                  <c:v>12.29</c:v>
                </c:pt>
                <c:pt idx="216">
                  <c:v>12.29</c:v>
                </c:pt>
                <c:pt idx="217">
                  <c:v>12.32</c:v>
                </c:pt>
                <c:pt idx="218">
                  <c:v>12.32</c:v>
                </c:pt>
                <c:pt idx="219">
                  <c:v>12.36</c:v>
                </c:pt>
                <c:pt idx="220">
                  <c:v>12.34</c:v>
                </c:pt>
                <c:pt idx="221">
                  <c:v>12.32</c:v>
                </c:pt>
                <c:pt idx="222">
                  <c:v>12.29</c:v>
                </c:pt>
                <c:pt idx="223">
                  <c:v>12.33</c:v>
                </c:pt>
                <c:pt idx="224">
                  <c:v>12.35</c:v>
                </c:pt>
                <c:pt idx="225">
                  <c:v>12.33</c:v>
                </c:pt>
                <c:pt idx="226">
                  <c:v>12.37</c:v>
                </c:pt>
                <c:pt idx="227">
                  <c:v>12.35</c:v>
                </c:pt>
                <c:pt idx="228">
                  <c:v>12.33</c:v>
                </c:pt>
                <c:pt idx="229">
                  <c:v>12.32</c:v>
                </c:pt>
                <c:pt idx="230">
                  <c:v>12.35</c:v>
                </c:pt>
                <c:pt idx="231">
                  <c:v>12.36</c:v>
                </c:pt>
                <c:pt idx="232">
                  <c:v>12.37</c:v>
                </c:pt>
                <c:pt idx="233">
                  <c:v>12.43</c:v>
                </c:pt>
                <c:pt idx="234">
                  <c:v>12.41</c:v>
                </c:pt>
                <c:pt idx="235">
                  <c:v>12.42</c:v>
                </c:pt>
                <c:pt idx="236">
                  <c:v>12.4</c:v>
                </c:pt>
                <c:pt idx="237">
                  <c:v>12.39</c:v>
                </c:pt>
                <c:pt idx="238">
                  <c:v>12.37</c:v>
                </c:pt>
                <c:pt idx="239">
                  <c:v>12.35</c:v>
                </c:pt>
                <c:pt idx="240">
                  <c:v>12.39</c:v>
                </c:pt>
                <c:pt idx="241">
                  <c:v>12.39</c:v>
                </c:pt>
                <c:pt idx="242">
                  <c:v>12.38</c:v>
                </c:pt>
                <c:pt idx="243">
                  <c:v>12.35</c:v>
                </c:pt>
                <c:pt idx="244">
                  <c:v>12.33</c:v>
                </c:pt>
                <c:pt idx="245">
                  <c:v>12.31</c:v>
                </c:pt>
                <c:pt idx="246">
                  <c:v>12.29</c:v>
                </c:pt>
                <c:pt idx="247">
                  <c:v>12.32</c:v>
                </c:pt>
                <c:pt idx="248">
                  <c:v>12.3</c:v>
                </c:pt>
                <c:pt idx="249">
                  <c:v>12.3</c:v>
                </c:pt>
                <c:pt idx="250">
                  <c:v>12.33</c:v>
                </c:pt>
                <c:pt idx="251">
                  <c:v>12.32</c:v>
                </c:pt>
                <c:pt idx="252">
                  <c:v>12.37</c:v>
                </c:pt>
                <c:pt idx="253">
                  <c:v>12.41</c:v>
                </c:pt>
                <c:pt idx="254">
                  <c:v>12.39</c:v>
                </c:pt>
                <c:pt idx="255">
                  <c:v>12.41</c:v>
                </c:pt>
                <c:pt idx="256">
                  <c:v>12.39</c:v>
                </c:pt>
                <c:pt idx="257">
                  <c:v>12.4</c:v>
                </c:pt>
                <c:pt idx="258">
                  <c:v>12.39</c:v>
                </c:pt>
                <c:pt idx="259">
                  <c:v>12.38</c:v>
                </c:pt>
                <c:pt idx="260">
                  <c:v>12.43</c:v>
                </c:pt>
                <c:pt idx="261">
                  <c:v>12.4</c:v>
                </c:pt>
                <c:pt idx="262">
                  <c:v>12.42</c:v>
                </c:pt>
                <c:pt idx="263">
                  <c:v>12.4</c:v>
                </c:pt>
                <c:pt idx="264">
                  <c:v>12.38</c:v>
                </c:pt>
                <c:pt idx="265">
                  <c:v>12.4</c:v>
                </c:pt>
                <c:pt idx="266">
                  <c:v>12.38</c:v>
                </c:pt>
                <c:pt idx="267">
                  <c:v>12.38</c:v>
                </c:pt>
                <c:pt idx="268">
                  <c:v>12.39</c:v>
                </c:pt>
                <c:pt idx="269">
                  <c:v>12.37</c:v>
                </c:pt>
                <c:pt idx="270">
                  <c:v>12.35</c:v>
                </c:pt>
                <c:pt idx="271">
                  <c:v>12.4</c:v>
                </c:pt>
                <c:pt idx="272">
                  <c:v>12.4</c:v>
                </c:pt>
                <c:pt idx="273">
                  <c:v>12.44</c:v>
                </c:pt>
                <c:pt idx="274">
                  <c:v>12.42</c:v>
                </c:pt>
                <c:pt idx="275">
                  <c:v>12.4</c:v>
                </c:pt>
                <c:pt idx="276">
                  <c:v>12.38</c:v>
                </c:pt>
                <c:pt idx="277">
                  <c:v>12.38</c:v>
                </c:pt>
                <c:pt idx="278">
                  <c:v>12.41</c:v>
                </c:pt>
                <c:pt idx="279">
                  <c:v>12.39</c:v>
                </c:pt>
                <c:pt idx="280">
                  <c:v>12.37</c:v>
                </c:pt>
                <c:pt idx="281">
                  <c:v>12.36</c:v>
                </c:pt>
                <c:pt idx="282">
                  <c:v>12.36</c:v>
                </c:pt>
                <c:pt idx="283">
                  <c:v>12.37</c:v>
                </c:pt>
                <c:pt idx="284">
                  <c:v>12.35</c:v>
                </c:pt>
                <c:pt idx="285">
                  <c:v>12.33</c:v>
                </c:pt>
                <c:pt idx="286">
                  <c:v>12.37</c:v>
                </c:pt>
                <c:pt idx="287">
                  <c:v>12.36</c:v>
                </c:pt>
                <c:pt idx="288">
                  <c:v>12.39</c:v>
                </c:pt>
                <c:pt idx="289">
                  <c:v>12.37</c:v>
                </c:pt>
                <c:pt idx="290">
                  <c:v>12.39</c:v>
                </c:pt>
                <c:pt idx="291">
                  <c:v>12.39</c:v>
                </c:pt>
                <c:pt idx="292">
                  <c:v>12.37</c:v>
                </c:pt>
                <c:pt idx="293">
                  <c:v>12.38</c:v>
                </c:pt>
                <c:pt idx="294">
                  <c:v>12.38</c:v>
                </c:pt>
                <c:pt idx="295">
                  <c:v>12.37</c:v>
                </c:pt>
                <c:pt idx="296">
                  <c:v>12.36</c:v>
                </c:pt>
                <c:pt idx="297">
                  <c:v>12.34</c:v>
                </c:pt>
                <c:pt idx="298">
                  <c:v>12.32</c:v>
                </c:pt>
                <c:pt idx="299">
                  <c:v>12.35</c:v>
                </c:pt>
                <c:pt idx="300">
                  <c:v>12.36</c:v>
                </c:pt>
                <c:pt idx="301">
                  <c:v>12.4</c:v>
                </c:pt>
                <c:pt idx="302">
                  <c:v>12.45</c:v>
                </c:pt>
                <c:pt idx="303">
                  <c:v>12.49</c:v>
                </c:pt>
                <c:pt idx="304">
                  <c:v>12.47</c:v>
                </c:pt>
                <c:pt idx="305">
                  <c:v>12.5</c:v>
                </c:pt>
                <c:pt idx="306">
                  <c:v>12.49</c:v>
                </c:pt>
                <c:pt idx="307">
                  <c:v>12.53</c:v>
                </c:pt>
                <c:pt idx="308">
                  <c:v>12.54</c:v>
                </c:pt>
                <c:pt idx="309">
                  <c:v>12.52</c:v>
                </c:pt>
                <c:pt idx="310">
                  <c:v>12.56</c:v>
                </c:pt>
                <c:pt idx="311">
                  <c:v>12.56</c:v>
                </c:pt>
                <c:pt idx="312">
                  <c:v>12.56</c:v>
                </c:pt>
                <c:pt idx="313">
                  <c:v>12.6</c:v>
                </c:pt>
                <c:pt idx="314">
                  <c:v>12.58</c:v>
                </c:pt>
                <c:pt idx="315">
                  <c:v>12.56</c:v>
                </c:pt>
                <c:pt idx="316">
                  <c:v>12.54</c:v>
                </c:pt>
                <c:pt idx="317">
                  <c:v>12.54</c:v>
                </c:pt>
                <c:pt idx="318">
                  <c:v>12.53</c:v>
                </c:pt>
                <c:pt idx="319">
                  <c:v>12.51</c:v>
                </c:pt>
                <c:pt idx="320">
                  <c:v>12.52</c:v>
                </c:pt>
                <c:pt idx="321">
                  <c:v>12.51</c:v>
                </c:pt>
                <c:pt idx="322">
                  <c:v>12.5</c:v>
                </c:pt>
                <c:pt idx="323">
                  <c:v>12.51</c:v>
                </c:pt>
                <c:pt idx="324">
                  <c:v>12.53</c:v>
                </c:pt>
                <c:pt idx="325">
                  <c:v>12.55</c:v>
                </c:pt>
                <c:pt idx="326">
                  <c:v>12.57</c:v>
                </c:pt>
                <c:pt idx="327">
                  <c:v>12.55</c:v>
                </c:pt>
                <c:pt idx="328">
                  <c:v>12.55</c:v>
                </c:pt>
                <c:pt idx="329">
                  <c:v>12.53</c:v>
                </c:pt>
                <c:pt idx="330">
                  <c:v>12.51</c:v>
                </c:pt>
                <c:pt idx="331">
                  <c:v>12.5</c:v>
                </c:pt>
                <c:pt idx="332">
                  <c:v>12.49</c:v>
                </c:pt>
                <c:pt idx="333">
                  <c:v>12.51</c:v>
                </c:pt>
                <c:pt idx="334">
                  <c:v>12.49</c:v>
                </c:pt>
                <c:pt idx="335">
                  <c:v>12.48</c:v>
                </c:pt>
                <c:pt idx="336">
                  <c:v>12.47</c:v>
                </c:pt>
                <c:pt idx="337">
                  <c:v>12.46</c:v>
                </c:pt>
                <c:pt idx="338">
                  <c:v>12.45</c:v>
                </c:pt>
                <c:pt idx="339">
                  <c:v>12.43</c:v>
                </c:pt>
                <c:pt idx="340">
                  <c:v>12.42</c:v>
                </c:pt>
                <c:pt idx="341">
                  <c:v>12.44</c:v>
                </c:pt>
                <c:pt idx="342">
                  <c:v>12.43</c:v>
                </c:pt>
                <c:pt idx="343">
                  <c:v>12.41</c:v>
                </c:pt>
                <c:pt idx="344">
                  <c:v>12.42</c:v>
                </c:pt>
                <c:pt idx="345">
                  <c:v>12.41</c:v>
                </c:pt>
                <c:pt idx="346">
                  <c:v>12.42</c:v>
                </c:pt>
                <c:pt idx="347">
                  <c:v>12.42</c:v>
                </c:pt>
                <c:pt idx="348">
                  <c:v>12.4</c:v>
                </c:pt>
                <c:pt idx="349">
                  <c:v>12.42</c:v>
                </c:pt>
                <c:pt idx="350">
                  <c:v>12.46</c:v>
                </c:pt>
                <c:pt idx="351">
                  <c:v>12.44</c:v>
                </c:pt>
                <c:pt idx="352">
                  <c:v>12.43</c:v>
                </c:pt>
                <c:pt idx="353">
                  <c:v>12.41</c:v>
                </c:pt>
                <c:pt idx="354">
                  <c:v>12.39</c:v>
                </c:pt>
                <c:pt idx="355">
                  <c:v>12.4</c:v>
                </c:pt>
                <c:pt idx="356">
                  <c:v>12.38</c:v>
                </c:pt>
                <c:pt idx="357">
                  <c:v>12.37</c:v>
                </c:pt>
                <c:pt idx="358">
                  <c:v>12.36</c:v>
                </c:pt>
                <c:pt idx="359">
                  <c:v>12.34</c:v>
                </c:pt>
                <c:pt idx="360">
                  <c:v>12.33</c:v>
                </c:pt>
                <c:pt idx="361">
                  <c:v>12.35</c:v>
                </c:pt>
                <c:pt idx="362">
                  <c:v>12.34</c:v>
                </c:pt>
                <c:pt idx="363">
                  <c:v>12.32</c:v>
                </c:pt>
                <c:pt idx="364">
                  <c:v>12.32</c:v>
                </c:pt>
                <c:pt idx="365">
                  <c:v>12.3</c:v>
                </c:pt>
                <c:pt idx="366">
                  <c:v>12.29</c:v>
                </c:pt>
                <c:pt idx="367">
                  <c:v>12.32</c:v>
                </c:pt>
                <c:pt idx="368">
                  <c:v>12.3</c:v>
                </c:pt>
                <c:pt idx="369">
                  <c:v>12.31</c:v>
                </c:pt>
                <c:pt idx="370">
                  <c:v>12.32</c:v>
                </c:pt>
                <c:pt idx="371">
                  <c:v>12.31</c:v>
                </c:pt>
                <c:pt idx="372">
                  <c:v>12.33</c:v>
                </c:pt>
                <c:pt idx="373">
                  <c:v>12.32</c:v>
                </c:pt>
                <c:pt idx="374">
                  <c:v>12.31</c:v>
                </c:pt>
                <c:pt idx="375">
                  <c:v>12.3</c:v>
                </c:pt>
                <c:pt idx="376">
                  <c:v>12.29</c:v>
                </c:pt>
                <c:pt idx="377">
                  <c:v>12.27</c:v>
                </c:pt>
                <c:pt idx="378">
                  <c:v>12.29</c:v>
                </c:pt>
                <c:pt idx="379">
                  <c:v>12.31</c:v>
                </c:pt>
                <c:pt idx="380">
                  <c:v>12.3</c:v>
                </c:pt>
                <c:pt idx="381">
                  <c:v>12.29</c:v>
                </c:pt>
                <c:pt idx="382">
                  <c:v>12.29</c:v>
                </c:pt>
                <c:pt idx="383">
                  <c:v>12.28</c:v>
                </c:pt>
                <c:pt idx="384">
                  <c:v>12.3</c:v>
                </c:pt>
                <c:pt idx="385">
                  <c:v>12.32</c:v>
                </c:pt>
                <c:pt idx="386">
                  <c:v>12.31</c:v>
                </c:pt>
                <c:pt idx="387">
                  <c:v>12.34</c:v>
                </c:pt>
                <c:pt idx="388">
                  <c:v>12.34</c:v>
                </c:pt>
                <c:pt idx="389">
                  <c:v>12.34</c:v>
                </c:pt>
                <c:pt idx="390">
                  <c:v>12.35</c:v>
                </c:pt>
                <c:pt idx="391">
                  <c:v>12.34</c:v>
                </c:pt>
                <c:pt idx="392">
                  <c:v>12.33</c:v>
                </c:pt>
                <c:pt idx="393">
                  <c:v>12.32</c:v>
                </c:pt>
                <c:pt idx="394">
                  <c:v>12.3</c:v>
                </c:pt>
                <c:pt idx="395">
                  <c:v>12.33</c:v>
                </c:pt>
                <c:pt idx="396">
                  <c:v>12.34</c:v>
                </c:pt>
                <c:pt idx="397">
                  <c:v>12.34</c:v>
                </c:pt>
                <c:pt idx="398">
                  <c:v>12.37</c:v>
                </c:pt>
                <c:pt idx="399">
                  <c:v>12.37</c:v>
                </c:pt>
                <c:pt idx="400">
                  <c:v>12.36</c:v>
                </c:pt>
                <c:pt idx="401">
                  <c:v>12.34</c:v>
                </c:pt>
                <c:pt idx="402">
                  <c:v>12.35</c:v>
                </c:pt>
                <c:pt idx="403">
                  <c:v>12.37</c:v>
                </c:pt>
                <c:pt idx="404">
                  <c:v>12.37</c:v>
                </c:pt>
                <c:pt idx="405">
                  <c:v>12.37</c:v>
                </c:pt>
                <c:pt idx="406">
                  <c:v>12.39</c:v>
                </c:pt>
                <c:pt idx="407">
                  <c:v>12.38</c:v>
                </c:pt>
                <c:pt idx="408">
                  <c:v>12.39</c:v>
                </c:pt>
                <c:pt idx="409">
                  <c:v>12.4</c:v>
                </c:pt>
                <c:pt idx="410">
                  <c:v>12.4</c:v>
                </c:pt>
                <c:pt idx="411">
                  <c:v>12.39</c:v>
                </c:pt>
                <c:pt idx="412">
                  <c:v>12.38</c:v>
                </c:pt>
                <c:pt idx="413">
                  <c:v>12.37</c:v>
                </c:pt>
                <c:pt idx="414">
                  <c:v>12.36</c:v>
                </c:pt>
                <c:pt idx="415">
                  <c:v>12.37</c:v>
                </c:pt>
                <c:pt idx="416">
                  <c:v>12.35</c:v>
                </c:pt>
                <c:pt idx="417">
                  <c:v>12.34</c:v>
                </c:pt>
                <c:pt idx="418">
                  <c:v>12.33</c:v>
                </c:pt>
                <c:pt idx="419">
                  <c:v>12.35</c:v>
                </c:pt>
                <c:pt idx="420">
                  <c:v>12.35</c:v>
                </c:pt>
                <c:pt idx="421">
                  <c:v>12.34</c:v>
                </c:pt>
                <c:pt idx="422">
                  <c:v>12.34</c:v>
                </c:pt>
                <c:pt idx="423">
                  <c:v>12.32</c:v>
                </c:pt>
                <c:pt idx="424">
                  <c:v>12.33</c:v>
                </c:pt>
                <c:pt idx="425">
                  <c:v>12.34</c:v>
                </c:pt>
                <c:pt idx="426">
                  <c:v>12.33</c:v>
                </c:pt>
                <c:pt idx="427">
                  <c:v>12.33</c:v>
                </c:pt>
                <c:pt idx="428">
                  <c:v>12.33</c:v>
                </c:pt>
                <c:pt idx="429">
                  <c:v>12.34</c:v>
                </c:pt>
                <c:pt idx="430">
                  <c:v>12.33</c:v>
                </c:pt>
                <c:pt idx="431">
                  <c:v>12.31</c:v>
                </c:pt>
                <c:pt idx="432">
                  <c:v>12.32</c:v>
                </c:pt>
                <c:pt idx="433">
                  <c:v>12.33</c:v>
                </c:pt>
                <c:pt idx="434">
                  <c:v>12.35</c:v>
                </c:pt>
                <c:pt idx="435">
                  <c:v>12.34</c:v>
                </c:pt>
                <c:pt idx="436">
                  <c:v>12.33</c:v>
                </c:pt>
                <c:pt idx="437">
                  <c:v>12.33</c:v>
                </c:pt>
                <c:pt idx="438">
                  <c:v>12.34</c:v>
                </c:pt>
                <c:pt idx="439">
                  <c:v>12.32</c:v>
                </c:pt>
                <c:pt idx="440">
                  <c:v>12.31</c:v>
                </c:pt>
                <c:pt idx="441">
                  <c:v>12.3</c:v>
                </c:pt>
                <c:pt idx="442">
                  <c:v>12.31</c:v>
                </c:pt>
                <c:pt idx="443">
                  <c:v>12.32</c:v>
                </c:pt>
                <c:pt idx="444">
                  <c:v>12.31</c:v>
                </c:pt>
                <c:pt idx="445">
                  <c:v>12.29</c:v>
                </c:pt>
                <c:pt idx="446">
                  <c:v>12.31</c:v>
                </c:pt>
                <c:pt idx="447">
                  <c:v>12.31</c:v>
                </c:pt>
                <c:pt idx="448">
                  <c:v>12.3</c:v>
                </c:pt>
                <c:pt idx="449">
                  <c:v>12.33</c:v>
                </c:pt>
                <c:pt idx="450">
                  <c:v>12.31</c:v>
                </c:pt>
                <c:pt idx="451">
                  <c:v>12.33</c:v>
                </c:pt>
                <c:pt idx="452">
                  <c:v>12.32</c:v>
                </c:pt>
                <c:pt idx="453">
                  <c:v>12.3</c:v>
                </c:pt>
                <c:pt idx="454">
                  <c:v>12.3</c:v>
                </c:pt>
                <c:pt idx="455">
                  <c:v>12.32</c:v>
                </c:pt>
                <c:pt idx="456">
                  <c:v>12.34</c:v>
                </c:pt>
                <c:pt idx="457">
                  <c:v>12.33</c:v>
                </c:pt>
                <c:pt idx="458">
                  <c:v>12.34</c:v>
                </c:pt>
                <c:pt idx="459">
                  <c:v>12.33</c:v>
                </c:pt>
                <c:pt idx="460">
                  <c:v>12.34</c:v>
                </c:pt>
                <c:pt idx="461">
                  <c:v>12.33</c:v>
                </c:pt>
                <c:pt idx="462">
                  <c:v>12.32</c:v>
                </c:pt>
                <c:pt idx="463">
                  <c:v>12.32</c:v>
                </c:pt>
                <c:pt idx="464">
                  <c:v>12.31</c:v>
                </c:pt>
                <c:pt idx="465">
                  <c:v>12.32</c:v>
                </c:pt>
                <c:pt idx="466">
                  <c:v>12.31</c:v>
                </c:pt>
                <c:pt idx="467">
                  <c:v>12.29</c:v>
                </c:pt>
                <c:pt idx="468">
                  <c:v>12.32</c:v>
                </c:pt>
                <c:pt idx="469">
                  <c:v>12.31</c:v>
                </c:pt>
                <c:pt idx="470">
                  <c:v>12.3</c:v>
                </c:pt>
                <c:pt idx="471">
                  <c:v>12.29</c:v>
                </c:pt>
                <c:pt idx="472">
                  <c:v>12.3</c:v>
                </c:pt>
                <c:pt idx="473">
                  <c:v>12.32</c:v>
                </c:pt>
                <c:pt idx="474">
                  <c:v>12.31</c:v>
                </c:pt>
                <c:pt idx="475">
                  <c:v>12.32</c:v>
                </c:pt>
                <c:pt idx="476">
                  <c:v>12.31</c:v>
                </c:pt>
                <c:pt idx="477">
                  <c:v>12.31</c:v>
                </c:pt>
                <c:pt idx="478">
                  <c:v>12.31</c:v>
                </c:pt>
                <c:pt idx="479">
                  <c:v>12.31</c:v>
                </c:pt>
                <c:pt idx="480">
                  <c:v>12.31</c:v>
                </c:pt>
                <c:pt idx="481">
                  <c:v>12.3</c:v>
                </c:pt>
                <c:pt idx="482">
                  <c:v>12.3</c:v>
                </c:pt>
                <c:pt idx="483">
                  <c:v>12.29</c:v>
                </c:pt>
                <c:pt idx="484">
                  <c:v>12.28</c:v>
                </c:pt>
                <c:pt idx="485">
                  <c:v>12.27</c:v>
                </c:pt>
                <c:pt idx="486">
                  <c:v>12.25</c:v>
                </c:pt>
                <c:pt idx="487">
                  <c:v>12.27</c:v>
                </c:pt>
                <c:pt idx="488">
                  <c:v>12.28</c:v>
                </c:pt>
                <c:pt idx="489">
                  <c:v>12.29</c:v>
                </c:pt>
                <c:pt idx="490">
                  <c:v>12.29</c:v>
                </c:pt>
                <c:pt idx="491">
                  <c:v>12.28</c:v>
                </c:pt>
                <c:pt idx="492">
                  <c:v>12.28</c:v>
                </c:pt>
                <c:pt idx="493">
                  <c:v>12.28</c:v>
                </c:pt>
                <c:pt idx="494">
                  <c:v>12.27</c:v>
                </c:pt>
                <c:pt idx="495">
                  <c:v>12.27</c:v>
                </c:pt>
                <c:pt idx="496">
                  <c:v>12.27</c:v>
                </c:pt>
                <c:pt idx="497">
                  <c:v>12.27</c:v>
                </c:pt>
                <c:pt idx="498">
                  <c:v>12.26</c:v>
                </c:pt>
                <c:pt idx="499">
                  <c:v>12.27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3E1-4DE0-810A-B2D8DC26508C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enc100_vcojitter0_clkperiod25000_clkjitter10_dllstationjitter0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Sheet2!$C$2:$C$502</c:f>
              <c:numCache>
                <c:formatCode>General</c:formatCode>
                <c:ptCount val="501"/>
                <c:pt idx="0">
                  <c:v>0</c:v>
                </c:pt>
                <c:pt idx="1">
                  <c:v>14.24</c:v>
                </c:pt>
                <c:pt idx="2">
                  <c:v>15.1</c:v>
                </c:pt>
                <c:pt idx="3">
                  <c:v>18.96</c:v>
                </c:pt>
                <c:pt idx="4">
                  <c:v>16.87</c:v>
                </c:pt>
                <c:pt idx="5">
                  <c:v>16.52</c:v>
                </c:pt>
                <c:pt idx="6">
                  <c:v>19.989999999999998</c:v>
                </c:pt>
                <c:pt idx="7">
                  <c:v>18.72</c:v>
                </c:pt>
                <c:pt idx="8">
                  <c:v>17.71</c:v>
                </c:pt>
                <c:pt idx="9">
                  <c:v>16.87</c:v>
                </c:pt>
                <c:pt idx="10">
                  <c:v>16.149999999999999</c:v>
                </c:pt>
                <c:pt idx="11">
                  <c:v>15.53</c:v>
                </c:pt>
                <c:pt idx="12">
                  <c:v>15.36</c:v>
                </c:pt>
                <c:pt idx="13">
                  <c:v>14.85</c:v>
                </c:pt>
                <c:pt idx="14">
                  <c:v>14.4</c:v>
                </c:pt>
                <c:pt idx="15">
                  <c:v>15.16</c:v>
                </c:pt>
                <c:pt idx="16">
                  <c:v>14.83</c:v>
                </c:pt>
                <c:pt idx="17">
                  <c:v>15.15</c:v>
                </c:pt>
                <c:pt idx="18">
                  <c:v>15.38</c:v>
                </c:pt>
                <c:pt idx="19">
                  <c:v>16.690000000000001</c:v>
                </c:pt>
                <c:pt idx="20">
                  <c:v>17.170000000000002</c:v>
                </c:pt>
                <c:pt idx="21">
                  <c:v>16.88</c:v>
                </c:pt>
                <c:pt idx="22">
                  <c:v>16.64</c:v>
                </c:pt>
                <c:pt idx="23">
                  <c:v>16.46</c:v>
                </c:pt>
                <c:pt idx="24">
                  <c:v>16.440000000000001</c:v>
                </c:pt>
                <c:pt idx="25">
                  <c:v>16.43</c:v>
                </c:pt>
                <c:pt idx="26">
                  <c:v>16.329999999999998</c:v>
                </c:pt>
                <c:pt idx="27">
                  <c:v>16.09</c:v>
                </c:pt>
                <c:pt idx="28">
                  <c:v>16.72</c:v>
                </c:pt>
                <c:pt idx="29">
                  <c:v>16.54</c:v>
                </c:pt>
                <c:pt idx="30">
                  <c:v>16.27</c:v>
                </c:pt>
                <c:pt idx="31">
                  <c:v>16.010000000000002</c:v>
                </c:pt>
                <c:pt idx="32">
                  <c:v>16.510000000000002</c:v>
                </c:pt>
                <c:pt idx="33">
                  <c:v>16.329999999999998</c:v>
                </c:pt>
                <c:pt idx="34">
                  <c:v>16.100000000000001</c:v>
                </c:pt>
                <c:pt idx="35">
                  <c:v>15.88</c:v>
                </c:pt>
                <c:pt idx="36">
                  <c:v>15.78</c:v>
                </c:pt>
                <c:pt idx="37">
                  <c:v>15.85</c:v>
                </c:pt>
                <c:pt idx="38">
                  <c:v>15.78</c:v>
                </c:pt>
                <c:pt idx="39">
                  <c:v>15.61</c:v>
                </c:pt>
                <c:pt idx="40">
                  <c:v>15.43</c:v>
                </c:pt>
                <c:pt idx="41">
                  <c:v>15.25</c:v>
                </c:pt>
                <c:pt idx="42">
                  <c:v>16.89</c:v>
                </c:pt>
                <c:pt idx="43">
                  <c:v>16.71</c:v>
                </c:pt>
                <c:pt idx="44">
                  <c:v>16.53</c:v>
                </c:pt>
                <c:pt idx="45">
                  <c:v>16.5</c:v>
                </c:pt>
                <c:pt idx="46">
                  <c:v>16.47</c:v>
                </c:pt>
                <c:pt idx="47">
                  <c:v>16.73</c:v>
                </c:pt>
                <c:pt idx="48">
                  <c:v>16.559999999999999</c:v>
                </c:pt>
                <c:pt idx="49">
                  <c:v>16.48</c:v>
                </c:pt>
                <c:pt idx="50">
                  <c:v>16.41</c:v>
                </c:pt>
                <c:pt idx="51">
                  <c:v>16.88</c:v>
                </c:pt>
                <c:pt idx="52">
                  <c:v>17.02</c:v>
                </c:pt>
                <c:pt idx="53">
                  <c:v>17.12</c:v>
                </c:pt>
                <c:pt idx="54">
                  <c:v>17.54</c:v>
                </c:pt>
                <c:pt idx="55">
                  <c:v>17.68</c:v>
                </c:pt>
                <c:pt idx="56">
                  <c:v>17.55</c:v>
                </c:pt>
                <c:pt idx="57">
                  <c:v>17.75</c:v>
                </c:pt>
                <c:pt idx="58">
                  <c:v>17.61</c:v>
                </c:pt>
                <c:pt idx="59">
                  <c:v>17.88</c:v>
                </c:pt>
                <c:pt idx="60">
                  <c:v>17.82</c:v>
                </c:pt>
                <c:pt idx="61">
                  <c:v>17.760000000000002</c:v>
                </c:pt>
                <c:pt idx="62">
                  <c:v>17.66</c:v>
                </c:pt>
                <c:pt idx="63">
                  <c:v>17.52</c:v>
                </c:pt>
                <c:pt idx="64">
                  <c:v>17.71</c:v>
                </c:pt>
                <c:pt idx="65">
                  <c:v>17.579999999999998</c:v>
                </c:pt>
                <c:pt idx="66">
                  <c:v>17.46</c:v>
                </c:pt>
                <c:pt idx="67">
                  <c:v>17.71</c:v>
                </c:pt>
                <c:pt idx="68">
                  <c:v>17.690000000000001</c:v>
                </c:pt>
                <c:pt idx="69">
                  <c:v>17.559999999999999</c:v>
                </c:pt>
                <c:pt idx="70">
                  <c:v>17.440000000000001</c:v>
                </c:pt>
                <c:pt idx="71">
                  <c:v>17.38</c:v>
                </c:pt>
                <c:pt idx="72">
                  <c:v>17.27</c:v>
                </c:pt>
                <c:pt idx="73">
                  <c:v>17.149999999999999</c:v>
                </c:pt>
                <c:pt idx="74">
                  <c:v>17.29</c:v>
                </c:pt>
                <c:pt idx="75">
                  <c:v>17.350000000000001</c:v>
                </c:pt>
                <c:pt idx="76">
                  <c:v>17.399999999999999</c:v>
                </c:pt>
                <c:pt idx="77">
                  <c:v>17.39</c:v>
                </c:pt>
                <c:pt idx="78">
                  <c:v>17.309999999999999</c:v>
                </c:pt>
                <c:pt idx="79">
                  <c:v>17.2</c:v>
                </c:pt>
                <c:pt idx="80">
                  <c:v>17.329999999999998</c:v>
                </c:pt>
                <c:pt idx="81">
                  <c:v>17.47</c:v>
                </c:pt>
                <c:pt idx="82">
                  <c:v>17.41</c:v>
                </c:pt>
                <c:pt idx="83">
                  <c:v>17.420000000000002</c:v>
                </c:pt>
                <c:pt idx="84">
                  <c:v>17.57</c:v>
                </c:pt>
                <c:pt idx="85">
                  <c:v>17.54</c:v>
                </c:pt>
                <c:pt idx="86">
                  <c:v>17.440000000000001</c:v>
                </c:pt>
                <c:pt idx="87">
                  <c:v>17.440000000000001</c:v>
                </c:pt>
                <c:pt idx="88">
                  <c:v>17.350000000000001</c:v>
                </c:pt>
                <c:pt idx="89">
                  <c:v>17.28</c:v>
                </c:pt>
                <c:pt idx="90">
                  <c:v>17.25</c:v>
                </c:pt>
                <c:pt idx="91">
                  <c:v>17.18</c:v>
                </c:pt>
                <c:pt idx="92">
                  <c:v>17.11</c:v>
                </c:pt>
                <c:pt idx="93">
                  <c:v>17.02</c:v>
                </c:pt>
                <c:pt idx="94">
                  <c:v>16.95</c:v>
                </c:pt>
                <c:pt idx="95">
                  <c:v>17.11</c:v>
                </c:pt>
                <c:pt idx="96">
                  <c:v>17.02</c:v>
                </c:pt>
                <c:pt idx="97">
                  <c:v>16.95</c:v>
                </c:pt>
                <c:pt idx="98">
                  <c:v>16.87</c:v>
                </c:pt>
                <c:pt idx="99">
                  <c:v>16.78</c:v>
                </c:pt>
                <c:pt idx="100">
                  <c:v>16.89</c:v>
                </c:pt>
                <c:pt idx="101">
                  <c:v>17.03</c:v>
                </c:pt>
                <c:pt idx="102">
                  <c:v>16.95</c:v>
                </c:pt>
                <c:pt idx="103">
                  <c:v>16.88</c:v>
                </c:pt>
                <c:pt idx="104">
                  <c:v>16.8</c:v>
                </c:pt>
                <c:pt idx="105">
                  <c:v>16.760000000000002</c:v>
                </c:pt>
                <c:pt idx="106">
                  <c:v>17.41</c:v>
                </c:pt>
                <c:pt idx="107">
                  <c:v>17.48</c:v>
                </c:pt>
                <c:pt idx="108">
                  <c:v>17.399999999999999</c:v>
                </c:pt>
                <c:pt idx="109">
                  <c:v>17.39</c:v>
                </c:pt>
                <c:pt idx="110">
                  <c:v>17.309999999999999</c:v>
                </c:pt>
                <c:pt idx="111">
                  <c:v>17.260000000000002</c:v>
                </c:pt>
                <c:pt idx="112">
                  <c:v>17.25</c:v>
                </c:pt>
                <c:pt idx="113">
                  <c:v>17.18</c:v>
                </c:pt>
                <c:pt idx="114">
                  <c:v>17.3</c:v>
                </c:pt>
                <c:pt idx="115">
                  <c:v>17.22</c:v>
                </c:pt>
                <c:pt idx="116">
                  <c:v>17.2</c:v>
                </c:pt>
                <c:pt idx="117">
                  <c:v>17.25</c:v>
                </c:pt>
                <c:pt idx="118">
                  <c:v>17.18</c:v>
                </c:pt>
                <c:pt idx="119">
                  <c:v>17.11</c:v>
                </c:pt>
                <c:pt idx="120">
                  <c:v>17.09</c:v>
                </c:pt>
                <c:pt idx="121">
                  <c:v>17.079999999999998</c:v>
                </c:pt>
                <c:pt idx="122">
                  <c:v>17.010000000000002</c:v>
                </c:pt>
                <c:pt idx="123">
                  <c:v>17.11</c:v>
                </c:pt>
                <c:pt idx="124">
                  <c:v>17.04</c:v>
                </c:pt>
                <c:pt idx="125">
                  <c:v>16.97</c:v>
                </c:pt>
                <c:pt idx="126">
                  <c:v>16.899999999999999</c:v>
                </c:pt>
                <c:pt idx="127">
                  <c:v>16.96</c:v>
                </c:pt>
                <c:pt idx="128">
                  <c:v>16.96</c:v>
                </c:pt>
                <c:pt idx="129">
                  <c:v>16.899999999999999</c:v>
                </c:pt>
                <c:pt idx="130">
                  <c:v>16.87</c:v>
                </c:pt>
                <c:pt idx="131">
                  <c:v>16.82</c:v>
                </c:pt>
                <c:pt idx="132">
                  <c:v>16.82</c:v>
                </c:pt>
                <c:pt idx="133">
                  <c:v>16.75</c:v>
                </c:pt>
                <c:pt idx="134">
                  <c:v>16.7</c:v>
                </c:pt>
                <c:pt idx="135">
                  <c:v>16.899999999999999</c:v>
                </c:pt>
                <c:pt idx="136">
                  <c:v>16.850000000000001</c:v>
                </c:pt>
                <c:pt idx="137">
                  <c:v>16.809999999999999</c:v>
                </c:pt>
                <c:pt idx="138">
                  <c:v>16.75</c:v>
                </c:pt>
                <c:pt idx="139">
                  <c:v>16.690000000000001</c:v>
                </c:pt>
                <c:pt idx="140">
                  <c:v>16.649999999999999</c:v>
                </c:pt>
                <c:pt idx="141">
                  <c:v>16.62</c:v>
                </c:pt>
                <c:pt idx="142">
                  <c:v>16.59</c:v>
                </c:pt>
                <c:pt idx="143">
                  <c:v>16.57</c:v>
                </c:pt>
                <c:pt idx="144">
                  <c:v>16.559999999999999</c:v>
                </c:pt>
                <c:pt idx="145">
                  <c:v>16.510000000000002</c:v>
                </c:pt>
                <c:pt idx="146">
                  <c:v>16.46</c:v>
                </c:pt>
                <c:pt idx="147">
                  <c:v>16.47</c:v>
                </c:pt>
                <c:pt idx="148">
                  <c:v>16.420000000000002</c:v>
                </c:pt>
                <c:pt idx="149">
                  <c:v>16.37</c:v>
                </c:pt>
                <c:pt idx="150">
                  <c:v>16.36</c:v>
                </c:pt>
                <c:pt idx="151">
                  <c:v>16.309999999999999</c:v>
                </c:pt>
                <c:pt idx="152">
                  <c:v>16.27</c:v>
                </c:pt>
                <c:pt idx="153">
                  <c:v>16.239999999999998</c:v>
                </c:pt>
                <c:pt idx="154">
                  <c:v>16.190000000000001</c:v>
                </c:pt>
                <c:pt idx="155">
                  <c:v>16.149999999999999</c:v>
                </c:pt>
                <c:pt idx="156">
                  <c:v>16.149999999999999</c:v>
                </c:pt>
                <c:pt idx="157">
                  <c:v>16.100000000000001</c:v>
                </c:pt>
                <c:pt idx="158">
                  <c:v>16.13</c:v>
                </c:pt>
                <c:pt idx="159">
                  <c:v>16.12</c:v>
                </c:pt>
                <c:pt idx="160">
                  <c:v>16.11</c:v>
                </c:pt>
                <c:pt idx="161">
                  <c:v>16.12</c:v>
                </c:pt>
                <c:pt idx="162">
                  <c:v>16.07</c:v>
                </c:pt>
                <c:pt idx="163">
                  <c:v>16.05</c:v>
                </c:pt>
                <c:pt idx="164">
                  <c:v>16.14</c:v>
                </c:pt>
                <c:pt idx="165">
                  <c:v>16.149999999999999</c:v>
                </c:pt>
                <c:pt idx="166">
                  <c:v>16.170000000000002</c:v>
                </c:pt>
                <c:pt idx="167">
                  <c:v>16.22</c:v>
                </c:pt>
                <c:pt idx="168">
                  <c:v>16.18</c:v>
                </c:pt>
                <c:pt idx="169">
                  <c:v>16.190000000000001</c:v>
                </c:pt>
                <c:pt idx="170">
                  <c:v>16.16</c:v>
                </c:pt>
                <c:pt idx="171">
                  <c:v>16.16</c:v>
                </c:pt>
                <c:pt idx="172">
                  <c:v>16.13</c:v>
                </c:pt>
                <c:pt idx="173">
                  <c:v>16.16</c:v>
                </c:pt>
                <c:pt idx="174">
                  <c:v>16.190000000000001</c:v>
                </c:pt>
                <c:pt idx="175">
                  <c:v>16.18</c:v>
                </c:pt>
                <c:pt idx="176">
                  <c:v>16.18</c:v>
                </c:pt>
                <c:pt idx="177">
                  <c:v>16.16</c:v>
                </c:pt>
                <c:pt idx="178">
                  <c:v>16.12</c:v>
                </c:pt>
                <c:pt idx="179">
                  <c:v>16.170000000000002</c:v>
                </c:pt>
                <c:pt idx="180">
                  <c:v>16.18</c:v>
                </c:pt>
                <c:pt idx="181">
                  <c:v>16.14</c:v>
                </c:pt>
                <c:pt idx="182">
                  <c:v>16.11</c:v>
                </c:pt>
                <c:pt idx="183">
                  <c:v>16.13</c:v>
                </c:pt>
                <c:pt idx="184">
                  <c:v>16.11</c:v>
                </c:pt>
                <c:pt idx="185">
                  <c:v>16.07</c:v>
                </c:pt>
                <c:pt idx="186">
                  <c:v>16.079999999999998</c:v>
                </c:pt>
                <c:pt idx="187">
                  <c:v>16.21</c:v>
                </c:pt>
                <c:pt idx="188">
                  <c:v>16.28</c:v>
                </c:pt>
                <c:pt idx="189">
                  <c:v>16.27</c:v>
                </c:pt>
                <c:pt idx="190">
                  <c:v>16.23</c:v>
                </c:pt>
                <c:pt idx="191">
                  <c:v>16.190000000000001</c:v>
                </c:pt>
                <c:pt idx="192">
                  <c:v>16.170000000000002</c:v>
                </c:pt>
                <c:pt idx="193">
                  <c:v>16.13</c:v>
                </c:pt>
                <c:pt idx="194">
                  <c:v>16.12</c:v>
                </c:pt>
                <c:pt idx="195">
                  <c:v>16.07</c:v>
                </c:pt>
                <c:pt idx="196">
                  <c:v>16.04</c:v>
                </c:pt>
                <c:pt idx="197">
                  <c:v>16.059999999999999</c:v>
                </c:pt>
                <c:pt idx="198">
                  <c:v>16.05</c:v>
                </c:pt>
                <c:pt idx="199">
                  <c:v>16.010000000000002</c:v>
                </c:pt>
                <c:pt idx="200">
                  <c:v>15.97</c:v>
                </c:pt>
                <c:pt idx="201">
                  <c:v>15.94</c:v>
                </c:pt>
                <c:pt idx="202">
                  <c:v>16</c:v>
                </c:pt>
                <c:pt idx="203">
                  <c:v>16.03</c:v>
                </c:pt>
                <c:pt idx="204">
                  <c:v>16.03</c:v>
                </c:pt>
                <c:pt idx="205">
                  <c:v>16.05</c:v>
                </c:pt>
                <c:pt idx="206">
                  <c:v>16.010000000000002</c:v>
                </c:pt>
                <c:pt idx="207">
                  <c:v>15.98</c:v>
                </c:pt>
                <c:pt idx="208">
                  <c:v>15.94</c:v>
                </c:pt>
                <c:pt idx="209">
                  <c:v>15.9</c:v>
                </c:pt>
                <c:pt idx="210">
                  <c:v>16.02</c:v>
                </c:pt>
                <c:pt idx="211">
                  <c:v>16.13</c:v>
                </c:pt>
                <c:pt idx="212">
                  <c:v>16.149999999999999</c:v>
                </c:pt>
                <c:pt idx="213">
                  <c:v>16.12</c:v>
                </c:pt>
                <c:pt idx="214">
                  <c:v>16.09</c:v>
                </c:pt>
                <c:pt idx="215">
                  <c:v>16.100000000000001</c:v>
                </c:pt>
                <c:pt idx="216">
                  <c:v>16.059999999999999</c:v>
                </c:pt>
                <c:pt idx="217">
                  <c:v>16.149999999999999</c:v>
                </c:pt>
                <c:pt idx="218">
                  <c:v>16.260000000000002</c:v>
                </c:pt>
                <c:pt idx="219">
                  <c:v>16.29</c:v>
                </c:pt>
                <c:pt idx="220">
                  <c:v>16.28</c:v>
                </c:pt>
                <c:pt idx="221">
                  <c:v>16.27</c:v>
                </c:pt>
                <c:pt idx="222">
                  <c:v>16.23</c:v>
                </c:pt>
                <c:pt idx="223">
                  <c:v>16.22</c:v>
                </c:pt>
                <c:pt idx="224">
                  <c:v>16.25</c:v>
                </c:pt>
                <c:pt idx="225">
                  <c:v>16.27</c:v>
                </c:pt>
                <c:pt idx="226">
                  <c:v>16.25</c:v>
                </c:pt>
                <c:pt idx="227">
                  <c:v>16.239999999999998</c:v>
                </c:pt>
                <c:pt idx="228">
                  <c:v>16.25</c:v>
                </c:pt>
                <c:pt idx="229">
                  <c:v>16.27</c:v>
                </c:pt>
                <c:pt idx="230">
                  <c:v>16.27</c:v>
                </c:pt>
                <c:pt idx="231">
                  <c:v>16.329999999999998</c:v>
                </c:pt>
                <c:pt idx="232">
                  <c:v>16.29</c:v>
                </c:pt>
                <c:pt idx="233">
                  <c:v>16.29</c:v>
                </c:pt>
                <c:pt idx="234">
                  <c:v>16.309999999999999</c:v>
                </c:pt>
                <c:pt idx="235">
                  <c:v>16.29</c:v>
                </c:pt>
                <c:pt idx="236">
                  <c:v>16.34</c:v>
                </c:pt>
                <c:pt idx="237">
                  <c:v>16.34</c:v>
                </c:pt>
                <c:pt idx="238">
                  <c:v>16.329999999999998</c:v>
                </c:pt>
                <c:pt idx="239">
                  <c:v>16.329999999999998</c:v>
                </c:pt>
                <c:pt idx="240">
                  <c:v>16.29</c:v>
                </c:pt>
                <c:pt idx="241">
                  <c:v>16.3</c:v>
                </c:pt>
                <c:pt idx="242">
                  <c:v>16.27</c:v>
                </c:pt>
                <c:pt idx="243">
                  <c:v>16.420000000000002</c:v>
                </c:pt>
                <c:pt idx="244">
                  <c:v>16.5</c:v>
                </c:pt>
                <c:pt idx="245">
                  <c:v>16.57</c:v>
                </c:pt>
                <c:pt idx="246">
                  <c:v>16.54</c:v>
                </c:pt>
                <c:pt idx="247">
                  <c:v>16.53</c:v>
                </c:pt>
                <c:pt idx="248">
                  <c:v>16.52</c:v>
                </c:pt>
                <c:pt idx="249">
                  <c:v>16.55</c:v>
                </c:pt>
                <c:pt idx="250">
                  <c:v>16.52</c:v>
                </c:pt>
                <c:pt idx="251">
                  <c:v>16.510000000000002</c:v>
                </c:pt>
                <c:pt idx="252">
                  <c:v>16.53</c:v>
                </c:pt>
                <c:pt idx="253">
                  <c:v>16.579999999999998</c:v>
                </c:pt>
                <c:pt idx="254">
                  <c:v>16.55</c:v>
                </c:pt>
                <c:pt idx="255">
                  <c:v>16.52</c:v>
                </c:pt>
                <c:pt idx="256">
                  <c:v>16.5</c:v>
                </c:pt>
                <c:pt idx="257">
                  <c:v>16.48</c:v>
                </c:pt>
                <c:pt idx="258">
                  <c:v>16.440000000000001</c:v>
                </c:pt>
                <c:pt idx="259">
                  <c:v>16.420000000000002</c:v>
                </c:pt>
                <c:pt idx="260">
                  <c:v>16.39</c:v>
                </c:pt>
                <c:pt idx="261">
                  <c:v>16.36</c:v>
                </c:pt>
                <c:pt idx="262">
                  <c:v>16.420000000000002</c:v>
                </c:pt>
                <c:pt idx="263">
                  <c:v>16.48</c:v>
                </c:pt>
                <c:pt idx="264">
                  <c:v>16.440000000000001</c:v>
                </c:pt>
                <c:pt idx="265">
                  <c:v>16.420000000000002</c:v>
                </c:pt>
                <c:pt idx="266">
                  <c:v>16.399999999999999</c:v>
                </c:pt>
                <c:pt idx="267">
                  <c:v>16.399999999999999</c:v>
                </c:pt>
                <c:pt idx="268">
                  <c:v>16.37</c:v>
                </c:pt>
                <c:pt idx="269">
                  <c:v>16.399999999999999</c:v>
                </c:pt>
                <c:pt idx="270">
                  <c:v>16.38</c:v>
                </c:pt>
                <c:pt idx="271">
                  <c:v>16.5</c:v>
                </c:pt>
                <c:pt idx="272">
                  <c:v>16.47</c:v>
                </c:pt>
                <c:pt idx="273">
                  <c:v>16.52</c:v>
                </c:pt>
                <c:pt idx="274">
                  <c:v>16.52</c:v>
                </c:pt>
                <c:pt idx="275">
                  <c:v>16.52</c:v>
                </c:pt>
                <c:pt idx="276">
                  <c:v>16.54</c:v>
                </c:pt>
                <c:pt idx="277">
                  <c:v>16.53</c:v>
                </c:pt>
                <c:pt idx="278">
                  <c:v>16.510000000000002</c:v>
                </c:pt>
                <c:pt idx="279">
                  <c:v>16.48</c:v>
                </c:pt>
                <c:pt idx="280">
                  <c:v>16.46</c:v>
                </c:pt>
                <c:pt idx="281">
                  <c:v>16.43</c:v>
                </c:pt>
                <c:pt idx="282">
                  <c:v>16.43</c:v>
                </c:pt>
                <c:pt idx="283">
                  <c:v>16.399999999999999</c:v>
                </c:pt>
                <c:pt idx="284">
                  <c:v>16.39</c:v>
                </c:pt>
                <c:pt idx="285">
                  <c:v>16.36</c:v>
                </c:pt>
                <c:pt idx="286">
                  <c:v>16.34</c:v>
                </c:pt>
                <c:pt idx="287">
                  <c:v>16.32</c:v>
                </c:pt>
                <c:pt idx="288">
                  <c:v>16.29</c:v>
                </c:pt>
                <c:pt idx="289">
                  <c:v>16.32</c:v>
                </c:pt>
                <c:pt idx="290">
                  <c:v>16.3</c:v>
                </c:pt>
                <c:pt idx="291">
                  <c:v>16.3</c:v>
                </c:pt>
                <c:pt idx="292">
                  <c:v>16.309999999999999</c:v>
                </c:pt>
                <c:pt idx="293">
                  <c:v>16.28</c:v>
                </c:pt>
                <c:pt idx="294">
                  <c:v>16.27</c:v>
                </c:pt>
                <c:pt idx="295">
                  <c:v>16.25</c:v>
                </c:pt>
                <c:pt idx="296">
                  <c:v>16.23</c:v>
                </c:pt>
                <c:pt idx="297">
                  <c:v>16.260000000000002</c:v>
                </c:pt>
                <c:pt idx="298">
                  <c:v>16.23</c:v>
                </c:pt>
                <c:pt idx="299">
                  <c:v>16.239999999999998</c:v>
                </c:pt>
                <c:pt idx="300">
                  <c:v>16.21</c:v>
                </c:pt>
                <c:pt idx="301">
                  <c:v>16.21</c:v>
                </c:pt>
                <c:pt idx="302">
                  <c:v>16.2</c:v>
                </c:pt>
                <c:pt idx="303">
                  <c:v>16.2</c:v>
                </c:pt>
                <c:pt idx="304">
                  <c:v>16.170000000000002</c:v>
                </c:pt>
                <c:pt idx="305">
                  <c:v>16.16</c:v>
                </c:pt>
                <c:pt idx="306">
                  <c:v>16.149999999999999</c:v>
                </c:pt>
                <c:pt idx="307">
                  <c:v>16.13</c:v>
                </c:pt>
                <c:pt idx="308">
                  <c:v>16.11</c:v>
                </c:pt>
                <c:pt idx="309">
                  <c:v>16.11</c:v>
                </c:pt>
                <c:pt idx="310">
                  <c:v>16.09</c:v>
                </c:pt>
                <c:pt idx="311">
                  <c:v>16.13</c:v>
                </c:pt>
                <c:pt idx="312">
                  <c:v>16.11</c:v>
                </c:pt>
                <c:pt idx="313">
                  <c:v>16.13</c:v>
                </c:pt>
                <c:pt idx="314">
                  <c:v>16.12</c:v>
                </c:pt>
                <c:pt idx="315">
                  <c:v>16.11</c:v>
                </c:pt>
                <c:pt idx="316">
                  <c:v>16.09</c:v>
                </c:pt>
                <c:pt idx="317">
                  <c:v>16.09</c:v>
                </c:pt>
                <c:pt idx="318">
                  <c:v>16.07</c:v>
                </c:pt>
                <c:pt idx="319">
                  <c:v>16.09</c:v>
                </c:pt>
                <c:pt idx="320">
                  <c:v>16.079999999999998</c:v>
                </c:pt>
                <c:pt idx="321">
                  <c:v>16.059999999999999</c:v>
                </c:pt>
                <c:pt idx="322">
                  <c:v>16.03</c:v>
                </c:pt>
                <c:pt idx="323">
                  <c:v>16.010000000000002</c:v>
                </c:pt>
                <c:pt idx="324">
                  <c:v>15.99</c:v>
                </c:pt>
                <c:pt idx="325">
                  <c:v>16</c:v>
                </c:pt>
                <c:pt idx="326">
                  <c:v>15.97</c:v>
                </c:pt>
                <c:pt idx="327">
                  <c:v>15.95</c:v>
                </c:pt>
                <c:pt idx="328">
                  <c:v>15.96</c:v>
                </c:pt>
                <c:pt idx="329">
                  <c:v>15.93</c:v>
                </c:pt>
                <c:pt idx="330">
                  <c:v>15.97</c:v>
                </c:pt>
                <c:pt idx="331">
                  <c:v>15.95</c:v>
                </c:pt>
                <c:pt idx="332">
                  <c:v>15.99</c:v>
                </c:pt>
                <c:pt idx="333">
                  <c:v>16</c:v>
                </c:pt>
                <c:pt idx="334">
                  <c:v>16.02</c:v>
                </c:pt>
                <c:pt idx="335">
                  <c:v>16.16</c:v>
                </c:pt>
                <c:pt idx="336">
                  <c:v>16.2</c:v>
                </c:pt>
                <c:pt idx="337">
                  <c:v>16.170000000000002</c:v>
                </c:pt>
                <c:pt idx="338">
                  <c:v>16.16</c:v>
                </c:pt>
                <c:pt idx="339">
                  <c:v>16.21</c:v>
                </c:pt>
                <c:pt idx="340">
                  <c:v>16.239999999999998</c:v>
                </c:pt>
                <c:pt idx="341">
                  <c:v>16.25</c:v>
                </c:pt>
                <c:pt idx="342">
                  <c:v>16.25</c:v>
                </c:pt>
                <c:pt idx="343">
                  <c:v>16.23</c:v>
                </c:pt>
                <c:pt idx="344">
                  <c:v>16.22</c:v>
                </c:pt>
                <c:pt idx="345">
                  <c:v>16.2</c:v>
                </c:pt>
                <c:pt idx="346">
                  <c:v>16.3</c:v>
                </c:pt>
                <c:pt idx="347">
                  <c:v>16.3</c:v>
                </c:pt>
                <c:pt idx="348">
                  <c:v>16.28</c:v>
                </c:pt>
                <c:pt idx="349">
                  <c:v>16.260000000000002</c:v>
                </c:pt>
                <c:pt idx="350">
                  <c:v>16.239999999999998</c:v>
                </c:pt>
                <c:pt idx="351">
                  <c:v>16.22</c:v>
                </c:pt>
                <c:pt idx="352">
                  <c:v>16.22</c:v>
                </c:pt>
                <c:pt idx="353">
                  <c:v>16.2</c:v>
                </c:pt>
                <c:pt idx="354">
                  <c:v>16.329999999999998</c:v>
                </c:pt>
                <c:pt idx="355">
                  <c:v>16.47</c:v>
                </c:pt>
                <c:pt idx="356">
                  <c:v>16.45</c:v>
                </c:pt>
                <c:pt idx="357">
                  <c:v>16.47</c:v>
                </c:pt>
                <c:pt idx="358">
                  <c:v>16.5</c:v>
                </c:pt>
                <c:pt idx="359">
                  <c:v>16.48</c:v>
                </c:pt>
                <c:pt idx="360">
                  <c:v>16.489999999999998</c:v>
                </c:pt>
                <c:pt idx="361">
                  <c:v>16.5</c:v>
                </c:pt>
                <c:pt idx="362">
                  <c:v>16.47</c:v>
                </c:pt>
                <c:pt idx="363">
                  <c:v>16.47</c:v>
                </c:pt>
                <c:pt idx="364">
                  <c:v>16.47</c:v>
                </c:pt>
                <c:pt idx="365">
                  <c:v>16.47</c:v>
                </c:pt>
                <c:pt idx="366">
                  <c:v>16.489999999999998</c:v>
                </c:pt>
                <c:pt idx="367">
                  <c:v>16.48</c:v>
                </c:pt>
                <c:pt idx="368">
                  <c:v>16.47</c:v>
                </c:pt>
                <c:pt idx="369">
                  <c:v>16.440000000000001</c:v>
                </c:pt>
                <c:pt idx="370">
                  <c:v>16.420000000000002</c:v>
                </c:pt>
                <c:pt idx="371">
                  <c:v>16.489999999999998</c:v>
                </c:pt>
                <c:pt idx="372">
                  <c:v>16.47</c:v>
                </c:pt>
                <c:pt idx="373">
                  <c:v>16.54</c:v>
                </c:pt>
                <c:pt idx="374">
                  <c:v>16.52</c:v>
                </c:pt>
                <c:pt idx="375">
                  <c:v>16.5</c:v>
                </c:pt>
                <c:pt idx="376">
                  <c:v>16.579999999999998</c:v>
                </c:pt>
                <c:pt idx="377">
                  <c:v>16.57</c:v>
                </c:pt>
                <c:pt idx="378">
                  <c:v>16.55</c:v>
                </c:pt>
                <c:pt idx="379">
                  <c:v>16.53</c:v>
                </c:pt>
                <c:pt idx="380">
                  <c:v>16.52</c:v>
                </c:pt>
                <c:pt idx="381">
                  <c:v>16.5</c:v>
                </c:pt>
                <c:pt idx="382">
                  <c:v>16.510000000000002</c:v>
                </c:pt>
                <c:pt idx="383">
                  <c:v>16.52</c:v>
                </c:pt>
                <c:pt idx="384">
                  <c:v>16.510000000000002</c:v>
                </c:pt>
                <c:pt idx="385">
                  <c:v>16.53</c:v>
                </c:pt>
                <c:pt idx="386">
                  <c:v>16.52</c:v>
                </c:pt>
                <c:pt idx="387">
                  <c:v>16.55</c:v>
                </c:pt>
                <c:pt idx="388">
                  <c:v>16.559999999999999</c:v>
                </c:pt>
                <c:pt idx="389">
                  <c:v>16.54</c:v>
                </c:pt>
                <c:pt idx="390">
                  <c:v>16.55</c:v>
                </c:pt>
                <c:pt idx="391">
                  <c:v>16.53</c:v>
                </c:pt>
                <c:pt idx="392">
                  <c:v>16.510000000000002</c:v>
                </c:pt>
                <c:pt idx="393">
                  <c:v>16.489999999999998</c:v>
                </c:pt>
                <c:pt idx="394">
                  <c:v>16.47</c:v>
                </c:pt>
                <c:pt idx="395">
                  <c:v>16.45</c:v>
                </c:pt>
                <c:pt idx="396">
                  <c:v>16.440000000000001</c:v>
                </c:pt>
                <c:pt idx="397">
                  <c:v>16.420000000000002</c:v>
                </c:pt>
                <c:pt idx="398">
                  <c:v>16.399999999999999</c:v>
                </c:pt>
                <c:pt idx="399">
                  <c:v>16.39</c:v>
                </c:pt>
                <c:pt idx="400">
                  <c:v>16.48</c:v>
                </c:pt>
                <c:pt idx="401">
                  <c:v>16.48</c:v>
                </c:pt>
                <c:pt idx="402">
                  <c:v>16.54</c:v>
                </c:pt>
                <c:pt idx="403">
                  <c:v>16.54</c:v>
                </c:pt>
                <c:pt idx="404">
                  <c:v>16.54</c:v>
                </c:pt>
                <c:pt idx="405">
                  <c:v>16.559999999999999</c:v>
                </c:pt>
                <c:pt idx="406">
                  <c:v>16.55</c:v>
                </c:pt>
                <c:pt idx="407">
                  <c:v>16.54</c:v>
                </c:pt>
                <c:pt idx="408">
                  <c:v>16.53</c:v>
                </c:pt>
                <c:pt idx="409">
                  <c:v>16.52</c:v>
                </c:pt>
                <c:pt idx="410">
                  <c:v>16.510000000000002</c:v>
                </c:pt>
                <c:pt idx="411">
                  <c:v>16.54</c:v>
                </c:pt>
                <c:pt idx="412">
                  <c:v>16.52</c:v>
                </c:pt>
                <c:pt idx="413">
                  <c:v>16.559999999999999</c:v>
                </c:pt>
                <c:pt idx="414">
                  <c:v>16.54</c:v>
                </c:pt>
                <c:pt idx="415">
                  <c:v>16.57</c:v>
                </c:pt>
                <c:pt idx="416">
                  <c:v>16.59</c:v>
                </c:pt>
                <c:pt idx="417">
                  <c:v>16.57</c:v>
                </c:pt>
                <c:pt idx="418">
                  <c:v>16.55</c:v>
                </c:pt>
                <c:pt idx="419">
                  <c:v>16.62</c:v>
                </c:pt>
                <c:pt idx="420">
                  <c:v>16.600000000000001</c:v>
                </c:pt>
                <c:pt idx="421">
                  <c:v>16.600000000000001</c:v>
                </c:pt>
                <c:pt idx="422">
                  <c:v>16.579999999999998</c:v>
                </c:pt>
                <c:pt idx="423">
                  <c:v>16.57</c:v>
                </c:pt>
                <c:pt idx="424">
                  <c:v>16.63</c:v>
                </c:pt>
                <c:pt idx="425">
                  <c:v>16.63</c:v>
                </c:pt>
                <c:pt idx="426">
                  <c:v>16.63</c:v>
                </c:pt>
                <c:pt idx="427">
                  <c:v>16.61</c:v>
                </c:pt>
                <c:pt idx="428">
                  <c:v>16.59</c:v>
                </c:pt>
                <c:pt idx="429">
                  <c:v>16.579999999999998</c:v>
                </c:pt>
                <c:pt idx="430">
                  <c:v>16.559999999999999</c:v>
                </c:pt>
                <c:pt idx="431">
                  <c:v>16.54</c:v>
                </c:pt>
                <c:pt idx="432">
                  <c:v>16.53</c:v>
                </c:pt>
                <c:pt idx="433">
                  <c:v>16.52</c:v>
                </c:pt>
                <c:pt idx="434">
                  <c:v>16.559999999999999</c:v>
                </c:pt>
                <c:pt idx="435">
                  <c:v>16.55</c:v>
                </c:pt>
                <c:pt idx="436">
                  <c:v>16.54</c:v>
                </c:pt>
                <c:pt idx="437">
                  <c:v>16.52</c:v>
                </c:pt>
                <c:pt idx="438">
                  <c:v>16.52</c:v>
                </c:pt>
                <c:pt idx="439">
                  <c:v>16.53</c:v>
                </c:pt>
                <c:pt idx="440">
                  <c:v>16.53</c:v>
                </c:pt>
                <c:pt idx="441">
                  <c:v>16.52</c:v>
                </c:pt>
                <c:pt idx="442">
                  <c:v>16.52</c:v>
                </c:pt>
                <c:pt idx="443">
                  <c:v>16.5</c:v>
                </c:pt>
                <c:pt idx="444">
                  <c:v>16.489999999999998</c:v>
                </c:pt>
                <c:pt idx="445">
                  <c:v>16.52</c:v>
                </c:pt>
                <c:pt idx="446">
                  <c:v>16.510000000000002</c:v>
                </c:pt>
                <c:pt idx="447">
                  <c:v>16.489999999999998</c:v>
                </c:pt>
                <c:pt idx="448">
                  <c:v>16.48</c:v>
                </c:pt>
                <c:pt idx="449">
                  <c:v>16.47</c:v>
                </c:pt>
                <c:pt idx="450">
                  <c:v>16.45</c:v>
                </c:pt>
                <c:pt idx="451">
                  <c:v>16.53</c:v>
                </c:pt>
                <c:pt idx="452">
                  <c:v>16.52</c:v>
                </c:pt>
                <c:pt idx="453">
                  <c:v>16.510000000000002</c:v>
                </c:pt>
                <c:pt idx="454">
                  <c:v>16.489999999999998</c:v>
                </c:pt>
                <c:pt idx="455">
                  <c:v>16.48</c:v>
                </c:pt>
                <c:pt idx="456">
                  <c:v>16.46</c:v>
                </c:pt>
                <c:pt idx="457">
                  <c:v>16.46</c:v>
                </c:pt>
                <c:pt idx="458">
                  <c:v>16.52</c:v>
                </c:pt>
                <c:pt idx="459">
                  <c:v>16.510000000000002</c:v>
                </c:pt>
                <c:pt idx="460">
                  <c:v>16.5</c:v>
                </c:pt>
                <c:pt idx="461">
                  <c:v>16.48</c:v>
                </c:pt>
                <c:pt idx="462">
                  <c:v>16.47</c:v>
                </c:pt>
                <c:pt idx="463">
                  <c:v>16.46</c:v>
                </c:pt>
                <c:pt idx="464">
                  <c:v>16.45</c:v>
                </c:pt>
                <c:pt idx="465">
                  <c:v>16.440000000000001</c:v>
                </c:pt>
                <c:pt idx="466">
                  <c:v>16.47</c:v>
                </c:pt>
                <c:pt idx="467">
                  <c:v>16.45</c:v>
                </c:pt>
                <c:pt idx="468">
                  <c:v>16.43</c:v>
                </c:pt>
                <c:pt idx="469">
                  <c:v>16.41</c:v>
                </c:pt>
                <c:pt idx="470">
                  <c:v>16.45</c:v>
                </c:pt>
                <c:pt idx="471">
                  <c:v>16.440000000000001</c:v>
                </c:pt>
                <c:pt idx="472">
                  <c:v>16.48</c:v>
                </c:pt>
                <c:pt idx="473">
                  <c:v>16.47</c:v>
                </c:pt>
                <c:pt idx="474">
                  <c:v>16.47</c:v>
                </c:pt>
                <c:pt idx="475">
                  <c:v>16.45</c:v>
                </c:pt>
                <c:pt idx="476">
                  <c:v>16.47</c:v>
                </c:pt>
                <c:pt idx="477">
                  <c:v>16.46</c:v>
                </c:pt>
                <c:pt idx="478">
                  <c:v>16.46</c:v>
                </c:pt>
                <c:pt idx="479">
                  <c:v>16.45</c:v>
                </c:pt>
                <c:pt idx="480">
                  <c:v>16.46</c:v>
                </c:pt>
                <c:pt idx="481">
                  <c:v>16.440000000000001</c:v>
                </c:pt>
                <c:pt idx="482">
                  <c:v>16.45</c:v>
                </c:pt>
                <c:pt idx="483">
                  <c:v>16.48</c:v>
                </c:pt>
                <c:pt idx="484">
                  <c:v>16.52</c:v>
                </c:pt>
                <c:pt idx="485">
                  <c:v>16.510000000000002</c:v>
                </c:pt>
                <c:pt idx="486">
                  <c:v>16.5</c:v>
                </c:pt>
                <c:pt idx="487">
                  <c:v>16.489999999999998</c:v>
                </c:pt>
                <c:pt idx="488">
                  <c:v>16.48</c:v>
                </c:pt>
                <c:pt idx="489">
                  <c:v>16.46</c:v>
                </c:pt>
                <c:pt idx="490">
                  <c:v>16.489999999999998</c:v>
                </c:pt>
                <c:pt idx="491">
                  <c:v>16.47</c:v>
                </c:pt>
                <c:pt idx="492">
                  <c:v>16.47</c:v>
                </c:pt>
                <c:pt idx="493">
                  <c:v>16.45</c:v>
                </c:pt>
                <c:pt idx="494">
                  <c:v>16.48</c:v>
                </c:pt>
                <c:pt idx="495">
                  <c:v>16.47</c:v>
                </c:pt>
                <c:pt idx="496">
                  <c:v>16.53</c:v>
                </c:pt>
                <c:pt idx="497">
                  <c:v>16.52</c:v>
                </c:pt>
                <c:pt idx="498">
                  <c:v>16.52</c:v>
                </c:pt>
                <c:pt idx="499">
                  <c:v>16.52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3E1-4DE0-810A-B2D8DC26508C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enc100_vcojitter1_clkperiod25000_clkjitter10_dllstationjitter0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Sheet2!$D$2:$D$502</c:f>
              <c:numCache>
                <c:formatCode>General</c:formatCode>
                <c:ptCount val="501"/>
                <c:pt idx="0">
                  <c:v>0</c:v>
                </c:pt>
                <c:pt idx="1">
                  <c:v>10.98</c:v>
                </c:pt>
                <c:pt idx="2">
                  <c:v>40.64</c:v>
                </c:pt>
                <c:pt idx="3">
                  <c:v>33.19</c:v>
                </c:pt>
                <c:pt idx="4">
                  <c:v>37.630000000000003</c:v>
                </c:pt>
                <c:pt idx="5">
                  <c:v>33.69</c:v>
                </c:pt>
                <c:pt idx="6">
                  <c:v>34.61</c:v>
                </c:pt>
                <c:pt idx="7">
                  <c:v>32.82</c:v>
                </c:pt>
                <c:pt idx="8">
                  <c:v>30.77</c:v>
                </c:pt>
                <c:pt idx="9">
                  <c:v>29.18</c:v>
                </c:pt>
                <c:pt idx="10">
                  <c:v>29.4</c:v>
                </c:pt>
                <c:pt idx="11">
                  <c:v>31.42</c:v>
                </c:pt>
                <c:pt idx="12">
                  <c:v>31.02</c:v>
                </c:pt>
                <c:pt idx="13">
                  <c:v>31.16</c:v>
                </c:pt>
                <c:pt idx="14">
                  <c:v>30.1</c:v>
                </c:pt>
                <c:pt idx="15">
                  <c:v>29.57</c:v>
                </c:pt>
                <c:pt idx="16">
                  <c:v>28.69</c:v>
                </c:pt>
                <c:pt idx="17">
                  <c:v>28.26</c:v>
                </c:pt>
                <c:pt idx="18">
                  <c:v>27.85</c:v>
                </c:pt>
                <c:pt idx="19">
                  <c:v>27.18</c:v>
                </c:pt>
                <c:pt idx="20">
                  <c:v>26.96</c:v>
                </c:pt>
                <c:pt idx="21">
                  <c:v>26.37</c:v>
                </c:pt>
                <c:pt idx="22">
                  <c:v>26.44</c:v>
                </c:pt>
                <c:pt idx="23">
                  <c:v>28.03</c:v>
                </c:pt>
                <c:pt idx="24">
                  <c:v>27.86</c:v>
                </c:pt>
                <c:pt idx="25">
                  <c:v>29.25</c:v>
                </c:pt>
                <c:pt idx="26">
                  <c:v>29.03</c:v>
                </c:pt>
                <c:pt idx="27">
                  <c:v>29.28</c:v>
                </c:pt>
                <c:pt idx="28">
                  <c:v>29.28</c:v>
                </c:pt>
                <c:pt idx="29">
                  <c:v>28.84</c:v>
                </c:pt>
                <c:pt idx="30">
                  <c:v>28.36</c:v>
                </c:pt>
                <c:pt idx="31">
                  <c:v>27.91</c:v>
                </c:pt>
                <c:pt idx="32">
                  <c:v>27.82</c:v>
                </c:pt>
                <c:pt idx="33">
                  <c:v>27.45</c:v>
                </c:pt>
                <c:pt idx="34">
                  <c:v>27.77</c:v>
                </c:pt>
                <c:pt idx="35">
                  <c:v>27.38</c:v>
                </c:pt>
                <c:pt idx="36">
                  <c:v>27.06</c:v>
                </c:pt>
                <c:pt idx="37">
                  <c:v>26.95</c:v>
                </c:pt>
                <c:pt idx="38">
                  <c:v>26.66</c:v>
                </c:pt>
                <c:pt idx="39">
                  <c:v>26.35</c:v>
                </c:pt>
                <c:pt idx="40">
                  <c:v>26.03</c:v>
                </c:pt>
                <c:pt idx="41">
                  <c:v>25.71</c:v>
                </c:pt>
                <c:pt idx="42">
                  <c:v>25.53</c:v>
                </c:pt>
                <c:pt idx="43">
                  <c:v>25.24</c:v>
                </c:pt>
                <c:pt idx="44">
                  <c:v>24.96</c:v>
                </c:pt>
                <c:pt idx="45">
                  <c:v>24.78</c:v>
                </c:pt>
                <c:pt idx="46">
                  <c:v>24.74</c:v>
                </c:pt>
                <c:pt idx="47">
                  <c:v>24.83</c:v>
                </c:pt>
                <c:pt idx="48">
                  <c:v>24.57</c:v>
                </c:pt>
                <c:pt idx="49">
                  <c:v>24.4</c:v>
                </c:pt>
                <c:pt idx="50">
                  <c:v>24.51</c:v>
                </c:pt>
                <c:pt idx="51">
                  <c:v>24.28</c:v>
                </c:pt>
                <c:pt idx="52">
                  <c:v>24.13</c:v>
                </c:pt>
                <c:pt idx="53">
                  <c:v>24.03</c:v>
                </c:pt>
                <c:pt idx="54">
                  <c:v>23.84</c:v>
                </c:pt>
                <c:pt idx="55">
                  <c:v>23.87</c:v>
                </c:pt>
                <c:pt idx="56">
                  <c:v>23.69</c:v>
                </c:pt>
                <c:pt idx="57">
                  <c:v>23.51</c:v>
                </c:pt>
                <c:pt idx="58">
                  <c:v>23.31</c:v>
                </c:pt>
                <c:pt idx="59">
                  <c:v>23.41</c:v>
                </c:pt>
                <c:pt idx="60">
                  <c:v>23.27</c:v>
                </c:pt>
                <c:pt idx="61">
                  <c:v>23.33</c:v>
                </c:pt>
                <c:pt idx="62">
                  <c:v>23.18</c:v>
                </c:pt>
                <c:pt idx="63">
                  <c:v>23.59</c:v>
                </c:pt>
                <c:pt idx="64">
                  <c:v>23.45</c:v>
                </c:pt>
                <c:pt idx="65">
                  <c:v>23.81</c:v>
                </c:pt>
                <c:pt idx="66">
                  <c:v>23.64</c:v>
                </c:pt>
                <c:pt idx="67">
                  <c:v>23.73</c:v>
                </c:pt>
                <c:pt idx="68">
                  <c:v>24.55</c:v>
                </c:pt>
                <c:pt idx="69">
                  <c:v>24.37</c:v>
                </c:pt>
                <c:pt idx="70">
                  <c:v>24.21</c:v>
                </c:pt>
                <c:pt idx="71">
                  <c:v>24.09</c:v>
                </c:pt>
                <c:pt idx="72">
                  <c:v>24.49</c:v>
                </c:pt>
                <c:pt idx="73">
                  <c:v>24.78</c:v>
                </c:pt>
                <c:pt idx="74">
                  <c:v>24.82</c:v>
                </c:pt>
                <c:pt idx="75">
                  <c:v>24.78</c:v>
                </c:pt>
                <c:pt idx="76">
                  <c:v>24.74</c:v>
                </c:pt>
                <c:pt idx="77">
                  <c:v>24.73</c:v>
                </c:pt>
                <c:pt idx="78">
                  <c:v>24.82</c:v>
                </c:pt>
                <c:pt idx="79">
                  <c:v>25.04</c:v>
                </c:pt>
                <c:pt idx="80">
                  <c:v>24.94</c:v>
                </c:pt>
                <c:pt idx="81">
                  <c:v>24.83</c:v>
                </c:pt>
                <c:pt idx="82">
                  <c:v>24.7</c:v>
                </c:pt>
                <c:pt idx="83">
                  <c:v>24.65</c:v>
                </c:pt>
                <c:pt idx="84">
                  <c:v>24.68</c:v>
                </c:pt>
                <c:pt idx="85">
                  <c:v>25.25</c:v>
                </c:pt>
                <c:pt idx="86">
                  <c:v>25.11</c:v>
                </c:pt>
                <c:pt idx="87">
                  <c:v>25.03</c:v>
                </c:pt>
                <c:pt idx="88">
                  <c:v>24.88</c:v>
                </c:pt>
                <c:pt idx="89">
                  <c:v>24.76</c:v>
                </c:pt>
                <c:pt idx="90">
                  <c:v>24.68</c:v>
                </c:pt>
                <c:pt idx="91">
                  <c:v>24.56</c:v>
                </c:pt>
                <c:pt idx="92">
                  <c:v>25</c:v>
                </c:pt>
                <c:pt idx="93">
                  <c:v>24.87</c:v>
                </c:pt>
                <c:pt idx="94">
                  <c:v>24.75</c:v>
                </c:pt>
                <c:pt idx="95">
                  <c:v>24.71</c:v>
                </c:pt>
                <c:pt idx="96">
                  <c:v>24.59</c:v>
                </c:pt>
                <c:pt idx="97">
                  <c:v>24.46</c:v>
                </c:pt>
                <c:pt idx="98">
                  <c:v>24.59</c:v>
                </c:pt>
                <c:pt idx="99">
                  <c:v>24.47</c:v>
                </c:pt>
                <c:pt idx="100">
                  <c:v>24.55</c:v>
                </c:pt>
                <c:pt idx="101">
                  <c:v>24.69</c:v>
                </c:pt>
                <c:pt idx="102">
                  <c:v>24.57</c:v>
                </c:pt>
                <c:pt idx="103">
                  <c:v>24.5</c:v>
                </c:pt>
                <c:pt idx="104">
                  <c:v>24.4</c:v>
                </c:pt>
                <c:pt idx="105">
                  <c:v>24.28</c:v>
                </c:pt>
                <c:pt idx="106">
                  <c:v>25.92</c:v>
                </c:pt>
                <c:pt idx="107">
                  <c:v>25.89</c:v>
                </c:pt>
                <c:pt idx="108">
                  <c:v>25.77</c:v>
                </c:pt>
                <c:pt idx="109">
                  <c:v>25.69</c:v>
                </c:pt>
                <c:pt idx="110">
                  <c:v>25.58</c:v>
                </c:pt>
                <c:pt idx="111">
                  <c:v>25.48</c:v>
                </c:pt>
                <c:pt idx="112">
                  <c:v>25.43</c:v>
                </c:pt>
                <c:pt idx="113">
                  <c:v>25.32</c:v>
                </c:pt>
                <c:pt idx="114">
                  <c:v>25.24</c:v>
                </c:pt>
                <c:pt idx="115">
                  <c:v>25.13</c:v>
                </c:pt>
                <c:pt idx="116">
                  <c:v>25.04</c:v>
                </c:pt>
                <c:pt idx="117">
                  <c:v>24.99</c:v>
                </c:pt>
                <c:pt idx="118">
                  <c:v>24.89</c:v>
                </c:pt>
                <c:pt idx="119">
                  <c:v>24.79</c:v>
                </c:pt>
                <c:pt idx="120">
                  <c:v>24.72</c:v>
                </c:pt>
                <c:pt idx="121">
                  <c:v>24.71</c:v>
                </c:pt>
                <c:pt idx="122">
                  <c:v>24.61</c:v>
                </c:pt>
                <c:pt idx="123">
                  <c:v>24.63</c:v>
                </c:pt>
                <c:pt idx="124">
                  <c:v>24.53</c:v>
                </c:pt>
                <c:pt idx="125">
                  <c:v>24.43</c:v>
                </c:pt>
                <c:pt idx="126">
                  <c:v>24.34</c:v>
                </c:pt>
                <c:pt idx="127">
                  <c:v>24.32</c:v>
                </c:pt>
                <c:pt idx="128">
                  <c:v>24.25</c:v>
                </c:pt>
                <c:pt idx="129">
                  <c:v>24.16</c:v>
                </c:pt>
                <c:pt idx="130">
                  <c:v>24.1</c:v>
                </c:pt>
                <c:pt idx="131">
                  <c:v>24.18</c:v>
                </c:pt>
                <c:pt idx="132">
                  <c:v>24.13</c:v>
                </c:pt>
                <c:pt idx="133">
                  <c:v>24.04</c:v>
                </c:pt>
                <c:pt idx="134">
                  <c:v>23.95</c:v>
                </c:pt>
                <c:pt idx="135">
                  <c:v>23.88</c:v>
                </c:pt>
                <c:pt idx="136">
                  <c:v>24.15</c:v>
                </c:pt>
                <c:pt idx="137">
                  <c:v>24.07</c:v>
                </c:pt>
                <c:pt idx="138">
                  <c:v>24.27</c:v>
                </c:pt>
                <c:pt idx="139">
                  <c:v>24.42</c:v>
                </c:pt>
                <c:pt idx="140">
                  <c:v>24.34</c:v>
                </c:pt>
                <c:pt idx="141">
                  <c:v>24.35</c:v>
                </c:pt>
                <c:pt idx="142">
                  <c:v>24.37</c:v>
                </c:pt>
                <c:pt idx="143">
                  <c:v>24.3</c:v>
                </c:pt>
                <c:pt idx="144">
                  <c:v>24.24</c:v>
                </c:pt>
                <c:pt idx="145">
                  <c:v>24.16</c:v>
                </c:pt>
                <c:pt idx="146">
                  <c:v>24.09</c:v>
                </c:pt>
                <c:pt idx="147">
                  <c:v>24.04</c:v>
                </c:pt>
                <c:pt idx="148">
                  <c:v>24.16</c:v>
                </c:pt>
                <c:pt idx="149">
                  <c:v>24.25</c:v>
                </c:pt>
                <c:pt idx="150">
                  <c:v>24.21</c:v>
                </c:pt>
                <c:pt idx="151">
                  <c:v>24.39</c:v>
                </c:pt>
                <c:pt idx="152">
                  <c:v>24.44</c:v>
                </c:pt>
                <c:pt idx="153">
                  <c:v>24.38</c:v>
                </c:pt>
                <c:pt idx="154">
                  <c:v>24.3</c:v>
                </c:pt>
                <c:pt idx="155">
                  <c:v>24.23</c:v>
                </c:pt>
                <c:pt idx="156">
                  <c:v>24.22</c:v>
                </c:pt>
                <c:pt idx="157">
                  <c:v>24.38</c:v>
                </c:pt>
                <c:pt idx="158">
                  <c:v>24.35</c:v>
                </c:pt>
                <c:pt idx="159">
                  <c:v>24.35</c:v>
                </c:pt>
                <c:pt idx="160">
                  <c:v>24.31</c:v>
                </c:pt>
                <c:pt idx="161">
                  <c:v>24.3</c:v>
                </c:pt>
                <c:pt idx="162">
                  <c:v>24.23</c:v>
                </c:pt>
                <c:pt idx="163">
                  <c:v>24.17</c:v>
                </c:pt>
                <c:pt idx="164">
                  <c:v>24.2</c:v>
                </c:pt>
                <c:pt idx="165">
                  <c:v>24.17</c:v>
                </c:pt>
                <c:pt idx="166">
                  <c:v>24.14</c:v>
                </c:pt>
                <c:pt idx="167">
                  <c:v>24.14</c:v>
                </c:pt>
                <c:pt idx="168">
                  <c:v>24.07</c:v>
                </c:pt>
                <c:pt idx="169">
                  <c:v>24.03</c:v>
                </c:pt>
                <c:pt idx="170">
                  <c:v>24.07</c:v>
                </c:pt>
                <c:pt idx="171">
                  <c:v>24.07</c:v>
                </c:pt>
                <c:pt idx="172">
                  <c:v>24.01</c:v>
                </c:pt>
                <c:pt idx="173">
                  <c:v>24.38</c:v>
                </c:pt>
                <c:pt idx="174">
                  <c:v>24.37</c:v>
                </c:pt>
                <c:pt idx="175">
                  <c:v>24.32</c:v>
                </c:pt>
                <c:pt idx="176">
                  <c:v>24.28</c:v>
                </c:pt>
                <c:pt idx="177">
                  <c:v>24.22</c:v>
                </c:pt>
                <c:pt idx="178">
                  <c:v>24.16</c:v>
                </c:pt>
                <c:pt idx="179">
                  <c:v>24.17</c:v>
                </c:pt>
                <c:pt idx="180">
                  <c:v>24.52</c:v>
                </c:pt>
                <c:pt idx="181">
                  <c:v>24.46</c:v>
                </c:pt>
                <c:pt idx="182">
                  <c:v>24.4</c:v>
                </c:pt>
                <c:pt idx="183">
                  <c:v>24.37</c:v>
                </c:pt>
                <c:pt idx="184">
                  <c:v>24.31</c:v>
                </c:pt>
                <c:pt idx="185">
                  <c:v>24.25</c:v>
                </c:pt>
                <c:pt idx="186">
                  <c:v>24.21</c:v>
                </c:pt>
                <c:pt idx="187">
                  <c:v>24.24</c:v>
                </c:pt>
                <c:pt idx="188">
                  <c:v>24.23</c:v>
                </c:pt>
                <c:pt idx="189">
                  <c:v>24.2</c:v>
                </c:pt>
                <c:pt idx="190">
                  <c:v>24.14</c:v>
                </c:pt>
                <c:pt idx="191">
                  <c:v>24.08</c:v>
                </c:pt>
                <c:pt idx="192">
                  <c:v>24.07</c:v>
                </c:pt>
                <c:pt idx="193">
                  <c:v>24.22</c:v>
                </c:pt>
                <c:pt idx="194">
                  <c:v>24.16</c:v>
                </c:pt>
                <c:pt idx="195">
                  <c:v>24.1</c:v>
                </c:pt>
                <c:pt idx="196">
                  <c:v>24.04</c:v>
                </c:pt>
                <c:pt idx="197">
                  <c:v>24.01</c:v>
                </c:pt>
                <c:pt idx="198">
                  <c:v>23.95</c:v>
                </c:pt>
                <c:pt idx="199">
                  <c:v>23.99</c:v>
                </c:pt>
                <c:pt idx="200">
                  <c:v>23.95</c:v>
                </c:pt>
                <c:pt idx="201">
                  <c:v>24.05</c:v>
                </c:pt>
                <c:pt idx="202">
                  <c:v>24.09</c:v>
                </c:pt>
                <c:pt idx="203">
                  <c:v>24.12</c:v>
                </c:pt>
                <c:pt idx="204">
                  <c:v>24.15</c:v>
                </c:pt>
                <c:pt idx="205">
                  <c:v>24.1</c:v>
                </c:pt>
                <c:pt idx="206">
                  <c:v>24.04</c:v>
                </c:pt>
                <c:pt idx="207">
                  <c:v>24.13</c:v>
                </c:pt>
                <c:pt idx="208">
                  <c:v>24.25</c:v>
                </c:pt>
                <c:pt idx="209">
                  <c:v>24.33</c:v>
                </c:pt>
                <c:pt idx="210">
                  <c:v>24.37</c:v>
                </c:pt>
                <c:pt idx="211">
                  <c:v>24.41</c:v>
                </c:pt>
                <c:pt idx="212">
                  <c:v>24.4</c:v>
                </c:pt>
                <c:pt idx="213">
                  <c:v>24.35</c:v>
                </c:pt>
                <c:pt idx="214">
                  <c:v>24.54</c:v>
                </c:pt>
                <c:pt idx="215">
                  <c:v>24.5</c:v>
                </c:pt>
                <c:pt idx="216">
                  <c:v>24.62</c:v>
                </c:pt>
                <c:pt idx="217">
                  <c:v>24.66</c:v>
                </c:pt>
                <c:pt idx="218">
                  <c:v>24.61</c:v>
                </c:pt>
                <c:pt idx="219">
                  <c:v>24.61</c:v>
                </c:pt>
                <c:pt idx="220">
                  <c:v>24.56</c:v>
                </c:pt>
                <c:pt idx="221">
                  <c:v>24.54</c:v>
                </c:pt>
                <c:pt idx="222">
                  <c:v>24.49</c:v>
                </c:pt>
                <c:pt idx="223">
                  <c:v>24.75</c:v>
                </c:pt>
                <c:pt idx="224">
                  <c:v>24.72</c:v>
                </c:pt>
                <c:pt idx="225">
                  <c:v>24.69</c:v>
                </c:pt>
                <c:pt idx="226">
                  <c:v>24.94</c:v>
                </c:pt>
                <c:pt idx="227">
                  <c:v>24.89</c:v>
                </c:pt>
                <c:pt idx="228">
                  <c:v>24.86</c:v>
                </c:pt>
                <c:pt idx="229">
                  <c:v>24.84</c:v>
                </c:pt>
                <c:pt idx="230">
                  <c:v>24.81</c:v>
                </c:pt>
                <c:pt idx="231">
                  <c:v>24.8</c:v>
                </c:pt>
                <c:pt idx="232">
                  <c:v>24.75</c:v>
                </c:pt>
                <c:pt idx="233">
                  <c:v>24.71</c:v>
                </c:pt>
                <c:pt idx="234">
                  <c:v>24.71</c:v>
                </c:pt>
                <c:pt idx="235">
                  <c:v>24.67</c:v>
                </c:pt>
                <c:pt idx="236">
                  <c:v>24.7</c:v>
                </c:pt>
                <c:pt idx="237">
                  <c:v>24.94</c:v>
                </c:pt>
                <c:pt idx="238">
                  <c:v>24.94</c:v>
                </c:pt>
                <c:pt idx="239">
                  <c:v>24.94</c:v>
                </c:pt>
                <c:pt idx="240">
                  <c:v>24.88</c:v>
                </c:pt>
                <c:pt idx="241">
                  <c:v>24.85</c:v>
                </c:pt>
                <c:pt idx="242">
                  <c:v>24.8</c:v>
                </c:pt>
                <c:pt idx="243">
                  <c:v>24.86</c:v>
                </c:pt>
                <c:pt idx="244">
                  <c:v>24.87</c:v>
                </c:pt>
                <c:pt idx="245">
                  <c:v>25.26</c:v>
                </c:pt>
                <c:pt idx="246">
                  <c:v>25.21</c:v>
                </c:pt>
                <c:pt idx="247">
                  <c:v>25.2</c:v>
                </c:pt>
                <c:pt idx="248">
                  <c:v>25.15</c:v>
                </c:pt>
                <c:pt idx="249">
                  <c:v>25.15</c:v>
                </c:pt>
                <c:pt idx="250">
                  <c:v>25.1</c:v>
                </c:pt>
                <c:pt idx="251">
                  <c:v>25.11</c:v>
                </c:pt>
                <c:pt idx="252">
                  <c:v>25.09</c:v>
                </c:pt>
                <c:pt idx="253">
                  <c:v>25.08</c:v>
                </c:pt>
                <c:pt idx="254">
                  <c:v>25.03</c:v>
                </c:pt>
                <c:pt idx="255">
                  <c:v>25.11</c:v>
                </c:pt>
                <c:pt idx="256">
                  <c:v>25.08</c:v>
                </c:pt>
                <c:pt idx="257">
                  <c:v>25.03</c:v>
                </c:pt>
                <c:pt idx="258">
                  <c:v>24.98</c:v>
                </c:pt>
                <c:pt idx="259">
                  <c:v>24.94</c:v>
                </c:pt>
                <c:pt idx="260">
                  <c:v>25</c:v>
                </c:pt>
                <c:pt idx="261">
                  <c:v>24.95</c:v>
                </c:pt>
                <c:pt idx="262">
                  <c:v>24.95</c:v>
                </c:pt>
                <c:pt idx="263">
                  <c:v>24.92</c:v>
                </c:pt>
                <c:pt idx="264">
                  <c:v>24.87</c:v>
                </c:pt>
                <c:pt idx="265">
                  <c:v>24.83</c:v>
                </c:pt>
                <c:pt idx="266">
                  <c:v>24.79</c:v>
                </c:pt>
                <c:pt idx="267">
                  <c:v>24.76</c:v>
                </c:pt>
                <c:pt idx="268">
                  <c:v>24.72</c:v>
                </c:pt>
                <c:pt idx="269">
                  <c:v>24.94</c:v>
                </c:pt>
                <c:pt idx="270">
                  <c:v>24.9</c:v>
                </c:pt>
                <c:pt idx="271">
                  <c:v>24.94</c:v>
                </c:pt>
                <c:pt idx="272">
                  <c:v>24.9</c:v>
                </c:pt>
                <c:pt idx="273">
                  <c:v>24.87</c:v>
                </c:pt>
                <c:pt idx="274">
                  <c:v>24.86</c:v>
                </c:pt>
                <c:pt idx="275">
                  <c:v>24.82</c:v>
                </c:pt>
                <c:pt idx="276">
                  <c:v>24.82</c:v>
                </c:pt>
                <c:pt idx="277">
                  <c:v>24.79</c:v>
                </c:pt>
                <c:pt idx="278">
                  <c:v>24.75</c:v>
                </c:pt>
                <c:pt idx="279">
                  <c:v>24.71</c:v>
                </c:pt>
                <c:pt idx="280">
                  <c:v>24.66</c:v>
                </c:pt>
                <c:pt idx="281">
                  <c:v>24.73</c:v>
                </c:pt>
                <c:pt idx="282">
                  <c:v>24.71</c:v>
                </c:pt>
                <c:pt idx="283">
                  <c:v>24.67</c:v>
                </c:pt>
                <c:pt idx="284">
                  <c:v>24.7</c:v>
                </c:pt>
                <c:pt idx="285">
                  <c:v>24.72</c:v>
                </c:pt>
                <c:pt idx="286">
                  <c:v>24.85</c:v>
                </c:pt>
                <c:pt idx="287">
                  <c:v>24.81</c:v>
                </c:pt>
                <c:pt idx="288">
                  <c:v>24.77</c:v>
                </c:pt>
                <c:pt idx="289">
                  <c:v>24.76</c:v>
                </c:pt>
                <c:pt idx="290">
                  <c:v>24.73</c:v>
                </c:pt>
                <c:pt idx="291">
                  <c:v>24.74</c:v>
                </c:pt>
                <c:pt idx="292">
                  <c:v>24.71</c:v>
                </c:pt>
                <c:pt idx="293">
                  <c:v>24.76</c:v>
                </c:pt>
                <c:pt idx="294">
                  <c:v>24.73</c:v>
                </c:pt>
                <c:pt idx="295">
                  <c:v>24.69</c:v>
                </c:pt>
                <c:pt idx="296">
                  <c:v>24.65</c:v>
                </c:pt>
                <c:pt idx="297">
                  <c:v>24.62</c:v>
                </c:pt>
                <c:pt idx="298">
                  <c:v>24.58</c:v>
                </c:pt>
                <c:pt idx="299">
                  <c:v>24.58</c:v>
                </c:pt>
                <c:pt idx="300">
                  <c:v>24.64</c:v>
                </c:pt>
                <c:pt idx="301">
                  <c:v>24.62</c:v>
                </c:pt>
                <c:pt idx="302">
                  <c:v>24.59</c:v>
                </c:pt>
                <c:pt idx="303">
                  <c:v>24.57</c:v>
                </c:pt>
                <c:pt idx="304">
                  <c:v>24.53</c:v>
                </c:pt>
                <c:pt idx="305">
                  <c:v>24.53</c:v>
                </c:pt>
                <c:pt idx="306">
                  <c:v>24.5</c:v>
                </c:pt>
                <c:pt idx="307">
                  <c:v>24.46</c:v>
                </c:pt>
                <c:pt idx="308">
                  <c:v>24.43</c:v>
                </c:pt>
                <c:pt idx="309">
                  <c:v>24.41</c:v>
                </c:pt>
                <c:pt idx="310">
                  <c:v>24.44</c:v>
                </c:pt>
                <c:pt idx="311">
                  <c:v>24.41</c:v>
                </c:pt>
                <c:pt idx="312">
                  <c:v>24.37</c:v>
                </c:pt>
                <c:pt idx="313">
                  <c:v>24.36</c:v>
                </c:pt>
                <c:pt idx="314">
                  <c:v>24.33</c:v>
                </c:pt>
                <c:pt idx="315">
                  <c:v>24.3</c:v>
                </c:pt>
                <c:pt idx="316">
                  <c:v>24.27</c:v>
                </c:pt>
                <c:pt idx="317">
                  <c:v>24.25</c:v>
                </c:pt>
                <c:pt idx="318">
                  <c:v>24.3</c:v>
                </c:pt>
                <c:pt idx="319">
                  <c:v>24.29</c:v>
                </c:pt>
                <c:pt idx="320">
                  <c:v>24.26</c:v>
                </c:pt>
                <c:pt idx="321">
                  <c:v>24.23</c:v>
                </c:pt>
                <c:pt idx="322">
                  <c:v>24.2</c:v>
                </c:pt>
                <c:pt idx="323">
                  <c:v>24.16</c:v>
                </c:pt>
                <c:pt idx="324">
                  <c:v>24.12</c:v>
                </c:pt>
                <c:pt idx="325">
                  <c:v>24.13</c:v>
                </c:pt>
                <c:pt idx="326">
                  <c:v>24.09</c:v>
                </c:pt>
                <c:pt idx="327">
                  <c:v>24.21</c:v>
                </c:pt>
                <c:pt idx="328">
                  <c:v>24.19</c:v>
                </c:pt>
                <c:pt idx="329">
                  <c:v>24.26</c:v>
                </c:pt>
                <c:pt idx="330">
                  <c:v>24.25</c:v>
                </c:pt>
                <c:pt idx="331">
                  <c:v>24.33</c:v>
                </c:pt>
                <c:pt idx="332">
                  <c:v>24.32</c:v>
                </c:pt>
                <c:pt idx="333">
                  <c:v>24.29</c:v>
                </c:pt>
                <c:pt idx="334">
                  <c:v>24.29</c:v>
                </c:pt>
                <c:pt idx="335">
                  <c:v>24.25</c:v>
                </c:pt>
                <c:pt idx="336">
                  <c:v>24.27</c:v>
                </c:pt>
                <c:pt idx="337">
                  <c:v>24.23</c:v>
                </c:pt>
                <c:pt idx="338">
                  <c:v>24.2</c:v>
                </c:pt>
                <c:pt idx="339">
                  <c:v>24.19</c:v>
                </c:pt>
                <c:pt idx="340">
                  <c:v>24.16</c:v>
                </c:pt>
                <c:pt idx="341">
                  <c:v>24.14</c:v>
                </c:pt>
                <c:pt idx="342">
                  <c:v>24.12</c:v>
                </c:pt>
                <c:pt idx="343">
                  <c:v>24.15</c:v>
                </c:pt>
                <c:pt idx="344">
                  <c:v>24.25</c:v>
                </c:pt>
                <c:pt idx="345">
                  <c:v>24.21</c:v>
                </c:pt>
                <c:pt idx="346">
                  <c:v>24.18</c:v>
                </c:pt>
                <c:pt idx="347">
                  <c:v>24.16</c:v>
                </c:pt>
                <c:pt idx="348">
                  <c:v>24.12</c:v>
                </c:pt>
                <c:pt idx="349">
                  <c:v>24.09</c:v>
                </c:pt>
                <c:pt idx="350">
                  <c:v>24.07</c:v>
                </c:pt>
                <c:pt idx="351">
                  <c:v>24.11</c:v>
                </c:pt>
                <c:pt idx="352">
                  <c:v>24.09</c:v>
                </c:pt>
                <c:pt idx="353">
                  <c:v>24.06</c:v>
                </c:pt>
                <c:pt idx="354">
                  <c:v>24.1</c:v>
                </c:pt>
                <c:pt idx="355">
                  <c:v>24.14</c:v>
                </c:pt>
                <c:pt idx="356">
                  <c:v>24.11</c:v>
                </c:pt>
                <c:pt idx="357">
                  <c:v>24.1</c:v>
                </c:pt>
                <c:pt idx="358">
                  <c:v>24.36</c:v>
                </c:pt>
                <c:pt idx="359">
                  <c:v>24.33</c:v>
                </c:pt>
                <c:pt idx="360">
                  <c:v>24.32</c:v>
                </c:pt>
                <c:pt idx="361">
                  <c:v>24.3</c:v>
                </c:pt>
                <c:pt idx="362">
                  <c:v>24.27</c:v>
                </c:pt>
                <c:pt idx="363">
                  <c:v>24.27</c:v>
                </c:pt>
                <c:pt idx="364">
                  <c:v>24.26</c:v>
                </c:pt>
                <c:pt idx="365">
                  <c:v>24.23</c:v>
                </c:pt>
                <c:pt idx="366">
                  <c:v>24.23</c:v>
                </c:pt>
                <c:pt idx="367">
                  <c:v>24.25</c:v>
                </c:pt>
                <c:pt idx="368">
                  <c:v>24.22</c:v>
                </c:pt>
                <c:pt idx="369">
                  <c:v>24.26</c:v>
                </c:pt>
                <c:pt idx="370">
                  <c:v>24.3</c:v>
                </c:pt>
                <c:pt idx="371">
                  <c:v>24.28</c:v>
                </c:pt>
                <c:pt idx="372">
                  <c:v>24.25</c:v>
                </c:pt>
                <c:pt idx="373">
                  <c:v>24.22</c:v>
                </c:pt>
                <c:pt idx="374">
                  <c:v>24.36</c:v>
                </c:pt>
                <c:pt idx="375">
                  <c:v>24.33</c:v>
                </c:pt>
                <c:pt idx="376">
                  <c:v>24.3</c:v>
                </c:pt>
                <c:pt idx="377">
                  <c:v>24.3</c:v>
                </c:pt>
                <c:pt idx="378">
                  <c:v>24.27</c:v>
                </c:pt>
                <c:pt idx="379">
                  <c:v>24.25</c:v>
                </c:pt>
                <c:pt idx="380">
                  <c:v>24.27</c:v>
                </c:pt>
                <c:pt idx="381">
                  <c:v>24.31</c:v>
                </c:pt>
                <c:pt idx="382">
                  <c:v>24.3</c:v>
                </c:pt>
                <c:pt idx="383">
                  <c:v>24.29</c:v>
                </c:pt>
                <c:pt idx="384">
                  <c:v>24.27</c:v>
                </c:pt>
                <c:pt idx="385">
                  <c:v>24.25</c:v>
                </c:pt>
                <c:pt idx="386">
                  <c:v>24.26</c:v>
                </c:pt>
                <c:pt idx="387">
                  <c:v>24.26</c:v>
                </c:pt>
                <c:pt idx="388">
                  <c:v>24.25</c:v>
                </c:pt>
                <c:pt idx="389">
                  <c:v>24.22</c:v>
                </c:pt>
                <c:pt idx="390">
                  <c:v>24.39</c:v>
                </c:pt>
                <c:pt idx="391">
                  <c:v>24.43</c:v>
                </c:pt>
                <c:pt idx="392">
                  <c:v>24.4</c:v>
                </c:pt>
                <c:pt idx="393">
                  <c:v>24.37</c:v>
                </c:pt>
                <c:pt idx="394">
                  <c:v>24.4</c:v>
                </c:pt>
                <c:pt idx="395">
                  <c:v>24.37</c:v>
                </c:pt>
                <c:pt idx="396">
                  <c:v>24.4</c:v>
                </c:pt>
                <c:pt idx="397">
                  <c:v>24.37</c:v>
                </c:pt>
                <c:pt idx="398">
                  <c:v>24.35</c:v>
                </c:pt>
                <c:pt idx="399">
                  <c:v>24.37</c:v>
                </c:pt>
                <c:pt idx="400">
                  <c:v>24.34</c:v>
                </c:pt>
                <c:pt idx="401">
                  <c:v>24.32</c:v>
                </c:pt>
                <c:pt idx="402">
                  <c:v>24.29</c:v>
                </c:pt>
                <c:pt idx="403">
                  <c:v>24.27</c:v>
                </c:pt>
                <c:pt idx="404">
                  <c:v>24.26</c:v>
                </c:pt>
                <c:pt idx="405">
                  <c:v>24.26</c:v>
                </c:pt>
                <c:pt idx="406">
                  <c:v>24.23</c:v>
                </c:pt>
                <c:pt idx="407">
                  <c:v>24.21</c:v>
                </c:pt>
                <c:pt idx="408">
                  <c:v>24.19</c:v>
                </c:pt>
                <c:pt idx="409">
                  <c:v>24.16</c:v>
                </c:pt>
                <c:pt idx="410">
                  <c:v>24.14</c:v>
                </c:pt>
                <c:pt idx="411">
                  <c:v>24.15</c:v>
                </c:pt>
                <c:pt idx="412">
                  <c:v>24.12</c:v>
                </c:pt>
                <c:pt idx="413">
                  <c:v>24.13</c:v>
                </c:pt>
                <c:pt idx="414">
                  <c:v>24.1</c:v>
                </c:pt>
                <c:pt idx="415">
                  <c:v>24.08</c:v>
                </c:pt>
                <c:pt idx="416">
                  <c:v>24.08</c:v>
                </c:pt>
                <c:pt idx="417">
                  <c:v>24.13</c:v>
                </c:pt>
                <c:pt idx="418">
                  <c:v>24.1</c:v>
                </c:pt>
                <c:pt idx="419">
                  <c:v>24.16</c:v>
                </c:pt>
                <c:pt idx="420">
                  <c:v>24.14</c:v>
                </c:pt>
                <c:pt idx="421">
                  <c:v>24.13</c:v>
                </c:pt>
                <c:pt idx="422">
                  <c:v>24.16</c:v>
                </c:pt>
                <c:pt idx="423">
                  <c:v>24.25</c:v>
                </c:pt>
                <c:pt idx="424">
                  <c:v>24.26</c:v>
                </c:pt>
                <c:pt idx="425">
                  <c:v>24.39</c:v>
                </c:pt>
                <c:pt idx="426">
                  <c:v>24.38</c:v>
                </c:pt>
                <c:pt idx="427">
                  <c:v>24.4</c:v>
                </c:pt>
                <c:pt idx="428">
                  <c:v>24.37</c:v>
                </c:pt>
                <c:pt idx="429">
                  <c:v>24.4</c:v>
                </c:pt>
                <c:pt idx="430">
                  <c:v>24.37</c:v>
                </c:pt>
                <c:pt idx="431">
                  <c:v>24.35</c:v>
                </c:pt>
                <c:pt idx="432">
                  <c:v>24.32</c:v>
                </c:pt>
                <c:pt idx="433">
                  <c:v>24.32</c:v>
                </c:pt>
                <c:pt idx="434">
                  <c:v>24.3</c:v>
                </c:pt>
                <c:pt idx="435">
                  <c:v>24.31</c:v>
                </c:pt>
                <c:pt idx="436">
                  <c:v>24.29</c:v>
                </c:pt>
                <c:pt idx="437">
                  <c:v>24.26</c:v>
                </c:pt>
                <c:pt idx="438">
                  <c:v>24.4</c:v>
                </c:pt>
                <c:pt idx="439">
                  <c:v>24.39</c:v>
                </c:pt>
                <c:pt idx="440">
                  <c:v>24.39</c:v>
                </c:pt>
                <c:pt idx="441">
                  <c:v>24.38</c:v>
                </c:pt>
                <c:pt idx="442">
                  <c:v>24.36</c:v>
                </c:pt>
                <c:pt idx="443">
                  <c:v>24.33</c:v>
                </c:pt>
                <c:pt idx="444">
                  <c:v>24.31</c:v>
                </c:pt>
                <c:pt idx="445">
                  <c:v>24.33</c:v>
                </c:pt>
                <c:pt idx="446">
                  <c:v>24.35</c:v>
                </c:pt>
                <c:pt idx="447">
                  <c:v>24.33</c:v>
                </c:pt>
                <c:pt idx="448">
                  <c:v>24.38</c:v>
                </c:pt>
                <c:pt idx="449">
                  <c:v>24.46</c:v>
                </c:pt>
                <c:pt idx="450">
                  <c:v>24.43</c:v>
                </c:pt>
                <c:pt idx="451">
                  <c:v>24.47</c:v>
                </c:pt>
                <c:pt idx="452">
                  <c:v>24.45</c:v>
                </c:pt>
                <c:pt idx="453">
                  <c:v>24.43</c:v>
                </c:pt>
                <c:pt idx="454">
                  <c:v>24.4</c:v>
                </c:pt>
                <c:pt idx="455">
                  <c:v>24.43</c:v>
                </c:pt>
                <c:pt idx="456">
                  <c:v>24.41</c:v>
                </c:pt>
                <c:pt idx="457">
                  <c:v>24.39</c:v>
                </c:pt>
                <c:pt idx="458">
                  <c:v>24.43</c:v>
                </c:pt>
                <c:pt idx="459">
                  <c:v>24.41</c:v>
                </c:pt>
                <c:pt idx="460">
                  <c:v>24.43</c:v>
                </c:pt>
                <c:pt idx="461">
                  <c:v>24.47</c:v>
                </c:pt>
                <c:pt idx="462">
                  <c:v>24.56</c:v>
                </c:pt>
                <c:pt idx="463">
                  <c:v>24.54</c:v>
                </c:pt>
                <c:pt idx="464">
                  <c:v>24.55</c:v>
                </c:pt>
                <c:pt idx="465">
                  <c:v>24.56</c:v>
                </c:pt>
                <c:pt idx="466">
                  <c:v>24.56</c:v>
                </c:pt>
                <c:pt idx="467">
                  <c:v>24.54</c:v>
                </c:pt>
                <c:pt idx="468">
                  <c:v>24.59</c:v>
                </c:pt>
                <c:pt idx="469">
                  <c:v>24.63</c:v>
                </c:pt>
                <c:pt idx="470">
                  <c:v>24.61</c:v>
                </c:pt>
                <c:pt idx="471">
                  <c:v>24.59</c:v>
                </c:pt>
                <c:pt idx="472">
                  <c:v>24.6</c:v>
                </c:pt>
                <c:pt idx="473">
                  <c:v>24.58</c:v>
                </c:pt>
                <c:pt idx="474">
                  <c:v>24.56</c:v>
                </c:pt>
                <c:pt idx="475">
                  <c:v>24.58</c:v>
                </c:pt>
                <c:pt idx="476">
                  <c:v>24.58</c:v>
                </c:pt>
                <c:pt idx="477">
                  <c:v>24.55</c:v>
                </c:pt>
                <c:pt idx="478">
                  <c:v>24.54</c:v>
                </c:pt>
                <c:pt idx="479">
                  <c:v>24.52</c:v>
                </c:pt>
                <c:pt idx="480">
                  <c:v>24.52</c:v>
                </c:pt>
                <c:pt idx="481">
                  <c:v>24.5</c:v>
                </c:pt>
                <c:pt idx="482">
                  <c:v>24.48</c:v>
                </c:pt>
                <c:pt idx="483">
                  <c:v>24.48</c:v>
                </c:pt>
                <c:pt idx="484">
                  <c:v>24.49</c:v>
                </c:pt>
                <c:pt idx="485">
                  <c:v>24.47</c:v>
                </c:pt>
                <c:pt idx="486">
                  <c:v>24.55</c:v>
                </c:pt>
                <c:pt idx="487">
                  <c:v>24.53</c:v>
                </c:pt>
                <c:pt idx="488">
                  <c:v>24.5</c:v>
                </c:pt>
                <c:pt idx="489">
                  <c:v>24.48</c:v>
                </c:pt>
                <c:pt idx="490">
                  <c:v>24.48</c:v>
                </c:pt>
                <c:pt idx="491">
                  <c:v>24.45</c:v>
                </c:pt>
                <c:pt idx="492">
                  <c:v>24.43</c:v>
                </c:pt>
                <c:pt idx="493">
                  <c:v>24.41</c:v>
                </c:pt>
                <c:pt idx="494">
                  <c:v>24.4</c:v>
                </c:pt>
                <c:pt idx="495">
                  <c:v>24.46</c:v>
                </c:pt>
                <c:pt idx="496">
                  <c:v>24.49</c:v>
                </c:pt>
                <c:pt idx="497">
                  <c:v>24.47</c:v>
                </c:pt>
                <c:pt idx="498">
                  <c:v>24.55</c:v>
                </c:pt>
                <c:pt idx="499">
                  <c:v>24.54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3E1-4DE0-810A-B2D8DC26508C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enc100_vcojitter1_clkperiod25000_clkjitter10_dllstationjitter0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Sheet2!$E$2:$E$502</c:f>
              <c:numCache>
                <c:formatCode>General</c:formatCode>
                <c:ptCount val="501"/>
                <c:pt idx="0">
                  <c:v>0</c:v>
                </c:pt>
                <c:pt idx="1">
                  <c:v>10.98</c:v>
                </c:pt>
                <c:pt idx="2">
                  <c:v>40.64</c:v>
                </c:pt>
                <c:pt idx="3">
                  <c:v>33.19</c:v>
                </c:pt>
                <c:pt idx="4">
                  <c:v>37.630000000000003</c:v>
                </c:pt>
                <c:pt idx="5">
                  <c:v>33.69</c:v>
                </c:pt>
                <c:pt idx="6">
                  <c:v>34.61</c:v>
                </c:pt>
                <c:pt idx="7">
                  <c:v>32.82</c:v>
                </c:pt>
                <c:pt idx="8">
                  <c:v>30.77</c:v>
                </c:pt>
                <c:pt idx="9">
                  <c:v>29.18</c:v>
                </c:pt>
                <c:pt idx="10">
                  <c:v>29.4</c:v>
                </c:pt>
                <c:pt idx="11">
                  <c:v>31.42</c:v>
                </c:pt>
                <c:pt idx="12">
                  <c:v>31.02</c:v>
                </c:pt>
                <c:pt idx="13">
                  <c:v>31.16</c:v>
                </c:pt>
                <c:pt idx="14">
                  <c:v>30.1</c:v>
                </c:pt>
                <c:pt idx="15">
                  <c:v>29.57</c:v>
                </c:pt>
                <c:pt idx="16">
                  <c:v>28.69</c:v>
                </c:pt>
                <c:pt idx="17">
                  <c:v>28.26</c:v>
                </c:pt>
                <c:pt idx="18">
                  <c:v>27.85</c:v>
                </c:pt>
                <c:pt idx="19">
                  <c:v>27.18</c:v>
                </c:pt>
                <c:pt idx="20">
                  <c:v>26.96</c:v>
                </c:pt>
                <c:pt idx="21">
                  <c:v>26.37</c:v>
                </c:pt>
                <c:pt idx="22">
                  <c:v>26.44</c:v>
                </c:pt>
                <c:pt idx="23">
                  <c:v>28.03</c:v>
                </c:pt>
                <c:pt idx="24">
                  <c:v>27.86</c:v>
                </c:pt>
                <c:pt idx="25">
                  <c:v>29.25</c:v>
                </c:pt>
                <c:pt idx="26">
                  <c:v>29.03</c:v>
                </c:pt>
                <c:pt idx="27">
                  <c:v>29.28</c:v>
                </c:pt>
                <c:pt idx="28">
                  <c:v>29.28</c:v>
                </c:pt>
                <c:pt idx="29">
                  <c:v>28.84</c:v>
                </c:pt>
                <c:pt idx="30">
                  <c:v>28.36</c:v>
                </c:pt>
                <c:pt idx="31">
                  <c:v>27.91</c:v>
                </c:pt>
                <c:pt idx="32">
                  <c:v>27.82</c:v>
                </c:pt>
                <c:pt idx="33">
                  <c:v>27.45</c:v>
                </c:pt>
                <c:pt idx="34">
                  <c:v>27.77</c:v>
                </c:pt>
                <c:pt idx="35">
                  <c:v>27.38</c:v>
                </c:pt>
                <c:pt idx="36">
                  <c:v>27.06</c:v>
                </c:pt>
                <c:pt idx="37">
                  <c:v>26.95</c:v>
                </c:pt>
                <c:pt idx="38">
                  <c:v>26.66</c:v>
                </c:pt>
                <c:pt idx="39">
                  <c:v>26.35</c:v>
                </c:pt>
                <c:pt idx="40">
                  <c:v>26.03</c:v>
                </c:pt>
                <c:pt idx="41">
                  <c:v>25.71</c:v>
                </c:pt>
                <c:pt idx="42">
                  <c:v>25.53</c:v>
                </c:pt>
                <c:pt idx="43">
                  <c:v>25.24</c:v>
                </c:pt>
                <c:pt idx="44">
                  <c:v>24.96</c:v>
                </c:pt>
                <c:pt idx="45">
                  <c:v>24.78</c:v>
                </c:pt>
                <c:pt idx="46">
                  <c:v>24.74</c:v>
                </c:pt>
                <c:pt idx="47">
                  <c:v>24.83</c:v>
                </c:pt>
                <c:pt idx="48">
                  <c:v>24.57</c:v>
                </c:pt>
                <c:pt idx="49">
                  <c:v>24.4</c:v>
                </c:pt>
                <c:pt idx="50">
                  <c:v>24.51</c:v>
                </c:pt>
                <c:pt idx="51">
                  <c:v>24.28</c:v>
                </c:pt>
                <c:pt idx="52">
                  <c:v>24.13</c:v>
                </c:pt>
                <c:pt idx="53">
                  <c:v>24.03</c:v>
                </c:pt>
                <c:pt idx="54">
                  <c:v>23.84</c:v>
                </c:pt>
                <c:pt idx="55">
                  <c:v>23.87</c:v>
                </c:pt>
                <c:pt idx="56">
                  <c:v>23.69</c:v>
                </c:pt>
                <c:pt idx="57">
                  <c:v>23.51</c:v>
                </c:pt>
                <c:pt idx="58">
                  <c:v>23.31</c:v>
                </c:pt>
                <c:pt idx="59">
                  <c:v>23.41</c:v>
                </c:pt>
                <c:pt idx="60">
                  <c:v>23.27</c:v>
                </c:pt>
                <c:pt idx="61">
                  <c:v>23.33</c:v>
                </c:pt>
                <c:pt idx="62">
                  <c:v>23.18</c:v>
                </c:pt>
                <c:pt idx="63">
                  <c:v>23.59</c:v>
                </c:pt>
                <c:pt idx="64">
                  <c:v>23.45</c:v>
                </c:pt>
                <c:pt idx="65">
                  <c:v>23.81</c:v>
                </c:pt>
                <c:pt idx="66">
                  <c:v>23.64</c:v>
                </c:pt>
                <c:pt idx="67">
                  <c:v>23.73</c:v>
                </c:pt>
                <c:pt idx="68">
                  <c:v>24.55</c:v>
                </c:pt>
                <c:pt idx="69">
                  <c:v>24.37</c:v>
                </c:pt>
                <c:pt idx="70">
                  <c:v>24.21</c:v>
                </c:pt>
                <c:pt idx="71">
                  <c:v>24.09</c:v>
                </c:pt>
                <c:pt idx="72">
                  <c:v>24.49</c:v>
                </c:pt>
                <c:pt idx="73">
                  <c:v>24.78</c:v>
                </c:pt>
                <c:pt idx="74">
                  <c:v>24.82</c:v>
                </c:pt>
                <c:pt idx="75">
                  <c:v>24.78</c:v>
                </c:pt>
                <c:pt idx="76">
                  <c:v>24.74</c:v>
                </c:pt>
                <c:pt idx="77">
                  <c:v>24.73</c:v>
                </c:pt>
                <c:pt idx="78">
                  <c:v>24.82</c:v>
                </c:pt>
                <c:pt idx="79">
                  <c:v>25.04</c:v>
                </c:pt>
                <c:pt idx="80">
                  <c:v>24.94</c:v>
                </c:pt>
                <c:pt idx="81">
                  <c:v>24.83</c:v>
                </c:pt>
                <c:pt idx="82">
                  <c:v>24.7</c:v>
                </c:pt>
                <c:pt idx="83">
                  <c:v>24.65</c:v>
                </c:pt>
                <c:pt idx="84">
                  <c:v>24.68</c:v>
                </c:pt>
                <c:pt idx="85">
                  <c:v>25.25</c:v>
                </c:pt>
                <c:pt idx="86">
                  <c:v>25.11</c:v>
                </c:pt>
                <c:pt idx="87">
                  <c:v>25.03</c:v>
                </c:pt>
                <c:pt idx="88">
                  <c:v>24.88</c:v>
                </c:pt>
                <c:pt idx="89">
                  <c:v>24.76</c:v>
                </c:pt>
                <c:pt idx="90">
                  <c:v>24.68</c:v>
                </c:pt>
                <c:pt idx="91">
                  <c:v>24.56</c:v>
                </c:pt>
                <c:pt idx="92">
                  <c:v>25</c:v>
                </c:pt>
                <c:pt idx="93">
                  <c:v>24.87</c:v>
                </c:pt>
                <c:pt idx="94">
                  <c:v>24.75</c:v>
                </c:pt>
                <c:pt idx="95">
                  <c:v>24.71</c:v>
                </c:pt>
                <c:pt idx="96">
                  <c:v>24.59</c:v>
                </c:pt>
                <c:pt idx="97">
                  <c:v>24.46</c:v>
                </c:pt>
                <c:pt idx="98">
                  <c:v>24.59</c:v>
                </c:pt>
                <c:pt idx="99">
                  <c:v>24.47</c:v>
                </c:pt>
                <c:pt idx="100">
                  <c:v>24.55</c:v>
                </c:pt>
                <c:pt idx="101">
                  <c:v>24.69</c:v>
                </c:pt>
                <c:pt idx="102">
                  <c:v>24.57</c:v>
                </c:pt>
                <c:pt idx="103">
                  <c:v>24.5</c:v>
                </c:pt>
                <c:pt idx="104">
                  <c:v>24.4</c:v>
                </c:pt>
                <c:pt idx="105">
                  <c:v>24.28</c:v>
                </c:pt>
                <c:pt idx="106">
                  <c:v>25.92</c:v>
                </c:pt>
                <c:pt idx="107">
                  <c:v>25.89</c:v>
                </c:pt>
                <c:pt idx="108">
                  <c:v>25.77</c:v>
                </c:pt>
                <c:pt idx="109">
                  <c:v>25.69</c:v>
                </c:pt>
                <c:pt idx="110">
                  <c:v>25.58</c:v>
                </c:pt>
                <c:pt idx="111">
                  <c:v>25.48</c:v>
                </c:pt>
                <c:pt idx="112">
                  <c:v>25.43</c:v>
                </c:pt>
                <c:pt idx="113">
                  <c:v>25.32</c:v>
                </c:pt>
                <c:pt idx="114">
                  <c:v>25.24</c:v>
                </c:pt>
                <c:pt idx="115">
                  <c:v>25.13</c:v>
                </c:pt>
                <c:pt idx="116">
                  <c:v>25.04</c:v>
                </c:pt>
                <c:pt idx="117">
                  <c:v>24.99</c:v>
                </c:pt>
                <c:pt idx="118">
                  <c:v>24.89</c:v>
                </c:pt>
                <c:pt idx="119">
                  <c:v>24.79</c:v>
                </c:pt>
                <c:pt idx="120">
                  <c:v>24.72</c:v>
                </c:pt>
                <c:pt idx="121">
                  <c:v>24.71</c:v>
                </c:pt>
                <c:pt idx="122">
                  <c:v>24.61</c:v>
                </c:pt>
                <c:pt idx="123">
                  <c:v>24.63</c:v>
                </c:pt>
                <c:pt idx="124">
                  <c:v>24.53</c:v>
                </c:pt>
                <c:pt idx="125">
                  <c:v>24.43</c:v>
                </c:pt>
                <c:pt idx="126">
                  <c:v>24.34</c:v>
                </c:pt>
                <c:pt idx="127">
                  <c:v>24.32</c:v>
                </c:pt>
                <c:pt idx="128">
                  <c:v>24.25</c:v>
                </c:pt>
                <c:pt idx="129">
                  <c:v>24.16</c:v>
                </c:pt>
                <c:pt idx="130">
                  <c:v>24.1</c:v>
                </c:pt>
                <c:pt idx="131">
                  <c:v>24.18</c:v>
                </c:pt>
                <c:pt idx="132">
                  <c:v>24.13</c:v>
                </c:pt>
                <c:pt idx="133">
                  <c:v>24.04</c:v>
                </c:pt>
                <c:pt idx="134">
                  <c:v>23.95</c:v>
                </c:pt>
                <c:pt idx="135">
                  <c:v>23.88</c:v>
                </c:pt>
                <c:pt idx="136">
                  <c:v>24.15</c:v>
                </c:pt>
                <c:pt idx="137">
                  <c:v>24.07</c:v>
                </c:pt>
                <c:pt idx="138">
                  <c:v>24.27</c:v>
                </c:pt>
                <c:pt idx="139">
                  <c:v>24.42</c:v>
                </c:pt>
                <c:pt idx="140">
                  <c:v>24.34</c:v>
                </c:pt>
                <c:pt idx="141">
                  <c:v>24.35</c:v>
                </c:pt>
                <c:pt idx="142">
                  <c:v>24.37</c:v>
                </c:pt>
                <c:pt idx="143">
                  <c:v>24.3</c:v>
                </c:pt>
                <c:pt idx="144">
                  <c:v>24.24</c:v>
                </c:pt>
                <c:pt idx="145">
                  <c:v>24.16</c:v>
                </c:pt>
                <c:pt idx="146">
                  <c:v>24.09</c:v>
                </c:pt>
                <c:pt idx="147">
                  <c:v>24.04</c:v>
                </c:pt>
                <c:pt idx="148">
                  <c:v>24.16</c:v>
                </c:pt>
                <c:pt idx="149">
                  <c:v>24.25</c:v>
                </c:pt>
                <c:pt idx="150">
                  <c:v>24.21</c:v>
                </c:pt>
                <c:pt idx="151">
                  <c:v>24.39</c:v>
                </c:pt>
                <c:pt idx="152">
                  <c:v>24.44</c:v>
                </c:pt>
                <c:pt idx="153">
                  <c:v>24.38</c:v>
                </c:pt>
                <c:pt idx="154">
                  <c:v>24.3</c:v>
                </c:pt>
                <c:pt idx="155">
                  <c:v>24.23</c:v>
                </c:pt>
                <c:pt idx="156">
                  <c:v>24.22</c:v>
                </c:pt>
                <c:pt idx="157">
                  <c:v>24.38</c:v>
                </c:pt>
                <c:pt idx="158">
                  <c:v>24.35</c:v>
                </c:pt>
                <c:pt idx="159">
                  <c:v>24.35</c:v>
                </c:pt>
                <c:pt idx="160">
                  <c:v>24.31</c:v>
                </c:pt>
                <c:pt idx="161">
                  <c:v>24.3</c:v>
                </c:pt>
                <c:pt idx="162">
                  <c:v>24.23</c:v>
                </c:pt>
                <c:pt idx="163">
                  <c:v>24.17</c:v>
                </c:pt>
                <c:pt idx="164">
                  <c:v>24.2</c:v>
                </c:pt>
                <c:pt idx="165">
                  <c:v>24.17</c:v>
                </c:pt>
                <c:pt idx="166">
                  <c:v>24.14</c:v>
                </c:pt>
                <c:pt idx="167">
                  <c:v>24.14</c:v>
                </c:pt>
                <c:pt idx="168">
                  <c:v>24.07</c:v>
                </c:pt>
                <c:pt idx="169">
                  <c:v>24.03</c:v>
                </c:pt>
                <c:pt idx="170">
                  <c:v>24.07</c:v>
                </c:pt>
                <c:pt idx="171">
                  <c:v>24.07</c:v>
                </c:pt>
                <c:pt idx="172">
                  <c:v>24.01</c:v>
                </c:pt>
                <c:pt idx="173">
                  <c:v>24.38</c:v>
                </c:pt>
                <c:pt idx="174">
                  <c:v>24.37</c:v>
                </c:pt>
                <c:pt idx="175">
                  <c:v>24.32</c:v>
                </c:pt>
                <c:pt idx="176">
                  <c:v>24.28</c:v>
                </c:pt>
                <c:pt idx="177">
                  <c:v>24.22</c:v>
                </c:pt>
                <c:pt idx="178">
                  <c:v>24.16</c:v>
                </c:pt>
                <c:pt idx="179">
                  <c:v>24.17</c:v>
                </c:pt>
                <c:pt idx="180">
                  <c:v>24.52</c:v>
                </c:pt>
                <c:pt idx="181">
                  <c:v>24.46</c:v>
                </c:pt>
                <c:pt idx="182">
                  <c:v>24.4</c:v>
                </c:pt>
                <c:pt idx="183">
                  <c:v>24.37</c:v>
                </c:pt>
                <c:pt idx="184">
                  <c:v>24.31</c:v>
                </c:pt>
                <c:pt idx="185">
                  <c:v>24.25</c:v>
                </c:pt>
                <c:pt idx="186">
                  <c:v>24.21</c:v>
                </c:pt>
                <c:pt idx="187">
                  <c:v>24.24</c:v>
                </c:pt>
                <c:pt idx="188">
                  <c:v>24.23</c:v>
                </c:pt>
                <c:pt idx="189">
                  <c:v>24.2</c:v>
                </c:pt>
                <c:pt idx="190">
                  <c:v>24.14</c:v>
                </c:pt>
                <c:pt idx="191">
                  <c:v>24.08</c:v>
                </c:pt>
                <c:pt idx="192">
                  <c:v>24.07</c:v>
                </c:pt>
                <c:pt idx="193">
                  <c:v>24.22</c:v>
                </c:pt>
                <c:pt idx="194">
                  <c:v>24.16</c:v>
                </c:pt>
                <c:pt idx="195">
                  <c:v>24.1</c:v>
                </c:pt>
                <c:pt idx="196">
                  <c:v>24.04</c:v>
                </c:pt>
                <c:pt idx="197">
                  <c:v>24.01</c:v>
                </c:pt>
                <c:pt idx="198">
                  <c:v>23.95</c:v>
                </c:pt>
                <c:pt idx="199">
                  <c:v>23.99</c:v>
                </c:pt>
                <c:pt idx="200">
                  <c:v>23.95</c:v>
                </c:pt>
                <c:pt idx="201">
                  <c:v>24.05</c:v>
                </c:pt>
                <c:pt idx="202">
                  <c:v>24.09</c:v>
                </c:pt>
                <c:pt idx="203">
                  <c:v>24.12</c:v>
                </c:pt>
                <c:pt idx="204">
                  <c:v>24.15</c:v>
                </c:pt>
                <c:pt idx="205">
                  <c:v>24.1</c:v>
                </c:pt>
                <c:pt idx="206">
                  <c:v>24.04</c:v>
                </c:pt>
                <c:pt idx="207">
                  <c:v>24.13</c:v>
                </c:pt>
                <c:pt idx="208">
                  <c:v>24.25</c:v>
                </c:pt>
                <c:pt idx="209">
                  <c:v>24.33</c:v>
                </c:pt>
                <c:pt idx="210">
                  <c:v>24.37</c:v>
                </c:pt>
                <c:pt idx="211">
                  <c:v>24.41</c:v>
                </c:pt>
                <c:pt idx="212">
                  <c:v>24.4</c:v>
                </c:pt>
                <c:pt idx="213">
                  <c:v>24.35</c:v>
                </c:pt>
                <c:pt idx="214">
                  <c:v>24.54</c:v>
                </c:pt>
                <c:pt idx="215">
                  <c:v>24.5</c:v>
                </c:pt>
                <c:pt idx="216">
                  <c:v>24.62</c:v>
                </c:pt>
                <c:pt idx="217">
                  <c:v>24.66</c:v>
                </c:pt>
                <c:pt idx="218">
                  <c:v>24.61</c:v>
                </c:pt>
                <c:pt idx="219">
                  <c:v>24.61</c:v>
                </c:pt>
                <c:pt idx="220">
                  <c:v>24.56</c:v>
                </c:pt>
                <c:pt idx="221">
                  <c:v>24.54</c:v>
                </c:pt>
                <c:pt idx="222">
                  <c:v>24.49</c:v>
                </c:pt>
                <c:pt idx="223">
                  <c:v>24.75</c:v>
                </c:pt>
                <c:pt idx="224">
                  <c:v>24.72</c:v>
                </c:pt>
                <c:pt idx="225">
                  <c:v>24.69</c:v>
                </c:pt>
                <c:pt idx="226">
                  <c:v>24.94</c:v>
                </c:pt>
                <c:pt idx="227">
                  <c:v>24.89</c:v>
                </c:pt>
                <c:pt idx="228">
                  <c:v>24.86</c:v>
                </c:pt>
                <c:pt idx="229">
                  <c:v>24.84</c:v>
                </c:pt>
                <c:pt idx="230">
                  <c:v>24.81</c:v>
                </c:pt>
                <c:pt idx="231">
                  <c:v>24.8</c:v>
                </c:pt>
                <c:pt idx="232">
                  <c:v>24.75</c:v>
                </c:pt>
                <c:pt idx="233">
                  <c:v>24.71</c:v>
                </c:pt>
                <c:pt idx="234">
                  <c:v>24.71</c:v>
                </c:pt>
                <c:pt idx="235">
                  <c:v>24.67</c:v>
                </c:pt>
                <c:pt idx="236">
                  <c:v>24.7</c:v>
                </c:pt>
                <c:pt idx="237">
                  <c:v>24.94</c:v>
                </c:pt>
                <c:pt idx="238">
                  <c:v>24.94</c:v>
                </c:pt>
                <c:pt idx="239">
                  <c:v>24.94</c:v>
                </c:pt>
                <c:pt idx="240">
                  <c:v>24.88</c:v>
                </c:pt>
                <c:pt idx="241">
                  <c:v>24.85</c:v>
                </c:pt>
                <c:pt idx="242">
                  <c:v>24.8</c:v>
                </c:pt>
                <c:pt idx="243">
                  <c:v>24.86</c:v>
                </c:pt>
                <c:pt idx="244">
                  <c:v>24.87</c:v>
                </c:pt>
                <c:pt idx="245">
                  <c:v>25.26</c:v>
                </c:pt>
                <c:pt idx="246">
                  <c:v>25.21</c:v>
                </c:pt>
                <c:pt idx="247">
                  <c:v>25.2</c:v>
                </c:pt>
                <c:pt idx="248">
                  <c:v>25.15</c:v>
                </c:pt>
                <c:pt idx="249">
                  <c:v>25.15</c:v>
                </c:pt>
                <c:pt idx="250">
                  <c:v>25.1</c:v>
                </c:pt>
                <c:pt idx="251">
                  <c:v>25.11</c:v>
                </c:pt>
                <c:pt idx="252">
                  <c:v>25.09</c:v>
                </c:pt>
                <c:pt idx="253">
                  <c:v>25.08</c:v>
                </c:pt>
                <c:pt idx="254">
                  <c:v>25.03</c:v>
                </c:pt>
                <c:pt idx="255">
                  <c:v>25.11</c:v>
                </c:pt>
                <c:pt idx="256">
                  <c:v>25.08</c:v>
                </c:pt>
                <c:pt idx="257">
                  <c:v>25.03</c:v>
                </c:pt>
                <c:pt idx="258">
                  <c:v>24.98</c:v>
                </c:pt>
                <c:pt idx="259">
                  <c:v>24.94</c:v>
                </c:pt>
                <c:pt idx="260">
                  <c:v>25</c:v>
                </c:pt>
                <c:pt idx="261">
                  <c:v>24.95</c:v>
                </c:pt>
                <c:pt idx="262">
                  <c:v>24.95</c:v>
                </c:pt>
                <c:pt idx="263">
                  <c:v>24.92</c:v>
                </c:pt>
                <c:pt idx="264">
                  <c:v>24.87</c:v>
                </c:pt>
                <c:pt idx="265">
                  <c:v>24.83</c:v>
                </c:pt>
                <c:pt idx="266">
                  <c:v>24.79</c:v>
                </c:pt>
                <c:pt idx="267">
                  <c:v>24.76</c:v>
                </c:pt>
                <c:pt idx="268">
                  <c:v>24.72</c:v>
                </c:pt>
                <c:pt idx="269">
                  <c:v>24.94</c:v>
                </c:pt>
                <c:pt idx="270">
                  <c:v>24.9</c:v>
                </c:pt>
                <c:pt idx="271">
                  <c:v>24.94</c:v>
                </c:pt>
                <c:pt idx="272">
                  <c:v>24.9</c:v>
                </c:pt>
                <c:pt idx="273">
                  <c:v>24.87</c:v>
                </c:pt>
                <c:pt idx="274">
                  <c:v>24.86</c:v>
                </c:pt>
                <c:pt idx="275">
                  <c:v>24.82</c:v>
                </c:pt>
                <c:pt idx="276">
                  <c:v>24.82</c:v>
                </c:pt>
                <c:pt idx="277">
                  <c:v>24.79</c:v>
                </c:pt>
                <c:pt idx="278">
                  <c:v>24.75</c:v>
                </c:pt>
                <c:pt idx="279">
                  <c:v>24.71</c:v>
                </c:pt>
                <c:pt idx="280">
                  <c:v>24.66</c:v>
                </c:pt>
                <c:pt idx="281">
                  <c:v>24.73</c:v>
                </c:pt>
                <c:pt idx="282">
                  <c:v>24.71</c:v>
                </c:pt>
                <c:pt idx="283">
                  <c:v>24.67</c:v>
                </c:pt>
                <c:pt idx="284">
                  <c:v>24.7</c:v>
                </c:pt>
                <c:pt idx="285">
                  <c:v>24.72</c:v>
                </c:pt>
                <c:pt idx="286">
                  <c:v>24.85</c:v>
                </c:pt>
                <c:pt idx="287">
                  <c:v>24.81</c:v>
                </c:pt>
                <c:pt idx="288">
                  <c:v>24.77</c:v>
                </c:pt>
                <c:pt idx="289">
                  <c:v>24.76</c:v>
                </c:pt>
                <c:pt idx="290">
                  <c:v>24.73</c:v>
                </c:pt>
                <c:pt idx="291">
                  <c:v>24.74</c:v>
                </c:pt>
                <c:pt idx="292">
                  <c:v>24.71</c:v>
                </c:pt>
                <c:pt idx="293">
                  <c:v>24.76</c:v>
                </c:pt>
                <c:pt idx="294">
                  <c:v>24.73</c:v>
                </c:pt>
                <c:pt idx="295">
                  <c:v>24.69</c:v>
                </c:pt>
                <c:pt idx="296">
                  <c:v>24.65</c:v>
                </c:pt>
                <c:pt idx="297">
                  <c:v>24.62</c:v>
                </c:pt>
                <c:pt idx="298">
                  <c:v>24.58</c:v>
                </c:pt>
                <c:pt idx="299">
                  <c:v>24.58</c:v>
                </c:pt>
                <c:pt idx="300">
                  <c:v>24.64</c:v>
                </c:pt>
                <c:pt idx="301">
                  <c:v>24.62</c:v>
                </c:pt>
                <c:pt idx="302">
                  <c:v>24.59</c:v>
                </c:pt>
                <c:pt idx="303">
                  <c:v>24.57</c:v>
                </c:pt>
                <c:pt idx="304">
                  <c:v>24.53</c:v>
                </c:pt>
                <c:pt idx="305">
                  <c:v>24.53</c:v>
                </c:pt>
                <c:pt idx="306">
                  <c:v>24.5</c:v>
                </c:pt>
                <c:pt idx="307">
                  <c:v>24.46</c:v>
                </c:pt>
                <c:pt idx="308">
                  <c:v>24.43</c:v>
                </c:pt>
                <c:pt idx="309">
                  <c:v>24.41</c:v>
                </c:pt>
                <c:pt idx="310">
                  <c:v>24.44</c:v>
                </c:pt>
                <c:pt idx="311">
                  <c:v>24.41</c:v>
                </c:pt>
                <c:pt idx="312">
                  <c:v>24.37</c:v>
                </c:pt>
                <c:pt idx="313">
                  <c:v>24.36</c:v>
                </c:pt>
                <c:pt idx="314">
                  <c:v>24.33</c:v>
                </c:pt>
                <c:pt idx="315">
                  <c:v>24.3</c:v>
                </c:pt>
                <c:pt idx="316">
                  <c:v>24.27</c:v>
                </c:pt>
                <c:pt idx="317">
                  <c:v>24.25</c:v>
                </c:pt>
                <c:pt idx="318">
                  <c:v>24.3</c:v>
                </c:pt>
                <c:pt idx="319">
                  <c:v>24.29</c:v>
                </c:pt>
                <c:pt idx="320">
                  <c:v>24.26</c:v>
                </c:pt>
                <c:pt idx="321">
                  <c:v>24.23</c:v>
                </c:pt>
                <c:pt idx="322">
                  <c:v>24.2</c:v>
                </c:pt>
                <c:pt idx="323">
                  <c:v>24.16</c:v>
                </c:pt>
                <c:pt idx="324">
                  <c:v>24.12</c:v>
                </c:pt>
                <c:pt idx="325">
                  <c:v>24.13</c:v>
                </c:pt>
                <c:pt idx="326">
                  <c:v>24.09</c:v>
                </c:pt>
                <c:pt idx="327">
                  <c:v>24.21</c:v>
                </c:pt>
                <c:pt idx="328">
                  <c:v>24.19</c:v>
                </c:pt>
                <c:pt idx="329">
                  <c:v>24.26</c:v>
                </c:pt>
                <c:pt idx="330">
                  <c:v>24.25</c:v>
                </c:pt>
                <c:pt idx="331">
                  <c:v>24.33</c:v>
                </c:pt>
                <c:pt idx="332">
                  <c:v>24.32</c:v>
                </c:pt>
                <c:pt idx="333">
                  <c:v>24.29</c:v>
                </c:pt>
                <c:pt idx="334">
                  <c:v>24.29</c:v>
                </c:pt>
                <c:pt idx="335">
                  <c:v>24.25</c:v>
                </c:pt>
                <c:pt idx="336">
                  <c:v>24.27</c:v>
                </c:pt>
                <c:pt idx="337">
                  <c:v>24.23</c:v>
                </c:pt>
                <c:pt idx="338">
                  <c:v>24.2</c:v>
                </c:pt>
                <c:pt idx="339">
                  <c:v>24.19</c:v>
                </c:pt>
                <c:pt idx="340">
                  <c:v>24.16</c:v>
                </c:pt>
                <c:pt idx="341">
                  <c:v>24.14</c:v>
                </c:pt>
                <c:pt idx="342">
                  <c:v>24.12</c:v>
                </c:pt>
                <c:pt idx="343">
                  <c:v>24.15</c:v>
                </c:pt>
                <c:pt idx="344">
                  <c:v>24.25</c:v>
                </c:pt>
                <c:pt idx="345">
                  <c:v>24.21</c:v>
                </c:pt>
                <c:pt idx="346">
                  <c:v>24.18</c:v>
                </c:pt>
                <c:pt idx="347">
                  <c:v>24.16</c:v>
                </c:pt>
                <c:pt idx="348">
                  <c:v>24.12</c:v>
                </c:pt>
                <c:pt idx="349">
                  <c:v>24.09</c:v>
                </c:pt>
                <c:pt idx="350">
                  <c:v>24.07</c:v>
                </c:pt>
                <c:pt idx="351">
                  <c:v>24.11</c:v>
                </c:pt>
                <c:pt idx="352">
                  <c:v>24.09</c:v>
                </c:pt>
                <c:pt idx="353">
                  <c:v>24.06</c:v>
                </c:pt>
                <c:pt idx="354">
                  <c:v>24.1</c:v>
                </c:pt>
                <c:pt idx="355">
                  <c:v>24.14</c:v>
                </c:pt>
                <c:pt idx="356">
                  <c:v>24.11</c:v>
                </c:pt>
                <c:pt idx="357">
                  <c:v>24.1</c:v>
                </c:pt>
                <c:pt idx="358">
                  <c:v>24.36</c:v>
                </c:pt>
                <c:pt idx="359">
                  <c:v>24.33</c:v>
                </c:pt>
                <c:pt idx="360">
                  <c:v>24.32</c:v>
                </c:pt>
                <c:pt idx="361">
                  <c:v>24.3</c:v>
                </c:pt>
                <c:pt idx="362">
                  <c:v>24.27</c:v>
                </c:pt>
                <c:pt idx="363">
                  <c:v>24.27</c:v>
                </c:pt>
                <c:pt idx="364">
                  <c:v>24.26</c:v>
                </c:pt>
                <c:pt idx="365">
                  <c:v>24.23</c:v>
                </c:pt>
                <c:pt idx="366">
                  <c:v>24.23</c:v>
                </c:pt>
                <c:pt idx="367">
                  <c:v>24.25</c:v>
                </c:pt>
                <c:pt idx="368">
                  <c:v>24.22</c:v>
                </c:pt>
                <c:pt idx="369">
                  <c:v>24.26</c:v>
                </c:pt>
                <c:pt idx="370">
                  <c:v>24.3</c:v>
                </c:pt>
                <c:pt idx="371">
                  <c:v>24.28</c:v>
                </c:pt>
                <c:pt idx="372">
                  <c:v>24.25</c:v>
                </c:pt>
                <c:pt idx="373">
                  <c:v>24.22</c:v>
                </c:pt>
                <c:pt idx="374">
                  <c:v>24.36</c:v>
                </c:pt>
                <c:pt idx="375">
                  <c:v>24.33</c:v>
                </c:pt>
                <c:pt idx="376">
                  <c:v>24.3</c:v>
                </c:pt>
                <c:pt idx="377">
                  <c:v>24.3</c:v>
                </c:pt>
                <c:pt idx="378">
                  <c:v>24.27</c:v>
                </c:pt>
                <c:pt idx="379">
                  <c:v>24.25</c:v>
                </c:pt>
                <c:pt idx="380">
                  <c:v>24.27</c:v>
                </c:pt>
                <c:pt idx="381">
                  <c:v>24.31</c:v>
                </c:pt>
                <c:pt idx="382">
                  <c:v>24.3</c:v>
                </c:pt>
                <c:pt idx="383">
                  <c:v>24.29</c:v>
                </c:pt>
                <c:pt idx="384">
                  <c:v>24.27</c:v>
                </c:pt>
                <c:pt idx="385">
                  <c:v>24.25</c:v>
                </c:pt>
                <c:pt idx="386">
                  <c:v>24.26</c:v>
                </c:pt>
                <c:pt idx="387">
                  <c:v>24.26</c:v>
                </c:pt>
                <c:pt idx="388">
                  <c:v>24.25</c:v>
                </c:pt>
                <c:pt idx="389">
                  <c:v>24.22</c:v>
                </c:pt>
                <c:pt idx="390">
                  <c:v>24.39</c:v>
                </c:pt>
                <c:pt idx="391">
                  <c:v>24.43</c:v>
                </c:pt>
                <c:pt idx="392">
                  <c:v>24.4</c:v>
                </c:pt>
                <c:pt idx="393">
                  <c:v>24.37</c:v>
                </c:pt>
                <c:pt idx="394">
                  <c:v>24.4</c:v>
                </c:pt>
                <c:pt idx="395">
                  <c:v>24.37</c:v>
                </c:pt>
                <c:pt idx="396">
                  <c:v>24.4</c:v>
                </c:pt>
                <c:pt idx="397">
                  <c:v>24.37</c:v>
                </c:pt>
                <c:pt idx="398">
                  <c:v>24.35</c:v>
                </c:pt>
                <c:pt idx="399">
                  <c:v>24.37</c:v>
                </c:pt>
                <c:pt idx="400">
                  <c:v>24.34</c:v>
                </c:pt>
                <c:pt idx="401">
                  <c:v>24.32</c:v>
                </c:pt>
                <c:pt idx="402">
                  <c:v>24.29</c:v>
                </c:pt>
                <c:pt idx="403">
                  <c:v>24.27</c:v>
                </c:pt>
                <c:pt idx="404">
                  <c:v>24.26</c:v>
                </c:pt>
                <c:pt idx="405">
                  <c:v>24.26</c:v>
                </c:pt>
                <c:pt idx="406">
                  <c:v>24.23</c:v>
                </c:pt>
                <c:pt idx="407">
                  <c:v>24.21</c:v>
                </c:pt>
                <c:pt idx="408">
                  <c:v>24.19</c:v>
                </c:pt>
                <c:pt idx="409">
                  <c:v>24.16</c:v>
                </c:pt>
                <c:pt idx="410">
                  <c:v>24.14</c:v>
                </c:pt>
                <c:pt idx="411">
                  <c:v>24.15</c:v>
                </c:pt>
                <c:pt idx="412">
                  <c:v>24.12</c:v>
                </c:pt>
                <c:pt idx="413">
                  <c:v>24.13</c:v>
                </c:pt>
                <c:pt idx="414">
                  <c:v>24.1</c:v>
                </c:pt>
                <c:pt idx="415">
                  <c:v>24.08</c:v>
                </c:pt>
                <c:pt idx="416">
                  <c:v>24.08</c:v>
                </c:pt>
                <c:pt idx="417">
                  <c:v>24.13</c:v>
                </c:pt>
                <c:pt idx="418">
                  <c:v>24.1</c:v>
                </c:pt>
                <c:pt idx="419">
                  <c:v>24.16</c:v>
                </c:pt>
                <c:pt idx="420">
                  <c:v>24.14</c:v>
                </c:pt>
                <c:pt idx="421">
                  <c:v>24.13</c:v>
                </c:pt>
                <c:pt idx="422">
                  <c:v>24.16</c:v>
                </c:pt>
                <c:pt idx="423">
                  <c:v>24.25</c:v>
                </c:pt>
                <c:pt idx="424">
                  <c:v>24.26</c:v>
                </c:pt>
                <c:pt idx="425">
                  <c:v>24.39</c:v>
                </c:pt>
                <c:pt idx="426">
                  <c:v>24.38</c:v>
                </c:pt>
                <c:pt idx="427">
                  <c:v>24.4</c:v>
                </c:pt>
                <c:pt idx="428">
                  <c:v>24.37</c:v>
                </c:pt>
                <c:pt idx="429">
                  <c:v>24.4</c:v>
                </c:pt>
                <c:pt idx="430">
                  <c:v>24.37</c:v>
                </c:pt>
                <c:pt idx="431">
                  <c:v>24.35</c:v>
                </c:pt>
                <c:pt idx="432">
                  <c:v>24.32</c:v>
                </c:pt>
                <c:pt idx="433">
                  <c:v>24.32</c:v>
                </c:pt>
                <c:pt idx="434">
                  <c:v>24.3</c:v>
                </c:pt>
                <c:pt idx="435">
                  <c:v>24.31</c:v>
                </c:pt>
                <c:pt idx="436">
                  <c:v>24.29</c:v>
                </c:pt>
                <c:pt idx="437">
                  <c:v>24.26</c:v>
                </c:pt>
                <c:pt idx="438">
                  <c:v>24.4</c:v>
                </c:pt>
                <c:pt idx="439">
                  <c:v>24.39</c:v>
                </c:pt>
                <c:pt idx="440">
                  <c:v>24.39</c:v>
                </c:pt>
                <c:pt idx="441">
                  <c:v>24.38</c:v>
                </c:pt>
                <c:pt idx="442">
                  <c:v>24.36</c:v>
                </c:pt>
                <c:pt idx="443">
                  <c:v>24.33</c:v>
                </c:pt>
                <c:pt idx="444">
                  <c:v>24.31</c:v>
                </c:pt>
                <c:pt idx="445">
                  <c:v>24.33</c:v>
                </c:pt>
                <c:pt idx="446">
                  <c:v>24.35</c:v>
                </c:pt>
                <c:pt idx="447">
                  <c:v>24.33</c:v>
                </c:pt>
                <c:pt idx="448">
                  <c:v>24.38</c:v>
                </c:pt>
                <c:pt idx="449">
                  <c:v>24.46</c:v>
                </c:pt>
                <c:pt idx="450">
                  <c:v>24.43</c:v>
                </c:pt>
                <c:pt idx="451">
                  <c:v>24.47</c:v>
                </c:pt>
                <c:pt idx="452">
                  <c:v>24.45</c:v>
                </c:pt>
                <c:pt idx="453">
                  <c:v>24.43</c:v>
                </c:pt>
                <c:pt idx="454">
                  <c:v>24.4</c:v>
                </c:pt>
                <c:pt idx="455">
                  <c:v>24.43</c:v>
                </c:pt>
                <c:pt idx="456">
                  <c:v>24.41</c:v>
                </c:pt>
                <c:pt idx="457">
                  <c:v>24.39</c:v>
                </c:pt>
                <c:pt idx="458">
                  <c:v>24.43</c:v>
                </c:pt>
                <c:pt idx="459">
                  <c:v>24.41</c:v>
                </c:pt>
                <c:pt idx="460">
                  <c:v>24.43</c:v>
                </c:pt>
                <c:pt idx="461">
                  <c:v>24.47</c:v>
                </c:pt>
                <c:pt idx="462">
                  <c:v>24.56</c:v>
                </c:pt>
                <c:pt idx="463">
                  <c:v>24.54</c:v>
                </c:pt>
                <c:pt idx="464">
                  <c:v>24.55</c:v>
                </c:pt>
                <c:pt idx="465">
                  <c:v>24.56</c:v>
                </c:pt>
                <c:pt idx="466">
                  <c:v>24.56</c:v>
                </c:pt>
                <c:pt idx="467">
                  <c:v>24.54</c:v>
                </c:pt>
                <c:pt idx="468">
                  <c:v>24.59</c:v>
                </c:pt>
                <c:pt idx="469">
                  <c:v>24.63</c:v>
                </c:pt>
                <c:pt idx="470">
                  <c:v>24.61</c:v>
                </c:pt>
                <c:pt idx="471">
                  <c:v>24.59</c:v>
                </c:pt>
                <c:pt idx="472">
                  <c:v>24.6</c:v>
                </c:pt>
                <c:pt idx="473">
                  <c:v>24.58</c:v>
                </c:pt>
                <c:pt idx="474">
                  <c:v>24.56</c:v>
                </c:pt>
                <c:pt idx="475">
                  <c:v>24.58</c:v>
                </c:pt>
                <c:pt idx="476">
                  <c:v>24.58</c:v>
                </c:pt>
                <c:pt idx="477">
                  <c:v>24.55</c:v>
                </c:pt>
                <c:pt idx="478">
                  <c:v>24.54</c:v>
                </c:pt>
                <c:pt idx="479">
                  <c:v>24.52</c:v>
                </c:pt>
                <c:pt idx="480">
                  <c:v>24.52</c:v>
                </c:pt>
                <c:pt idx="481">
                  <c:v>24.5</c:v>
                </c:pt>
                <c:pt idx="482">
                  <c:v>24.48</c:v>
                </c:pt>
                <c:pt idx="483">
                  <c:v>24.48</c:v>
                </c:pt>
                <c:pt idx="484">
                  <c:v>24.49</c:v>
                </c:pt>
                <c:pt idx="485">
                  <c:v>24.47</c:v>
                </c:pt>
                <c:pt idx="486">
                  <c:v>24.55</c:v>
                </c:pt>
                <c:pt idx="487">
                  <c:v>24.53</c:v>
                </c:pt>
                <c:pt idx="488">
                  <c:v>24.5</c:v>
                </c:pt>
                <c:pt idx="489">
                  <c:v>24.48</c:v>
                </c:pt>
                <c:pt idx="490">
                  <c:v>24.48</c:v>
                </c:pt>
                <c:pt idx="491">
                  <c:v>24.45</c:v>
                </c:pt>
                <c:pt idx="492">
                  <c:v>24.43</c:v>
                </c:pt>
                <c:pt idx="493">
                  <c:v>24.41</c:v>
                </c:pt>
                <c:pt idx="494">
                  <c:v>24.4</c:v>
                </c:pt>
                <c:pt idx="495">
                  <c:v>24.46</c:v>
                </c:pt>
                <c:pt idx="496">
                  <c:v>24.49</c:v>
                </c:pt>
                <c:pt idx="497">
                  <c:v>24.47</c:v>
                </c:pt>
                <c:pt idx="498">
                  <c:v>24.55</c:v>
                </c:pt>
                <c:pt idx="499">
                  <c:v>24.54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3E1-4DE0-810A-B2D8DC26508C}"/>
            </c:ext>
          </c:extLst>
        </c:ser>
        <c:ser>
          <c:idx val="4"/>
          <c:order val="4"/>
          <c:tx>
            <c:strRef>
              <c:f>Sheet2!$F$1</c:f>
              <c:strCache>
                <c:ptCount val="1"/>
                <c:pt idx="0">
                  <c:v>enc100_vcojitter1_clkperiod25000_clkjitter10_dllstationjitter2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Sheet2!$F$2:$F$502</c:f>
              <c:numCache>
                <c:formatCode>General</c:formatCode>
                <c:ptCount val="501"/>
                <c:pt idx="0">
                  <c:v>0</c:v>
                </c:pt>
                <c:pt idx="1">
                  <c:v>24.71</c:v>
                </c:pt>
                <c:pt idx="2">
                  <c:v>25.87</c:v>
                </c:pt>
                <c:pt idx="3">
                  <c:v>21.21</c:v>
                </c:pt>
                <c:pt idx="4">
                  <c:v>23.29</c:v>
                </c:pt>
                <c:pt idx="5">
                  <c:v>26.31</c:v>
                </c:pt>
                <c:pt idx="6">
                  <c:v>31.83</c:v>
                </c:pt>
                <c:pt idx="7">
                  <c:v>30.48</c:v>
                </c:pt>
                <c:pt idx="8">
                  <c:v>28.57</c:v>
                </c:pt>
                <c:pt idx="9">
                  <c:v>29.73</c:v>
                </c:pt>
                <c:pt idx="10">
                  <c:v>29.07</c:v>
                </c:pt>
                <c:pt idx="11">
                  <c:v>30.99</c:v>
                </c:pt>
                <c:pt idx="12">
                  <c:v>30.17</c:v>
                </c:pt>
                <c:pt idx="13">
                  <c:v>30.36</c:v>
                </c:pt>
                <c:pt idx="14">
                  <c:v>29.32</c:v>
                </c:pt>
                <c:pt idx="15">
                  <c:v>29.24</c:v>
                </c:pt>
                <c:pt idx="16">
                  <c:v>28.38</c:v>
                </c:pt>
                <c:pt idx="17">
                  <c:v>28.99</c:v>
                </c:pt>
                <c:pt idx="18">
                  <c:v>28.38</c:v>
                </c:pt>
                <c:pt idx="19">
                  <c:v>27.66</c:v>
                </c:pt>
                <c:pt idx="20">
                  <c:v>26.98</c:v>
                </c:pt>
                <c:pt idx="21">
                  <c:v>27.97</c:v>
                </c:pt>
                <c:pt idx="22">
                  <c:v>27.88</c:v>
                </c:pt>
                <c:pt idx="23">
                  <c:v>27.6</c:v>
                </c:pt>
                <c:pt idx="24">
                  <c:v>27.02</c:v>
                </c:pt>
                <c:pt idx="25">
                  <c:v>28.16</c:v>
                </c:pt>
                <c:pt idx="26">
                  <c:v>28.02</c:v>
                </c:pt>
                <c:pt idx="27">
                  <c:v>27.58</c:v>
                </c:pt>
                <c:pt idx="28">
                  <c:v>28.05</c:v>
                </c:pt>
                <c:pt idx="29">
                  <c:v>27.65</c:v>
                </c:pt>
                <c:pt idx="30">
                  <c:v>27.32</c:v>
                </c:pt>
                <c:pt idx="31">
                  <c:v>27.03</c:v>
                </c:pt>
                <c:pt idx="32">
                  <c:v>27.67</c:v>
                </c:pt>
                <c:pt idx="33">
                  <c:v>27.28</c:v>
                </c:pt>
                <c:pt idx="34">
                  <c:v>27.53</c:v>
                </c:pt>
                <c:pt idx="35">
                  <c:v>27.13</c:v>
                </c:pt>
                <c:pt idx="36">
                  <c:v>26.78</c:v>
                </c:pt>
                <c:pt idx="37">
                  <c:v>26.5</c:v>
                </c:pt>
                <c:pt idx="38">
                  <c:v>26.17</c:v>
                </c:pt>
                <c:pt idx="39">
                  <c:v>25.96</c:v>
                </c:pt>
                <c:pt idx="40">
                  <c:v>25.71</c:v>
                </c:pt>
                <c:pt idx="41">
                  <c:v>25.71</c:v>
                </c:pt>
                <c:pt idx="42">
                  <c:v>26.18</c:v>
                </c:pt>
                <c:pt idx="43">
                  <c:v>25.96</c:v>
                </c:pt>
                <c:pt idx="44">
                  <c:v>25.68</c:v>
                </c:pt>
                <c:pt idx="45">
                  <c:v>25.47</c:v>
                </c:pt>
                <c:pt idx="46">
                  <c:v>25.41</c:v>
                </c:pt>
                <c:pt idx="47">
                  <c:v>25.39</c:v>
                </c:pt>
                <c:pt idx="48">
                  <c:v>25.19</c:v>
                </c:pt>
                <c:pt idx="49">
                  <c:v>25.01</c:v>
                </c:pt>
                <c:pt idx="50">
                  <c:v>24.77</c:v>
                </c:pt>
                <c:pt idx="51">
                  <c:v>24.66</c:v>
                </c:pt>
                <c:pt idx="52">
                  <c:v>24.56</c:v>
                </c:pt>
                <c:pt idx="53">
                  <c:v>24.33</c:v>
                </c:pt>
                <c:pt idx="54">
                  <c:v>24.28</c:v>
                </c:pt>
                <c:pt idx="55">
                  <c:v>24.18</c:v>
                </c:pt>
                <c:pt idx="56">
                  <c:v>23.99</c:v>
                </c:pt>
                <c:pt idx="57">
                  <c:v>23.97</c:v>
                </c:pt>
                <c:pt idx="58">
                  <c:v>23.81</c:v>
                </c:pt>
                <c:pt idx="59">
                  <c:v>23.6</c:v>
                </c:pt>
                <c:pt idx="60">
                  <c:v>23.75</c:v>
                </c:pt>
                <c:pt idx="61">
                  <c:v>23.6</c:v>
                </c:pt>
                <c:pt idx="62">
                  <c:v>23.42</c:v>
                </c:pt>
                <c:pt idx="63">
                  <c:v>23.84</c:v>
                </c:pt>
                <c:pt idx="64">
                  <c:v>23.81</c:v>
                </c:pt>
                <c:pt idx="65">
                  <c:v>23.62</c:v>
                </c:pt>
                <c:pt idx="66">
                  <c:v>23.44</c:v>
                </c:pt>
                <c:pt idx="67">
                  <c:v>23.41</c:v>
                </c:pt>
                <c:pt idx="68">
                  <c:v>23.85</c:v>
                </c:pt>
                <c:pt idx="69">
                  <c:v>23.71</c:v>
                </c:pt>
                <c:pt idx="70">
                  <c:v>23.79</c:v>
                </c:pt>
                <c:pt idx="71">
                  <c:v>24.05</c:v>
                </c:pt>
                <c:pt idx="72">
                  <c:v>24.87</c:v>
                </c:pt>
                <c:pt idx="73">
                  <c:v>24.75</c:v>
                </c:pt>
                <c:pt idx="74">
                  <c:v>25.08</c:v>
                </c:pt>
                <c:pt idx="75">
                  <c:v>24.94</c:v>
                </c:pt>
                <c:pt idx="76">
                  <c:v>24.83</c:v>
                </c:pt>
                <c:pt idx="77">
                  <c:v>25.12</c:v>
                </c:pt>
                <c:pt idx="78">
                  <c:v>24.97</c:v>
                </c:pt>
                <c:pt idx="79">
                  <c:v>25.12</c:v>
                </c:pt>
                <c:pt idx="80">
                  <c:v>24.99</c:v>
                </c:pt>
                <c:pt idx="81">
                  <c:v>24.98</c:v>
                </c:pt>
                <c:pt idx="82">
                  <c:v>24.86</c:v>
                </c:pt>
                <c:pt idx="83">
                  <c:v>24.76</c:v>
                </c:pt>
                <c:pt idx="84">
                  <c:v>24.62</c:v>
                </c:pt>
                <c:pt idx="85">
                  <c:v>25.18</c:v>
                </c:pt>
                <c:pt idx="86">
                  <c:v>25.04</c:v>
                </c:pt>
                <c:pt idx="87">
                  <c:v>25.18</c:v>
                </c:pt>
                <c:pt idx="88">
                  <c:v>25.04</c:v>
                </c:pt>
                <c:pt idx="89">
                  <c:v>25.02</c:v>
                </c:pt>
                <c:pt idx="90">
                  <c:v>24.92</c:v>
                </c:pt>
                <c:pt idx="91">
                  <c:v>24.87</c:v>
                </c:pt>
                <c:pt idx="92">
                  <c:v>24.87</c:v>
                </c:pt>
                <c:pt idx="93">
                  <c:v>24.74</c:v>
                </c:pt>
                <c:pt idx="94">
                  <c:v>24.64</c:v>
                </c:pt>
                <c:pt idx="95">
                  <c:v>25.02</c:v>
                </c:pt>
                <c:pt idx="96">
                  <c:v>24.94</c:v>
                </c:pt>
                <c:pt idx="97">
                  <c:v>24.84</c:v>
                </c:pt>
                <c:pt idx="98">
                  <c:v>24.72</c:v>
                </c:pt>
                <c:pt idx="99">
                  <c:v>24.62</c:v>
                </c:pt>
                <c:pt idx="100">
                  <c:v>24.51</c:v>
                </c:pt>
                <c:pt idx="101">
                  <c:v>24.47</c:v>
                </c:pt>
                <c:pt idx="102">
                  <c:v>24.51</c:v>
                </c:pt>
                <c:pt idx="103">
                  <c:v>24.49</c:v>
                </c:pt>
                <c:pt idx="104">
                  <c:v>24.38</c:v>
                </c:pt>
                <c:pt idx="105">
                  <c:v>24.27</c:v>
                </c:pt>
                <c:pt idx="106">
                  <c:v>26.25</c:v>
                </c:pt>
                <c:pt idx="107">
                  <c:v>26.13</c:v>
                </c:pt>
                <c:pt idx="108">
                  <c:v>26.12</c:v>
                </c:pt>
                <c:pt idx="109">
                  <c:v>26.01</c:v>
                </c:pt>
                <c:pt idx="110">
                  <c:v>25.9</c:v>
                </c:pt>
                <c:pt idx="111">
                  <c:v>25.78</c:v>
                </c:pt>
                <c:pt idx="112">
                  <c:v>25.68</c:v>
                </c:pt>
                <c:pt idx="113">
                  <c:v>25.57</c:v>
                </c:pt>
                <c:pt idx="114">
                  <c:v>25.46</c:v>
                </c:pt>
                <c:pt idx="115">
                  <c:v>25.61</c:v>
                </c:pt>
                <c:pt idx="116">
                  <c:v>25.51</c:v>
                </c:pt>
                <c:pt idx="117">
                  <c:v>25.46</c:v>
                </c:pt>
                <c:pt idx="118">
                  <c:v>25.36</c:v>
                </c:pt>
                <c:pt idx="119">
                  <c:v>25.27</c:v>
                </c:pt>
                <c:pt idx="120">
                  <c:v>25.19</c:v>
                </c:pt>
                <c:pt idx="121">
                  <c:v>25.11</c:v>
                </c:pt>
                <c:pt idx="122">
                  <c:v>25.01</c:v>
                </c:pt>
                <c:pt idx="123">
                  <c:v>24.94</c:v>
                </c:pt>
                <c:pt idx="124">
                  <c:v>24.86</c:v>
                </c:pt>
                <c:pt idx="125">
                  <c:v>24.79</c:v>
                </c:pt>
                <c:pt idx="126">
                  <c:v>24.7</c:v>
                </c:pt>
                <c:pt idx="127">
                  <c:v>24.69</c:v>
                </c:pt>
                <c:pt idx="128">
                  <c:v>24.61</c:v>
                </c:pt>
                <c:pt idx="129">
                  <c:v>24.64</c:v>
                </c:pt>
                <c:pt idx="130">
                  <c:v>24.62</c:v>
                </c:pt>
                <c:pt idx="131">
                  <c:v>24.54</c:v>
                </c:pt>
                <c:pt idx="132">
                  <c:v>24.54</c:v>
                </c:pt>
                <c:pt idx="133">
                  <c:v>24.44</c:v>
                </c:pt>
                <c:pt idx="134">
                  <c:v>24.35</c:v>
                </c:pt>
                <c:pt idx="135">
                  <c:v>24.27</c:v>
                </c:pt>
                <c:pt idx="136">
                  <c:v>24.41</c:v>
                </c:pt>
                <c:pt idx="137">
                  <c:v>24.38</c:v>
                </c:pt>
                <c:pt idx="138">
                  <c:v>24.4</c:v>
                </c:pt>
                <c:pt idx="139">
                  <c:v>24.43</c:v>
                </c:pt>
                <c:pt idx="140">
                  <c:v>24.43</c:v>
                </c:pt>
                <c:pt idx="141">
                  <c:v>24.35</c:v>
                </c:pt>
                <c:pt idx="142">
                  <c:v>24.3</c:v>
                </c:pt>
                <c:pt idx="143">
                  <c:v>24.21</c:v>
                </c:pt>
                <c:pt idx="144">
                  <c:v>24.15</c:v>
                </c:pt>
                <c:pt idx="145">
                  <c:v>24.1</c:v>
                </c:pt>
                <c:pt idx="146">
                  <c:v>24.02</c:v>
                </c:pt>
                <c:pt idx="147">
                  <c:v>23.98</c:v>
                </c:pt>
                <c:pt idx="148">
                  <c:v>24.26</c:v>
                </c:pt>
                <c:pt idx="149">
                  <c:v>24.17</c:v>
                </c:pt>
                <c:pt idx="150">
                  <c:v>24.14</c:v>
                </c:pt>
                <c:pt idx="151">
                  <c:v>24.38</c:v>
                </c:pt>
                <c:pt idx="152">
                  <c:v>24.56</c:v>
                </c:pt>
                <c:pt idx="153">
                  <c:v>24.55</c:v>
                </c:pt>
                <c:pt idx="154">
                  <c:v>24.47</c:v>
                </c:pt>
                <c:pt idx="155">
                  <c:v>24.59</c:v>
                </c:pt>
                <c:pt idx="156">
                  <c:v>24.51</c:v>
                </c:pt>
                <c:pt idx="157">
                  <c:v>24.7</c:v>
                </c:pt>
                <c:pt idx="158">
                  <c:v>24.79</c:v>
                </c:pt>
                <c:pt idx="159">
                  <c:v>24.72</c:v>
                </c:pt>
                <c:pt idx="160">
                  <c:v>24.64</c:v>
                </c:pt>
                <c:pt idx="161">
                  <c:v>24.57</c:v>
                </c:pt>
                <c:pt idx="162">
                  <c:v>24.58</c:v>
                </c:pt>
                <c:pt idx="163">
                  <c:v>24.5</c:v>
                </c:pt>
                <c:pt idx="164">
                  <c:v>24.49</c:v>
                </c:pt>
                <c:pt idx="165">
                  <c:v>24.41</c:v>
                </c:pt>
                <c:pt idx="166">
                  <c:v>24.34</c:v>
                </c:pt>
                <c:pt idx="167">
                  <c:v>24.43</c:v>
                </c:pt>
                <c:pt idx="168">
                  <c:v>24.35</c:v>
                </c:pt>
                <c:pt idx="169">
                  <c:v>24.28</c:v>
                </c:pt>
                <c:pt idx="170">
                  <c:v>24.49</c:v>
                </c:pt>
                <c:pt idx="171">
                  <c:v>24.42</c:v>
                </c:pt>
                <c:pt idx="172">
                  <c:v>24.45</c:v>
                </c:pt>
                <c:pt idx="173">
                  <c:v>24.76</c:v>
                </c:pt>
                <c:pt idx="174">
                  <c:v>24.7</c:v>
                </c:pt>
                <c:pt idx="175">
                  <c:v>24.7</c:v>
                </c:pt>
                <c:pt idx="176">
                  <c:v>24.89</c:v>
                </c:pt>
                <c:pt idx="177">
                  <c:v>24.82</c:v>
                </c:pt>
                <c:pt idx="178">
                  <c:v>24.76</c:v>
                </c:pt>
                <c:pt idx="179">
                  <c:v>24.78</c:v>
                </c:pt>
                <c:pt idx="180">
                  <c:v>24.9</c:v>
                </c:pt>
                <c:pt idx="181">
                  <c:v>24.83</c:v>
                </c:pt>
                <c:pt idx="182">
                  <c:v>24.78</c:v>
                </c:pt>
                <c:pt idx="183">
                  <c:v>24.73</c:v>
                </c:pt>
                <c:pt idx="184">
                  <c:v>24.71</c:v>
                </c:pt>
                <c:pt idx="185">
                  <c:v>24.67</c:v>
                </c:pt>
                <c:pt idx="186">
                  <c:v>24.77</c:v>
                </c:pt>
                <c:pt idx="187">
                  <c:v>24.78</c:v>
                </c:pt>
                <c:pt idx="188">
                  <c:v>24.95</c:v>
                </c:pt>
                <c:pt idx="189">
                  <c:v>25.04</c:v>
                </c:pt>
                <c:pt idx="190">
                  <c:v>24.99</c:v>
                </c:pt>
                <c:pt idx="191">
                  <c:v>24.92</c:v>
                </c:pt>
                <c:pt idx="192">
                  <c:v>24.86</c:v>
                </c:pt>
                <c:pt idx="193">
                  <c:v>25.05</c:v>
                </c:pt>
                <c:pt idx="194">
                  <c:v>24.99</c:v>
                </c:pt>
                <c:pt idx="195">
                  <c:v>24.93</c:v>
                </c:pt>
                <c:pt idx="196">
                  <c:v>24.86</c:v>
                </c:pt>
                <c:pt idx="197">
                  <c:v>24.81</c:v>
                </c:pt>
                <c:pt idx="198">
                  <c:v>24.88</c:v>
                </c:pt>
                <c:pt idx="199">
                  <c:v>24.84</c:v>
                </c:pt>
                <c:pt idx="200">
                  <c:v>24.78</c:v>
                </c:pt>
                <c:pt idx="201">
                  <c:v>24.72</c:v>
                </c:pt>
                <c:pt idx="202">
                  <c:v>24.84</c:v>
                </c:pt>
                <c:pt idx="203">
                  <c:v>24.87</c:v>
                </c:pt>
                <c:pt idx="204">
                  <c:v>24.95</c:v>
                </c:pt>
                <c:pt idx="205">
                  <c:v>24.97</c:v>
                </c:pt>
                <c:pt idx="206">
                  <c:v>24.92</c:v>
                </c:pt>
                <c:pt idx="207">
                  <c:v>24.96</c:v>
                </c:pt>
                <c:pt idx="208">
                  <c:v>24.91</c:v>
                </c:pt>
                <c:pt idx="209">
                  <c:v>25.13</c:v>
                </c:pt>
                <c:pt idx="210">
                  <c:v>25.17</c:v>
                </c:pt>
                <c:pt idx="211">
                  <c:v>25.39</c:v>
                </c:pt>
                <c:pt idx="212">
                  <c:v>25.46</c:v>
                </c:pt>
                <c:pt idx="213">
                  <c:v>25.49</c:v>
                </c:pt>
                <c:pt idx="214">
                  <c:v>25.59</c:v>
                </c:pt>
                <c:pt idx="215">
                  <c:v>25.59</c:v>
                </c:pt>
                <c:pt idx="216">
                  <c:v>25.54</c:v>
                </c:pt>
                <c:pt idx="217">
                  <c:v>25.49</c:v>
                </c:pt>
                <c:pt idx="218">
                  <c:v>25.43</c:v>
                </c:pt>
                <c:pt idx="219">
                  <c:v>25.55</c:v>
                </c:pt>
                <c:pt idx="220">
                  <c:v>25.5</c:v>
                </c:pt>
                <c:pt idx="221">
                  <c:v>25.45</c:v>
                </c:pt>
                <c:pt idx="222">
                  <c:v>25.42</c:v>
                </c:pt>
                <c:pt idx="223">
                  <c:v>25.46</c:v>
                </c:pt>
                <c:pt idx="224">
                  <c:v>25.48</c:v>
                </c:pt>
                <c:pt idx="225">
                  <c:v>25.6</c:v>
                </c:pt>
                <c:pt idx="226">
                  <c:v>25.61</c:v>
                </c:pt>
                <c:pt idx="227">
                  <c:v>25.64</c:v>
                </c:pt>
                <c:pt idx="228">
                  <c:v>25.59</c:v>
                </c:pt>
                <c:pt idx="229">
                  <c:v>25.55</c:v>
                </c:pt>
                <c:pt idx="230">
                  <c:v>25.49</c:v>
                </c:pt>
                <c:pt idx="231">
                  <c:v>25.49</c:v>
                </c:pt>
                <c:pt idx="232">
                  <c:v>25.43</c:v>
                </c:pt>
                <c:pt idx="233">
                  <c:v>25.43</c:v>
                </c:pt>
                <c:pt idx="234">
                  <c:v>25.39</c:v>
                </c:pt>
                <c:pt idx="235">
                  <c:v>25.34</c:v>
                </c:pt>
                <c:pt idx="236">
                  <c:v>25.44</c:v>
                </c:pt>
                <c:pt idx="237">
                  <c:v>25.61</c:v>
                </c:pt>
                <c:pt idx="238">
                  <c:v>25.57</c:v>
                </c:pt>
                <c:pt idx="239">
                  <c:v>25.53</c:v>
                </c:pt>
                <c:pt idx="240">
                  <c:v>25.55</c:v>
                </c:pt>
                <c:pt idx="241">
                  <c:v>25.5</c:v>
                </c:pt>
                <c:pt idx="242">
                  <c:v>25.45</c:v>
                </c:pt>
                <c:pt idx="243">
                  <c:v>25.45</c:v>
                </c:pt>
                <c:pt idx="244">
                  <c:v>25.53</c:v>
                </c:pt>
                <c:pt idx="245">
                  <c:v>25.9</c:v>
                </c:pt>
                <c:pt idx="246">
                  <c:v>25.85</c:v>
                </c:pt>
                <c:pt idx="247">
                  <c:v>25.91</c:v>
                </c:pt>
                <c:pt idx="248">
                  <c:v>26</c:v>
                </c:pt>
                <c:pt idx="249">
                  <c:v>25.95</c:v>
                </c:pt>
                <c:pt idx="250">
                  <c:v>25.91</c:v>
                </c:pt>
                <c:pt idx="251">
                  <c:v>25.88</c:v>
                </c:pt>
                <c:pt idx="252">
                  <c:v>25.83</c:v>
                </c:pt>
                <c:pt idx="253">
                  <c:v>25.79</c:v>
                </c:pt>
                <c:pt idx="254">
                  <c:v>25.75</c:v>
                </c:pt>
                <c:pt idx="255">
                  <c:v>25.79</c:v>
                </c:pt>
                <c:pt idx="256">
                  <c:v>25.75</c:v>
                </c:pt>
                <c:pt idx="257">
                  <c:v>25.7</c:v>
                </c:pt>
                <c:pt idx="258">
                  <c:v>25.66</c:v>
                </c:pt>
                <c:pt idx="259">
                  <c:v>25.67</c:v>
                </c:pt>
                <c:pt idx="260">
                  <c:v>25.73</c:v>
                </c:pt>
                <c:pt idx="261">
                  <c:v>25.69</c:v>
                </c:pt>
                <c:pt idx="262">
                  <c:v>25.85</c:v>
                </c:pt>
                <c:pt idx="263">
                  <c:v>25.81</c:v>
                </c:pt>
                <c:pt idx="264">
                  <c:v>25.81</c:v>
                </c:pt>
                <c:pt idx="265">
                  <c:v>25.76</c:v>
                </c:pt>
                <c:pt idx="266">
                  <c:v>25.72</c:v>
                </c:pt>
                <c:pt idx="267">
                  <c:v>25.7</c:v>
                </c:pt>
                <c:pt idx="268">
                  <c:v>25.66</c:v>
                </c:pt>
                <c:pt idx="269">
                  <c:v>25.75</c:v>
                </c:pt>
                <c:pt idx="270">
                  <c:v>25.7</c:v>
                </c:pt>
                <c:pt idx="271">
                  <c:v>25.68</c:v>
                </c:pt>
                <c:pt idx="272">
                  <c:v>25.63</c:v>
                </c:pt>
                <c:pt idx="273">
                  <c:v>25.59</c:v>
                </c:pt>
                <c:pt idx="274">
                  <c:v>25.54</c:v>
                </c:pt>
                <c:pt idx="275">
                  <c:v>25.51</c:v>
                </c:pt>
                <c:pt idx="276">
                  <c:v>25.55</c:v>
                </c:pt>
                <c:pt idx="277">
                  <c:v>25.5</c:v>
                </c:pt>
                <c:pt idx="278">
                  <c:v>25.49</c:v>
                </c:pt>
                <c:pt idx="279">
                  <c:v>25.45</c:v>
                </c:pt>
                <c:pt idx="280">
                  <c:v>25.4</c:v>
                </c:pt>
                <c:pt idx="281">
                  <c:v>25.39</c:v>
                </c:pt>
                <c:pt idx="282">
                  <c:v>25.44</c:v>
                </c:pt>
                <c:pt idx="283">
                  <c:v>25.41</c:v>
                </c:pt>
                <c:pt idx="284">
                  <c:v>25.43</c:v>
                </c:pt>
                <c:pt idx="285">
                  <c:v>25.41</c:v>
                </c:pt>
                <c:pt idx="286">
                  <c:v>25.46</c:v>
                </c:pt>
                <c:pt idx="287">
                  <c:v>25.46</c:v>
                </c:pt>
                <c:pt idx="288">
                  <c:v>25.42</c:v>
                </c:pt>
                <c:pt idx="289">
                  <c:v>25.41</c:v>
                </c:pt>
                <c:pt idx="290">
                  <c:v>25.43</c:v>
                </c:pt>
                <c:pt idx="291">
                  <c:v>25.44</c:v>
                </c:pt>
                <c:pt idx="292">
                  <c:v>25.41</c:v>
                </c:pt>
                <c:pt idx="293">
                  <c:v>25.45</c:v>
                </c:pt>
                <c:pt idx="294">
                  <c:v>25.43</c:v>
                </c:pt>
                <c:pt idx="295">
                  <c:v>25.4</c:v>
                </c:pt>
                <c:pt idx="296">
                  <c:v>25.38</c:v>
                </c:pt>
                <c:pt idx="297">
                  <c:v>25.38</c:v>
                </c:pt>
                <c:pt idx="298">
                  <c:v>25.36</c:v>
                </c:pt>
                <c:pt idx="299">
                  <c:v>25.32</c:v>
                </c:pt>
                <c:pt idx="300">
                  <c:v>25.28</c:v>
                </c:pt>
                <c:pt idx="301">
                  <c:v>25.25</c:v>
                </c:pt>
                <c:pt idx="302">
                  <c:v>25.22</c:v>
                </c:pt>
                <c:pt idx="303">
                  <c:v>25.25</c:v>
                </c:pt>
                <c:pt idx="304">
                  <c:v>25.33</c:v>
                </c:pt>
                <c:pt idx="305">
                  <c:v>25.3</c:v>
                </c:pt>
                <c:pt idx="306">
                  <c:v>25.26</c:v>
                </c:pt>
                <c:pt idx="307">
                  <c:v>25.22</c:v>
                </c:pt>
                <c:pt idx="308">
                  <c:v>25.25</c:v>
                </c:pt>
                <c:pt idx="309">
                  <c:v>25.21</c:v>
                </c:pt>
                <c:pt idx="310">
                  <c:v>25.19</c:v>
                </c:pt>
                <c:pt idx="311">
                  <c:v>25.2</c:v>
                </c:pt>
                <c:pt idx="312">
                  <c:v>25.17</c:v>
                </c:pt>
                <c:pt idx="313">
                  <c:v>25.16</c:v>
                </c:pt>
                <c:pt idx="314">
                  <c:v>25.12</c:v>
                </c:pt>
                <c:pt idx="315">
                  <c:v>25.08</c:v>
                </c:pt>
                <c:pt idx="316">
                  <c:v>25.07</c:v>
                </c:pt>
                <c:pt idx="317">
                  <c:v>25.03</c:v>
                </c:pt>
                <c:pt idx="318">
                  <c:v>25.06</c:v>
                </c:pt>
                <c:pt idx="319">
                  <c:v>25.02</c:v>
                </c:pt>
                <c:pt idx="320">
                  <c:v>24.98</c:v>
                </c:pt>
                <c:pt idx="321">
                  <c:v>25.04</c:v>
                </c:pt>
                <c:pt idx="322">
                  <c:v>25</c:v>
                </c:pt>
                <c:pt idx="323">
                  <c:v>24.96</c:v>
                </c:pt>
                <c:pt idx="324">
                  <c:v>25.04</c:v>
                </c:pt>
                <c:pt idx="325">
                  <c:v>25.05</c:v>
                </c:pt>
                <c:pt idx="326">
                  <c:v>25.01</c:v>
                </c:pt>
                <c:pt idx="327">
                  <c:v>25.13</c:v>
                </c:pt>
                <c:pt idx="328">
                  <c:v>25.14</c:v>
                </c:pt>
                <c:pt idx="329">
                  <c:v>25.11</c:v>
                </c:pt>
                <c:pt idx="330">
                  <c:v>25.12</c:v>
                </c:pt>
                <c:pt idx="331">
                  <c:v>25.2</c:v>
                </c:pt>
                <c:pt idx="332">
                  <c:v>25.23</c:v>
                </c:pt>
                <c:pt idx="333">
                  <c:v>25.2</c:v>
                </c:pt>
                <c:pt idx="334">
                  <c:v>25.17</c:v>
                </c:pt>
                <c:pt idx="335">
                  <c:v>25.14</c:v>
                </c:pt>
                <c:pt idx="336">
                  <c:v>25.1</c:v>
                </c:pt>
                <c:pt idx="337">
                  <c:v>25.08</c:v>
                </c:pt>
                <c:pt idx="338">
                  <c:v>25.04</c:v>
                </c:pt>
                <c:pt idx="339">
                  <c:v>25.02</c:v>
                </c:pt>
                <c:pt idx="340">
                  <c:v>24.98</c:v>
                </c:pt>
                <c:pt idx="341">
                  <c:v>25</c:v>
                </c:pt>
                <c:pt idx="342">
                  <c:v>24.96</c:v>
                </c:pt>
                <c:pt idx="343">
                  <c:v>24.98</c:v>
                </c:pt>
                <c:pt idx="344">
                  <c:v>25.06</c:v>
                </c:pt>
                <c:pt idx="345">
                  <c:v>25.03</c:v>
                </c:pt>
                <c:pt idx="346">
                  <c:v>24.99</c:v>
                </c:pt>
                <c:pt idx="347">
                  <c:v>24.98</c:v>
                </c:pt>
                <c:pt idx="348">
                  <c:v>24.94</c:v>
                </c:pt>
                <c:pt idx="349">
                  <c:v>24.91</c:v>
                </c:pt>
                <c:pt idx="350">
                  <c:v>24.88</c:v>
                </c:pt>
                <c:pt idx="351">
                  <c:v>24.87</c:v>
                </c:pt>
                <c:pt idx="352">
                  <c:v>24.85</c:v>
                </c:pt>
                <c:pt idx="353">
                  <c:v>24.82</c:v>
                </c:pt>
                <c:pt idx="354">
                  <c:v>24.92</c:v>
                </c:pt>
                <c:pt idx="355">
                  <c:v>24.93</c:v>
                </c:pt>
                <c:pt idx="356">
                  <c:v>24.94</c:v>
                </c:pt>
                <c:pt idx="357">
                  <c:v>24.91</c:v>
                </c:pt>
                <c:pt idx="358">
                  <c:v>25.27</c:v>
                </c:pt>
                <c:pt idx="359">
                  <c:v>25.24</c:v>
                </c:pt>
                <c:pt idx="360">
                  <c:v>25.23</c:v>
                </c:pt>
                <c:pt idx="361">
                  <c:v>25.25</c:v>
                </c:pt>
                <c:pt idx="362">
                  <c:v>25.21</c:v>
                </c:pt>
                <c:pt idx="363">
                  <c:v>25.2</c:v>
                </c:pt>
                <c:pt idx="364">
                  <c:v>25.22</c:v>
                </c:pt>
                <c:pt idx="365">
                  <c:v>25.19</c:v>
                </c:pt>
                <c:pt idx="366">
                  <c:v>25.15</c:v>
                </c:pt>
                <c:pt idx="367">
                  <c:v>25.12</c:v>
                </c:pt>
                <c:pt idx="368">
                  <c:v>25.09</c:v>
                </c:pt>
                <c:pt idx="369">
                  <c:v>25.14</c:v>
                </c:pt>
                <c:pt idx="370">
                  <c:v>25.12</c:v>
                </c:pt>
                <c:pt idx="371">
                  <c:v>25.1</c:v>
                </c:pt>
                <c:pt idx="372">
                  <c:v>25.12</c:v>
                </c:pt>
                <c:pt idx="373">
                  <c:v>25.13</c:v>
                </c:pt>
                <c:pt idx="374">
                  <c:v>25.12</c:v>
                </c:pt>
                <c:pt idx="375">
                  <c:v>25.16</c:v>
                </c:pt>
                <c:pt idx="376">
                  <c:v>25.13</c:v>
                </c:pt>
                <c:pt idx="377">
                  <c:v>25.1</c:v>
                </c:pt>
                <c:pt idx="378">
                  <c:v>25.08</c:v>
                </c:pt>
                <c:pt idx="379">
                  <c:v>25.04</c:v>
                </c:pt>
                <c:pt idx="380">
                  <c:v>25.03</c:v>
                </c:pt>
                <c:pt idx="381">
                  <c:v>25.04</c:v>
                </c:pt>
                <c:pt idx="382">
                  <c:v>25.14</c:v>
                </c:pt>
                <c:pt idx="383">
                  <c:v>25.1</c:v>
                </c:pt>
                <c:pt idx="384">
                  <c:v>25.09</c:v>
                </c:pt>
                <c:pt idx="385">
                  <c:v>25.05</c:v>
                </c:pt>
                <c:pt idx="386">
                  <c:v>25.06</c:v>
                </c:pt>
                <c:pt idx="387">
                  <c:v>25.03</c:v>
                </c:pt>
                <c:pt idx="388">
                  <c:v>25.01</c:v>
                </c:pt>
                <c:pt idx="389">
                  <c:v>24.98</c:v>
                </c:pt>
                <c:pt idx="390">
                  <c:v>25.13</c:v>
                </c:pt>
                <c:pt idx="391">
                  <c:v>25.13</c:v>
                </c:pt>
                <c:pt idx="392">
                  <c:v>25.11</c:v>
                </c:pt>
                <c:pt idx="393">
                  <c:v>25.08</c:v>
                </c:pt>
                <c:pt idx="394">
                  <c:v>25.1</c:v>
                </c:pt>
                <c:pt idx="395">
                  <c:v>25.14</c:v>
                </c:pt>
                <c:pt idx="396">
                  <c:v>25.13</c:v>
                </c:pt>
                <c:pt idx="397">
                  <c:v>25.1</c:v>
                </c:pt>
                <c:pt idx="398">
                  <c:v>25.07</c:v>
                </c:pt>
                <c:pt idx="399">
                  <c:v>25.21</c:v>
                </c:pt>
                <c:pt idx="400">
                  <c:v>25.2</c:v>
                </c:pt>
                <c:pt idx="401">
                  <c:v>25.3</c:v>
                </c:pt>
                <c:pt idx="402">
                  <c:v>25.27</c:v>
                </c:pt>
                <c:pt idx="403">
                  <c:v>25.24</c:v>
                </c:pt>
                <c:pt idx="404">
                  <c:v>25.22</c:v>
                </c:pt>
                <c:pt idx="405">
                  <c:v>25.3</c:v>
                </c:pt>
                <c:pt idx="406">
                  <c:v>25.27</c:v>
                </c:pt>
                <c:pt idx="407">
                  <c:v>25.25</c:v>
                </c:pt>
                <c:pt idx="408">
                  <c:v>25.24</c:v>
                </c:pt>
                <c:pt idx="409">
                  <c:v>25.21</c:v>
                </c:pt>
                <c:pt idx="410">
                  <c:v>25.25</c:v>
                </c:pt>
                <c:pt idx="411">
                  <c:v>25.22</c:v>
                </c:pt>
                <c:pt idx="412">
                  <c:v>25.23</c:v>
                </c:pt>
                <c:pt idx="413">
                  <c:v>25.25</c:v>
                </c:pt>
                <c:pt idx="414">
                  <c:v>25.24</c:v>
                </c:pt>
                <c:pt idx="415">
                  <c:v>25.22</c:v>
                </c:pt>
                <c:pt idx="416">
                  <c:v>25.19</c:v>
                </c:pt>
                <c:pt idx="417">
                  <c:v>25.2</c:v>
                </c:pt>
                <c:pt idx="418">
                  <c:v>25.17</c:v>
                </c:pt>
                <c:pt idx="419">
                  <c:v>25.19</c:v>
                </c:pt>
                <c:pt idx="420">
                  <c:v>25.17</c:v>
                </c:pt>
                <c:pt idx="421">
                  <c:v>25.24</c:v>
                </c:pt>
                <c:pt idx="422">
                  <c:v>25.21</c:v>
                </c:pt>
                <c:pt idx="423">
                  <c:v>25.24</c:v>
                </c:pt>
                <c:pt idx="424">
                  <c:v>25.26</c:v>
                </c:pt>
                <c:pt idx="425">
                  <c:v>25.24</c:v>
                </c:pt>
                <c:pt idx="426">
                  <c:v>25.22</c:v>
                </c:pt>
                <c:pt idx="427">
                  <c:v>25.19</c:v>
                </c:pt>
                <c:pt idx="428">
                  <c:v>25.17</c:v>
                </c:pt>
                <c:pt idx="429">
                  <c:v>25.17</c:v>
                </c:pt>
                <c:pt idx="430">
                  <c:v>25.15</c:v>
                </c:pt>
                <c:pt idx="431">
                  <c:v>25.12</c:v>
                </c:pt>
                <c:pt idx="432">
                  <c:v>25.09</c:v>
                </c:pt>
                <c:pt idx="433">
                  <c:v>25.06</c:v>
                </c:pt>
                <c:pt idx="434">
                  <c:v>25.04</c:v>
                </c:pt>
                <c:pt idx="435">
                  <c:v>25.02</c:v>
                </c:pt>
                <c:pt idx="436">
                  <c:v>25</c:v>
                </c:pt>
                <c:pt idx="437">
                  <c:v>24.99</c:v>
                </c:pt>
                <c:pt idx="438">
                  <c:v>25.01</c:v>
                </c:pt>
                <c:pt idx="439">
                  <c:v>25.03</c:v>
                </c:pt>
                <c:pt idx="440">
                  <c:v>25.02</c:v>
                </c:pt>
                <c:pt idx="441">
                  <c:v>24.99</c:v>
                </c:pt>
                <c:pt idx="442">
                  <c:v>24.97</c:v>
                </c:pt>
                <c:pt idx="443">
                  <c:v>24.95</c:v>
                </c:pt>
                <c:pt idx="444">
                  <c:v>24.98</c:v>
                </c:pt>
                <c:pt idx="445">
                  <c:v>24.96</c:v>
                </c:pt>
                <c:pt idx="446">
                  <c:v>24.94</c:v>
                </c:pt>
                <c:pt idx="447">
                  <c:v>24.92</c:v>
                </c:pt>
                <c:pt idx="448">
                  <c:v>24.91</c:v>
                </c:pt>
                <c:pt idx="449">
                  <c:v>24.89</c:v>
                </c:pt>
                <c:pt idx="450">
                  <c:v>24.87</c:v>
                </c:pt>
                <c:pt idx="451">
                  <c:v>24.87</c:v>
                </c:pt>
                <c:pt idx="452">
                  <c:v>24.85</c:v>
                </c:pt>
                <c:pt idx="453">
                  <c:v>24.83</c:v>
                </c:pt>
                <c:pt idx="454">
                  <c:v>24.82</c:v>
                </c:pt>
                <c:pt idx="455">
                  <c:v>24.82</c:v>
                </c:pt>
                <c:pt idx="456">
                  <c:v>24.79</c:v>
                </c:pt>
                <c:pt idx="457">
                  <c:v>24.77</c:v>
                </c:pt>
                <c:pt idx="458">
                  <c:v>24.81</c:v>
                </c:pt>
                <c:pt idx="459">
                  <c:v>24.81</c:v>
                </c:pt>
                <c:pt idx="460">
                  <c:v>24.78</c:v>
                </c:pt>
                <c:pt idx="461">
                  <c:v>24.77</c:v>
                </c:pt>
                <c:pt idx="462">
                  <c:v>24.79</c:v>
                </c:pt>
                <c:pt idx="463">
                  <c:v>24.77</c:v>
                </c:pt>
                <c:pt idx="464">
                  <c:v>24.75</c:v>
                </c:pt>
                <c:pt idx="465">
                  <c:v>24.72</c:v>
                </c:pt>
                <c:pt idx="466">
                  <c:v>24.71</c:v>
                </c:pt>
                <c:pt idx="467">
                  <c:v>24.69</c:v>
                </c:pt>
                <c:pt idx="468">
                  <c:v>24.66</c:v>
                </c:pt>
                <c:pt idx="469">
                  <c:v>24.65</c:v>
                </c:pt>
                <c:pt idx="470">
                  <c:v>24.63</c:v>
                </c:pt>
                <c:pt idx="471">
                  <c:v>24.62</c:v>
                </c:pt>
                <c:pt idx="472">
                  <c:v>24.61</c:v>
                </c:pt>
                <c:pt idx="473">
                  <c:v>24.6</c:v>
                </c:pt>
                <c:pt idx="474">
                  <c:v>24.58</c:v>
                </c:pt>
                <c:pt idx="475">
                  <c:v>24.59</c:v>
                </c:pt>
                <c:pt idx="476">
                  <c:v>24.61</c:v>
                </c:pt>
                <c:pt idx="477">
                  <c:v>24.58</c:v>
                </c:pt>
                <c:pt idx="478">
                  <c:v>24.58</c:v>
                </c:pt>
                <c:pt idx="479">
                  <c:v>24.57</c:v>
                </c:pt>
                <c:pt idx="480">
                  <c:v>24.57</c:v>
                </c:pt>
                <c:pt idx="481">
                  <c:v>24.55</c:v>
                </c:pt>
                <c:pt idx="482">
                  <c:v>24.53</c:v>
                </c:pt>
                <c:pt idx="483">
                  <c:v>24.5</c:v>
                </c:pt>
                <c:pt idx="484">
                  <c:v>24.48</c:v>
                </c:pt>
                <c:pt idx="485">
                  <c:v>24.54</c:v>
                </c:pt>
                <c:pt idx="486">
                  <c:v>24.54</c:v>
                </c:pt>
                <c:pt idx="487">
                  <c:v>24.51</c:v>
                </c:pt>
                <c:pt idx="488">
                  <c:v>24.51</c:v>
                </c:pt>
                <c:pt idx="489">
                  <c:v>24.5</c:v>
                </c:pt>
                <c:pt idx="490">
                  <c:v>24.48</c:v>
                </c:pt>
                <c:pt idx="491">
                  <c:v>24.46</c:v>
                </c:pt>
                <c:pt idx="492">
                  <c:v>24.46</c:v>
                </c:pt>
                <c:pt idx="493">
                  <c:v>24.45</c:v>
                </c:pt>
                <c:pt idx="494">
                  <c:v>24.43</c:v>
                </c:pt>
                <c:pt idx="495">
                  <c:v>24.47</c:v>
                </c:pt>
                <c:pt idx="496">
                  <c:v>24.49</c:v>
                </c:pt>
                <c:pt idx="497">
                  <c:v>24.47</c:v>
                </c:pt>
                <c:pt idx="498">
                  <c:v>24.45</c:v>
                </c:pt>
                <c:pt idx="499">
                  <c:v>24.44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3E1-4DE0-810A-B2D8DC2650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9668376"/>
        <c:axId val="579667720"/>
      </c:scatterChart>
      <c:valAx>
        <c:axId val="579668376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Event#</a:t>
                </a:r>
              </a:p>
            </c:rich>
          </c:tx>
          <c:layout>
            <c:manualLayout>
              <c:xMode val="edge"/>
              <c:yMode val="edge"/>
              <c:x val="0.48083842592592591"/>
              <c:y val="0.713005952380952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79667720"/>
        <c:crosses val="autoZero"/>
        <c:crossBetween val="midCat"/>
      </c:valAx>
      <c:valAx>
        <c:axId val="579667720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TOA resolution [</a:t>
                </a:r>
                <a:r>
                  <a:rPr lang="en-GB" dirty="0" err="1"/>
                  <a:t>psrms</a:t>
                </a:r>
                <a:r>
                  <a:rPr lang="en-GB" dirty="0"/>
                  <a:t>]</a:t>
                </a:r>
              </a:p>
            </c:rich>
          </c:tx>
          <c:layout>
            <c:manualLayout>
              <c:xMode val="edge"/>
              <c:yMode val="edge"/>
              <c:x val="3.2337962962962964E-2"/>
              <c:y val="0.207209517657192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796683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enc0_vcojitter0_clkperiod25000_clkjitter0_dllstationjitter0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Sheet2!$B$2:$B$502</c:f>
              <c:numCache>
                <c:formatCode>General</c:formatCode>
                <c:ptCount val="501"/>
                <c:pt idx="0">
                  <c:v>0</c:v>
                </c:pt>
                <c:pt idx="1">
                  <c:v>13.5</c:v>
                </c:pt>
                <c:pt idx="2">
                  <c:v>12.01</c:v>
                </c:pt>
                <c:pt idx="3">
                  <c:v>30.66</c:v>
                </c:pt>
                <c:pt idx="4">
                  <c:v>31.79</c:v>
                </c:pt>
                <c:pt idx="5">
                  <c:v>29</c:v>
                </c:pt>
                <c:pt idx="6">
                  <c:v>29.35</c:v>
                </c:pt>
                <c:pt idx="7">
                  <c:v>27.64</c:v>
                </c:pt>
                <c:pt idx="8">
                  <c:v>26.89</c:v>
                </c:pt>
                <c:pt idx="9">
                  <c:v>26.3</c:v>
                </c:pt>
                <c:pt idx="10">
                  <c:v>24.95</c:v>
                </c:pt>
                <c:pt idx="11">
                  <c:v>24.82</c:v>
                </c:pt>
                <c:pt idx="12">
                  <c:v>24.63</c:v>
                </c:pt>
                <c:pt idx="13">
                  <c:v>23.85</c:v>
                </c:pt>
                <c:pt idx="14">
                  <c:v>24.27</c:v>
                </c:pt>
                <c:pt idx="15">
                  <c:v>23.51</c:v>
                </c:pt>
                <c:pt idx="16">
                  <c:v>22.81</c:v>
                </c:pt>
                <c:pt idx="17">
                  <c:v>22.96</c:v>
                </c:pt>
                <c:pt idx="18">
                  <c:v>23.04</c:v>
                </c:pt>
                <c:pt idx="19">
                  <c:v>22.53</c:v>
                </c:pt>
                <c:pt idx="20">
                  <c:v>22.59</c:v>
                </c:pt>
                <c:pt idx="21">
                  <c:v>23.11</c:v>
                </c:pt>
                <c:pt idx="22">
                  <c:v>23</c:v>
                </c:pt>
                <c:pt idx="23">
                  <c:v>23.09</c:v>
                </c:pt>
                <c:pt idx="24">
                  <c:v>22.96</c:v>
                </c:pt>
                <c:pt idx="25">
                  <c:v>22.97</c:v>
                </c:pt>
                <c:pt idx="26">
                  <c:v>23.17</c:v>
                </c:pt>
                <c:pt idx="27">
                  <c:v>22.81</c:v>
                </c:pt>
                <c:pt idx="28">
                  <c:v>22.41</c:v>
                </c:pt>
                <c:pt idx="29">
                  <c:v>22.06</c:v>
                </c:pt>
                <c:pt idx="30">
                  <c:v>22.16</c:v>
                </c:pt>
                <c:pt idx="31">
                  <c:v>21.8</c:v>
                </c:pt>
                <c:pt idx="32">
                  <c:v>21.52</c:v>
                </c:pt>
                <c:pt idx="33">
                  <c:v>21.22</c:v>
                </c:pt>
                <c:pt idx="34">
                  <c:v>20.91</c:v>
                </c:pt>
                <c:pt idx="35">
                  <c:v>20.82</c:v>
                </c:pt>
                <c:pt idx="36">
                  <c:v>20.69</c:v>
                </c:pt>
                <c:pt idx="37">
                  <c:v>20.54</c:v>
                </c:pt>
                <c:pt idx="38">
                  <c:v>20.29</c:v>
                </c:pt>
                <c:pt idx="39">
                  <c:v>21.07</c:v>
                </c:pt>
                <c:pt idx="40">
                  <c:v>20.83</c:v>
                </c:pt>
                <c:pt idx="41">
                  <c:v>20.58</c:v>
                </c:pt>
                <c:pt idx="42">
                  <c:v>21.15</c:v>
                </c:pt>
                <c:pt idx="43">
                  <c:v>21.28</c:v>
                </c:pt>
                <c:pt idx="44">
                  <c:v>21.3</c:v>
                </c:pt>
                <c:pt idx="45">
                  <c:v>21.11</c:v>
                </c:pt>
                <c:pt idx="46">
                  <c:v>20.88</c:v>
                </c:pt>
                <c:pt idx="47">
                  <c:v>20.7</c:v>
                </c:pt>
                <c:pt idx="48">
                  <c:v>20.5</c:v>
                </c:pt>
                <c:pt idx="49">
                  <c:v>20.29</c:v>
                </c:pt>
                <c:pt idx="50">
                  <c:v>20.25</c:v>
                </c:pt>
                <c:pt idx="51">
                  <c:v>20.059999999999999</c:v>
                </c:pt>
                <c:pt idx="52">
                  <c:v>19.920000000000002</c:v>
                </c:pt>
                <c:pt idx="53">
                  <c:v>19.73</c:v>
                </c:pt>
                <c:pt idx="54">
                  <c:v>19.670000000000002</c:v>
                </c:pt>
                <c:pt idx="55">
                  <c:v>19.559999999999999</c:v>
                </c:pt>
                <c:pt idx="56">
                  <c:v>19.86</c:v>
                </c:pt>
                <c:pt idx="57">
                  <c:v>19.690000000000001</c:v>
                </c:pt>
                <c:pt idx="58">
                  <c:v>19.68</c:v>
                </c:pt>
                <c:pt idx="59">
                  <c:v>19.55</c:v>
                </c:pt>
                <c:pt idx="60">
                  <c:v>19.66</c:v>
                </c:pt>
                <c:pt idx="61">
                  <c:v>19.63</c:v>
                </c:pt>
                <c:pt idx="62">
                  <c:v>20.239999999999998</c:v>
                </c:pt>
                <c:pt idx="63">
                  <c:v>20.28</c:v>
                </c:pt>
                <c:pt idx="64">
                  <c:v>20.13</c:v>
                </c:pt>
                <c:pt idx="65">
                  <c:v>20.04</c:v>
                </c:pt>
                <c:pt idx="66">
                  <c:v>19.920000000000002</c:v>
                </c:pt>
                <c:pt idx="67">
                  <c:v>20.47</c:v>
                </c:pt>
                <c:pt idx="68">
                  <c:v>20.81</c:v>
                </c:pt>
                <c:pt idx="69">
                  <c:v>20.82</c:v>
                </c:pt>
                <c:pt idx="70">
                  <c:v>20.67</c:v>
                </c:pt>
                <c:pt idx="71">
                  <c:v>20.53</c:v>
                </c:pt>
                <c:pt idx="72">
                  <c:v>20.420000000000002</c:v>
                </c:pt>
                <c:pt idx="73">
                  <c:v>20.350000000000001</c:v>
                </c:pt>
                <c:pt idx="74">
                  <c:v>20.28</c:v>
                </c:pt>
                <c:pt idx="75">
                  <c:v>20.14</c:v>
                </c:pt>
                <c:pt idx="76">
                  <c:v>20.100000000000001</c:v>
                </c:pt>
                <c:pt idx="77">
                  <c:v>19.989999999999998</c:v>
                </c:pt>
                <c:pt idx="78">
                  <c:v>20.49</c:v>
                </c:pt>
                <c:pt idx="79">
                  <c:v>20.37</c:v>
                </c:pt>
                <c:pt idx="80">
                  <c:v>20.5</c:v>
                </c:pt>
                <c:pt idx="81">
                  <c:v>20.52</c:v>
                </c:pt>
                <c:pt idx="82">
                  <c:v>20.55</c:v>
                </c:pt>
                <c:pt idx="83">
                  <c:v>20.51</c:v>
                </c:pt>
                <c:pt idx="84">
                  <c:v>20.39</c:v>
                </c:pt>
                <c:pt idx="85">
                  <c:v>20.43</c:v>
                </c:pt>
                <c:pt idx="86">
                  <c:v>20.350000000000001</c:v>
                </c:pt>
                <c:pt idx="87">
                  <c:v>20.25</c:v>
                </c:pt>
                <c:pt idx="88">
                  <c:v>20.14</c:v>
                </c:pt>
                <c:pt idx="89">
                  <c:v>20.03</c:v>
                </c:pt>
                <c:pt idx="90">
                  <c:v>19.920000000000002</c:v>
                </c:pt>
                <c:pt idx="91">
                  <c:v>19.96</c:v>
                </c:pt>
                <c:pt idx="92">
                  <c:v>19.97</c:v>
                </c:pt>
                <c:pt idx="93">
                  <c:v>20.170000000000002</c:v>
                </c:pt>
                <c:pt idx="94">
                  <c:v>20.149999999999999</c:v>
                </c:pt>
                <c:pt idx="95">
                  <c:v>20.260000000000002</c:v>
                </c:pt>
                <c:pt idx="96">
                  <c:v>20.170000000000002</c:v>
                </c:pt>
                <c:pt idx="97">
                  <c:v>20.23</c:v>
                </c:pt>
                <c:pt idx="98">
                  <c:v>20.51</c:v>
                </c:pt>
                <c:pt idx="99">
                  <c:v>20.52</c:v>
                </c:pt>
                <c:pt idx="100">
                  <c:v>20.48</c:v>
                </c:pt>
                <c:pt idx="101">
                  <c:v>20.38</c:v>
                </c:pt>
                <c:pt idx="102">
                  <c:v>20.32</c:v>
                </c:pt>
                <c:pt idx="103">
                  <c:v>20.22</c:v>
                </c:pt>
                <c:pt idx="104">
                  <c:v>20.399999999999999</c:v>
                </c:pt>
                <c:pt idx="105">
                  <c:v>20.3</c:v>
                </c:pt>
                <c:pt idx="106">
                  <c:v>20.21</c:v>
                </c:pt>
                <c:pt idx="107">
                  <c:v>20.18</c:v>
                </c:pt>
                <c:pt idx="108">
                  <c:v>20.350000000000001</c:v>
                </c:pt>
                <c:pt idx="109">
                  <c:v>20.34</c:v>
                </c:pt>
                <c:pt idx="110">
                  <c:v>20.25</c:v>
                </c:pt>
                <c:pt idx="111">
                  <c:v>20.18</c:v>
                </c:pt>
                <c:pt idx="112">
                  <c:v>20.09</c:v>
                </c:pt>
                <c:pt idx="113">
                  <c:v>20.43</c:v>
                </c:pt>
                <c:pt idx="114">
                  <c:v>20.350000000000001</c:v>
                </c:pt>
                <c:pt idx="115">
                  <c:v>20.39</c:v>
                </c:pt>
                <c:pt idx="116">
                  <c:v>20.329999999999998</c:v>
                </c:pt>
                <c:pt idx="117">
                  <c:v>20.239999999999998</c:v>
                </c:pt>
                <c:pt idx="118">
                  <c:v>20.5</c:v>
                </c:pt>
                <c:pt idx="119">
                  <c:v>20.43</c:v>
                </c:pt>
                <c:pt idx="120">
                  <c:v>20.45</c:v>
                </c:pt>
                <c:pt idx="121">
                  <c:v>20.38</c:v>
                </c:pt>
                <c:pt idx="122">
                  <c:v>20.399999999999999</c:v>
                </c:pt>
                <c:pt idx="123">
                  <c:v>20.49</c:v>
                </c:pt>
                <c:pt idx="124">
                  <c:v>20.49</c:v>
                </c:pt>
                <c:pt idx="125">
                  <c:v>20.41</c:v>
                </c:pt>
                <c:pt idx="126">
                  <c:v>20.34</c:v>
                </c:pt>
                <c:pt idx="127">
                  <c:v>20.48</c:v>
                </c:pt>
                <c:pt idx="128">
                  <c:v>20.440000000000001</c:v>
                </c:pt>
                <c:pt idx="129">
                  <c:v>20.47</c:v>
                </c:pt>
                <c:pt idx="130">
                  <c:v>20.52</c:v>
                </c:pt>
                <c:pt idx="131">
                  <c:v>20.5</c:v>
                </c:pt>
                <c:pt idx="132">
                  <c:v>20.420000000000002</c:v>
                </c:pt>
                <c:pt idx="133">
                  <c:v>20.420000000000002</c:v>
                </c:pt>
                <c:pt idx="134">
                  <c:v>20.350000000000001</c:v>
                </c:pt>
                <c:pt idx="135">
                  <c:v>20.46</c:v>
                </c:pt>
                <c:pt idx="136">
                  <c:v>20.41</c:v>
                </c:pt>
                <c:pt idx="137">
                  <c:v>20.5</c:v>
                </c:pt>
                <c:pt idx="138">
                  <c:v>20.43</c:v>
                </c:pt>
                <c:pt idx="139">
                  <c:v>20.440000000000001</c:v>
                </c:pt>
                <c:pt idx="140">
                  <c:v>20.63</c:v>
                </c:pt>
                <c:pt idx="141">
                  <c:v>20.56</c:v>
                </c:pt>
                <c:pt idx="142">
                  <c:v>20.49</c:v>
                </c:pt>
                <c:pt idx="143">
                  <c:v>20.5</c:v>
                </c:pt>
                <c:pt idx="144">
                  <c:v>20.45</c:v>
                </c:pt>
                <c:pt idx="145">
                  <c:v>20.39</c:v>
                </c:pt>
                <c:pt idx="146">
                  <c:v>20.329999999999998</c:v>
                </c:pt>
                <c:pt idx="147">
                  <c:v>20.3</c:v>
                </c:pt>
                <c:pt idx="148">
                  <c:v>20.23</c:v>
                </c:pt>
                <c:pt idx="149">
                  <c:v>20.170000000000002</c:v>
                </c:pt>
                <c:pt idx="150">
                  <c:v>20.100000000000001</c:v>
                </c:pt>
                <c:pt idx="151">
                  <c:v>20.149999999999999</c:v>
                </c:pt>
                <c:pt idx="152">
                  <c:v>20.09</c:v>
                </c:pt>
                <c:pt idx="153">
                  <c:v>20.100000000000001</c:v>
                </c:pt>
                <c:pt idx="154">
                  <c:v>20.05</c:v>
                </c:pt>
                <c:pt idx="155">
                  <c:v>20.07</c:v>
                </c:pt>
                <c:pt idx="156">
                  <c:v>20.05</c:v>
                </c:pt>
                <c:pt idx="157">
                  <c:v>19.989999999999998</c:v>
                </c:pt>
                <c:pt idx="158">
                  <c:v>19.940000000000001</c:v>
                </c:pt>
                <c:pt idx="159">
                  <c:v>19.88</c:v>
                </c:pt>
                <c:pt idx="160">
                  <c:v>19.920000000000002</c:v>
                </c:pt>
                <c:pt idx="161">
                  <c:v>19.920000000000002</c:v>
                </c:pt>
                <c:pt idx="162">
                  <c:v>19.88</c:v>
                </c:pt>
                <c:pt idx="163">
                  <c:v>19.96</c:v>
                </c:pt>
                <c:pt idx="164">
                  <c:v>19.899999999999999</c:v>
                </c:pt>
                <c:pt idx="165">
                  <c:v>19.87</c:v>
                </c:pt>
                <c:pt idx="166">
                  <c:v>19.850000000000001</c:v>
                </c:pt>
                <c:pt idx="167">
                  <c:v>19.98</c:v>
                </c:pt>
                <c:pt idx="168">
                  <c:v>19.920000000000002</c:v>
                </c:pt>
                <c:pt idx="169">
                  <c:v>19.88</c:v>
                </c:pt>
                <c:pt idx="170">
                  <c:v>19.84</c:v>
                </c:pt>
                <c:pt idx="171">
                  <c:v>19.79</c:v>
                </c:pt>
                <c:pt idx="172">
                  <c:v>19.77</c:v>
                </c:pt>
                <c:pt idx="173">
                  <c:v>19.79</c:v>
                </c:pt>
                <c:pt idx="174">
                  <c:v>19.739999999999998</c:v>
                </c:pt>
                <c:pt idx="175">
                  <c:v>19.68</c:v>
                </c:pt>
                <c:pt idx="176">
                  <c:v>19.63</c:v>
                </c:pt>
                <c:pt idx="177">
                  <c:v>19.63</c:v>
                </c:pt>
                <c:pt idx="178">
                  <c:v>19.59</c:v>
                </c:pt>
                <c:pt idx="179">
                  <c:v>19.53</c:v>
                </c:pt>
                <c:pt idx="180">
                  <c:v>19.48</c:v>
                </c:pt>
                <c:pt idx="181">
                  <c:v>19.43</c:v>
                </c:pt>
                <c:pt idx="182">
                  <c:v>19.54</c:v>
                </c:pt>
                <c:pt idx="183">
                  <c:v>19.489999999999998</c:v>
                </c:pt>
                <c:pt idx="184">
                  <c:v>19.440000000000001</c:v>
                </c:pt>
                <c:pt idx="185">
                  <c:v>19.54</c:v>
                </c:pt>
                <c:pt idx="186">
                  <c:v>19.5</c:v>
                </c:pt>
                <c:pt idx="187">
                  <c:v>19.45</c:v>
                </c:pt>
                <c:pt idx="188">
                  <c:v>19.399999999999999</c:v>
                </c:pt>
                <c:pt idx="189">
                  <c:v>19.63</c:v>
                </c:pt>
                <c:pt idx="190">
                  <c:v>19.59</c:v>
                </c:pt>
                <c:pt idx="191">
                  <c:v>19.600000000000001</c:v>
                </c:pt>
                <c:pt idx="192">
                  <c:v>19.55</c:v>
                </c:pt>
                <c:pt idx="193">
                  <c:v>19.5</c:v>
                </c:pt>
                <c:pt idx="194">
                  <c:v>19.559999999999999</c:v>
                </c:pt>
                <c:pt idx="195">
                  <c:v>19.510000000000002</c:v>
                </c:pt>
                <c:pt idx="196">
                  <c:v>19.63</c:v>
                </c:pt>
                <c:pt idx="197">
                  <c:v>19.670000000000002</c:v>
                </c:pt>
                <c:pt idx="198">
                  <c:v>19.670000000000002</c:v>
                </c:pt>
                <c:pt idx="199">
                  <c:v>19.63</c:v>
                </c:pt>
                <c:pt idx="200">
                  <c:v>19.579999999999998</c:v>
                </c:pt>
                <c:pt idx="201">
                  <c:v>19.559999999999999</c:v>
                </c:pt>
                <c:pt idx="202">
                  <c:v>19.510000000000002</c:v>
                </c:pt>
                <c:pt idx="203">
                  <c:v>19.66</c:v>
                </c:pt>
                <c:pt idx="204">
                  <c:v>19.670000000000002</c:v>
                </c:pt>
                <c:pt idx="205">
                  <c:v>19.63</c:v>
                </c:pt>
                <c:pt idx="206">
                  <c:v>19.579999999999998</c:v>
                </c:pt>
                <c:pt idx="207">
                  <c:v>19.53</c:v>
                </c:pt>
                <c:pt idx="208">
                  <c:v>19.5</c:v>
                </c:pt>
                <c:pt idx="209">
                  <c:v>19.45</c:v>
                </c:pt>
                <c:pt idx="210">
                  <c:v>19.420000000000002</c:v>
                </c:pt>
                <c:pt idx="211">
                  <c:v>19.64</c:v>
                </c:pt>
                <c:pt idx="212">
                  <c:v>19.63</c:v>
                </c:pt>
                <c:pt idx="213">
                  <c:v>19.63</c:v>
                </c:pt>
                <c:pt idx="214">
                  <c:v>19.690000000000001</c:v>
                </c:pt>
                <c:pt idx="215">
                  <c:v>19.64</c:v>
                </c:pt>
                <c:pt idx="216">
                  <c:v>19.72</c:v>
                </c:pt>
                <c:pt idx="217">
                  <c:v>19.86</c:v>
                </c:pt>
                <c:pt idx="218">
                  <c:v>19.87</c:v>
                </c:pt>
                <c:pt idx="219">
                  <c:v>19.87</c:v>
                </c:pt>
                <c:pt idx="220">
                  <c:v>19.82</c:v>
                </c:pt>
                <c:pt idx="221">
                  <c:v>19.79</c:v>
                </c:pt>
                <c:pt idx="222">
                  <c:v>19.77</c:v>
                </c:pt>
                <c:pt idx="223">
                  <c:v>19.78</c:v>
                </c:pt>
                <c:pt idx="224">
                  <c:v>19.760000000000002</c:v>
                </c:pt>
                <c:pt idx="225">
                  <c:v>19.72</c:v>
                </c:pt>
                <c:pt idx="226">
                  <c:v>19.760000000000002</c:v>
                </c:pt>
                <c:pt idx="227">
                  <c:v>19.72</c:v>
                </c:pt>
                <c:pt idx="228">
                  <c:v>19.68</c:v>
                </c:pt>
                <c:pt idx="229">
                  <c:v>19.649999999999999</c:v>
                </c:pt>
                <c:pt idx="230">
                  <c:v>19.7</c:v>
                </c:pt>
                <c:pt idx="231">
                  <c:v>19.7</c:v>
                </c:pt>
                <c:pt idx="232">
                  <c:v>19.72</c:v>
                </c:pt>
                <c:pt idx="233">
                  <c:v>19.82</c:v>
                </c:pt>
                <c:pt idx="234">
                  <c:v>19.8</c:v>
                </c:pt>
                <c:pt idx="235">
                  <c:v>19.78</c:v>
                </c:pt>
                <c:pt idx="236">
                  <c:v>19.77</c:v>
                </c:pt>
                <c:pt idx="237">
                  <c:v>19.739999999999998</c:v>
                </c:pt>
                <c:pt idx="238">
                  <c:v>19.690000000000001</c:v>
                </c:pt>
                <c:pt idx="239">
                  <c:v>19.66</c:v>
                </c:pt>
                <c:pt idx="240">
                  <c:v>19.670000000000002</c:v>
                </c:pt>
                <c:pt idx="241">
                  <c:v>19.68</c:v>
                </c:pt>
                <c:pt idx="242">
                  <c:v>19.64</c:v>
                </c:pt>
                <c:pt idx="243">
                  <c:v>19.600000000000001</c:v>
                </c:pt>
                <c:pt idx="244">
                  <c:v>19.559999999999999</c:v>
                </c:pt>
                <c:pt idx="245">
                  <c:v>19.52</c:v>
                </c:pt>
                <c:pt idx="246">
                  <c:v>19.48</c:v>
                </c:pt>
                <c:pt idx="247">
                  <c:v>19.489999999999998</c:v>
                </c:pt>
                <c:pt idx="248">
                  <c:v>19.45</c:v>
                </c:pt>
                <c:pt idx="249">
                  <c:v>19.5</c:v>
                </c:pt>
                <c:pt idx="250">
                  <c:v>19.489999999999998</c:v>
                </c:pt>
                <c:pt idx="251">
                  <c:v>19.48</c:v>
                </c:pt>
                <c:pt idx="252">
                  <c:v>19.62</c:v>
                </c:pt>
                <c:pt idx="253">
                  <c:v>19.760000000000002</c:v>
                </c:pt>
                <c:pt idx="254">
                  <c:v>19.73</c:v>
                </c:pt>
                <c:pt idx="255">
                  <c:v>19.79</c:v>
                </c:pt>
                <c:pt idx="256">
                  <c:v>19.75</c:v>
                </c:pt>
                <c:pt idx="257">
                  <c:v>19.829999999999998</c:v>
                </c:pt>
                <c:pt idx="258">
                  <c:v>19.8</c:v>
                </c:pt>
                <c:pt idx="259">
                  <c:v>19.79</c:v>
                </c:pt>
                <c:pt idx="260">
                  <c:v>19.86</c:v>
                </c:pt>
                <c:pt idx="261">
                  <c:v>19.84</c:v>
                </c:pt>
                <c:pt idx="262">
                  <c:v>19.82</c:v>
                </c:pt>
                <c:pt idx="263">
                  <c:v>19.79</c:v>
                </c:pt>
                <c:pt idx="264">
                  <c:v>19.760000000000002</c:v>
                </c:pt>
                <c:pt idx="265">
                  <c:v>19.78</c:v>
                </c:pt>
                <c:pt idx="266">
                  <c:v>19.75</c:v>
                </c:pt>
                <c:pt idx="267">
                  <c:v>19.739999999999998</c:v>
                </c:pt>
                <c:pt idx="268">
                  <c:v>19.75</c:v>
                </c:pt>
                <c:pt idx="269">
                  <c:v>19.73</c:v>
                </c:pt>
                <c:pt idx="270">
                  <c:v>19.690000000000001</c:v>
                </c:pt>
                <c:pt idx="271">
                  <c:v>19.739999999999998</c:v>
                </c:pt>
                <c:pt idx="272">
                  <c:v>19.84</c:v>
                </c:pt>
                <c:pt idx="273">
                  <c:v>19.97</c:v>
                </c:pt>
                <c:pt idx="274">
                  <c:v>19.940000000000001</c:v>
                </c:pt>
                <c:pt idx="275">
                  <c:v>19.920000000000002</c:v>
                </c:pt>
                <c:pt idx="276">
                  <c:v>19.88</c:v>
                </c:pt>
                <c:pt idx="277">
                  <c:v>19.87</c:v>
                </c:pt>
                <c:pt idx="278">
                  <c:v>19.97</c:v>
                </c:pt>
                <c:pt idx="279">
                  <c:v>19.95</c:v>
                </c:pt>
                <c:pt idx="280">
                  <c:v>19.920000000000002</c:v>
                </c:pt>
                <c:pt idx="281">
                  <c:v>19.89</c:v>
                </c:pt>
                <c:pt idx="282">
                  <c:v>19.87</c:v>
                </c:pt>
                <c:pt idx="283">
                  <c:v>19.98</c:v>
                </c:pt>
                <c:pt idx="284">
                  <c:v>19.940000000000001</c:v>
                </c:pt>
                <c:pt idx="285">
                  <c:v>19.91</c:v>
                </c:pt>
                <c:pt idx="286">
                  <c:v>19.920000000000002</c:v>
                </c:pt>
                <c:pt idx="287">
                  <c:v>19.920000000000002</c:v>
                </c:pt>
                <c:pt idx="288">
                  <c:v>19.920000000000002</c:v>
                </c:pt>
                <c:pt idx="289">
                  <c:v>19.899999999999999</c:v>
                </c:pt>
                <c:pt idx="290">
                  <c:v>19.940000000000001</c:v>
                </c:pt>
                <c:pt idx="291">
                  <c:v>19.93</c:v>
                </c:pt>
                <c:pt idx="292">
                  <c:v>19.899999999999999</c:v>
                </c:pt>
                <c:pt idx="293">
                  <c:v>19.89</c:v>
                </c:pt>
                <c:pt idx="294">
                  <c:v>19.87</c:v>
                </c:pt>
                <c:pt idx="295">
                  <c:v>19.87</c:v>
                </c:pt>
                <c:pt idx="296">
                  <c:v>19.850000000000001</c:v>
                </c:pt>
                <c:pt idx="297">
                  <c:v>19.82</c:v>
                </c:pt>
                <c:pt idx="298">
                  <c:v>19.78</c:v>
                </c:pt>
                <c:pt idx="299">
                  <c:v>19.8</c:v>
                </c:pt>
                <c:pt idx="300">
                  <c:v>19.8</c:v>
                </c:pt>
                <c:pt idx="301">
                  <c:v>19.809999999999999</c:v>
                </c:pt>
                <c:pt idx="302">
                  <c:v>19.84</c:v>
                </c:pt>
                <c:pt idx="303">
                  <c:v>19.86</c:v>
                </c:pt>
                <c:pt idx="304">
                  <c:v>19.829999999999998</c:v>
                </c:pt>
                <c:pt idx="305">
                  <c:v>19.829999999999998</c:v>
                </c:pt>
                <c:pt idx="306">
                  <c:v>19.809999999999999</c:v>
                </c:pt>
                <c:pt idx="307">
                  <c:v>19.829999999999998</c:v>
                </c:pt>
                <c:pt idx="308">
                  <c:v>19.82</c:v>
                </c:pt>
                <c:pt idx="309">
                  <c:v>19.79</c:v>
                </c:pt>
                <c:pt idx="310">
                  <c:v>19.8</c:v>
                </c:pt>
                <c:pt idx="311">
                  <c:v>19.82</c:v>
                </c:pt>
                <c:pt idx="312">
                  <c:v>19.8</c:v>
                </c:pt>
                <c:pt idx="313">
                  <c:v>19.82</c:v>
                </c:pt>
                <c:pt idx="314">
                  <c:v>19.79</c:v>
                </c:pt>
                <c:pt idx="315">
                  <c:v>19.760000000000002</c:v>
                </c:pt>
                <c:pt idx="316">
                  <c:v>19.73</c:v>
                </c:pt>
                <c:pt idx="317">
                  <c:v>19.72</c:v>
                </c:pt>
                <c:pt idx="318">
                  <c:v>19.79</c:v>
                </c:pt>
                <c:pt idx="319">
                  <c:v>19.760000000000002</c:v>
                </c:pt>
                <c:pt idx="320">
                  <c:v>19.760000000000002</c:v>
                </c:pt>
                <c:pt idx="321">
                  <c:v>19.78</c:v>
                </c:pt>
                <c:pt idx="322">
                  <c:v>19.75</c:v>
                </c:pt>
                <c:pt idx="323">
                  <c:v>19.739999999999998</c:v>
                </c:pt>
                <c:pt idx="324">
                  <c:v>19.760000000000002</c:v>
                </c:pt>
                <c:pt idx="325">
                  <c:v>19.88</c:v>
                </c:pt>
                <c:pt idx="326">
                  <c:v>19.88</c:v>
                </c:pt>
                <c:pt idx="327">
                  <c:v>19.850000000000001</c:v>
                </c:pt>
                <c:pt idx="328">
                  <c:v>19.940000000000001</c:v>
                </c:pt>
                <c:pt idx="329">
                  <c:v>19.91</c:v>
                </c:pt>
                <c:pt idx="330">
                  <c:v>19.88</c:v>
                </c:pt>
                <c:pt idx="331">
                  <c:v>19.850000000000001</c:v>
                </c:pt>
                <c:pt idx="332">
                  <c:v>19.829999999999998</c:v>
                </c:pt>
                <c:pt idx="333">
                  <c:v>19.89</c:v>
                </c:pt>
                <c:pt idx="334">
                  <c:v>19.86</c:v>
                </c:pt>
                <c:pt idx="335">
                  <c:v>19.829999999999998</c:v>
                </c:pt>
                <c:pt idx="336">
                  <c:v>19.809999999999999</c:v>
                </c:pt>
                <c:pt idx="337">
                  <c:v>19.78</c:v>
                </c:pt>
                <c:pt idx="338">
                  <c:v>19.8</c:v>
                </c:pt>
                <c:pt idx="339">
                  <c:v>19.77</c:v>
                </c:pt>
                <c:pt idx="340">
                  <c:v>19.75</c:v>
                </c:pt>
                <c:pt idx="341">
                  <c:v>19.77</c:v>
                </c:pt>
                <c:pt idx="342">
                  <c:v>19.739999999999998</c:v>
                </c:pt>
                <c:pt idx="343">
                  <c:v>19.72</c:v>
                </c:pt>
                <c:pt idx="344">
                  <c:v>19.78</c:v>
                </c:pt>
                <c:pt idx="345">
                  <c:v>19.75</c:v>
                </c:pt>
                <c:pt idx="346">
                  <c:v>19.8</c:v>
                </c:pt>
                <c:pt idx="347">
                  <c:v>19.8</c:v>
                </c:pt>
                <c:pt idx="348">
                  <c:v>19.77</c:v>
                </c:pt>
                <c:pt idx="349">
                  <c:v>19.8</c:v>
                </c:pt>
                <c:pt idx="350">
                  <c:v>19.87</c:v>
                </c:pt>
                <c:pt idx="351">
                  <c:v>19.84</c:v>
                </c:pt>
                <c:pt idx="352">
                  <c:v>19.82</c:v>
                </c:pt>
                <c:pt idx="353">
                  <c:v>19.79</c:v>
                </c:pt>
                <c:pt idx="354">
                  <c:v>19.77</c:v>
                </c:pt>
                <c:pt idx="355">
                  <c:v>19.760000000000002</c:v>
                </c:pt>
                <c:pt idx="356">
                  <c:v>19.739999999999998</c:v>
                </c:pt>
                <c:pt idx="357">
                  <c:v>19.71</c:v>
                </c:pt>
                <c:pt idx="358">
                  <c:v>19.690000000000001</c:v>
                </c:pt>
                <c:pt idx="359">
                  <c:v>19.66</c:v>
                </c:pt>
                <c:pt idx="360">
                  <c:v>19.649999999999999</c:v>
                </c:pt>
                <c:pt idx="361">
                  <c:v>19.7</c:v>
                </c:pt>
                <c:pt idx="362">
                  <c:v>19.670000000000002</c:v>
                </c:pt>
                <c:pt idx="363">
                  <c:v>19.649999999999999</c:v>
                </c:pt>
                <c:pt idx="364">
                  <c:v>19.649999999999999</c:v>
                </c:pt>
                <c:pt idx="365">
                  <c:v>19.62</c:v>
                </c:pt>
                <c:pt idx="366">
                  <c:v>19.600000000000001</c:v>
                </c:pt>
                <c:pt idx="367">
                  <c:v>19.68</c:v>
                </c:pt>
                <c:pt idx="368">
                  <c:v>19.649999999999999</c:v>
                </c:pt>
                <c:pt idx="369">
                  <c:v>19.64</c:v>
                </c:pt>
                <c:pt idx="370">
                  <c:v>19.649999999999999</c:v>
                </c:pt>
                <c:pt idx="371">
                  <c:v>19.62</c:v>
                </c:pt>
                <c:pt idx="372">
                  <c:v>19.63</c:v>
                </c:pt>
                <c:pt idx="373">
                  <c:v>19.600000000000001</c:v>
                </c:pt>
                <c:pt idx="374">
                  <c:v>19.579999999999998</c:v>
                </c:pt>
                <c:pt idx="375">
                  <c:v>19.55</c:v>
                </c:pt>
                <c:pt idx="376">
                  <c:v>19.52</c:v>
                </c:pt>
                <c:pt idx="377">
                  <c:v>19.510000000000002</c:v>
                </c:pt>
                <c:pt idx="378">
                  <c:v>19.559999999999999</c:v>
                </c:pt>
                <c:pt idx="379">
                  <c:v>19.57</c:v>
                </c:pt>
                <c:pt idx="380">
                  <c:v>19.55</c:v>
                </c:pt>
                <c:pt idx="381">
                  <c:v>19.53</c:v>
                </c:pt>
                <c:pt idx="382">
                  <c:v>19.54</c:v>
                </c:pt>
                <c:pt idx="383">
                  <c:v>19.510000000000002</c:v>
                </c:pt>
                <c:pt idx="384">
                  <c:v>19.53</c:v>
                </c:pt>
                <c:pt idx="385">
                  <c:v>19.53</c:v>
                </c:pt>
                <c:pt idx="386">
                  <c:v>19.53</c:v>
                </c:pt>
                <c:pt idx="387">
                  <c:v>19.54</c:v>
                </c:pt>
                <c:pt idx="388">
                  <c:v>19.54</c:v>
                </c:pt>
                <c:pt idx="389">
                  <c:v>19.52</c:v>
                </c:pt>
                <c:pt idx="390">
                  <c:v>19.600000000000001</c:v>
                </c:pt>
                <c:pt idx="391">
                  <c:v>19.579999999999998</c:v>
                </c:pt>
                <c:pt idx="392">
                  <c:v>19.57</c:v>
                </c:pt>
                <c:pt idx="393">
                  <c:v>19.55</c:v>
                </c:pt>
                <c:pt idx="394">
                  <c:v>19.53</c:v>
                </c:pt>
                <c:pt idx="395">
                  <c:v>19.54</c:v>
                </c:pt>
                <c:pt idx="396">
                  <c:v>19.59</c:v>
                </c:pt>
                <c:pt idx="397">
                  <c:v>19.64</c:v>
                </c:pt>
                <c:pt idx="398">
                  <c:v>19.68</c:v>
                </c:pt>
                <c:pt idx="399">
                  <c:v>19.73</c:v>
                </c:pt>
                <c:pt idx="400">
                  <c:v>19.71</c:v>
                </c:pt>
                <c:pt idx="401">
                  <c:v>19.690000000000001</c:v>
                </c:pt>
                <c:pt idx="402">
                  <c:v>19.690000000000001</c:v>
                </c:pt>
                <c:pt idx="403">
                  <c:v>19.71</c:v>
                </c:pt>
                <c:pt idx="404">
                  <c:v>19.75</c:v>
                </c:pt>
                <c:pt idx="405">
                  <c:v>19.77</c:v>
                </c:pt>
                <c:pt idx="406">
                  <c:v>19.79</c:v>
                </c:pt>
                <c:pt idx="407">
                  <c:v>19.760000000000002</c:v>
                </c:pt>
                <c:pt idx="408">
                  <c:v>19.78</c:v>
                </c:pt>
                <c:pt idx="409">
                  <c:v>19.79</c:v>
                </c:pt>
                <c:pt idx="410">
                  <c:v>19.77</c:v>
                </c:pt>
                <c:pt idx="411">
                  <c:v>19.760000000000002</c:v>
                </c:pt>
                <c:pt idx="412">
                  <c:v>19.739999999999998</c:v>
                </c:pt>
                <c:pt idx="413">
                  <c:v>19.73</c:v>
                </c:pt>
                <c:pt idx="414">
                  <c:v>19.71</c:v>
                </c:pt>
                <c:pt idx="415">
                  <c:v>19.7</c:v>
                </c:pt>
                <c:pt idx="416">
                  <c:v>19.68</c:v>
                </c:pt>
                <c:pt idx="417">
                  <c:v>19.66</c:v>
                </c:pt>
                <c:pt idx="418">
                  <c:v>19.64</c:v>
                </c:pt>
                <c:pt idx="419">
                  <c:v>19.72</c:v>
                </c:pt>
                <c:pt idx="420">
                  <c:v>19.73</c:v>
                </c:pt>
                <c:pt idx="421">
                  <c:v>19.71</c:v>
                </c:pt>
                <c:pt idx="422">
                  <c:v>19.68</c:v>
                </c:pt>
                <c:pt idx="423">
                  <c:v>19.670000000000002</c:v>
                </c:pt>
                <c:pt idx="424">
                  <c:v>19.670000000000002</c:v>
                </c:pt>
                <c:pt idx="425">
                  <c:v>19.71</c:v>
                </c:pt>
                <c:pt idx="426">
                  <c:v>19.690000000000001</c:v>
                </c:pt>
                <c:pt idx="427">
                  <c:v>19.68</c:v>
                </c:pt>
                <c:pt idx="428">
                  <c:v>19.670000000000002</c:v>
                </c:pt>
                <c:pt idx="429">
                  <c:v>19.68</c:v>
                </c:pt>
                <c:pt idx="430">
                  <c:v>19.66</c:v>
                </c:pt>
                <c:pt idx="431">
                  <c:v>19.64</c:v>
                </c:pt>
                <c:pt idx="432">
                  <c:v>19.64</c:v>
                </c:pt>
                <c:pt idx="433">
                  <c:v>19.66</c:v>
                </c:pt>
                <c:pt idx="434">
                  <c:v>19.68</c:v>
                </c:pt>
                <c:pt idx="435">
                  <c:v>19.649999999999999</c:v>
                </c:pt>
                <c:pt idx="436">
                  <c:v>19.64</c:v>
                </c:pt>
                <c:pt idx="437">
                  <c:v>19.64</c:v>
                </c:pt>
                <c:pt idx="438">
                  <c:v>19.690000000000001</c:v>
                </c:pt>
                <c:pt idx="439">
                  <c:v>19.68</c:v>
                </c:pt>
                <c:pt idx="440">
                  <c:v>19.649999999999999</c:v>
                </c:pt>
                <c:pt idx="441">
                  <c:v>19.64</c:v>
                </c:pt>
                <c:pt idx="442">
                  <c:v>19.64</c:v>
                </c:pt>
                <c:pt idx="443">
                  <c:v>19.670000000000002</c:v>
                </c:pt>
                <c:pt idx="444">
                  <c:v>19.66</c:v>
                </c:pt>
                <c:pt idx="445">
                  <c:v>19.64</c:v>
                </c:pt>
                <c:pt idx="446">
                  <c:v>19.670000000000002</c:v>
                </c:pt>
                <c:pt idx="447">
                  <c:v>19.670000000000002</c:v>
                </c:pt>
                <c:pt idx="448">
                  <c:v>19.66</c:v>
                </c:pt>
                <c:pt idx="449">
                  <c:v>19.670000000000002</c:v>
                </c:pt>
                <c:pt idx="450">
                  <c:v>19.649999999999999</c:v>
                </c:pt>
                <c:pt idx="451">
                  <c:v>19.690000000000001</c:v>
                </c:pt>
                <c:pt idx="452">
                  <c:v>19.670000000000002</c:v>
                </c:pt>
                <c:pt idx="453">
                  <c:v>19.649999999999999</c:v>
                </c:pt>
                <c:pt idx="454">
                  <c:v>19.64</c:v>
                </c:pt>
                <c:pt idx="455">
                  <c:v>19.71</c:v>
                </c:pt>
                <c:pt idx="456">
                  <c:v>19.72</c:v>
                </c:pt>
                <c:pt idx="457">
                  <c:v>19.7</c:v>
                </c:pt>
                <c:pt idx="458">
                  <c:v>19.72</c:v>
                </c:pt>
                <c:pt idx="459">
                  <c:v>19.71</c:v>
                </c:pt>
                <c:pt idx="460">
                  <c:v>19.73</c:v>
                </c:pt>
                <c:pt idx="461">
                  <c:v>19.71</c:v>
                </c:pt>
                <c:pt idx="462">
                  <c:v>19.7</c:v>
                </c:pt>
                <c:pt idx="463">
                  <c:v>19.7</c:v>
                </c:pt>
                <c:pt idx="464">
                  <c:v>19.68</c:v>
                </c:pt>
                <c:pt idx="465">
                  <c:v>19.7</c:v>
                </c:pt>
                <c:pt idx="466">
                  <c:v>19.68</c:v>
                </c:pt>
                <c:pt idx="467">
                  <c:v>19.66</c:v>
                </c:pt>
                <c:pt idx="468">
                  <c:v>19.72</c:v>
                </c:pt>
                <c:pt idx="469">
                  <c:v>19.7</c:v>
                </c:pt>
                <c:pt idx="470">
                  <c:v>19.690000000000001</c:v>
                </c:pt>
                <c:pt idx="471">
                  <c:v>19.68</c:v>
                </c:pt>
                <c:pt idx="472">
                  <c:v>19.68</c:v>
                </c:pt>
                <c:pt idx="473">
                  <c:v>19.690000000000001</c:v>
                </c:pt>
                <c:pt idx="474">
                  <c:v>19.670000000000002</c:v>
                </c:pt>
                <c:pt idx="475">
                  <c:v>19.7</c:v>
                </c:pt>
                <c:pt idx="476">
                  <c:v>19.68</c:v>
                </c:pt>
                <c:pt idx="477">
                  <c:v>19.670000000000002</c:v>
                </c:pt>
                <c:pt idx="478">
                  <c:v>19.68</c:v>
                </c:pt>
                <c:pt idx="479">
                  <c:v>19.66</c:v>
                </c:pt>
                <c:pt idx="480">
                  <c:v>19.649999999999999</c:v>
                </c:pt>
                <c:pt idx="481">
                  <c:v>19.649999999999999</c:v>
                </c:pt>
                <c:pt idx="482">
                  <c:v>19.63</c:v>
                </c:pt>
                <c:pt idx="483">
                  <c:v>19.61</c:v>
                </c:pt>
                <c:pt idx="484">
                  <c:v>19.59</c:v>
                </c:pt>
                <c:pt idx="485">
                  <c:v>19.57</c:v>
                </c:pt>
                <c:pt idx="486">
                  <c:v>19.55</c:v>
                </c:pt>
                <c:pt idx="487">
                  <c:v>19.559999999999999</c:v>
                </c:pt>
                <c:pt idx="488">
                  <c:v>19.62</c:v>
                </c:pt>
                <c:pt idx="489">
                  <c:v>19.7</c:v>
                </c:pt>
                <c:pt idx="490">
                  <c:v>19.68</c:v>
                </c:pt>
                <c:pt idx="491">
                  <c:v>19.68</c:v>
                </c:pt>
                <c:pt idx="492">
                  <c:v>19.670000000000002</c:v>
                </c:pt>
                <c:pt idx="493">
                  <c:v>19.670000000000002</c:v>
                </c:pt>
                <c:pt idx="494">
                  <c:v>19.649999999999999</c:v>
                </c:pt>
                <c:pt idx="495">
                  <c:v>19.64</c:v>
                </c:pt>
                <c:pt idx="496">
                  <c:v>19.63</c:v>
                </c:pt>
                <c:pt idx="497">
                  <c:v>19.62</c:v>
                </c:pt>
                <c:pt idx="498">
                  <c:v>19.600000000000001</c:v>
                </c:pt>
                <c:pt idx="499">
                  <c:v>19.61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2A1-4782-B705-2DCE82E154FA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enc0_vcojitter0_clkperiod25000_clkjitter10_dllstationjitter0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Sheet2!$C$2:$C$502</c:f>
              <c:numCache>
                <c:formatCode>General</c:formatCode>
                <c:ptCount val="501"/>
                <c:pt idx="0">
                  <c:v>0</c:v>
                </c:pt>
                <c:pt idx="1">
                  <c:v>12.01</c:v>
                </c:pt>
                <c:pt idx="2">
                  <c:v>22.55</c:v>
                </c:pt>
                <c:pt idx="3">
                  <c:v>18.61</c:v>
                </c:pt>
                <c:pt idx="4">
                  <c:v>19.91</c:v>
                </c:pt>
                <c:pt idx="5">
                  <c:v>25.33</c:v>
                </c:pt>
                <c:pt idx="6">
                  <c:v>23.53</c:v>
                </c:pt>
                <c:pt idx="7">
                  <c:v>24.79</c:v>
                </c:pt>
                <c:pt idx="8">
                  <c:v>23.72</c:v>
                </c:pt>
                <c:pt idx="9">
                  <c:v>22.36</c:v>
                </c:pt>
                <c:pt idx="10">
                  <c:v>21.45</c:v>
                </c:pt>
                <c:pt idx="11">
                  <c:v>20.47</c:v>
                </c:pt>
                <c:pt idx="12">
                  <c:v>20.85</c:v>
                </c:pt>
                <c:pt idx="13">
                  <c:v>20.63</c:v>
                </c:pt>
                <c:pt idx="14">
                  <c:v>20.14</c:v>
                </c:pt>
                <c:pt idx="15">
                  <c:v>20.21</c:v>
                </c:pt>
                <c:pt idx="16">
                  <c:v>19.57</c:v>
                </c:pt>
                <c:pt idx="17">
                  <c:v>20.51</c:v>
                </c:pt>
                <c:pt idx="18">
                  <c:v>20.69</c:v>
                </c:pt>
                <c:pt idx="19">
                  <c:v>20.260000000000002</c:v>
                </c:pt>
                <c:pt idx="20">
                  <c:v>20.09</c:v>
                </c:pt>
                <c:pt idx="21">
                  <c:v>21.16</c:v>
                </c:pt>
                <c:pt idx="22">
                  <c:v>20.7</c:v>
                </c:pt>
                <c:pt idx="23">
                  <c:v>21.5</c:v>
                </c:pt>
                <c:pt idx="24">
                  <c:v>21.65</c:v>
                </c:pt>
                <c:pt idx="25">
                  <c:v>21.28</c:v>
                </c:pt>
                <c:pt idx="26">
                  <c:v>21.31</c:v>
                </c:pt>
                <c:pt idx="27">
                  <c:v>21.14</c:v>
                </c:pt>
                <c:pt idx="28">
                  <c:v>20.97</c:v>
                </c:pt>
                <c:pt idx="29">
                  <c:v>20.7</c:v>
                </c:pt>
                <c:pt idx="30">
                  <c:v>20.36</c:v>
                </c:pt>
                <c:pt idx="31">
                  <c:v>20.03</c:v>
                </c:pt>
                <c:pt idx="32">
                  <c:v>19.989999999999998</c:v>
                </c:pt>
                <c:pt idx="33">
                  <c:v>19.79</c:v>
                </c:pt>
                <c:pt idx="34">
                  <c:v>19.5</c:v>
                </c:pt>
                <c:pt idx="35">
                  <c:v>19.25</c:v>
                </c:pt>
                <c:pt idx="36">
                  <c:v>19.05</c:v>
                </c:pt>
                <c:pt idx="37">
                  <c:v>19.100000000000001</c:v>
                </c:pt>
                <c:pt idx="38">
                  <c:v>18.920000000000002</c:v>
                </c:pt>
                <c:pt idx="39">
                  <c:v>18.690000000000001</c:v>
                </c:pt>
                <c:pt idx="40">
                  <c:v>18.47</c:v>
                </c:pt>
                <c:pt idx="41">
                  <c:v>18.25</c:v>
                </c:pt>
                <c:pt idx="42">
                  <c:v>18.190000000000001</c:v>
                </c:pt>
                <c:pt idx="43">
                  <c:v>18.3</c:v>
                </c:pt>
                <c:pt idx="44">
                  <c:v>18.11</c:v>
                </c:pt>
                <c:pt idx="45">
                  <c:v>18</c:v>
                </c:pt>
                <c:pt idx="46">
                  <c:v>18.07</c:v>
                </c:pt>
                <c:pt idx="47">
                  <c:v>18.690000000000001</c:v>
                </c:pt>
                <c:pt idx="48">
                  <c:v>18.510000000000002</c:v>
                </c:pt>
                <c:pt idx="49">
                  <c:v>18.489999999999998</c:v>
                </c:pt>
                <c:pt idx="50">
                  <c:v>18.32</c:v>
                </c:pt>
                <c:pt idx="51">
                  <c:v>18.149999999999999</c:v>
                </c:pt>
                <c:pt idx="52">
                  <c:v>18.690000000000001</c:v>
                </c:pt>
                <c:pt idx="53">
                  <c:v>19.34</c:v>
                </c:pt>
                <c:pt idx="54">
                  <c:v>19.239999999999998</c:v>
                </c:pt>
                <c:pt idx="55">
                  <c:v>19.100000000000001</c:v>
                </c:pt>
                <c:pt idx="56">
                  <c:v>18.98</c:v>
                </c:pt>
                <c:pt idx="57">
                  <c:v>19.350000000000001</c:v>
                </c:pt>
                <c:pt idx="58">
                  <c:v>19.309999999999999</c:v>
                </c:pt>
                <c:pt idx="59">
                  <c:v>19.47</c:v>
                </c:pt>
                <c:pt idx="60">
                  <c:v>19.43</c:v>
                </c:pt>
                <c:pt idx="61">
                  <c:v>19.54</c:v>
                </c:pt>
                <c:pt idx="62">
                  <c:v>19.52</c:v>
                </c:pt>
                <c:pt idx="63">
                  <c:v>19.41</c:v>
                </c:pt>
                <c:pt idx="64">
                  <c:v>19.57</c:v>
                </c:pt>
                <c:pt idx="65">
                  <c:v>19.440000000000001</c:v>
                </c:pt>
                <c:pt idx="66">
                  <c:v>19.47</c:v>
                </c:pt>
                <c:pt idx="67">
                  <c:v>19.350000000000001</c:v>
                </c:pt>
                <c:pt idx="68">
                  <c:v>19.46</c:v>
                </c:pt>
                <c:pt idx="69">
                  <c:v>19.43</c:v>
                </c:pt>
                <c:pt idx="70">
                  <c:v>19.29</c:v>
                </c:pt>
                <c:pt idx="71">
                  <c:v>19.170000000000002</c:v>
                </c:pt>
                <c:pt idx="72">
                  <c:v>19.18</c:v>
                </c:pt>
                <c:pt idx="73">
                  <c:v>19.09</c:v>
                </c:pt>
                <c:pt idx="74">
                  <c:v>19.05</c:v>
                </c:pt>
                <c:pt idx="75">
                  <c:v>18.940000000000001</c:v>
                </c:pt>
                <c:pt idx="76">
                  <c:v>18.899999999999999</c:v>
                </c:pt>
                <c:pt idx="77">
                  <c:v>19.02</c:v>
                </c:pt>
                <c:pt idx="78">
                  <c:v>19.11</c:v>
                </c:pt>
                <c:pt idx="79">
                  <c:v>19</c:v>
                </c:pt>
                <c:pt idx="80">
                  <c:v>19.059999999999999</c:v>
                </c:pt>
                <c:pt idx="81">
                  <c:v>18.95</c:v>
                </c:pt>
                <c:pt idx="82">
                  <c:v>18.93</c:v>
                </c:pt>
                <c:pt idx="83">
                  <c:v>19.3</c:v>
                </c:pt>
                <c:pt idx="84">
                  <c:v>19.34</c:v>
                </c:pt>
                <c:pt idx="85">
                  <c:v>19.25</c:v>
                </c:pt>
                <c:pt idx="86">
                  <c:v>19.21</c:v>
                </c:pt>
                <c:pt idx="87">
                  <c:v>19.260000000000002</c:v>
                </c:pt>
                <c:pt idx="88">
                  <c:v>19.18</c:v>
                </c:pt>
                <c:pt idx="89">
                  <c:v>19.13</c:v>
                </c:pt>
                <c:pt idx="90">
                  <c:v>19.350000000000001</c:v>
                </c:pt>
                <c:pt idx="91">
                  <c:v>19.329999999999998</c:v>
                </c:pt>
                <c:pt idx="92">
                  <c:v>19.309999999999999</c:v>
                </c:pt>
                <c:pt idx="93">
                  <c:v>19.21</c:v>
                </c:pt>
                <c:pt idx="94">
                  <c:v>19.12</c:v>
                </c:pt>
                <c:pt idx="95">
                  <c:v>19.02</c:v>
                </c:pt>
                <c:pt idx="96">
                  <c:v>18.95</c:v>
                </c:pt>
                <c:pt idx="97">
                  <c:v>18.920000000000002</c:v>
                </c:pt>
                <c:pt idx="98">
                  <c:v>18.87</c:v>
                </c:pt>
                <c:pt idx="99">
                  <c:v>18.89</c:v>
                </c:pt>
                <c:pt idx="100">
                  <c:v>19.29</c:v>
                </c:pt>
                <c:pt idx="101">
                  <c:v>19.350000000000001</c:v>
                </c:pt>
                <c:pt idx="102">
                  <c:v>19.260000000000002</c:v>
                </c:pt>
                <c:pt idx="103">
                  <c:v>19.36</c:v>
                </c:pt>
                <c:pt idx="104">
                  <c:v>19.27</c:v>
                </c:pt>
                <c:pt idx="105">
                  <c:v>19.32</c:v>
                </c:pt>
                <c:pt idx="106">
                  <c:v>19.47</c:v>
                </c:pt>
                <c:pt idx="107">
                  <c:v>19.5</c:v>
                </c:pt>
                <c:pt idx="108">
                  <c:v>19.420000000000002</c:v>
                </c:pt>
                <c:pt idx="109">
                  <c:v>19.46</c:v>
                </c:pt>
                <c:pt idx="110">
                  <c:v>19.38</c:v>
                </c:pt>
                <c:pt idx="111">
                  <c:v>19.34</c:v>
                </c:pt>
                <c:pt idx="112">
                  <c:v>19.46</c:v>
                </c:pt>
                <c:pt idx="113">
                  <c:v>19.420000000000002</c:v>
                </c:pt>
                <c:pt idx="114">
                  <c:v>19.399999999999999</c:v>
                </c:pt>
                <c:pt idx="115">
                  <c:v>19.350000000000001</c:v>
                </c:pt>
                <c:pt idx="116">
                  <c:v>19.649999999999999</c:v>
                </c:pt>
                <c:pt idx="117">
                  <c:v>19.84</c:v>
                </c:pt>
                <c:pt idx="118">
                  <c:v>19.79</c:v>
                </c:pt>
                <c:pt idx="119">
                  <c:v>19.760000000000002</c:v>
                </c:pt>
                <c:pt idx="120">
                  <c:v>19.68</c:v>
                </c:pt>
                <c:pt idx="121">
                  <c:v>19.68</c:v>
                </c:pt>
                <c:pt idx="122">
                  <c:v>19.61</c:v>
                </c:pt>
                <c:pt idx="123">
                  <c:v>19.760000000000002</c:v>
                </c:pt>
                <c:pt idx="124">
                  <c:v>19.68</c:v>
                </c:pt>
                <c:pt idx="125">
                  <c:v>19.61</c:v>
                </c:pt>
                <c:pt idx="126">
                  <c:v>19.54</c:v>
                </c:pt>
                <c:pt idx="127">
                  <c:v>19.61</c:v>
                </c:pt>
                <c:pt idx="128">
                  <c:v>19.64</c:v>
                </c:pt>
                <c:pt idx="129">
                  <c:v>19.57</c:v>
                </c:pt>
                <c:pt idx="130">
                  <c:v>19.82</c:v>
                </c:pt>
                <c:pt idx="131">
                  <c:v>19.75</c:v>
                </c:pt>
                <c:pt idx="132">
                  <c:v>19.829999999999998</c:v>
                </c:pt>
                <c:pt idx="133">
                  <c:v>19.829999999999998</c:v>
                </c:pt>
                <c:pt idx="134">
                  <c:v>19.850000000000001</c:v>
                </c:pt>
                <c:pt idx="135">
                  <c:v>19.78</c:v>
                </c:pt>
                <c:pt idx="136">
                  <c:v>19.739999999999998</c:v>
                </c:pt>
                <c:pt idx="137">
                  <c:v>20</c:v>
                </c:pt>
                <c:pt idx="138">
                  <c:v>19.93</c:v>
                </c:pt>
                <c:pt idx="139">
                  <c:v>19.88</c:v>
                </c:pt>
                <c:pt idx="140">
                  <c:v>19.88</c:v>
                </c:pt>
                <c:pt idx="141">
                  <c:v>19.95</c:v>
                </c:pt>
                <c:pt idx="142">
                  <c:v>19.88</c:v>
                </c:pt>
                <c:pt idx="143">
                  <c:v>19.89</c:v>
                </c:pt>
                <c:pt idx="144">
                  <c:v>19.88</c:v>
                </c:pt>
                <c:pt idx="145">
                  <c:v>19.82</c:v>
                </c:pt>
                <c:pt idx="146">
                  <c:v>19.78</c:v>
                </c:pt>
                <c:pt idx="147">
                  <c:v>19.77</c:v>
                </c:pt>
                <c:pt idx="148">
                  <c:v>19.73</c:v>
                </c:pt>
                <c:pt idx="149">
                  <c:v>19.670000000000002</c:v>
                </c:pt>
                <c:pt idx="150">
                  <c:v>19.62</c:v>
                </c:pt>
                <c:pt idx="151">
                  <c:v>19.57</c:v>
                </c:pt>
                <c:pt idx="152">
                  <c:v>19.54</c:v>
                </c:pt>
                <c:pt idx="153">
                  <c:v>19.63</c:v>
                </c:pt>
                <c:pt idx="154">
                  <c:v>19.559999999999999</c:v>
                </c:pt>
                <c:pt idx="155">
                  <c:v>19.54</c:v>
                </c:pt>
                <c:pt idx="156">
                  <c:v>19.55</c:v>
                </c:pt>
                <c:pt idx="157">
                  <c:v>19.489999999999998</c:v>
                </c:pt>
                <c:pt idx="158">
                  <c:v>19.46</c:v>
                </c:pt>
                <c:pt idx="159">
                  <c:v>19.47</c:v>
                </c:pt>
                <c:pt idx="160">
                  <c:v>19.52</c:v>
                </c:pt>
                <c:pt idx="161">
                  <c:v>19.579999999999998</c:v>
                </c:pt>
                <c:pt idx="162">
                  <c:v>19.54</c:v>
                </c:pt>
                <c:pt idx="163">
                  <c:v>19.52</c:v>
                </c:pt>
                <c:pt idx="164">
                  <c:v>19.47</c:v>
                </c:pt>
                <c:pt idx="165">
                  <c:v>19.489999999999998</c:v>
                </c:pt>
                <c:pt idx="166">
                  <c:v>19.510000000000002</c:v>
                </c:pt>
                <c:pt idx="167">
                  <c:v>19.57</c:v>
                </c:pt>
                <c:pt idx="168">
                  <c:v>19.510000000000002</c:v>
                </c:pt>
                <c:pt idx="169">
                  <c:v>19.59</c:v>
                </c:pt>
                <c:pt idx="170">
                  <c:v>19.579999999999998</c:v>
                </c:pt>
                <c:pt idx="171">
                  <c:v>19.62</c:v>
                </c:pt>
                <c:pt idx="172">
                  <c:v>19.57</c:v>
                </c:pt>
                <c:pt idx="173">
                  <c:v>19.62</c:v>
                </c:pt>
                <c:pt idx="174">
                  <c:v>19.690000000000001</c:v>
                </c:pt>
                <c:pt idx="175">
                  <c:v>19.670000000000002</c:v>
                </c:pt>
                <c:pt idx="176">
                  <c:v>19.63</c:v>
                </c:pt>
                <c:pt idx="177">
                  <c:v>19.579999999999998</c:v>
                </c:pt>
                <c:pt idx="178">
                  <c:v>19.55</c:v>
                </c:pt>
                <c:pt idx="179">
                  <c:v>19.71</c:v>
                </c:pt>
                <c:pt idx="180">
                  <c:v>19.77</c:v>
                </c:pt>
                <c:pt idx="181">
                  <c:v>19.73</c:v>
                </c:pt>
                <c:pt idx="182">
                  <c:v>19.73</c:v>
                </c:pt>
                <c:pt idx="183">
                  <c:v>19.89</c:v>
                </c:pt>
                <c:pt idx="184">
                  <c:v>19.87</c:v>
                </c:pt>
                <c:pt idx="185">
                  <c:v>19.84</c:v>
                </c:pt>
                <c:pt idx="186">
                  <c:v>19.79</c:v>
                </c:pt>
                <c:pt idx="187">
                  <c:v>19.8</c:v>
                </c:pt>
                <c:pt idx="188">
                  <c:v>19.79</c:v>
                </c:pt>
                <c:pt idx="189">
                  <c:v>19.739999999999998</c:v>
                </c:pt>
                <c:pt idx="190">
                  <c:v>19.690000000000001</c:v>
                </c:pt>
                <c:pt idx="191">
                  <c:v>19.64</c:v>
                </c:pt>
                <c:pt idx="192">
                  <c:v>19.71</c:v>
                </c:pt>
                <c:pt idx="193">
                  <c:v>19.68</c:v>
                </c:pt>
                <c:pt idx="194">
                  <c:v>19.7</c:v>
                </c:pt>
                <c:pt idx="195">
                  <c:v>19.66</c:v>
                </c:pt>
                <c:pt idx="196">
                  <c:v>19.64</c:v>
                </c:pt>
                <c:pt idx="197">
                  <c:v>19.600000000000001</c:v>
                </c:pt>
                <c:pt idx="198">
                  <c:v>19.62</c:v>
                </c:pt>
                <c:pt idx="199">
                  <c:v>19.600000000000001</c:v>
                </c:pt>
                <c:pt idx="200">
                  <c:v>19.55</c:v>
                </c:pt>
                <c:pt idx="201">
                  <c:v>19.52</c:v>
                </c:pt>
                <c:pt idx="202">
                  <c:v>19.54</c:v>
                </c:pt>
                <c:pt idx="203">
                  <c:v>19.7</c:v>
                </c:pt>
                <c:pt idx="204">
                  <c:v>19.72</c:v>
                </c:pt>
                <c:pt idx="205">
                  <c:v>19.88</c:v>
                </c:pt>
                <c:pt idx="206">
                  <c:v>19.850000000000001</c:v>
                </c:pt>
                <c:pt idx="207">
                  <c:v>19.82</c:v>
                </c:pt>
                <c:pt idx="208">
                  <c:v>20.13</c:v>
                </c:pt>
                <c:pt idx="209">
                  <c:v>20.09</c:v>
                </c:pt>
                <c:pt idx="210">
                  <c:v>20.09</c:v>
                </c:pt>
                <c:pt idx="211">
                  <c:v>20.079999999999998</c:v>
                </c:pt>
                <c:pt idx="212">
                  <c:v>20.23</c:v>
                </c:pt>
                <c:pt idx="213">
                  <c:v>20.190000000000001</c:v>
                </c:pt>
                <c:pt idx="214">
                  <c:v>20.14</c:v>
                </c:pt>
                <c:pt idx="215">
                  <c:v>20.170000000000002</c:v>
                </c:pt>
                <c:pt idx="216">
                  <c:v>20.12</c:v>
                </c:pt>
                <c:pt idx="217">
                  <c:v>20.100000000000001</c:v>
                </c:pt>
                <c:pt idx="218">
                  <c:v>20.05</c:v>
                </c:pt>
                <c:pt idx="219">
                  <c:v>20.100000000000001</c:v>
                </c:pt>
                <c:pt idx="220">
                  <c:v>20.100000000000001</c:v>
                </c:pt>
                <c:pt idx="221">
                  <c:v>20.14</c:v>
                </c:pt>
                <c:pt idx="222">
                  <c:v>20.100000000000001</c:v>
                </c:pt>
                <c:pt idx="223">
                  <c:v>20.190000000000001</c:v>
                </c:pt>
                <c:pt idx="224">
                  <c:v>20.239999999999998</c:v>
                </c:pt>
                <c:pt idx="225">
                  <c:v>20.36</c:v>
                </c:pt>
                <c:pt idx="226">
                  <c:v>20.37</c:v>
                </c:pt>
                <c:pt idx="227">
                  <c:v>20.36</c:v>
                </c:pt>
                <c:pt idx="228">
                  <c:v>20.329999999999998</c:v>
                </c:pt>
                <c:pt idx="229">
                  <c:v>20.329999999999998</c:v>
                </c:pt>
                <c:pt idx="230">
                  <c:v>20.309999999999999</c:v>
                </c:pt>
                <c:pt idx="231">
                  <c:v>20.27</c:v>
                </c:pt>
                <c:pt idx="232">
                  <c:v>20.23</c:v>
                </c:pt>
                <c:pt idx="233">
                  <c:v>20.23</c:v>
                </c:pt>
                <c:pt idx="234">
                  <c:v>20.25</c:v>
                </c:pt>
                <c:pt idx="235">
                  <c:v>20.21</c:v>
                </c:pt>
                <c:pt idx="236">
                  <c:v>20.170000000000002</c:v>
                </c:pt>
                <c:pt idx="237">
                  <c:v>20.21</c:v>
                </c:pt>
                <c:pt idx="238">
                  <c:v>20.18</c:v>
                </c:pt>
                <c:pt idx="239">
                  <c:v>20.28</c:v>
                </c:pt>
                <c:pt idx="240">
                  <c:v>20.25</c:v>
                </c:pt>
                <c:pt idx="241">
                  <c:v>20.260000000000002</c:v>
                </c:pt>
                <c:pt idx="242">
                  <c:v>20.23</c:v>
                </c:pt>
                <c:pt idx="243">
                  <c:v>20.21</c:v>
                </c:pt>
                <c:pt idx="244">
                  <c:v>20.22</c:v>
                </c:pt>
                <c:pt idx="245">
                  <c:v>20.18</c:v>
                </c:pt>
                <c:pt idx="246">
                  <c:v>20.16</c:v>
                </c:pt>
                <c:pt idx="247">
                  <c:v>20.170000000000002</c:v>
                </c:pt>
                <c:pt idx="248">
                  <c:v>20.13</c:v>
                </c:pt>
                <c:pt idx="249">
                  <c:v>20.149999999999999</c:v>
                </c:pt>
                <c:pt idx="250">
                  <c:v>20.12</c:v>
                </c:pt>
                <c:pt idx="251">
                  <c:v>20.13</c:v>
                </c:pt>
                <c:pt idx="252">
                  <c:v>20.149999999999999</c:v>
                </c:pt>
                <c:pt idx="253">
                  <c:v>20.149999999999999</c:v>
                </c:pt>
                <c:pt idx="254">
                  <c:v>20.12</c:v>
                </c:pt>
                <c:pt idx="255">
                  <c:v>20.09</c:v>
                </c:pt>
                <c:pt idx="256">
                  <c:v>20.09</c:v>
                </c:pt>
                <c:pt idx="257">
                  <c:v>20.05</c:v>
                </c:pt>
                <c:pt idx="258">
                  <c:v>20.21</c:v>
                </c:pt>
                <c:pt idx="259">
                  <c:v>20.190000000000001</c:v>
                </c:pt>
                <c:pt idx="260">
                  <c:v>20.149999999999999</c:v>
                </c:pt>
                <c:pt idx="261">
                  <c:v>20.18</c:v>
                </c:pt>
                <c:pt idx="262">
                  <c:v>20.18</c:v>
                </c:pt>
                <c:pt idx="263">
                  <c:v>20.170000000000002</c:v>
                </c:pt>
                <c:pt idx="264">
                  <c:v>20.13</c:v>
                </c:pt>
                <c:pt idx="265">
                  <c:v>20.12</c:v>
                </c:pt>
                <c:pt idx="266">
                  <c:v>20.09</c:v>
                </c:pt>
                <c:pt idx="267">
                  <c:v>20.05</c:v>
                </c:pt>
                <c:pt idx="268">
                  <c:v>20.02</c:v>
                </c:pt>
                <c:pt idx="269">
                  <c:v>20.07</c:v>
                </c:pt>
                <c:pt idx="270">
                  <c:v>20.03</c:v>
                </c:pt>
                <c:pt idx="271">
                  <c:v>19.989999999999998</c:v>
                </c:pt>
                <c:pt idx="272">
                  <c:v>20.010000000000002</c:v>
                </c:pt>
                <c:pt idx="273">
                  <c:v>19.97</c:v>
                </c:pt>
                <c:pt idx="274">
                  <c:v>20.2</c:v>
                </c:pt>
                <c:pt idx="275">
                  <c:v>20.190000000000001</c:v>
                </c:pt>
                <c:pt idx="276">
                  <c:v>20.18</c:v>
                </c:pt>
                <c:pt idx="277">
                  <c:v>20.149999999999999</c:v>
                </c:pt>
                <c:pt idx="278">
                  <c:v>20.14</c:v>
                </c:pt>
                <c:pt idx="279">
                  <c:v>20.11</c:v>
                </c:pt>
                <c:pt idx="280">
                  <c:v>20.079999999999998</c:v>
                </c:pt>
                <c:pt idx="281">
                  <c:v>20.059999999999999</c:v>
                </c:pt>
                <c:pt idx="282">
                  <c:v>20.09</c:v>
                </c:pt>
                <c:pt idx="283">
                  <c:v>20.059999999999999</c:v>
                </c:pt>
                <c:pt idx="284">
                  <c:v>20.04</c:v>
                </c:pt>
                <c:pt idx="285">
                  <c:v>20.010000000000002</c:v>
                </c:pt>
                <c:pt idx="286">
                  <c:v>19.97</c:v>
                </c:pt>
                <c:pt idx="287">
                  <c:v>19.95</c:v>
                </c:pt>
                <c:pt idx="288">
                  <c:v>19.920000000000002</c:v>
                </c:pt>
                <c:pt idx="289">
                  <c:v>19.899999999999999</c:v>
                </c:pt>
                <c:pt idx="290">
                  <c:v>19.87</c:v>
                </c:pt>
                <c:pt idx="291">
                  <c:v>19.87</c:v>
                </c:pt>
                <c:pt idx="292">
                  <c:v>19.88</c:v>
                </c:pt>
                <c:pt idx="293">
                  <c:v>19.84</c:v>
                </c:pt>
                <c:pt idx="294">
                  <c:v>19.850000000000001</c:v>
                </c:pt>
                <c:pt idx="295">
                  <c:v>19.82</c:v>
                </c:pt>
                <c:pt idx="296">
                  <c:v>19.809999999999999</c:v>
                </c:pt>
                <c:pt idx="297">
                  <c:v>19.829999999999998</c:v>
                </c:pt>
                <c:pt idx="298">
                  <c:v>19.8</c:v>
                </c:pt>
                <c:pt idx="299">
                  <c:v>19.829999999999998</c:v>
                </c:pt>
                <c:pt idx="300">
                  <c:v>19.82</c:v>
                </c:pt>
                <c:pt idx="301">
                  <c:v>19.88</c:v>
                </c:pt>
                <c:pt idx="302">
                  <c:v>19.87</c:v>
                </c:pt>
                <c:pt idx="303">
                  <c:v>19.989999999999998</c:v>
                </c:pt>
                <c:pt idx="304">
                  <c:v>19.95</c:v>
                </c:pt>
                <c:pt idx="305">
                  <c:v>20.02</c:v>
                </c:pt>
                <c:pt idx="306">
                  <c:v>20.04</c:v>
                </c:pt>
                <c:pt idx="307">
                  <c:v>20.02</c:v>
                </c:pt>
                <c:pt idx="308">
                  <c:v>19.989999999999998</c:v>
                </c:pt>
                <c:pt idx="309">
                  <c:v>19.96</c:v>
                </c:pt>
                <c:pt idx="310">
                  <c:v>19.93</c:v>
                </c:pt>
                <c:pt idx="311">
                  <c:v>19.96</c:v>
                </c:pt>
                <c:pt idx="312">
                  <c:v>19.940000000000001</c:v>
                </c:pt>
                <c:pt idx="313">
                  <c:v>19.98</c:v>
                </c:pt>
                <c:pt idx="314">
                  <c:v>19.95</c:v>
                </c:pt>
                <c:pt idx="315">
                  <c:v>19.920000000000002</c:v>
                </c:pt>
                <c:pt idx="316">
                  <c:v>19.89</c:v>
                </c:pt>
                <c:pt idx="317">
                  <c:v>19.91</c:v>
                </c:pt>
                <c:pt idx="318">
                  <c:v>19.899999999999999</c:v>
                </c:pt>
                <c:pt idx="319">
                  <c:v>19.98</c:v>
                </c:pt>
                <c:pt idx="320">
                  <c:v>19.98</c:v>
                </c:pt>
                <c:pt idx="321">
                  <c:v>19.96</c:v>
                </c:pt>
                <c:pt idx="322">
                  <c:v>19.93</c:v>
                </c:pt>
                <c:pt idx="323">
                  <c:v>19.91</c:v>
                </c:pt>
                <c:pt idx="324">
                  <c:v>19.88</c:v>
                </c:pt>
                <c:pt idx="325">
                  <c:v>20</c:v>
                </c:pt>
                <c:pt idx="326">
                  <c:v>19.97</c:v>
                </c:pt>
                <c:pt idx="327">
                  <c:v>19.940000000000001</c:v>
                </c:pt>
                <c:pt idx="328">
                  <c:v>20.22</c:v>
                </c:pt>
                <c:pt idx="329">
                  <c:v>20.2</c:v>
                </c:pt>
                <c:pt idx="330">
                  <c:v>20.18</c:v>
                </c:pt>
                <c:pt idx="331">
                  <c:v>20.149999999999999</c:v>
                </c:pt>
                <c:pt idx="332">
                  <c:v>20.23</c:v>
                </c:pt>
                <c:pt idx="333">
                  <c:v>20.47</c:v>
                </c:pt>
                <c:pt idx="334">
                  <c:v>20.49</c:v>
                </c:pt>
                <c:pt idx="335">
                  <c:v>20.46</c:v>
                </c:pt>
                <c:pt idx="336">
                  <c:v>20.45</c:v>
                </c:pt>
                <c:pt idx="337">
                  <c:v>20.420000000000002</c:v>
                </c:pt>
                <c:pt idx="338">
                  <c:v>20.440000000000001</c:v>
                </c:pt>
                <c:pt idx="339">
                  <c:v>20.53</c:v>
                </c:pt>
                <c:pt idx="340">
                  <c:v>20.53</c:v>
                </c:pt>
                <c:pt idx="341">
                  <c:v>20.59</c:v>
                </c:pt>
                <c:pt idx="342">
                  <c:v>20.59</c:v>
                </c:pt>
                <c:pt idx="343">
                  <c:v>20.57</c:v>
                </c:pt>
                <c:pt idx="344">
                  <c:v>20.6</c:v>
                </c:pt>
                <c:pt idx="345">
                  <c:v>20.59</c:v>
                </c:pt>
                <c:pt idx="346">
                  <c:v>20.56</c:v>
                </c:pt>
                <c:pt idx="347">
                  <c:v>20.66</c:v>
                </c:pt>
                <c:pt idx="348">
                  <c:v>20.63</c:v>
                </c:pt>
                <c:pt idx="349">
                  <c:v>20.6</c:v>
                </c:pt>
                <c:pt idx="350">
                  <c:v>20.61</c:v>
                </c:pt>
                <c:pt idx="351">
                  <c:v>20.58</c:v>
                </c:pt>
                <c:pt idx="352">
                  <c:v>20.57</c:v>
                </c:pt>
                <c:pt idx="353">
                  <c:v>20.55</c:v>
                </c:pt>
                <c:pt idx="354">
                  <c:v>20.52</c:v>
                </c:pt>
                <c:pt idx="355">
                  <c:v>20.53</c:v>
                </c:pt>
                <c:pt idx="356">
                  <c:v>20.5</c:v>
                </c:pt>
                <c:pt idx="357">
                  <c:v>20.52</c:v>
                </c:pt>
                <c:pt idx="358">
                  <c:v>20.52</c:v>
                </c:pt>
                <c:pt idx="359">
                  <c:v>20.49</c:v>
                </c:pt>
                <c:pt idx="360">
                  <c:v>20.49</c:v>
                </c:pt>
                <c:pt idx="361">
                  <c:v>20.48</c:v>
                </c:pt>
                <c:pt idx="362">
                  <c:v>20.45</c:v>
                </c:pt>
                <c:pt idx="363">
                  <c:v>20.440000000000001</c:v>
                </c:pt>
                <c:pt idx="364">
                  <c:v>20.420000000000002</c:v>
                </c:pt>
                <c:pt idx="365">
                  <c:v>20.420000000000002</c:v>
                </c:pt>
                <c:pt idx="366">
                  <c:v>20.420000000000002</c:v>
                </c:pt>
                <c:pt idx="367">
                  <c:v>20.39</c:v>
                </c:pt>
                <c:pt idx="368">
                  <c:v>20.37</c:v>
                </c:pt>
                <c:pt idx="369">
                  <c:v>20.39</c:v>
                </c:pt>
                <c:pt idx="370">
                  <c:v>20.37</c:v>
                </c:pt>
                <c:pt idx="371">
                  <c:v>20.38</c:v>
                </c:pt>
                <c:pt idx="372">
                  <c:v>20.350000000000001</c:v>
                </c:pt>
                <c:pt idx="373">
                  <c:v>20.329999999999998</c:v>
                </c:pt>
                <c:pt idx="374">
                  <c:v>20.39</c:v>
                </c:pt>
                <c:pt idx="375">
                  <c:v>20.37</c:v>
                </c:pt>
                <c:pt idx="376">
                  <c:v>20.34</c:v>
                </c:pt>
                <c:pt idx="377">
                  <c:v>20.32</c:v>
                </c:pt>
                <c:pt idx="378">
                  <c:v>20.309999999999999</c:v>
                </c:pt>
                <c:pt idx="379">
                  <c:v>20.28</c:v>
                </c:pt>
                <c:pt idx="380">
                  <c:v>20.27</c:v>
                </c:pt>
                <c:pt idx="381">
                  <c:v>20.25</c:v>
                </c:pt>
                <c:pt idx="382">
                  <c:v>20.28</c:v>
                </c:pt>
                <c:pt idx="383">
                  <c:v>20.3</c:v>
                </c:pt>
                <c:pt idx="384">
                  <c:v>20.3</c:v>
                </c:pt>
                <c:pt idx="385">
                  <c:v>20.32</c:v>
                </c:pt>
                <c:pt idx="386">
                  <c:v>20.29</c:v>
                </c:pt>
                <c:pt idx="387">
                  <c:v>20.39</c:v>
                </c:pt>
                <c:pt idx="388">
                  <c:v>20.420000000000002</c:v>
                </c:pt>
                <c:pt idx="389">
                  <c:v>20.399999999999999</c:v>
                </c:pt>
                <c:pt idx="390">
                  <c:v>20.38</c:v>
                </c:pt>
                <c:pt idx="391">
                  <c:v>20.37</c:v>
                </c:pt>
                <c:pt idx="392">
                  <c:v>20.34</c:v>
                </c:pt>
                <c:pt idx="393">
                  <c:v>20.36</c:v>
                </c:pt>
                <c:pt idx="394">
                  <c:v>20.34</c:v>
                </c:pt>
                <c:pt idx="395">
                  <c:v>20.32</c:v>
                </c:pt>
                <c:pt idx="396">
                  <c:v>20.309999999999999</c:v>
                </c:pt>
                <c:pt idx="397">
                  <c:v>20.29</c:v>
                </c:pt>
                <c:pt idx="398">
                  <c:v>20.260000000000002</c:v>
                </c:pt>
                <c:pt idx="399">
                  <c:v>20.25</c:v>
                </c:pt>
                <c:pt idx="400">
                  <c:v>20.23</c:v>
                </c:pt>
                <c:pt idx="401">
                  <c:v>20.21</c:v>
                </c:pt>
                <c:pt idx="402">
                  <c:v>20.190000000000001</c:v>
                </c:pt>
                <c:pt idx="403">
                  <c:v>20.27</c:v>
                </c:pt>
                <c:pt idx="404">
                  <c:v>20.28</c:v>
                </c:pt>
                <c:pt idx="405">
                  <c:v>20.29</c:v>
                </c:pt>
                <c:pt idx="406">
                  <c:v>20.29</c:v>
                </c:pt>
                <c:pt idx="407">
                  <c:v>20.28</c:v>
                </c:pt>
                <c:pt idx="408">
                  <c:v>20.260000000000002</c:v>
                </c:pt>
                <c:pt idx="409">
                  <c:v>20.25</c:v>
                </c:pt>
                <c:pt idx="410">
                  <c:v>20.25</c:v>
                </c:pt>
                <c:pt idx="411">
                  <c:v>20.27</c:v>
                </c:pt>
                <c:pt idx="412">
                  <c:v>20.25</c:v>
                </c:pt>
                <c:pt idx="413">
                  <c:v>20.28</c:v>
                </c:pt>
                <c:pt idx="414">
                  <c:v>20.27</c:v>
                </c:pt>
                <c:pt idx="415">
                  <c:v>20.29</c:v>
                </c:pt>
                <c:pt idx="416">
                  <c:v>20.27</c:v>
                </c:pt>
                <c:pt idx="417">
                  <c:v>20.25</c:v>
                </c:pt>
                <c:pt idx="418">
                  <c:v>20.239999999999998</c:v>
                </c:pt>
                <c:pt idx="419">
                  <c:v>20.22</c:v>
                </c:pt>
                <c:pt idx="420">
                  <c:v>20.2</c:v>
                </c:pt>
                <c:pt idx="421">
                  <c:v>20.21</c:v>
                </c:pt>
                <c:pt idx="422">
                  <c:v>20.190000000000001</c:v>
                </c:pt>
                <c:pt idx="423">
                  <c:v>20.22</c:v>
                </c:pt>
                <c:pt idx="424">
                  <c:v>20.21</c:v>
                </c:pt>
                <c:pt idx="425">
                  <c:v>20.22</c:v>
                </c:pt>
                <c:pt idx="426">
                  <c:v>20.22</c:v>
                </c:pt>
                <c:pt idx="427">
                  <c:v>20.22</c:v>
                </c:pt>
                <c:pt idx="428">
                  <c:v>20.21</c:v>
                </c:pt>
                <c:pt idx="429">
                  <c:v>20.18</c:v>
                </c:pt>
                <c:pt idx="430">
                  <c:v>20.16</c:v>
                </c:pt>
                <c:pt idx="431">
                  <c:v>20.14</c:v>
                </c:pt>
                <c:pt idx="432">
                  <c:v>20.13</c:v>
                </c:pt>
                <c:pt idx="433">
                  <c:v>20.149999999999999</c:v>
                </c:pt>
                <c:pt idx="434">
                  <c:v>20.13</c:v>
                </c:pt>
                <c:pt idx="435">
                  <c:v>20.13</c:v>
                </c:pt>
                <c:pt idx="436">
                  <c:v>20.100000000000001</c:v>
                </c:pt>
                <c:pt idx="437">
                  <c:v>20.079999999999998</c:v>
                </c:pt>
                <c:pt idx="438">
                  <c:v>20.16</c:v>
                </c:pt>
                <c:pt idx="439">
                  <c:v>20.170000000000002</c:v>
                </c:pt>
                <c:pt idx="440">
                  <c:v>20.170000000000002</c:v>
                </c:pt>
                <c:pt idx="441">
                  <c:v>20.2</c:v>
                </c:pt>
                <c:pt idx="442">
                  <c:v>20.190000000000001</c:v>
                </c:pt>
                <c:pt idx="443">
                  <c:v>20.170000000000002</c:v>
                </c:pt>
                <c:pt idx="444">
                  <c:v>20.149999999999999</c:v>
                </c:pt>
                <c:pt idx="445">
                  <c:v>20.16</c:v>
                </c:pt>
                <c:pt idx="446">
                  <c:v>20.149999999999999</c:v>
                </c:pt>
                <c:pt idx="447">
                  <c:v>20.16</c:v>
                </c:pt>
                <c:pt idx="448">
                  <c:v>20.149999999999999</c:v>
                </c:pt>
                <c:pt idx="449">
                  <c:v>20.149999999999999</c:v>
                </c:pt>
                <c:pt idx="450">
                  <c:v>20.13</c:v>
                </c:pt>
                <c:pt idx="451">
                  <c:v>20.12</c:v>
                </c:pt>
                <c:pt idx="452">
                  <c:v>20.13</c:v>
                </c:pt>
                <c:pt idx="453">
                  <c:v>20.11</c:v>
                </c:pt>
                <c:pt idx="454">
                  <c:v>20.100000000000001</c:v>
                </c:pt>
                <c:pt idx="455">
                  <c:v>20.09</c:v>
                </c:pt>
                <c:pt idx="456">
                  <c:v>20.079999999999998</c:v>
                </c:pt>
                <c:pt idx="457">
                  <c:v>20.079999999999998</c:v>
                </c:pt>
                <c:pt idx="458">
                  <c:v>20.079999999999998</c:v>
                </c:pt>
                <c:pt idx="459">
                  <c:v>20.059999999999999</c:v>
                </c:pt>
                <c:pt idx="460">
                  <c:v>20.09</c:v>
                </c:pt>
                <c:pt idx="461">
                  <c:v>20.059999999999999</c:v>
                </c:pt>
                <c:pt idx="462">
                  <c:v>20.12</c:v>
                </c:pt>
                <c:pt idx="463">
                  <c:v>20.11</c:v>
                </c:pt>
                <c:pt idx="464">
                  <c:v>20.079999999999998</c:v>
                </c:pt>
                <c:pt idx="465">
                  <c:v>20.079999999999998</c:v>
                </c:pt>
                <c:pt idx="466">
                  <c:v>20.059999999999999</c:v>
                </c:pt>
                <c:pt idx="467">
                  <c:v>20.05</c:v>
                </c:pt>
                <c:pt idx="468">
                  <c:v>20.03</c:v>
                </c:pt>
                <c:pt idx="469">
                  <c:v>20.010000000000002</c:v>
                </c:pt>
                <c:pt idx="470">
                  <c:v>20.010000000000002</c:v>
                </c:pt>
                <c:pt idx="471">
                  <c:v>20</c:v>
                </c:pt>
                <c:pt idx="472">
                  <c:v>19.989999999999998</c:v>
                </c:pt>
                <c:pt idx="473">
                  <c:v>19.97</c:v>
                </c:pt>
                <c:pt idx="474">
                  <c:v>19.98</c:v>
                </c:pt>
                <c:pt idx="475">
                  <c:v>19.96</c:v>
                </c:pt>
                <c:pt idx="476">
                  <c:v>19.95</c:v>
                </c:pt>
                <c:pt idx="477">
                  <c:v>19.940000000000001</c:v>
                </c:pt>
                <c:pt idx="478">
                  <c:v>19.98</c:v>
                </c:pt>
                <c:pt idx="479">
                  <c:v>19.96</c:v>
                </c:pt>
                <c:pt idx="480">
                  <c:v>19.98</c:v>
                </c:pt>
                <c:pt idx="481">
                  <c:v>19.96</c:v>
                </c:pt>
                <c:pt idx="482">
                  <c:v>19.989999999999998</c:v>
                </c:pt>
                <c:pt idx="483">
                  <c:v>19.989999999999998</c:v>
                </c:pt>
                <c:pt idx="484">
                  <c:v>19.98</c:v>
                </c:pt>
                <c:pt idx="485">
                  <c:v>20</c:v>
                </c:pt>
                <c:pt idx="486">
                  <c:v>19.989999999999998</c:v>
                </c:pt>
                <c:pt idx="487">
                  <c:v>19.97</c:v>
                </c:pt>
                <c:pt idx="488">
                  <c:v>19.940000000000001</c:v>
                </c:pt>
                <c:pt idx="489">
                  <c:v>19.93</c:v>
                </c:pt>
                <c:pt idx="490">
                  <c:v>19.95</c:v>
                </c:pt>
                <c:pt idx="491">
                  <c:v>19.940000000000001</c:v>
                </c:pt>
                <c:pt idx="492">
                  <c:v>19.940000000000001</c:v>
                </c:pt>
                <c:pt idx="493">
                  <c:v>19.93</c:v>
                </c:pt>
                <c:pt idx="494">
                  <c:v>19.96</c:v>
                </c:pt>
                <c:pt idx="495">
                  <c:v>19.940000000000001</c:v>
                </c:pt>
                <c:pt idx="496">
                  <c:v>19.93</c:v>
                </c:pt>
                <c:pt idx="497">
                  <c:v>19.91</c:v>
                </c:pt>
                <c:pt idx="498">
                  <c:v>19.95</c:v>
                </c:pt>
                <c:pt idx="499">
                  <c:v>19.96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2A1-4782-B705-2DCE82E154FA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enc100_vcojitter0_clkperiod25000_clkjitter10_dllstationjitter0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Sheet2!$D$2:$D$502</c:f>
              <c:numCache>
                <c:formatCode>General</c:formatCode>
                <c:ptCount val="501"/>
                <c:pt idx="0">
                  <c:v>0</c:v>
                </c:pt>
                <c:pt idx="1">
                  <c:v>14.24</c:v>
                </c:pt>
                <c:pt idx="2">
                  <c:v>22.91</c:v>
                </c:pt>
                <c:pt idx="3">
                  <c:v>26.21</c:v>
                </c:pt>
                <c:pt idx="4">
                  <c:v>23.66</c:v>
                </c:pt>
                <c:pt idx="5">
                  <c:v>25.32</c:v>
                </c:pt>
                <c:pt idx="6">
                  <c:v>26.73</c:v>
                </c:pt>
                <c:pt idx="7">
                  <c:v>27.36</c:v>
                </c:pt>
                <c:pt idx="8">
                  <c:v>25.85</c:v>
                </c:pt>
                <c:pt idx="9">
                  <c:v>25.58</c:v>
                </c:pt>
                <c:pt idx="10">
                  <c:v>24.47</c:v>
                </c:pt>
                <c:pt idx="11">
                  <c:v>23.33</c:v>
                </c:pt>
                <c:pt idx="12">
                  <c:v>23.2</c:v>
                </c:pt>
                <c:pt idx="13">
                  <c:v>22.94</c:v>
                </c:pt>
                <c:pt idx="14">
                  <c:v>22.12</c:v>
                </c:pt>
                <c:pt idx="15">
                  <c:v>21.61</c:v>
                </c:pt>
                <c:pt idx="16">
                  <c:v>20.95</c:v>
                </c:pt>
                <c:pt idx="17">
                  <c:v>20.55</c:v>
                </c:pt>
                <c:pt idx="18">
                  <c:v>20.96</c:v>
                </c:pt>
                <c:pt idx="19">
                  <c:v>23.03</c:v>
                </c:pt>
                <c:pt idx="20">
                  <c:v>24.23</c:v>
                </c:pt>
                <c:pt idx="21">
                  <c:v>24.86</c:v>
                </c:pt>
                <c:pt idx="22">
                  <c:v>24.6</c:v>
                </c:pt>
                <c:pt idx="23">
                  <c:v>24.85</c:v>
                </c:pt>
                <c:pt idx="24">
                  <c:v>24.97</c:v>
                </c:pt>
                <c:pt idx="25">
                  <c:v>24.48</c:v>
                </c:pt>
                <c:pt idx="26">
                  <c:v>24.52</c:v>
                </c:pt>
                <c:pt idx="27">
                  <c:v>24.07</c:v>
                </c:pt>
                <c:pt idx="28">
                  <c:v>24.36</c:v>
                </c:pt>
                <c:pt idx="29">
                  <c:v>24.06</c:v>
                </c:pt>
                <c:pt idx="30">
                  <c:v>23.65</c:v>
                </c:pt>
                <c:pt idx="31">
                  <c:v>23.27</c:v>
                </c:pt>
                <c:pt idx="32">
                  <c:v>23.18</c:v>
                </c:pt>
                <c:pt idx="33">
                  <c:v>22.98</c:v>
                </c:pt>
                <c:pt idx="34">
                  <c:v>22.64</c:v>
                </c:pt>
                <c:pt idx="35">
                  <c:v>22.38</c:v>
                </c:pt>
                <c:pt idx="36">
                  <c:v>22.09</c:v>
                </c:pt>
                <c:pt idx="37">
                  <c:v>22.11</c:v>
                </c:pt>
                <c:pt idx="38">
                  <c:v>21.86</c:v>
                </c:pt>
                <c:pt idx="39">
                  <c:v>21.64</c:v>
                </c:pt>
                <c:pt idx="40">
                  <c:v>21.38</c:v>
                </c:pt>
                <c:pt idx="41">
                  <c:v>21.13</c:v>
                </c:pt>
                <c:pt idx="42">
                  <c:v>22.75</c:v>
                </c:pt>
                <c:pt idx="43">
                  <c:v>22.66</c:v>
                </c:pt>
                <c:pt idx="44">
                  <c:v>22.41</c:v>
                </c:pt>
                <c:pt idx="45">
                  <c:v>22.28</c:v>
                </c:pt>
                <c:pt idx="46">
                  <c:v>22.27</c:v>
                </c:pt>
                <c:pt idx="47">
                  <c:v>22.54</c:v>
                </c:pt>
                <c:pt idx="48">
                  <c:v>22.33</c:v>
                </c:pt>
                <c:pt idx="49">
                  <c:v>22.26</c:v>
                </c:pt>
                <c:pt idx="50">
                  <c:v>22.31</c:v>
                </c:pt>
                <c:pt idx="51">
                  <c:v>22.61</c:v>
                </c:pt>
                <c:pt idx="52">
                  <c:v>22.81</c:v>
                </c:pt>
                <c:pt idx="53">
                  <c:v>23.4</c:v>
                </c:pt>
                <c:pt idx="54">
                  <c:v>23.77</c:v>
                </c:pt>
                <c:pt idx="55">
                  <c:v>24.23</c:v>
                </c:pt>
                <c:pt idx="56">
                  <c:v>24.05</c:v>
                </c:pt>
                <c:pt idx="57">
                  <c:v>24.27</c:v>
                </c:pt>
                <c:pt idx="58">
                  <c:v>24.06</c:v>
                </c:pt>
                <c:pt idx="59">
                  <c:v>24.11</c:v>
                </c:pt>
                <c:pt idx="60">
                  <c:v>24.03</c:v>
                </c:pt>
                <c:pt idx="61">
                  <c:v>24.09</c:v>
                </c:pt>
                <c:pt idx="62">
                  <c:v>23.99</c:v>
                </c:pt>
                <c:pt idx="63">
                  <c:v>23.86</c:v>
                </c:pt>
                <c:pt idx="64">
                  <c:v>24.5</c:v>
                </c:pt>
                <c:pt idx="65">
                  <c:v>24.34</c:v>
                </c:pt>
                <c:pt idx="66">
                  <c:v>24.27</c:v>
                </c:pt>
                <c:pt idx="67">
                  <c:v>24.39</c:v>
                </c:pt>
                <c:pt idx="68">
                  <c:v>24.21</c:v>
                </c:pt>
                <c:pt idx="69">
                  <c:v>24.09</c:v>
                </c:pt>
                <c:pt idx="70">
                  <c:v>23.92</c:v>
                </c:pt>
                <c:pt idx="71">
                  <c:v>23.76</c:v>
                </c:pt>
                <c:pt idx="72">
                  <c:v>23.71</c:v>
                </c:pt>
                <c:pt idx="73">
                  <c:v>23.59</c:v>
                </c:pt>
                <c:pt idx="74">
                  <c:v>23.58</c:v>
                </c:pt>
                <c:pt idx="75">
                  <c:v>23.7</c:v>
                </c:pt>
                <c:pt idx="76">
                  <c:v>23.63</c:v>
                </c:pt>
                <c:pt idx="77">
                  <c:v>23.65</c:v>
                </c:pt>
                <c:pt idx="78">
                  <c:v>23.71</c:v>
                </c:pt>
                <c:pt idx="79">
                  <c:v>23.56</c:v>
                </c:pt>
                <c:pt idx="80">
                  <c:v>23.66</c:v>
                </c:pt>
                <c:pt idx="81">
                  <c:v>24.21</c:v>
                </c:pt>
                <c:pt idx="82">
                  <c:v>24.12</c:v>
                </c:pt>
                <c:pt idx="83">
                  <c:v>24.18</c:v>
                </c:pt>
                <c:pt idx="84">
                  <c:v>24.3</c:v>
                </c:pt>
                <c:pt idx="85">
                  <c:v>24.18</c:v>
                </c:pt>
                <c:pt idx="86">
                  <c:v>24.04</c:v>
                </c:pt>
                <c:pt idx="87">
                  <c:v>24.02</c:v>
                </c:pt>
                <c:pt idx="88">
                  <c:v>23.9</c:v>
                </c:pt>
                <c:pt idx="89">
                  <c:v>23.81</c:v>
                </c:pt>
                <c:pt idx="90">
                  <c:v>23.96</c:v>
                </c:pt>
                <c:pt idx="91">
                  <c:v>23.83</c:v>
                </c:pt>
                <c:pt idx="92">
                  <c:v>23.7</c:v>
                </c:pt>
                <c:pt idx="93">
                  <c:v>23.58</c:v>
                </c:pt>
                <c:pt idx="94">
                  <c:v>23.46</c:v>
                </c:pt>
                <c:pt idx="95">
                  <c:v>24.47</c:v>
                </c:pt>
                <c:pt idx="96">
                  <c:v>24.35</c:v>
                </c:pt>
                <c:pt idx="97">
                  <c:v>24.26</c:v>
                </c:pt>
                <c:pt idx="98">
                  <c:v>24.21</c:v>
                </c:pt>
                <c:pt idx="99">
                  <c:v>24.21</c:v>
                </c:pt>
                <c:pt idx="100">
                  <c:v>24.59</c:v>
                </c:pt>
                <c:pt idx="101">
                  <c:v>24.53</c:v>
                </c:pt>
                <c:pt idx="102">
                  <c:v>24.41</c:v>
                </c:pt>
                <c:pt idx="103">
                  <c:v>24.45</c:v>
                </c:pt>
                <c:pt idx="104">
                  <c:v>24.37</c:v>
                </c:pt>
                <c:pt idx="105">
                  <c:v>24.36</c:v>
                </c:pt>
                <c:pt idx="106">
                  <c:v>25.26</c:v>
                </c:pt>
                <c:pt idx="107">
                  <c:v>25.3</c:v>
                </c:pt>
                <c:pt idx="108">
                  <c:v>25.19</c:v>
                </c:pt>
                <c:pt idx="109">
                  <c:v>25.08</c:v>
                </c:pt>
                <c:pt idx="110">
                  <c:v>24.98</c:v>
                </c:pt>
                <c:pt idx="111">
                  <c:v>24.89</c:v>
                </c:pt>
                <c:pt idx="112">
                  <c:v>24.95</c:v>
                </c:pt>
                <c:pt idx="113">
                  <c:v>24.86</c:v>
                </c:pt>
                <c:pt idx="114">
                  <c:v>24.87</c:v>
                </c:pt>
                <c:pt idx="115">
                  <c:v>24.77</c:v>
                </c:pt>
                <c:pt idx="116">
                  <c:v>24.81</c:v>
                </c:pt>
                <c:pt idx="117">
                  <c:v>24.96</c:v>
                </c:pt>
                <c:pt idx="118">
                  <c:v>24.89</c:v>
                </c:pt>
                <c:pt idx="119">
                  <c:v>24.82</c:v>
                </c:pt>
                <c:pt idx="120">
                  <c:v>24.72</c:v>
                </c:pt>
                <c:pt idx="121">
                  <c:v>24.69</c:v>
                </c:pt>
                <c:pt idx="122">
                  <c:v>24.59</c:v>
                </c:pt>
                <c:pt idx="123">
                  <c:v>24.53</c:v>
                </c:pt>
                <c:pt idx="124">
                  <c:v>24.43</c:v>
                </c:pt>
                <c:pt idx="125">
                  <c:v>24.34</c:v>
                </c:pt>
                <c:pt idx="126">
                  <c:v>24.24</c:v>
                </c:pt>
                <c:pt idx="127">
                  <c:v>24.29</c:v>
                </c:pt>
                <c:pt idx="128">
                  <c:v>24.29</c:v>
                </c:pt>
                <c:pt idx="129">
                  <c:v>24.19</c:v>
                </c:pt>
                <c:pt idx="130">
                  <c:v>24.25</c:v>
                </c:pt>
                <c:pt idx="131">
                  <c:v>24.32</c:v>
                </c:pt>
                <c:pt idx="132">
                  <c:v>24.33</c:v>
                </c:pt>
                <c:pt idx="133">
                  <c:v>24.28</c:v>
                </c:pt>
                <c:pt idx="134">
                  <c:v>24.2</c:v>
                </c:pt>
                <c:pt idx="135">
                  <c:v>24.81</c:v>
                </c:pt>
                <c:pt idx="136">
                  <c:v>24.73</c:v>
                </c:pt>
                <c:pt idx="137">
                  <c:v>24.67</c:v>
                </c:pt>
                <c:pt idx="138">
                  <c:v>24.58</c:v>
                </c:pt>
                <c:pt idx="139">
                  <c:v>24.5</c:v>
                </c:pt>
                <c:pt idx="140">
                  <c:v>24.45</c:v>
                </c:pt>
                <c:pt idx="141">
                  <c:v>24.37</c:v>
                </c:pt>
                <c:pt idx="142">
                  <c:v>24.29</c:v>
                </c:pt>
                <c:pt idx="143">
                  <c:v>24.25</c:v>
                </c:pt>
                <c:pt idx="144">
                  <c:v>24.21</c:v>
                </c:pt>
                <c:pt idx="145">
                  <c:v>24.13</c:v>
                </c:pt>
                <c:pt idx="146">
                  <c:v>24.06</c:v>
                </c:pt>
                <c:pt idx="147">
                  <c:v>24.03</c:v>
                </c:pt>
                <c:pt idx="148">
                  <c:v>24.02</c:v>
                </c:pt>
                <c:pt idx="149">
                  <c:v>24.09</c:v>
                </c:pt>
                <c:pt idx="150">
                  <c:v>24.03</c:v>
                </c:pt>
                <c:pt idx="151">
                  <c:v>24</c:v>
                </c:pt>
                <c:pt idx="152">
                  <c:v>23.94</c:v>
                </c:pt>
                <c:pt idx="153">
                  <c:v>23.87</c:v>
                </c:pt>
                <c:pt idx="154">
                  <c:v>23.79</c:v>
                </c:pt>
                <c:pt idx="155">
                  <c:v>23.73</c:v>
                </c:pt>
                <c:pt idx="156">
                  <c:v>23.7</c:v>
                </c:pt>
                <c:pt idx="157">
                  <c:v>23.63</c:v>
                </c:pt>
                <c:pt idx="158">
                  <c:v>23.69</c:v>
                </c:pt>
                <c:pt idx="159">
                  <c:v>23.69</c:v>
                </c:pt>
                <c:pt idx="160">
                  <c:v>23.64</c:v>
                </c:pt>
                <c:pt idx="161">
                  <c:v>23.69</c:v>
                </c:pt>
                <c:pt idx="162">
                  <c:v>23.63</c:v>
                </c:pt>
                <c:pt idx="163">
                  <c:v>23.58</c:v>
                </c:pt>
                <c:pt idx="164">
                  <c:v>23.75</c:v>
                </c:pt>
                <c:pt idx="165">
                  <c:v>23.72</c:v>
                </c:pt>
                <c:pt idx="166">
                  <c:v>23.7</c:v>
                </c:pt>
                <c:pt idx="167">
                  <c:v>23.7</c:v>
                </c:pt>
                <c:pt idx="168">
                  <c:v>23.64</c:v>
                </c:pt>
                <c:pt idx="169">
                  <c:v>23.6</c:v>
                </c:pt>
                <c:pt idx="170">
                  <c:v>23.56</c:v>
                </c:pt>
                <c:pt idx="171">
                  <c:v>23.51</c:v>
                </c:pt>
                <c:pt idx="172">
                  <c:v>23.46</c:v>
                </c:pt>
                <c:pt idx="173">
                  <c:v>23.4</c:v>
                </c:pt>
                <c:pt idx="174">
                  <c:v>23.66</c:v>
                </c:pt>
                <c:pt idx="175">
                  <c:v>23.64</c:v>
                </c:pt>
                <c:pt idx="176">
                  <c:v>23.59</c:v>
                </c:pt>
                <c:pt idx="177">
                  <c:v>23.56</c:v>
                </c:pt>
                <c:pt idx="178">
                  <c:v>23.51</c:v>
                </c:pt>
                <c:pt idx="179">
                  <c:v>23.56</c:v>
                </c:pt>
                <c:pt idx="180">
                  <c:v>23.61</c:v>
                </c:pt>
                <c:pt idx="181">
                  <c:v>23.57</c:v>
                </c:pt>
                <c:pt idx="182">
                  <c:v>23.56</c:v>
                </c:pt>
                <c:pt idx="183">
                  <c:v>23.62</c:v>
                </c:pt>
                <c:pt idx="184">
                  <c:v>23.57</c:v>
                </c:pt>
                <c:pt idx="185">
                  <c:v>23.51</c:v>
                </c:pt>
                <c:pt idx="186">
                  <c:v>23.55</c:v>
                </c:pt>
                <c:pt idx="187">
                  <c:v>23.65</c:v>
                </c:pt>
                <c:pt idx="188">
                  <c:v>23.69</c:v>
                </c:pt>
                <c:pt idx="189">
                  <c:v>23.63</c:v>
                </c:pt>
                <c:pt idx="190">
                  <c:v>23.57</c:v>
                </c:pt>
                <c:pt idx="191">
                  <c:v>23.51</c:v>
                </c:pt>
                <c:pt idx="192">
                  <c:v>23.58</c:v>
                </c:pt>
                <c:pt idx="193">
                  <c:v>23.53</c:v>
                </c:pt>
                <c:pt idx="194">
                  <c:v>23.5</c:v>
                </c:pt>
                <c:pt idx="195">
                  <c:v>23.45</c:v>
                </c:pt>
                <c:pt idx="196">
                  <c:v>23.39</c:v>
                </c:pt>
                <c:pt idx="197">
                  <c:v>23.36</c:v>
                </c:pt>
                <c:pt idx="198">
                  <c:v>23.3</c:v>
                </c:pt>
                <c:pt idx="199">
                  <c:v>23.26</c:v>
                </c:pt>
                <c:pt idx="200">
                  <c:v>23.2</c:v>
                </c:pt>
                <c:pt idx="201">
                  <c:v>23.15</c:v>
                </c:pt>
                <c:pt idx="202">
                  <c:v>23.24</c:v>
                </c:pt>
                <c:pt idx="203">
                  <c:v>23.41</c:v>
                </c:pt>
                <c:pt idx="204">
                  <c:v>23.4</c:v>
                </c:pt>
                <c:pt idx="205">
                  <c:v>23.43</c:v>
                </c:pt>
                <c:pt idx="206">
                  <c:v>23.39</c:v>
                </c:pt>
                <c:pt idx="207">
                  <c:v>23.35</c:v>
                </c:pt>
                <c:pt idx="208">
                  <c:v>23.31</c:v>
                </c:pt>
                <c:pt idx="209">
                  <c:v>23.26</c:v>
                </c:pt>
                <c:pt idx="210">
                  <c:v>23.45</c:v>
                </c:pt>
                <c:pt idx="211">
                  <c:v>23.45</c:v>
                </c:pt>
                <c:pt idx="212">
                  <c:v>23.47</c:v>
                </c:pt>
                <c:pt idx="213">
                  <c:v>23.42</c:v>
                </c:pt>
                <c:pt idx="214">
                  <c:v>23.36</c:v>
                </c:pt>
                <c:pt idx="215">
                  <c:v>23.37</c:v>
                </c:pt>
                <c:pt idx="216">
                  <c:v>23.32</c:v>
                </c:pt>
                <c:pt idx="217">
                  <c:v>23.33</c:v>
                </c:pt>
                <c:pt idx="218">
                  <c:v>23.52</c:v>
                </c:pt>
                <c:pt idx="219">
                  <c:v>23.54</c:v>
                </c:pt>
                <c:pt idx="220">
                  <c:v>23.51</c:v>
                </c:pt>
                <c:pt idx="221">
                  <c:v>23.54</c:v>
                </c:pt>
                <c:pt idx="222">
                  <c:v>23.49</c:v>
                </c:pt>
                <c:pt idx="223">
                  <c:v>23.56</c:v>
                </c:pt>
                <c:pt idx="224">
                  <c:v>23.58</c:v>
                </c:pt>
                <c:pt idx="225">
                  <c:v>23.57</c:v>
                </c:pt>
                <c:pt idx="226">
                  <c:v>23.59</c:v>
                </c:pt>
                <c:pt idx="227">
                  <c:v>23.56</c:v>
                </c:pt>
                <c:pt idx="228">
                  <c:v>23.53</c:v>
                </c:pt>
                <c:pt idx="229">
                  <c:v>23.52</c:v>
                </c:pt>
                <c:pt idx="230">
                  <c:v>23.5</c:v>
                </c:pt>
                <c:pt idx="231">
                  <c:v>23.62</c:v>
                </c:pt>
                <c:pt idx="232">
                  <c:v>23.57</c:v>
                </c:pt>
                <c:pt idx="233">
                  <c:v>23.55</c:v>
                </c:pt>
                <c:pt idx="234">
                  <c:v>23.55</c:v>
                </c:pt>
                <c:pt idx="235">
                  <c:v>23.5</c:v>
                </c:pt>
                <c:pt idx="236">
                  <c:v>23.62</c:v>
                </c:pt>
                <c:pt idx="237">
                  <c:v>23.68</c:v>
                </c:pt>
                <c:pt idx="238">
                  <c:v>23.64</c:v>
                </c:pt>
                <c:pt idx="239">
                  <c:v>23.72</c:v>
                </c:pt>
                <c:pt idx="240">
                  <c:v>23.67</c:v>
                </c:pt>
                <c:pt idx="241">
                  <c:v>23.66</c:v>
                </c:pt>
                <c:pt idx="242">
                  <c:v>23.62</c:v>
                </c:pt>
                <c:pt idx="243">
                  <c:v>23.92</c:v>
                </c:pt>
                <c:pt idx="244">
                  <c:v>23.9</c:v>
                </c:pt>
                <c:pt idx="245">
                  <c:v>23.97</c:v>
                </c:pt>
                <c:pt idx="246">
                  <c:v>23.95</c:v>
                </c:pt>
                <c:pt idx="247">
                  <c:v>23.93</c:v>
                </c:pt>
                <c:pt idx="248">
                  <c:v>23.89</c:v>
                </c:pt>
                <c:pt idx="249">
                  <c:v>23.9</c:v>
                </c:pt>
                <c:pt idx="250">
                  <c:v>23.86</c:v>
                </c:pt>
                <c:pt idx="251">
                  <c:v>23.86</c:v>
                </c:pt>
                <c:pt idx="252">
                  <c:v>23.84</c:v>
                </c:pt>
                <c:pt idx="253">
                  <c:v>23.87</c:v>
                </c:pt>
                <c:pt idx="254">
                  <c:v>23.87</c:v>
                </c:pt>
                <c:pt idx="255">
                  <c:v>23.83</c:v>
                </c:pt>
                <c:pt idx="256">
                  <c:v>23.81</c:v>
                </c:pt>
                <c:pt idx="257">
                  <c:v>23.76</c:v>
                </c:pt>
                <c:pt idx="258">
                  <c:v>23.86</c:v>
                </c:pt>
                <c:pt idx="259">
                  <c:v>23.83</c:v>
                </c:pt>
                <c:pt idx="260">
                  <c:v>23.78</c:v>
                </c:pt>
                <c:pt idx="261">
                  <c:v>23.74</c:v>
                </c:pt>
                <c:pt idx="262">
                  <c:v>23.93</c:v>
                </c:pt>
                <c:pt idx="263">
                  <c:v>23.93</c:v>
                </c:pt>
                <c:pt idx="264">
                  <c:v>23.89</c:v>
                </c:pt>
                <c:pt idx="265">
                  <c:v>23.85</c:v>
                </c:pt>
                <c:pt idx="266">
                  <c:v>23.81</c:v>
                </c:pt>
                <c:pt idx="267">
                  <c:v>23.77</c:v>
                </c:pt>
                <c:pt idx="268">
                  <c:v>23.73</c:v>
                </c:pt>
                <c:pt idx="269">
                  <c:v>23.75</c:v>
                </c:pt>
                <c:pt idx="270">
                  <c:v>23.7</c:v>
                </c:pt>
                <c:pt idx="271">
                  <c:v>23.78</c:v>
                </c:pt>
                <c:pt idx="272">
                  <c:v>23.77</c:v>
                </c:pt>
                <c:pt idx="273">
                  <c:v>23.8</c:v>
                </c:pt>
                <c:pt idx="274">
                  <c:v>23.77</c:v>
                </c:pt>
                <c:pt idx="275">
                  <c:v>23.74</c:v>
                </c:pt>
                <c:pt idx="276">
                  <c:v>23.74</c:v>
                </c:pt>
                <c:pt idx="277">
                  <c:v>23.71</c:v>
                </c:pt>
                <c:pt idx="278">
                  <c:v>23.67</c:v>
                </c:pt>
                <c:pt idx="279">
                  <c:v>23.63</c:v>
                </c:pt>
                <c:pt idx="280">
                  <c:v>23.6</c:v>
                </c:pt>
                <c:pt idx="281">
                  <c:v>23.56</c:v>
                </c:pt>
                <c:pt idx="282">
                  <c:v>23.53</c:v>
                </c:pt>
                <c:pt idx="283">
                  <c:v>23.49</c:v>
                </c:pt>
                <c:pt idx="284">
                  <c:v>23.46</c:v>
                </c:pt>
                <c:pt idx="285">
                  <c:v>23.42</c:v>
                </c:pt>
                <c:pt idx="286">
                  <c:v>23.38</c:v>
                </c:pt>
                <c:pt idx="287">
                  <c:v>23.35</c:v>
                </c:pt>
                <c:pt idx="288">
                  <c:v>23.31</c:v>
                </c:pt>
                <c:pt idx="289">
                  <c:v>23.31</c:v>
                </c:pt>
                <c:pt idx="290">
                  <c:v>23.28</c:v>
                </c:pt>
                <c:pt idx="291">
                  <c:v>23.26</c:v>
                </c:pt>
                <c:pt idx="292">
                  <c:v>23.24</c:v>
                </c:pt>
                <c:pt idx="293">
                  <c:v>23.22</c:v>
                </c:pt>
                <c:pt idx="294">
                  <c:v>23.19</c:v>
                </c:pt>
                <c:pt idx="295">
                  <c:v>23.16</c:v>
                </c:pt>
                <c:pt idx="296">
                  <c:v>23.13</c:v>
                </c:pt>
                <c:pt idx="297">
                  <c:v>23.3</c:v>
                </c:pt>
                <c:pt idx="298">
                  <c:v>23.26</c:v>
                </c:pt>
                <c:pt idx="299">
                  <c:v>23.27</c:v>
                </c:pt>
                <c:pt idx="300">
                  <c:v>23.26</c:v>
                </c:pt>
                <c:pt idx="301">
                  <c:v>23.23</c:v>
                </c:pt>
                <c:pt idx="302">
                  <c:v>23.21</c:v>
                </c:pt>
                <c:pt idx="303">
                  <c:v>23.32</c:v>
                </c:pt>
                <c:pt idx="304">
                  <c:v>23.29</c:v>
                </c:pt>
                <c:pt idx="305">
                  <c:v>23.34</c:v>
                </c:pt>
                <c:pt idx="306">
                  <c:v>23.36</c:v>
                </c:pt>
                <c:pt idx="307">
                  <c:v>23.34</c:v>
                </c:pt>
                <c:pt idx="308">
                  <c:v>23.31</c:v>
                </c:pt>
                <c:pt idx="309">
                  <c:v>23.28</c:v>
                </c:pt>
                <c:pt idx="310">
                  <c:v>23.24</c:v>
                </c:pt>
                <c:pt idx="311">
                  <c:v>23.35</c:v>
                </c:pt>
                <c:pt idx="312">
                  <c:v>23.32</c:v>
                </c:pt>
                <c:pt idx="313">
                  <c:v>23.35</c:v>
                </c:pt>
                <c:pt idx="314">
                  <c:v>23.31</c:v>
                </c:pt>
                <c:pt idx="315">
                  <c:v>23.28</c:v>
                </c:pt>
                <c:pt idx="316">
                  <c:v>23.24</c:v>
                </c:pt>
                <c:pt idx="317">
                  <c:v>23.25</c:v>
                </c:pt>
                <c:pt idx="318">
                  <c:v>23.23</c:v>
                </c:pt>
                <c:pt idx="319">
                  <c:v>23.28</c:v>
                </c:pt>
                <c:pt idx="320">
                  <c:v>23.27</c:v>
                </c:pt>
                <c:pt idx="321">
                  <c:v>23.23</c:v>
                </c:pt>
                <c:pt idx="322">
                  <c:v>23.2</c:v>
                </c:pt>
                <c:pt idx="323">
                  <c:v>23.17</c:v>
                </c:pt>
                <c:pt idx="324">
                  <c:v>23.14</c:v>
                </c:pt>
                <c:pt idx="325">
                  <c:v>23.17</c:v>
                </c:pt>
                <c:pt idx="326">
                  <c:v>23.14</c:v>
                </c:pt>
                <c:pt idx="327">
                  <c:v>23.1</c:v>
                </c:pt>
                <c:pt idx="328">
                  <c:v>23.12</c:v>
                </c:pt>
                <c:pt idx="329">
                  <c:v>23.09</c:v>
                </c:pt>
                <c:pt idx="330">
                  <c:v>23.16</c:v>
                </c:pt>
                <c:pt idx="331">
                  <c:v>23.12</c:v>
                </c:pt>
                <c:pt idx="332">
                  <c:v>23.16</c:v>
                </c:pt>
                <c:pt idx="333">
                  <c:v>23.14</c:v>
                </c:pt>
                <c:pt idx="334">
                  <c:v>23.14</c:v>
                </c:pt>
                <c:pt idx="335">
                  <c:v>23.19</c:v>
                </c:pt>
                <c:pt idx="336">
                  <c:v>23.22</c:v>
                </c:pt>
                <c:pt idx="337">
                  <c:v>23.19</c:v>
                </c:pt>
                <c:pt idx="338">
                  <c:v>23.19</c:v>
                </c:pt>
                <c:pt idx="339">
                  <c:v>23.22</c:v>
                </c:pt>
                <c:pt idx="340">
                  <c:v>23.27</c:v>
                </c:pt>
                <c:pt idx="341">
                  <c:v>23.26</c:v>
                </c:pt>
                <c:pt idx="342">
                  <c:v>23.25</c:v>
                </c:pt>
                <c:pt idx="343">
                  <c:v>23.22</c:v>
                </c:pt>
                <c:pt idx="344">
                  <c:v>23.24</c:v>
                </c:pt>
                <c:pt idx="345">
                  <c:v>23.21</c:v>
                </c:pt>
                <c:pt idx="346">
                  <c:v>23.27</c:v>
                </c:pt>
                <c:pt idx="347">
                  <c:v>23.26</c:v>
                </c:pt>
                <c:pt idx="348">
                  <c:v>23.22</c:v>
                </c:pt>
                <c:pt idx="349">
                  <c:v>23.22</c:v>
                </c:pt>
                <c:pt idx="350">
                  <c:v>23.19</c:v>
                </c:pt>
                <c:pt idx="351">
                  <c:v>23.16</c:v>
                </c:pt>
                <c:pt idx="352">
                  <c:v>23.14</c:v>
                </c:pt>
                <c:pt idx="353">
                  <c:v>23.11</c:v>
                </c:pt>
                <c:pt idx="354">
                  <c:v>23.19</c:v>
                </c:pt>
                <c:pt idx="355">
                  <c:v>23.29</c:v>
                </c:pt>
                <c:pt idx="356">
                  <c:v>23.26</c:v>
                </c:pt>
                <c:pt idx="357">
                  <c:v>23.25</c:v>
                </c:pt>
                <c:pt idx="358">
                  <c:v>23.26</c:v>
                </c:pt>
                <c:pt idx="359">
                  <c:v>23.22</c:v>
                </c:pt>
                <c:pt idx="360">
                  <c:v>23.22</c:v>
                </c:pt>
                <c:pt idx="361">
                  <c:v>23.21</c:v>
                </c:pt>
                <c:pt idx="362">
                  <c:v>23.17</c:v>
                </c:pt>
                <c:pt idx="363">
                  <c:v>23.16</c:v>
                </c:pt>
                <c:pt idx="364">
                  <c:v>23.14</c:v>
                </c:pt>
                <c:pt idx="365">
                  <c:v>23.13</c:v>
                </c:pt>
                <c:pt idx="366">
                  <c:v>23.13</c:v>
                </c:pt>
                <c:pt idx="367">
                  <c:v>23.1</c:v>
                </c:pt>
                <c:pt idx="368">
                  <c:v>23.08</c:v>
                </c:pt>
                <c:pt idx="369">
                  <c:v>23.09</c:v>
                </c:pt>
                <c:pt idx="370">
                  <c:v>23.06</c:v>
                </c:pt>
                <c:pt idx="371">
                  <c:v>23.1</c:v>
                </c:pt>
                <c:pt idx="372">
                  <c:v>23.07</c:v>
                </c:pt>
                <c:pt idx="373">
                  <c:v>23.11</c:v>
                </c:pt>
                <c:pt idx="374">
                  <c:v>23.08</c:v>
                </c:pt>
                <c:pt idx="375">
                  <c:v>23.08</c:v>
                </c:pt>
                <c:pt idx="376">
                  <c:v>23.13</c:v>
                </c:pt>
                <c:pt idx="377">
                  <c:v>23.1</c:v>
                </c:pt>
                <c:pt idx="378">
                  <c:v>23.08</c:v>
                </c:pt>
                <c:pt idx="379">
                  <c:v>23.05</c:v>
                </c:pt>
                <c:pt idx="380">
                  <c:v>23.03</c:v>
                </c:pt>
                <c:pt idx="381">
                  <c:v>23</c:v>
                </c:pt>
                <c:pt idx="382">
                  <c:v>23.03</c:v>
                </c:pt>
                <c:pt idx="383">
                  <c:v>23.03</c:v>
                </c:pt>
                <c:pt idx="384">
                  <c:v>23.04</c:v>
                </c:pt>
                <c:pt idx="385">
                  <c:v>23.11</c:v>
                </c:pt>
                <c:pt idx="386">
                  <c:v>23.08</c:v>
                </c:pt>
                <c:pt idx="387">
                  <c:v>23.06</c:v>
                </c:pt>
                <c:pt idx="388">
                  <c:v>23.07</c:v>
                </c:pt>
                <c:pt idx="389">
                  <c:v>23.05</c:v>
                </c:pt>
                <c:pt idx="390">
                  <c:v>23.02</c:v>
                </c:pt>
                <c:pt idx="391">
                  <c:v>23</c:v>
                </c:pt>
                <c:pt idx="392">
                  <c:v>22.98</c:v>
                </c:pt>
                <c:pt idx="393">
                  <c:v>22.97</c:v>
                </c:pt>
                <c:pt idx="394">
                  <c:v>22.96</c:v>
                </c:pt>
                <c:pt idx="395">
                  <c:v>22.93</c:v>
                </c:pt>
                <c:pt idx="396">
                  <c:v>22.91</c:v>
                </c:pt>
                <c:pt idx="397">
                  <c:v>22.88</c:v>
                </c:pt>
                <c:pt idx="398">
                  <c:v>22.86</c:v>
                </c:pt>
                <c:pt idx="399">
                  <c:v>22.84</c:v>
                </c:pt>
                <c:pt idx="400">
                  <c:v>22.87</c:v>
                </c:pt>
                <c:pt idx="401">
                  <c:v>22.85</c:v>
                </c:pt>
                <c:pt idx="402">
                  <c:v>22.89</c:v>
                </c:pt>
                <c:pt idx="403">
                  <c:v>22.97</c:v>
                </c:pt>
                <c:pt idx="404">
                  <c:v>22.96</c:v>
                </c:pt>
                <c:pt idx="405">
                  <c:v>22.96</c:v>
                </c:pt>
                <c:pt idx="406">
                  <c:v>22.94</c:v>
                </c:pt>
                <c:pt idx="407">
                  <c:v>22.92</c:v>
                </c:pt>
                <c:pt idx="408">
                  <c:v>22.9</c:v>
                </c:pt>
                <c:pt idx="409">
                  <c:v>22.88</c:v>
                </c:pt>
                <c:pt idx="410">
                  <c:v>22.88</c:v>
                </c:pt>
                <c:pt idx="411">
                  <c:v>22.89</c:v>
                </c:pt>
                <c:pt idx="412">
                  <c:v>22.88</c:v>
                </c:pt>
                <c:pt idx="413">
                  <c:v>22.89</c:v>
                </c:pt>
                <c:pt idx="414">
                  <c:v>22.89</c:v>
                </c:pt>
                <c:pt idx="415">
                  <c:v>22.87</c:v>
                </c:pt>
                <c:pt idx="416">
                  <c:v>22.88</c:v>
                </c:pt>
                <c:pt idx="417">
                  <c:v>22.86</c:v>
                </c:pt>
                <c:pt idx="418">
                  <c:v>22.85</c:v>
                </c:pt>
                <c:pt idx="419">
                  <c:v>22.93</c:v>
                </c:pt>
                <c:pt idx="420">
                  <c:v>22.9</c:v>
                </c:pt>
                <c:pt idx="421">
                  <c:v>22.9</c:v>
                </c:pt>
                <c:pt idx="422">
                  <c:v>22.87</c:v>
                </c:pt>
                <c:pt idx="423">
                  <c:v>22.9</c:v>
                </c:pt>
                <c:pt idx="424">
                  <c:v>22.9</c:v>
                </c:pt>
                <c:pt idx="425">
                  <c:v>22.89</c:v>
                </c:pt>
                <c:pt idx="426">
                  <c:v>22.89</c:v>
                </c:pt>
                <c:pt idx="427">
                  <c:v>22.88</c:v>
                </c:pt>
                <c:pt idx="428">
                  <c:v>22.86</c:v>
                </c:pt>
                <c:pt idx="429">
                  <c:v>22.83</c:v>
                </c:pt>
                <c:pt idx="430">
                  <c:v>22.81</c:v>
                </c:pt>
                <c:pt idx="431">
                  <c:v>22.8</c:v>
                </c:pt>
                <c:pt idx="432">
                  <c:v>22.83</c:v>
                </c:pt>
                <c:pt idx="433">
                  <c:v>22.81</c:v>
                </c:pt>
                <c:pt idx="434">
                  <c:v>22.83</c:v>
                </c:pt>
                <c:pt idx="435">
                  <c:v>22.81</c:v>
                </c:pt>
                <c:pt idx="436">
                  <c:v>22.79</c:v>
                </c:pt>
                <c:pt idx="437">
                  <c:v>22.76</c:v>
                </c:pt>
                <c:pt idx="438">
                  <c:v>22.74</c:v>
                </c:pt>
                <c:pt idx="439">
                  <c:v>22.72</c:v>
                </c:pt>
                <c:pt idx="440">
                  <c:v>22.71</c:v>
                </c:pt>
                <c:pt idx="441">
                  <c:v>22.69</c:v>
                </c:pt>
                <c:pt idx="442">
                  <c:v>22.68</c:v>
                </c:pt>
                <c:pt idx="443">
                  <c:v>22.66</c:v>
                </c:pt>
                <c:pt idx="444">
                  <c:v>22.63</c:v>
                </c:pt>
                <c:pt idx="445">
                  <c:v>22.7</c:v>
                </c:pt>
                <c:pt idx="446">
                  <c:v>22.68</c:v>
                </c:pt>
                <c:pt idx="447">
                  <c:v>22.66</c:v>
                </c:pt>
                <c:pt idx="448">
                  <c:v>22.65</c:v>
                </c:pt>
                <c:pt idx="449">
                  <c:v>22.63</c:v>
                </c:pt>
                <c:pt idx="450">
                  <c:v>22.6</c:v>
                </c:pt>
                <c:pt idx="451">
                  <c:v>22.68</c:v>
                </c:pt>
                <c:pt idx="452">
                  <c:v>22.68</c:v>
                </c:pt>
                <c:pt idx="453">
                  <c:v>22.66</c:v>
                </c:pt>
                <c:pt idx="454">
                  <c:v>22.64</c:v>
                </c:pt>
                <c:pt idx="455">
                  <c:v>22.62</c:v>
                </c:pt>
                <c:pt idx="456">
                  <c:v>22.6</c:v>
                </c:pt>
                <c:pt idx="457">
                  <c:v>22.59</c:v>
                </c:pt>
                <c:pt idx="458">
                  <c:v>22.74</c:v>
                </c:pt>
                <c:pt idx="459">
                  <c:v>22.72</c:v>
                </c:pt>
                <c:pt idx="460">
                  <c:v>22.73</c:v>
                </c:pt>
                <c:pt idx="461">
                  <c:v>22.7</c:v>
                </c:pt>
                <c:pt idx="462">
                  <c:v>22.75</c:v>
                </c:pt>
                <c:pt idx="463">
                  <c:v>22.73</c:v>
                </c:pt>
                <c:pt idx="464">
                  <c:v>22.74</c:v>
                </c:pt>
                <c:pt idx="465">
                  <c:v>22.73</c:v>
                </c:pt>
                <c:pt idx="466">
                  <c:v>22.74</c:v>
                </c:pt>
                <c:pt idx="467">
                  <c:v>22.72</c:v>
                </c:pt>
                <c:pt idx="468">
                  <c:v>22.69</c:v>
                </c:pt>
                <c:pt idx="469">
                  <c:v>22.67</c:v>
                </c:pt>
                <c:pt idx="470">
                  <c:v>22.67</c:v>
                </c:pt>
                <c:pt idx="471">
                  <c:v>22.65</c:v>
                </c:pt>
                <c:pt idx="472">
                  <c:v>22.68</c:v>
                </c:pt>
                <c:pt idx="473">
                  <c:v>22.66</c:v>
                </c:pt>
                <c:pt idx="474">
                  <c:v>22.66</c:v>
                </c:pt>
                <c:pt idx="475">
                  <c:v>22.64</c:v>
                </c:pt>
                <c:pt idx="476">
                  <c:v>22.64</c:v>
                </c:pt>
                <c:pt idx="477">
                  <c:v>22.62</c:v>
                </c:pt>
                <c:pt idx="478">
                  <c:v>22.61</c:v>
                </c:pt>
                <c:pt idx="479">
                  <c:v>22.59</c:v>
                </c:pt>
                <c:pt idx="480">
                  <c:v>22.61</c:v>
                </c:pt>
                <c:pt idx="481">
                  <c:v>22.58</c:v>
                </c:pt>
                <c:pt idx="482">
                  <c:v>22.57</c:v>
                </c:pt>
                <c:pt idx="483">
                  <c:v>22.62</c:v>
                </c:pt>
                <c:pt idx="484">
                  <c:v>22.65</c:v>
                </c:pt>
                <c:pt idx="485">
                  <c:v>22.67</c:v>
                </c:pt>
                <c:pt idx="486">
                  <c:v>22.65</c:v>
                </c:pt>
                <c:pt idx="487">
                  <c:v>22.63</c:v>
                </c:pt>
                <c:pt idx="488">
                  <c:v>22.6</c:v>
                </c:pt>
                <c:pt idx="489">
                  <c:v>22.59</c:v>
                </c:pt>
                <c:pt idx="490">
                  <c:v>22.57</c:v>
                </c:pt>
                <c:pt idx="491">
                  <c:v>22.55</c:v>
                </c:pt>
                <c:pt idx="492">
                  <c:v>22.56</c:v>
                </c:pt>
                <c:pt idx="493">
                  <c:v>22.54</c:v>
                </c:pt>
                <c:pt idx="494">
                  <c:v>22.58</c:v>
                </c:pt>
                <c:pt idx="495">
                  <c:v>22.56</c:v>
                </c:pt>
                <c:pt idx="496">
                  <c:v>22.59</c:v>
                </c:pt>
                <c:pt idx="497">
                  <c:v>22.57</c:v>
                </c:pt>
                <c:pt idx="498">
                  <c:v>22.6</c:v>
                </c:pt>
                <c:pt idx="499">
                  <c:v>22.6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2A1-4782-B705-2DCE82E154FA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enc100_vcojitter1_clkperiod25000_clkjitter10_dllstationjitter0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Sheet2!$E$2:$E$502</c:f>
              <c:numCache>
                <c:formatCode>General</c:formatCode>
                <c:ptCount val="501"/>
                <c:pt idx="0">
                  <c:v>0</c:v>
                </c:pt>
                <c:pt idx="1">
                  <c:v>45.06</c:v>
                </c:pt>
                <c:pt idx="2">
                  <c:v>44.21</c:v>
                </c:pt>
                <c:pt idx="3">
                  <c:v>36.86</c:v>
                </c:pt>
                <c:pt idx="4">
                  <c:v>34.799999999999997</c:v>
                </c:pt>
                <c:pt idx="5">
                  <c:v>32.35</c:v>
                </c:pt>
                <c:pt idx="6">
                  <c:v>31.69</c:v>
                </c:pt>
                <c:pt idx="7">
                  <c:v>31.04</c:v>
                </c:pt>
                <c:pt idx="8">
                  <c:v>29.45</c:v>
                </c:pt>
                <c:pt idx="9">
                  <c:v>28.97</c:v>
                </c:pt>
                <c:pt idx="10">
                  <c:v>29.7</c:v>
                </c:pt>
                <c:pt idx="11">
                  <c:v>30.19</c:v>
                </c:pt>
                <c:pt idx="12">
                  <c:v>29.17</c:v>
                </c:pt>
                <c:pt idx="13">
                  <c:v>28.83</c:v>
                </c:pt>
                <c:pt idx="14">
                  <c:v>27.98</c:v>
                </c:pt>
                <c:pt idx="15">
                  <c:v>27.35</c:v>
                </c:pt>
                <c:pt idx="16">
                  <c:v>27.56</c:v>
                </c:pt>
                <c:pt idx="17">
                  <c:v>27.77</c:v>
                </c:pt>
                <c:pt idx="18">
                  <c:v>29.54</c:v>
                </c:pt>
                <c:pt idx="19">
                  <c:v>28.91</c:v>
                </c:pt>
                <c:pt idx="20">
                  <c:v>28.72</c:v>
                </c:pt>
                <c:pt idx="21">
                  <c:v>28.03</c:v>
                </c:pt>
                <c:pt idx="22">
                  <c:v>28.13</c:v>
                </c:pt>
                <c:pt idx="23">
                  <c:v>35.729999999999997</c:v>
                </c:pt>
                <c:pt idx="24">
                  <c:v>35.119999999999997</c:v>
                </c:pt>
                <c:pt idx="25">
                  <c:v>34.64</c:v>
                </c:pt>
                <c:pt idx="26">
                  <c:v>35.18</c:v>
                </c:pt>
                <c:pt idx="27">
                  <c:v>36.22</c:v>
                </c:pt>
                <c:pt idx="28">
                  <c:v>35.99</c:v>
                </c:pt>
                <c:pt idx="29">
                  <c:v>35.43</c:v>
                </c:pt>
                <c:pt idx="30">
                  <c:v>34.85</c:v>
                </c:pt>
                <c:pt idx="31">
                  <c:v>34.299999999999997</c:v>
                </c:pt>
                <c:pt idx="32">
                  <c:v>33.97</c:v>
                </c:pt>
                <c:pt idx="33">
                  <c:v>33.46</c:v>
                </c:pt>
                <c:pt idx="34">
                  <c:v>34.08</c:v>
                </c:pt>
                <c:pt idx="35">
                  <c:v>33.840000000000003</c:v>
                </c:pt>
                <c:pt idx="36">
                  <c:v>33.630000000000003</c:v>
                </c:pt>
                <c:pt idx="37">
                  <c:v>33.65</c:v>
                </c:pt>
                <c:pt idx="38">
                  <c:v>33.22</c:v>
                </c:pt>
                <c:pt idx="39">
                  <c:v>32.92</c:v>
                </c:pt>
                <c:pt idx="40">
                  <c:v>32.51</c:v>
                </c:pt>
                <c:pt idx="41">
                  <c:v>32.17</c:v>
                </c:pt>
                <c:pt idx="42">
                  <c:v>31.92</c:v>
                </c:pt>
                <c:pt idx="43">
                  <c:v>32.1</c:v>
                </c:pt>
                <c:pt idx="44">
                  <c:v>31.73</c:v>
                </c:pt>
                <c:pt idx="45">
                  <c:v>31.48</c:v>
                </c:pt>
                <c:pt idx="46">
                  <c:v>31.74</c:v>
                </c:pt>
                <c:pt idx="47">
                  <c:v>31.81</c:v>
                </c:pt>
                <c:pt idx="48">
                  <c:v>31.48</c:v>
                </c:pt>
                <c:pt idx="49">
                  <c:v>31.3</c:v>
                </c:pt>
                <c:pt idx="50">
                  <c:v>31.36</c:v>
                </c:pt>
                <c:pt idx="51">
                  <c:v>31.06</c:v>
                </c:pt>
                <c:pt idx="52">
                  <c:v>31.15</c:v>
                </c:pt>
                <c:pt idx="53">
                  <c:v>30.88</c:v>
                </c:pt>
                <c:pt idx="54">
                  <c:v>30.64</c:v>
                </c:pt>
                <c:pt idx="55">
                  <c:v>30.63</c:v>
                </c:pt>
                <c:pt idx="56">
                  <c:v>30.4</c:v>
                </c:pt>
                <c:pt idx="57">
                  <c:v>30.34</c:v>
                </c:pt>
                <c:pt idx="58">
                  <c:v>30.44</c:v>
                </c:pt>
                <c:pt idx="59">
                  <c:v>30.53</c:v>
                </c:pt>
                <c:pt idx="60">
                  <c:v>30.35</c:v>
                </c:pt>
                <c:pt idx="61">
                  <c:v>30.42</c:v>
                </c:pt>
                <c:pt idx="62">
                  <c:v>30.17</c:v>
                </c:pt>
                <c:pt idx="63">
                  <c:v>30.62</c:v>
                </c:pt>
                <c:pt idx="64">
                  <c:v>30.4</c:v>
                </c:pt>
                <c:pt idx="65">
                  <c:v>31.35</c:v>
                </c:pt>
                <c:pt idx="66">
                  <c:v>31.2</c:v>
                </c:pt>
                <c:pt idx="67">
                  <c:v>31.2</c:v>
                </c:pt>
                <c:pt idx="68">
                  <c:v>31.94</c:v>
                </c:pt>
                <c:pt idx="69">
                  <c:v>31.75</c:v>
                </c:pt>
                <c:pt idx="70">
                  <c:v>31.72</c:v>
                </c:pt>
                <c:pt idx="71">
                  <c:v>31.54</c:v>
                </c:pt>
                <c:pt idx="72">
                  <c:v>31.98</c:v>
                </c:pt>
                <c:pt idx="73">
                  <c:v>32.31</c:v>
                </c:pt>
                <c:pt idx="74">
                  <c:v>32.299999999999997</c:v>
                </c:pt>
                <c:pt idx="75">
                  <c:v>32.47</c:v>
                </c:pt>
                <c:pt idx="76">
                  <c:v>32.270000000000003</c:v>
                </c:pt>
                <c:pt idx="77">
                  <c:v>32.11</c:v>
                </c:pt>
                <c:pt idx="78">
                  <c:v>32.19</c:v>
                </c:pt>
                <c:pt idx="79">
                  <c:v>32.67</c:v>
                </c:pt>
                <c:pt idx="80">
                  <c:v>32.590000000000003</c:v>
                </c:pt>
                <c:pt idx="81">
                  <c:v>32.39</c:v>
                </c:pt>
                <c:pt idx="82">
                  <c:v>32.229999999999997</c:v>
                </c:pt>
                <c:pt idx="83">
                  <c:v>32.03</c:v>
                </c:pt>
                <c:pt idx="84">
                  <c:v>32.29</c:v>
                </c:pt>
                <c:pt idx="85">
                  <c:v>32.57</c:v>
                </c:pt>
                <c:pt idx="86">
                  <c:v>32.43</c:v>
                </c:pt>
                <c:pt idx="87">
                  <c:v>32.33</c:v>
                </c:pt>
                <c:pt idx="88">
                  <c:v>32.159999999999997</c:v>
                </c:pt>
                <c:pt idx="89">
                  <c:v>31.98</c:v>
                </c:pt>
                <c:pt idx="90">
                  <c:v>32.020000000000003</c:v>
                </c:pt>
                <c:pt idx="91">
                  <c:v>31.87</c:v>
                </c:pt>
                <c:pt idx="92">
                  <c:v>32.31</c:v>
                </c:pt>
                <c:pt idx="93">
                  <c:v>32.200000000000003</c:v>
                </c:pt>
                <c:pt idx="94">
                  <c:v>32.03</c:v>
                </c:pt>
                <c:pt idx="95">
                  <c:v>32.07</c:v>
                </c:pt>
                <c:pt idx="96">
                  <c:v>31.92</c:v>
                </c:pt>
                <c:pt idx="97">
                  <c:v>31.79</c:v>
                </c:pt>
                <c:pt idx="98">
                  <c:v>31.7</c:v>
                </c:pt>
                <c:pt idx="99">
                  <c:v>31.63</c:v>
                </c:pt>
                <c:pt idx="100">
                  <c:v>31.85</c:v>
                </c:pt>
                <c:pt idx="101">
                  <c:v>32.090000000000003</c:v>
                </c:pt>
                <c:pt idx="102">
                  <c:v>31.94</c:v>
                </c:pt>
                <c:pt idx="103">
                  <c:v>32.36</c:v>
                </c:pt>
                <c:pt idx="104">
                  <c:v>32.22</c:v>
                </c:pt>
                <c:pt idx="105">
                  <c:v>32.17</c:v>
                </c:pt>
                <c:pt idx="106">
                  <c:v>32.840000000000003</c:v>
                </c:pt>
                <c:pt idx="107">
                  <c:v>32.729999999999997</c:v>
                </c:pt>
                <c:pt idx="108">
                  <c:v>32.58</c:v>
                </c:pt>
                <c:pt idx="109">
                  <c:v>32.520000000000003</c:v>
                </c:pt>
                <c:pt idx="110">
                  <c:v>32.380000000000003</c:v>
                </c:pt>
                <c:pt idx="111">
                  <c:v>32.25</c:v>
                </c:pt>
                <c:pt idx="112">
                  <c:v>32.229999999999997</c:v>
                </c:pt>
                <c:pt idx="113">
                  <c:v>32.090000000000003</c:v>
                </c:pt>
                <c:pt idx="114">
                  <c:v>32</c:v>
                </c:pt>
                <c:pt idx="115">
                  <c:v>31.86</c:v>
                </c:pt>
                <c:pt idx="116">
                  <c:v>31.84</c:v>
                </c:pt>
                <c:pt idx="117">
                  <c:v>31.85</c:v>
                </c:pt>
                <c:pt idx="118">
                  <c:v>31.87</c:v>
                </c:pt>
                <c:pt idx="119">
                  <c:v>31.77</c:v>
                </c:pt>
                <c:pt idx="120">
                  <c:v>31.66</c:v>
                </c:pt>
                <c:pt idx="121">
                  <c:v>31.58</c:v>
                </c:pt>
                <c:pt idx="122">
                  <c:v>31.45</c:v>
                </c:pt>
                <c:pt idx="123">
                  <c:v>31.36</c:v>
                </c:pt>
                <c:pt idx="124">
                  <c:v>31.23</c:v>
                </c:pt>
                <c:pt idx="125">
                  <c:v>31.11</c:v>
                </c:pt>
                <c:pt idx="126">
                  <c:v>30.99</c:v>
                </c:pt>
                <c:pt idx="127">
                  <c:v>30.98</c:v>
                </c:pt>
                <c:pt idx="128">
                  <c:v>30.86</c:v>
                </c:pt>
                <c:pt idx="129">
                  <c:v>30.76</c:v>
                </c:pt>
                <c:pt idx="130">
                  <c:v>30.65</c:v>
                </c:pt>
                <c:pt idx="131">
                  <c:v>31.16</c:v>
                </c:pt>
                <c:pt idx="132">
                  <c:v>31.12</c:v>
                </c:pt>
                <c:pt idx="133">
                  <c:v>31.03</c:v>
                </c:pt>
                <c:pt idx="134">
                  <c:v>30.99</c:v>
                </c:pt>
                <c:pt idx="135">
                  <c:v>30.88</c:v>
                </c:pt>
                <c:pt idx="136">
                  <c:v>31</c:v>
                </c:pt>
                <c:pt idx="137">
                  <c:v>30.92</c:v>
                </c:pt>
                <c:pt idx="138">
                  <c:v>30.97</c:v>
                </c:pt>
                <c:pt idx="139">
                  <c:v>31.12</c:v>
                </c:pt>
                <c:pt idx="140">
                  <c:v>31.04</c:v>
                </c:pt>
                <c:pt idx="141">
                  <c:v>31.05</c:v>
                </c:pt>
                <c:pt idx="142">
                  <c:v>31.07</c:v>
                </c:pt>
                <c:pt idx="143">
                  <c:v>31</c:v>
                </c:pt>
                <c:pt idx="144">
                  <c:v>30.89</c:v>
                </c:pt>
                <c:pt idx="145">
                  <c:v>30.79</c:v>
                </c:pt>
                <c:pt idx="146">
                  <c:v>30.71</c:v>
                </c:pt>
                <c:pt idx="147">
                  <c:v>30.64</c:v>
                </c:pt>
                <c:pt idx="148">
                  <c:v>30.64</c:v>
                </c:pt>
                <c:pt idx="149">
                  <c:v>31.12</c:v>
                </c:pt>
                <c:pt idx="150">
                  <c:v>31.15</c:v>
                </c:pt>
                <c:pt idx="151">
                  <c:v>31.6</c:v>
                </c:pt>
                <c:pt idx="152">
                  <c:v>31.58</c:v>
                </c:pt>
                <c:pt idx="153">
                  <c:v>31.6</c:v>
                </c:pt>
                <c:pt idx="154">
                  <c:v>31.5</c:v>
                </c:pt>
                <c:pt idx="155">
                  <c:v>31.41</c:v>
                </c:pt>
                <c:pt idx="156">
                  <c:v>31.36</c:v>
                </c:pt>
                <c:pt idx="157">
                  <c:v>31.37</c:v>
                </c:pt>
                <c:pt idx="158">
                  <c:v>31.31</c:v>
                </c:pt>
                <c:pt idx="159">
                  <c:v>31.29</c:v>
                </c:pt>
                <c:pt idx="160">
                  <c:v>31.29</c:v>
                </c:pt>
                <c:pt idx="161">
                  <c:v>31.26</c:v>
                </c:pt>
                <c:pt idx="162">
                  <c:v>31.34</c:v>
                </c:pt>
                <c:pt idx="163">
                  <c:v>31.25</c:v>
                </c:pt>
                <c:pt idx="164">
                  <c:v>31.48</c:v>
                </c:pt>
                <c:pt idx="165">
                  <c:v>31.49</c:v>
                </c:pt>
                <c:pt idx="166">
                  <c:v>31.45</c:v>
                </c:pt>
                <c:pt idx="167">
                  <c:v>31.36</c:v>
                </c:pt>
                <c:pt idx="168">
                  <c:v>31.27</c:v>
                </c:pt>
                <c:pt idx="169">
                  <c:v>31.21</c:v>
                </c:pt>
                <c:pt idx="170">
                  <c:v>31.35</c:v>
                </c:pt>
                <c:pt idx="171">
                  <c:v>31.32</c:v>
                </c:pt>
                <c:pt idx="172">
                  <c:v>31.24</c:v>
                </c:pt>
                <c:pt idx="173">
                  <c:v>31.53</c:v>
                </c:pt>
                <c:pt idx="174">
                  <c:v>31.7</c:v>
                </c:pt>
                <c:pt idx="175">
                  <c:v>31.65</c:v>
                </c:pt>
                <c:pt idx="176">
                  <c:v>31.6</c:v>
                </c:pt>
                <c:pt idx="177">
                  <c:v>31.52</c:v>
                </c:pt>
                <c:pt idx="178">
                  <c:v>31.43</c:v>
                </c:pt>
                <c:pt idx="179">
                  <c:v>31.42</c:v>
                </c:pt>
                <c:pt idx="180">
                  <c:v>31.52</c:v>
                </c:pt>
                <c:pt idx="181">
                  <c:v>31.46</c:v>
                </c:pt>
                <c:pt idx="182">
                  <c:v>31.55</c:v>
                </c:pt>
                <c:pt idx="183">
                  <c:v>31.46</c:v>
                </c:pt>
                <c:pt idx="184">
                  <c:v>31.39</c:v>
                </c:pt>
                <c:pt idx="185">
                  <c:v>31.31</c:v>
                </c:pt>
                <c:pt idx="186">
                  <c:v>31.29</c:v>
                </c:pt>
                <c:pt idx="187">
                  <c:v>31.22</c:v>
                </c:pt>
                <c:pt idx="188">
                  <c:v>31.16</c:v>
                </c:pt>
                <c:pt idx="189">
                  <c:v>31.16</c:v>
                </c:pt>
                <c:pt idx="190">
                  <c:v>31.08</c:v>
                </c:pt>
                <c:pt idx="191">
                  <c:v>31.02</c:v>
                </c:pt>
                <c:pt idx="192">
                  <c:v>30.94</c:v>
                </c:pt>
                <c:pt idx="193">
                  <c:v>31.16</c:v>
                </c:pt>
                <c:pt idx="194">
                  <c:v>31.08</c:v>
                </c:pt>
                <c:pt idx="195">
                  <c:v>31</c:v>
                </c:pt>
                <c:pt idx="196">
                  <c:v>30.93</c:v>
                </c:pt>
                <c:pt idx="197">
                  <c:v>30.89</c:v>
                </c:pt>
                <c:pt idx="198">
                  <c:v>30.82</c:v>
                </c:pt>
                <c:pt idx="199">
                  <c:v>30.75</c:v>
                </c:pt>
                <c:pt idx="200">
                  <c:v>30.67</c:v>
                </c:pt>
                <c:pt idx="201">
                  <c:v>30.66</c:v>
                </c:pt>
                <c:pt idx="202">
                  <c:v>30.7</c:v>
                </c:pt>
                <c:pt idx="203">
                  <c:v>30.64</c:v>
                </c:pt>
                <c:pt idx="204">
                  <c:v>30.67</c:v>
                </c:pt>
                <c:pt idx="205">
                  <c:v>30.66</c:v>
                </c:pt>
                <c:pt idx="206">
                  <c:v>30.65</c:v>
                </c:pt>
                <c:pt idx="207">
                  <c:v>30.77</c:v>
                </c:pt>
                <c:pt idx="208">
                  <c:v>31.92</c:v>
                </c:pt>
                <c:pt idx="209">
                  <c:v>31.98</c:v>
                </c:pt>
                <c:pt idx="210">
                  <c:v>31.95</c:v>
                </c:pt>
                <c:pt idx="211">
                  <c:v>31.92</c:v>
                </c:pt>
                <c:pt idx="212">
                  <c:v>32.01</c:v>
                </c:pt>
                <c:pt idx="213">
                  <c:v>32.03</c:v>
                </c:pt>
                <c:pt idx="214">
                  <c:v>32.25</c:v>
                </c:pt>
                <c:pt idx="215">
                  <c:v>32.18</c:v>
                </c:pt>
                <c:pt idx="216">
                  <c:v>32.25</c:v>
                </c:pt>
                <c:pt idx="217">
                  <c:v>32.24</c:v>
                </c:pt>
                <c:pt idx="218">
                  <c:v>32.159999999999997</c:v>
                </c:pt>
                <c:pt idx="219">
                  <c:v>32.24</c:v>
                </c:pt>
                <c:pt idx="220">
                  <c:v>32.19</c:v>
                </c:pt>
                <c:pt idx="221">
                  <c:v>32.17</c:v>
                </c:pt>
                <c:pt idx="222">
                  <c:v>32.119999999999997</c:v>
                </c:pt>
                <c:pt idx="223">
                  <c:v>32.17</c:v>
                </c:pt>
                <c:pt idx="224">
                  <c:v>32.1</c:v>
                </c:pt>
                <c:pt idx="225">
                  <c:v>32.06</c:v>
                </c:pt>
                <c:pt idx="226">
                  <c:v>32.549999999999997</c:v>
                </c:pt>
                <c:pt idx="227">
                  <c:v>32.479999999999997</c:v>
                </c:pt>
                <c:pt idx="228">
                  <c:v>32.49</c:v>
                </c:pt>
                <c:pt idx="229">
                  <c:v>32.46</c:v>
                </c:pt>
                <c:pt idx="230">
                  <c:v>32.4</c:v>
                </c:pt>
                <c:pt idx="231">
                  <c:v>32.450000000000003</c:v>
                </c:pt>
                <c:pt idx="232">
                  <c:v>32.380000000000003</c:v>
                </c:pt>
                <c:pt idx="233">
                  <c:v>32.31</c:v>
                </c:pt>
                <c:pt idx="234">
                  <c:v>32.26</c:v>
                </c:pt>
                <c:pt idx="235">
                  <c:v>32.200000000000003</c:v>
                </c:pt>
                <c:pt idx="236">
                  <c:v>32.409999999999997</c:v>
                </c:pt>
                <c:pt idx="237">
                  <c:v>32.5</c:v>
                </c:pt>
                <c:pt idx="238">
                  <c:v>32.49</c:v>
                </c:pt>
                <c:pt idx="239">
                  <c:v>33.090000000000003</c:v>
                </c:pt>
                <c:pt idx="240">
                  <c:v>33.020000000000003</c:v>
                </c:pt>
                <c:pt idx="241">
                  <c:v>33.020000000000003</c:v>
                </c:pt>
                <c:pt idx="242">
                  <c:v>33.01</c:v>
                </c:pt>
                <c:pt idx="243">
                  <c:v>32.94</c:v>
                </c:pt>
                <c:pt idx="244">
                  <c:v>32.89</c:v>
                </c:pt>
                <c:pt idx="245">
                  <c:v>33.19</c:v>
                </c:pt>
                <c:pt idx="246">
                  <c:v>33.119999999999997</c:v>
                </c:pt>
                <c:pt idx="247">
                  <c:v>33.08</c:v>
                </c:pt>
                <c:pt idx="248">
                  <c:v>33.03</c:v>
                </c:pt>
                <c:pt idx="249">
                  <c:v>33</c:v>
                </c:pt>
                <c:pt idx="250">
                  <c:v>32.94</c:v>
                </c:pt>
                <c:pt idx="251">
                  <c:v>32.909999999999997</c:v>
                </c:pt>
                <c:pt idx="252">
                  <c:v>32.869999999999997</c:v>
                </c:pt>
                <c:pt idx="253">
                  <c:v>32.869999999999997</c:v>
                </c:pt>
                <c:pt idx="254">
                  <c:v>32.840000000000003</c:v>
                </c:pt>
                <c:pt idx="255">
                  <c:v>32.86</c:v>
                </c:pt>
                <c:pt idx="256">
                  <c:v>32.840000000000003</c:v>
                </c:pt>
                <c:pt idx="257">
                  <c:v>32.799999999999997</c:v>
                </c:pt>
                <c:pt idx="258">
                  <c:v>32.840000000000003</c:v>
                </c:pt>
                <c:pt idx="259">
                  <c:v>32.799999999999997</c:v>
                </c:pt>
                <c:pt idx="260">
                  <c:v>32.82</c:v>
                </c:pt>
                <c:pt idx="261">
                  <c:v>32.76</c:v>
                </c:pt>
                <c:pt idx="262">
                  <c:v>32.729999999999997</c:v>
                </c:pt>
                <c:pt idx="263">
                  <c:v>32.68</c:v>
                </c:pt>
                <c:pt idx="264">
                  <c:v>32.619999999999997</c:v>
                </c:pt>
                <c:pt idx="265">
                  <c:v>32.58</c:v>
                </c:pt>
                <c:pt idx="266">
                  <c:v>32.520000000000003</c:v>
                </c:pt>
                <c:pt idx="267">
                  <c:v>32.46</c:v>
                </c:pt>
                <c:pt idx="268">
                  <c:v>32.4</c:v>
                </c:pt>
                <c:pt idx="269">
                  <c:v>32.450000000000003</c:v>
                </c:pt>
                <c:pt idx="270">
                  <c:v>32.39</c:v>
                </c:pt>
                <c:pt idx="271">
                  <c:v>32.42</c:v>
                </c:pt>
                <c:pt idx="272">
                  <c:v>32.36</c:v>
                </c:pt>
                <c:pt idx="273">
                  <c:v>32.31</c:v>
                </c:pt>
                <c:pt idx="274">
                  <c:v>32.26</c:v>
                </c:pt>
                <c:pt idx="275">
                  <c:v>32.200000000000003</c:v>
                </c:pt>
                <c:pt idx="276">
                  <c:v>32.18</c:v>
                </c:pt>
                <c:pt idx="277">
                  <c:v>32.130000000000003</c:v>
                </c:pt>
                <c:pt idx="278">
                  <c:v>32.08</c:v>
                </c:pt>
                <c:pt idx="279">
                  <c:v>32.07</c:v>
                </c:pt>
                <c:pt idx="280">
                  <c:v>32.020000000000003</c:v>
                </c:pt>
                <c:pt idx="281">
                  <c:v>32.07</c:v>
                </c:pt>
                <c:pt idx="282">
                  <c:v>32.03</c:v>
                </c:pt>
                <c:pt idx="283">
                  <c:v>31.97</c:v>
                </c:pt>
                <c:pt idx="284">
                  <c:v>32.08</c:v>
                </c:pt>
                <c:pt idx="285">
                  <c:v>32.130000000000003</c:v>
                </c:pt>
                <c:pt idx="286">
                  <c:v>32.200000000000003</c:v>
                </c:pt>
                <c:pt idx="287">
                  <c:v>32.14</c:v>
                </c:pt>
                <c:pt idx="288">
                  <c:v>32.159999999999997</c:v>
                </c:pt>
                <c:pt idx="289">
                  <c:v>32.130000000000003</c:v>
                </c:pt>
                <c:pt idx="290">
                  <c:v>32.08</c:v>
                </c:pt>
                <c:pt idx="291">
                  <c:v>32.049999999999997</c:v>
                </c:pt>
                <c:pt idx="292">
                  <c:v>32.020000000000003</c:v>
                </c:pt>
                <c:pt idx="293">
                  <c:v>32.04</c:v>
                </c:pt>
                <c:pt idx="294">
                  <c:v>31.99</c:v>
                </c:pt>
                <c:pt idx="295">
                  <c:v>31.94</c:v>
                </c:pt>
                <c:pt idx="296">
                  <c:v>32.04</c:v>
                </c:pt>
                <c:pt idx="297">
                  <c:v>31.99</c:v>
                </c:pt>
                <c:pt idx="298">
                  <c:v>31.94</c:v>
                </c:pt>
                <c:pt idx="299">
                  <c:v>31.9</c:v>
                </c:pt>
                <c:pt idx="300">
                  <c:v>31.94</c:v>
                </c:pt>
                <c:pt idx="301">
                  <c:v>31.95</c:v>
                </c:pt>
                <c:pt idx="302">
                  <c:v>31.9</c:v>
                </c:pt>
                <c:pt idx="303">
                  <c:v>31.88</c:v>
                </c:pt>
                <c:pt idx="304">
                  <c:v>31.83</c:v>
                </c:pt>
                <c:pt idx="305">
                  <c:v>31.84</c:v>
                </c:pt>
                <c:pt idx="306">
                  <c:v>31.83</c:v>
                </c:pt>
                <c:pt idx="307">
                  <c:v>31.79</c:v>
                </c:pt>
                <c:pt idx="308">
                  <c:v>31.75</c:v>
                </c:pt>
                <c:pt idx="309">
                  <c:v>31.7</c:v>
                </c:pt>
                <c:pt idx="310">
                  <c:v>31.72</c:v>
                </c:pt>
                <c:pt idx="311">
                  <c:v>31.67</c:v>
                </c:pt>
                <c:pt idx="312">
                  <c:v>31.63</c:v>
                </c:pt>
                <c:pt idx="313">
                  <c:v>31.59</c:v>
                </c:pt>
                <c:pt idx="314">
                  <c:v>31.54</c:v>
                </c:pt>
                <c:pt idx="315">
                  <c:v>31.52</c:v>
                </c:pt>
                <c:pt idx="316">
                  <c:v>31.47</c:v>
                </c:pt>
                <c:pt idx="317">
                  <c:v>31.46</c:v>
                </c:pt>
                <c:pt idx="318">
                  <c:v>31.44</c:v>
                </c:pt>
                <c:pt idx="319">
                  <c:v>31.45</c:v>
                </c:pt>
                <c:pt idx="320">
                  <c:v>31.42</c:v>
                </c:pt>
                <c:pt idx="321">
                  <c:v>31.64</c:v>
                </c:pt>
                <c:pt idx="322">
                  <c:v>31.59</c:v>
                </c:pt>
                <c:pt idx="323">
                  <c:v>31.54</c:v>
                </c:pt>
                <c:pt idx="324">
                  <c:v>31.5</c:v>
                </c:pt>
                <c:pt idx="325">
                  <c:v>31.54</c:v>
                </c:pt>
                <c:pt idx="326">
                  <c:v>31.5</c:v>
                </c:pt>
                <c:pt idx="327">
                  <c:v>31.52</c:v>
                </c:pt>
                <c:pt idx="328">
                  <c:v>31.66</c:v>
                </c:pt>
                <c:pt idx="329">
                  <c:v>31.72</c:v>
                </c:pt>
                <c:pt idx="330">
                  <c:v>31.71</c:v>
                </c:pt>
                <c:pt idx="331">
                  <c:v>31.74</c:v>
                </c:pt>
                <c:pt idx="332">
                  <c:v>31.69</c:v>
                </c:pt>
                <c:pt idx="333">
                  <c:v>31.67</c:v>
                </c:pt>
                <c:pt idx="334">
                  <c:v>31.67</c:v>
                </c:pt>
                <c:pt idx="335">
                  <c:v>31.62</c:v>
                </c:pt>
                <c:pt idx="336">
                  <c:v>31.64</c:v>
                </c:pt>
                <c:pt idx="337">
                  <c:v>31.59</c:v>
                </c:pt>
                <c:pt idx="338">
                  <c:v>31.55</c:v>
                </c:pt>
                <c:pt idx="339">
                  <c:v>31.51</c:v>
                </c:pt>
                <c:pt idx="340">
                  <c:v>31.48</c:v>
                </c:pt>
                <c:pt idx="341">
                  <c:v>31.48</c:v>
                </c:pt>
                <c:pt idx="342">
                  <c:v>31.45</c:v>
                </c:pt>
                <c:pt idx="343">
                  <c:v>31.52</c:v>
                </c:pt>
                <c:pt idx="344">
                  <c:v>31.6</c:v>
                </c:pt>
                <c:pt idx="345">
                  <c:v>31.56</c:v>
                </c:pt>
                <c:pt idx="346">
                  <c:v>31.56</c:v>
                </c:pt>
                <c:pt idx="347">
                  <c:v>31.53</c:v>
                </c:pt>
                <c:pt idx="348">
                  <c:v>31.48</c:v>
                </c:pt>
                <c:pt idx="349">
                  <c:v>31.45</c:v>
                </c:pt>
                <c:pt idx="350">
                  <c:v>31.41</c:v>
                </c:pt>
                <c:pt idx="351">
                  <c:v>31.47</c:v>
                </c:pt>
                <c:pt idx="352">
                  <c:v>31.44</c:v>
                </c:pt>
                <c:pt idx="353">
                  <c:v>31.4</c:v>
                </c:pt>
                <c:pt idx="354">
                  <c:v>31.43</c:v>
                </c:pt>
                <c:pt idx="355">
                  <c:v>31.4</c:v>
                </c:pt>
                <c:pt idx="356">
                  <c:v>31.36</c:v>
                </c:pt>
                <c:pt idx="357">
                  <c:v>31.36</c:v>
                </c:pt>
                <c:pt idx="358">
                  <c:v>31.49</c:v>
                </c:pt>
                <c:pt idx="359">
                  <c:v>31.51</c:v>
                </c:pt>
                <c:pt idx="360">
                  <c:v>31.58</c:v>
                </c:pt>
                <c:pt idx="361">
                  <c:v>31.53</c:v>
                </c:pt>
                <c:pt idx="362">
                  <c:v>31.55</c:v>
                </c:pt>
                <c:pt idx="363">
                  <c:v>31.5</c:v>
                </c:pt>
                <c:pt idx="364">
                  <c:v>31.47</c:v>
                </c:pt>
                <c:pt idx="365">
                  <c:v>31.44</c:v>
                </c:pt>
                <c:pt idx="366">
                  <c:v>31.42</c:v>
                </c:pt>
                <c:pt idx="367">
                  <c:v>31.57</c:v>
                </c:pt>
                <c:pt idx="368">
                  <c:v>31.52</c:v>
                </c:pt>
                <c:pt idx="369">
                  <c:v>31.68</c:v>
                </c:pt>
                <c:pt idx="370">
                  <c:v>31.64</c:v>
                </c:pt>
                <c:pt idx="371">
                  <c:v>31.69</c:v>
                </c:pt>
                <c:pt idx="372">
                  <c:v>31.65</c:v>
                </c:pt>
                <c:pt idx="373">
                  <c:v>31.63</c:v>
                </c:pt>
                <c:pt idx="374">
                  <c:v>31.84</c:v>
                </c:pt>
                <c:pt idx="375">
                  <c:v>31.8</c:v>
                </c:pt>
                <c:pt idx="376">
                  <c:v>31.76</c:v>
                </c:pt>
                <c:pt idx="377">
                  <c:v>31.76</c:v>
                </c:pt>
                <c:pt idx="378">
                  <c:v>31.81</c:v>
                </c:pt>
                <c:pt idx="379">
                  <c:v>31.77</c:v>
                </c:pt>
                <c:pt idx="380">
                  <c:v>31.77</c:v>
                </c:pt>
                <c:pt idx="381">
                  <c:v>31.77</c:v>
                </c:pt>
                <c:pt idx="382">
                  <c:v>31.77</c:v>
                </c:pt>
                <c:pt idx="383">
                  <c:v>31.75</c:v>
                </c:pt>
                <c:pt idx="384">
                  <c:v>31.71</c:v>
                </c:pt>
                <c:pt idx="385">
                  <c:v>31.77</c:v>
                </c:pt>
                <c:pt idx="386">
                  <c:v>31.78</c:v>
                </c:pt>
                <c:pt idx="387">
                  <c:v>31.75</c:v>
                </c:pt>
                <c:pt idx="388">
                  <c:v>31.75</c:v>
                </c:pt>
                <c:pt idx="389">
                  <c:v>31.71</c:v>
                </c:pt>
                <c:pt idx="390">
                  <c:v>31.94</c:v>
                </c:pt>
                <c:pt idx="391">
                  <c:v>31.94</c:v>
                </c:pt>
                <c:pt idx="392">
                  <c:v>31.9</c:v>
                </c:pt>
                <c:pt idx="393">
                  <c:v>31.86</c:v>
                </c:pt>
                <c:pt idx="394">
                  <c:v>31.88</c:v>
                </c:pt>
                <c:pt idx="395">
                  <c:v>31.84</c:v>
                </c:pt>
                <c:pt idx="396">
                  <c:v>31.89</c:v>
                </c:pt>
                <c:pt idx="397">
                  <c:v>31.85</c:v>
                </c:pt>
                <c:pt idx="398">
                  <c:v>31.85</c:v>
                </c:pt>
                <c:pt idx="399">
                  <c:v>31.81</c:v>
                </c:pt>
                <c:pt idx="400">
                  <c:v>31.77</c:v>
                </c:pt>
                <c:pt idx="401">
                  <c:v>31.74</c:v>
                </c:pt>
                <c:pt idx="402">
                  <c:v>31.7</c:v>
                </c:pt>
                <c:pt idx="403">
                  <c:v>31.73</c:v>
                </c:pt>
                <c:pt idx="404">
                  <c:v>31.75</c:v>
                </c:pt>
                <c:pt idx="405">
                  <c:v>31.73</c:v>
                </c:pt>
                <c:pt idx="406">
                  <c:v>31.69</c:v>
                </c:pt>
                <c:pt idx="407">
                  <c:v>31.66</c:v>
                </c:pt>
                <c:pt idx="408">
                  <c:v>31.63</c:v>
                </c:pt>
                <c:pt idx="409">
                  <c:v>31.59</c:v>
                </c:pt>
                <c:pt idx="410">
                  <c:v>31.56</c:v>
                </c:pt>
                <c:pt idx="411">
                  <c:v>31.55</c:v>
                </c:pt>
                <c:pt idx="412">
                  <c:v>31.51</c:v>
                </c:pt>
                <c:pt idx="413">
                  <c:v>31.54</c:v>
                </c:pt>
                <c:pt idx="414">
                  <c:v>31.5</c:v>
                </c:pt>
                <c:pt idx="415">
                  <c:v>31.49</c:v>
                </c:pt>
                <c:pt idx="416">
                  <c:v>31.48</c:v>
                </c:pt>
                <c:pt idx="417">
                  <c:v>31.6</c:v>
                </c:pt>
                <c:pt idx="418">
                  <c:v>31.56</c:v>
                </c:pt>
                <c:pt idx="419">
                  <c:v>31.78</c:v>
                </c:pt>
                <c:pt idx="420">
                  <c:v>31.75</c:v>
                </c:pt>
                <c:pt idx="421">
                  <c:v>31.71</c:v>
                </c:pt>
                <c:pt idx="422">
                  <c:v>31.75</c:v>
                </c:pt>
                <c:pt idx="423">
                  <c:v>31.9</c:v>
                </c:pt>
                <c:pt idx="424">
                  <c:v>31.89</c:v>
                </c:pt>
                <c:pt idx="425">
                  <c:v>31.98</c:v>
                </c:pt>
                <c:pt idx="426">
                  <c:v>31.96</c:v>
                </c:pt>
                <c:pt idx="427">
                  <c:v>32.06</c:v>
                </c:pt>
                <c:pt idx="428">
                  <c:v>32.03</c:v>
                </c:pt>
                <c:pt idx="429">
                  <c:v>32.04</c:v>
                </c:pt>
                <c:pt idx="430">
                  <c:v>32</c:v>
                </c:pt>
                <c:pt idx="431">
                  <c:v>31.97</c:v>
                </c:pt>
                <c:pt idx="432">
                  <c:v>31.94</c:v>
                </c:pt>
                <c:pt idx="433">
                  <c:v>32.130000000000003</c:v>
                </c:pt>
                <c:pt idx="434">
                  <c:v>32.1</c:v>
                </c:pt>
                <c:pt idx="435">
                  <c:v>32.11</c:v>
                </c:pt>
                <c:pt idx="436">
                  <c:v>32.07</c:v>
                </c:pt>
                <c:pt idx="437">
                  <c:v>32.04</c:v>
                </c:pt>
                <c:pt idx="438">
                  <c:v>32.08</c:v>
                </c:pt>
                <c:pt idx="439">
                  <c:v>32.049999999999997</c:v>
                </c:pt>
                <c:pt idx="440">
                  <c:v>32.049999999999997</c:v>
                </c:pt>
                <c:pt idx="441">
                  <c:v>32.049999999999997</c:v>
                </c:pt>
                <c:pt idx="442">
                  <c:v>32.03</c:v>
                </c:pt>
                <c:pt idx="443">
                  <c:v>32</c:v>
                </c:pt>
                <c:pt idx="444">
                  <c:v>31.97</c:v>
                </c:pt>
                <c:pt idx="445">
                  <c:v>31.95</c:v>
                </c:pt>
                <c:pt idx="446">
                  <c:v>31.97</c:v>
                </c:pt>
                <c:pt idx="447">
                  <c:v>31.95</c:v>
                </c:pt>
                <c:pt idx="448">
                  <c:v>31.94</c:v>
                </c:pt>
                <c:pt idx="449">
                  <c:v>32.03</c:v>
                </c:pt>
                <c:pt idx="450">
                  <c:v>32.01</c:v>
                </c:pt>
                <c:pt idx="451">
                  <c:v>32.01</c:v>
                </c:pt>
                <c:pt idx="452">
                  <c:v>31.97</c:v>
                </c:pt>
                <c:pt idx="453">
                  <c:v>31.94</c:v>
                </c:pt>
                <c:pt idx="454">
                  <c:v>31.9</c:v>
                </c:pt>
                <c:pt idx="455">
                  <c:v>31.9</c:v>
                </c:pt>
                <c:pt idx="456">
                  <c:v>31.86</c:v>
                </c:pt>
                <c:pt idx="457">
                  <c:v>31.83</c:v>
                </c:pt>
                <c:pt idx="458">
                  <c:v>31.91</c:v>
                </c:pt>
                <c:pt idx="459">
                  <c:v>31.87</c:v>
                </c:pt>
                <c:pt idx="460">
                  <c:v>31.84</c:v>
                </c:pt>
                <c:pt idx="461">
                  <c:v>31.87</c:v>
                </c:pt>
                <c:pt idx="462">
                  <c:v>32.03</c:v>
                </c:pt>
                <c:pt idx="463">
                  <c:v>32</c:v>
                </c:pt>
                <c:pt idx="464">
                  <c:v>31.97</c:v>
                </c:pt>
                <c:pt idx="465">
                  <c:v>31.95</c:v>
                </c:pt>
                <c:pt idx="466">
                  <c:v>31.95</c:v>
                </c:pt>
                <c:pt idx="467">
                  <c:v>31.91</c:v>
                </c:pt>
                <c:pt idx="468">
                  <c:v>31.95</c:v>
                </c:pt>
                <c:pt idx="469">
                  <c:v>32.07</c:v>
                </c:pt>
                <c:pt idx="470">
                  <c:v>32.04</c:v>
                </c:pt>
                <c:pt idx="471">
                  <c:v>32</c:v>
                </c:pt>
                <c:pt idx="472">
                  <c:v>32.01</c:v>
                </c:pt>
                <c:pt idx="473">
                  <c:v>32.03</c:v>
                </c:pt>
                <c:pt idx="474">
                  <c:v>32</c:v>
                </c:pt>
                <c:pt idx="475">
                  <c:v>32.01</c:v>
                </c:pt>
                <c:pt idx="476">
                  <c:v>31.99</c:v>
                </c:pt>
                <c:pt idx="477">
                  <c:v>31.96</c:v>
                </c:pt>
                <c:pt idx="478">
                  <c:v>31.98</c:v>
                </c:pt>
                <c:pt idx="479">
                  <c:v>31.96</c:v>
                </c:pt>
                <c:pt idx="480">
                  <c:v>31.95</c:v>
                </c:pt>
                <c:pt idx="481">
                  <c:v>31.92</c:v>
                </c:pt>
                <c:pt idx="482">
                  <c:v>31.93</c:v>
                </c:pt>
                <c:pt idx="483">
                  <c:v>32.01</c:v>
                </c:pt>
                <c:pt idx="484">
                  <c:v>32.020000000000003</c:v>
                </c:pt>
                <c:pt idx="485">
                  <c:v>32.01</c:v>
                </c:pt>
                <c:pt idx="486">
                  <c:v>32.049999999999997</c:v>
                </c:pt>
                <c:pt idx="487">
                  <c:v>32.04</c:v>
                </c:pt>
                <c:pt idx="488">
                  <c:v>32.020000000000003</c:v>
                </c:pt>
                <c:pt idx="489">
                  <c:v>32.049999999999997</c:v>
                </c:pt>
                <c:pt idx="490">
                  <c:v>32.15</c:v>
                </c:pt>
                <c:pt idx="491">
                  <c:v>32.119999999999997</c:v>
                </c:pt>
                <c:pt idx="492">
                  <c:v>32.11</c:v>
                </c:pt>
                <c:pt idx="493">
                  <c:v>32.11</c:v>
                </c:pt>
                <c:pt idx="494">
                  <c:v>32.119999999999997</c:v>
                </c:pt>
                <c:pt idx="495">
                  <c:v>32.14</c:v>
                </c:pt>
                <c:pt idx="496">
                  <c:v>32.15</c:v>
                </c:pt>
                <c:pt idx="497">
                  <c:v>32.119999999999997</c:v>
                </c:pt>
                <c:pt idx="498">
                  <c:v>32.26</c:v>
                </c:pt>
                <c:pt idx="499">
                  <c:v>32.28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2A1-4782-B705-2DCE82E154FA}"/>
            </c:ext>
          </c:extLst>
        </c:ser>
        <c:ser>
          <c:idx val="4"/>
          <c:order val="4"/>
          <c:tx>
            <c:strRef>
              <c:f>Sheet2!$F$1</c:f>
              <c:strCache>
                <c:ptCount val="1"/>
                <c:pt idx="0">
                  <c:v>enc100_vcojitter1_clkperiod25000_clkjitter10_dllstationjitter2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Sheet2!$A$2:$A$502</c:f>
              <c:numCache>
                <c:formatCode>General</c:formatCode>
                <c:ptCount val="5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Sheet2!$F$2:$F$502</c:f>
              <c:numCache>
                <c:formatCode>General</c:formatCode>
                <c:ptCount val="501"/>
                <c:pt idx="0">
                  <c:v>0</c:v>
                </c:pt>
                <c:pt idx="1">
                  <c:v>13.39</c:v>
                </c:pt>
                <c:pt idx="2">
                  <c:v>9.49</c:v>
                </c:pt>
                <c:pt idx="3">
                  <c:v>8.4</c:v>
                </c:pt>
                <c:pt idx="4">
                  <c:v>12.44</c:v>
                </c:pt>
                <c:pt idx="5">
                  <c:v>26.47</c:v>
                </c:pt>
                <c:pt idx="6">
                  <c:v>32.11</c:v>
                </c:pt>
                <c:pt idx="7">
                  <c:v>39.020000000000003</c:v>
                </c:pt>
                <c:pt idx="8">
                  <c:v>36.74</c:v>
                </c:pt>
                <c:pt idx="9">
                  <c:v>34.76</c:v>
                </c:pt>
                <c:pt idx="10">
                  <c:v>33.89</c:v>
                </c:pt>
                <c:pt idx="11">
                  <c:v>34</c:v>
                </c:pt>
                <c:pt idx="12">
                  <c:v>32.72</c:v>
                </c:pt>
                <c:pt idx="13">
                  <c:v>35.03</c:v>
                </c:pt>
                <c:pt idx="14">
                  <c:v>34.01</c:v>
                </c:pt>
                <c:pt idx="15">
                  <c:v>33.25</c:v>
                </c:pt>
                <c:pt idx="16">
                  <c:v>32.200000000000003</c:v>
                </c:pt>
                <c:pt idx="17">
                  <c:v>31.47</c:v>
                </c:pt>
                <c:pt idx="18">
                  <c:v>30.68</c:v>
                </c:pt>
                <c:pt idx="19">
                  <c:v>29.94</c:v>
                </c:pt>
                <c:pt idx="20">
                  <c:v>29.89</c:v>
                </c:pt>
                <c:pt idx="21">
                  <c:v>44.06</c:v>
                </c:pt>
                <c:pt idx="22">
                  <c:v>43.63</c:v>
                </c:pt>
                <c:pt idx="23">
                  <c:v>43.56</c:v>
                </c:pt>
                <c:pt idx="24">
                  <c:v>43.18</c:v>
                </c:pt>
                <c:pt idx="25">
                  <c:v>42.43</c:v>
                </c:pt>
                <c:pt idx="26">
                  <c:v>42.69</c:v>
                </c:pt>
                <c:pt idx="27">
                  <c:v>42.39</c:v>
                </c:pt>
                <c:pt idx="28">
                  <c:v>42.38</c:v>
                </c:pt>
                <c:pt idx="29">
                  <c:v>41.69</c:v>
                </c:pt>
                <c:pt idx="30">
                  <c:v>41.14</c:v>
                </c:pt>
                <c:pt idx="31">
                  <c:v>40.64</c:v>
                </c:pt>
                <c:pt idx="32">
                  <c:v>40.549999999999997</c:v>
                </c:pt>
                <c:pt idx="33">
                  <c:v>40.729999999999997</c:v>
                </c:pt>
                <c:pt idx="34">
                  <c:v>40.770000000000003</c:v>
                </c:pt>
                <c:pt idx="35">
                  <c:v>40.72</c:v>
                </c:pt>
                <c:pt idx="36">
                  <c:v>40.200000000000003</c:v>
                </c:pt>
                <c:pt idx="37">
                  <c:v>39.659999999999997</c:v>
                </c:pt>
                <c:pt idx="38">
                  <c:v>39.18</c:v>
                </c:pt>
                <c:pt idx="39">
                  <c:v>38.950000000000003</c:v>
                </c:pt>
                <c:pt idx="40">
                  <c:v>38.49</c:v>
                </c:pt>
                <c:pt idx="41">
                  <c:v>38.630000000000003</c:v>
                </c:pt>
                <c:pt idx="42">
                  <c:v>38.67</c:v>
                </c:pt>
                <c:pt idx="43">
                  <c:v>38.4</c:v>
                </c:pt>
                <c:pt idx="44">
                  <c:v>37.97</c:v>
                </c:pt>
                <c:pt idx="45">
                  <c:v>37.630000000000003</c:v>
                </c:pt>
                <c:pt idx="46">
                  <c:v>37.71</c:v>
                </c:pt>
                <c:pt idx="47">
                  <c:v>37.58</c:v>
                </c:pt>
                <c:pt idx="48">
                  <c:v>37.200000000000003</c:v>
                </c:pt>
                <c:pt idx="49">
                  <c:v>37.51</c:v>
                </c:pt>
                <c:pt idx="50">
                  <c:v>37.19</c:v>
                </c:pt>
                <c:pt idx="51">
                  <c:v>36.96</c:v>
                </c:pt>
                <c:pt idx="52">
                  <c:v>36.93</c:v>
                </c:pt>
                <c:pt idx="53">
                  <c:v>37.04</c:v>
                </c:pt>
                <c:pt idx="54">
                  <c:v>36.86</c:v>
                </c:pt>
                <c:pt idx="55">
                  <c:v>36.869999999999997</c:v>
                </c:pt>
                <c:pt idx="56">
                  <c:v>36.54</c:v>
                </c:pt>
                <c:pt idx="57">
                  <c:v>36.26</c:v>
                </c:pt>
                <c:pt idx="58">
                  <c:v>36.04</c:v>
                </c:pt>
                <c:pt idx="59">
                  <c:v>35.75</c:v>
                </c:pt>
                <c:pt idx="60">
                  <c:v>36</c:v>
                </c:pt>
                <c:pt idx="61">
                  <c:v>35.799999999999997</c:v>
                </c:pt>
                <c:pt idx="62">
                  <c:v>35.57</c:v>
                </c:pt>
                <c:pt idx="63">
                  <c:v>35.869999999999997</c:v>
                </c:pt>
                <c:pt idx="64">
                  <c:v>35.9</c:v>
                </c:pt>
                <c:pt idx="65">
                  <c:v>35.64</c:v>
                </c:pt>
                <c:pt idx="66">
                  <c:v>35.89</c:v>
                </c:pt>
                <c:pt idx="67">
                  <c:v>35.729999999999997</c:v>
                </c:pt>
                <c:pt idx="68">
                  <c:v>35.659999999999997</c:v>
                </c:pt>
                <c:pt idx="69">
                  <c:v>35.49</c:v>
                </c:pt>
                <c:pt idx="70">
                  <c:v>35.47</c:v>
                </c:pt>
                <c:pt idx="71">
                  <c:v>35.26</c:v>
                </c:pt>
                <c:pt idx="72">
                  <c:v>36.89</c:v>
                </c:pt>
                <c:pt idx="73">
                  <c:v>36.700000000000003</c:v>
                </c:pt>
                <c:pt idx="74">
                  <c:v>36.950000000000003</c:v>
                </c:pt>
                <c:pt idx="75">
                  <c:v>36.9</c:v>
                </c:pt>
                <c:pt idx="76">
                  <c:v>36.659999999999997</c:v>
                </c:pt>
                <c:pt idx="77">
                  <c:v>36.43</c:v>
                </c:pt>
                <c:pt idx="78">
                  <c:v>36.24</c:v>
                </c:pt>
                <c:pt idx="79">
                  <c:v>36.28</c:v>
                </c:pt>
                <c:pt idx="80">
                  <c:v>36.049999999999997</c:v>
                </c:pt>
                <c:pt idx="81">
                  <c:v>36.25</c:v>
                </c:pt>
                <c:pt idx="82">
                  <c:v>36.04</c:v>
                </c:pt>
                <c:pt idx="83">
                  <c:v>35.93</c:v>
                </c:pt>
                <c:pt idx="84">
                  <c:v>35.75</c:v>
                </c:pt>
                <c:pt idx="85">
                  <c:v>35.89</c:v>
                </c:pt>
                <c:pt idx="86">
                  <c:v>35.71</c:v>
                </c:pt>
                <c:pt idx="87">
                  <c:v>36.119999999999997</c:v>
                </c:pt>
                <c:pt idx="88">
                  <c:v>36.25</c:v>
                </c:pt>
                <c:pt idx="89">
                  <c:v>36.29</c:v>
                </c:pt>
                <c:pt idx="90">
                  <c:v>36.270000000000003</c:v>
                </c:pt>
                <c:pt idx="91">
                  <c:v>36.159999999999997</c:v>
                </c:pt>
                <c:pt idx="92">
                  <c:v>36.14</c:v>
                </c:pt>
                <c:pt idx="93">
                  <c:v>36.19</c:v>
                </c:pt>
                <c:pt idx="94">
                  <c:v>36.03</c:v>
                </c:pt>
                <c:pt idx="95">
                  <c:v>38.130000000000003</c:v>
                </c:pt>
                <c:pt idx="96">
                  <c:v>37.979999999999997</c:v>
                </c:pt>
                <c:pt idx="97">
                  <c:v>37.92</c:v>
                </c:pt>
                <c:pt idx="98">
                  <c:v>38.369999999999997</c:v>
                </c:pt>
                <c:pt idx="99">
                  <c:v>38.299999999999997</c:v>
                </c:pt>
                <c:pt idx="100">
                  <c:v>38.549999999999997</c:v>
                </c:pt>
                <c:pt idx="101">
                  <c:v>38.49</c:v>
                </c:pt>
                <c:pt idx="102">
                  <c:v>38.46</c:v>
                </c:pt>
                <c:pt idx="103">
                  <c:v>38.92</c:v>
                </c:pt>
                <c:pt idx="104">
                  <c:v>38.81</c:v>
                </c:pt>
                <c:pt idx="105">
                  <c:v>38.630000000000003</c:v>
                </c:pt>
                <c:pt idx="106">
                  <c:v>39.270000000000003</c:v>
                </c:pt>
                <c:pt idx="107">
                  <c:v>39.119999999999997</c:v>
                </c:pt>
                <c:pt idx="108">
                  <c:v>39.03</c:v>
                </c:pt>
                <c:pt idx="109">
                  <c:v>39</c:v>
                </c:pt>
                <c:pt idx="110">
                  <c:v>38.83</c:v>
                </c:pt>
                <c:pt idx="111">
                  <c:v>38.65</c:v>
                </c:pt>
                <c:pt idx="112">
                  <c:v>38.49</c:v>
                </c:pt>
                <c:pt idx="113">
                  <c:v>38.36</c:v>
                </c:pt>
                <c:pt idx="114">
                  <c:v>38.200000000000003</c:v>
                </c:pt>
                <c:pt idx="115">
                  <c:v>38.18</c:v>
                </c:pt>
                <c:pt idx="116">
                  <c:v>38.04</c:v>
                </c:pt>
                <c:pt idx="117">
                  <c:v>38.22</c:v>
                </c:pt>
                <c:pt idx="118">
                  <c:v>38.07</c:v>
                </c:pt>
                <c:pt idx="119">
                  <c:v>37.92</c:v>
                </c:pt>
                <c:pt idx="120">
                  <c:v>37.92</c:v>
                </c:pt>
                <c:pt idx="121">
                  <c:v>37.770000000000003</c:v>
                </c:pt>
                <c:pt idx="122">
                  <c:v>37.630000000000003</c:v>
                </c:pt>
                <c:pt idx="123">
                  <c:v>37.69</c:v>
                </c:pt>
                <c:pt idx="124">
                  <c:v>37.56</c:v>
                </c:pt>
                <c:pt idx="125">
                  <c:v>37.44</c:v>
                </c:pt>
                <c:pt idx="126">
                  <c:v>37.29</c:v>
                </c:pt>
                <c:pt idx="127">
                  <c:v>37.26</c:v>
                </c:pt>
                <c:pt idx="128">
                  <c:v>37.11</c:v>
                </c:pt>
                <c:pt idx="129">
                  <c:v>37.01</c:v>
                </c:pt>
                <c:pt idx="130">
                  <c:v>36.94</c:v>
                </c:pt>
                <c:pt idx="131">
                  <c:v>37.340000000000003</c:v>
                </c:pt>
                <c:pt idx="132">
                  <c:v>37.31</c:v>
                </c:pt>
                <c:pt idx="133">
                  <c:v>37.19</c:v>
                </c:pt>
                <c:pt idx="134">
                  <c:v>37.06</c:v>
                </c:pt>
                <c:pt idx="135">
                  <c:v>36.93</c:v>
                </c:pt>
                <c:pt idx="136">
                  <c:v>36.85</c:v>
                </c:pt>
                <c:pt idx="137">
                  <c:v>36.94</c:v>
                </c:pt>
                <c:pt idx="138">
                  <c:v>36.81</c:v>
                </c:pt>
                <c:pt idx="139">
                  <c:v>36.68</c:v>
                </c:pt>
                <c:pt idx="140">
                  <c:v>36.89</c:v>
                </c:pt>
                <c:pt idx="141">
                  <c:v>36.909999999999997</c:v>
                </c:pt>
                <c:pt idx="142">
                  <c:v>36.81</c:v>
                </c:pt>
                <c:pt idx="143">
                  <c:v>36.69</c:v>
                </c:pt>
                <c:pt idx="144">
                  <c:v>36.56</c:v>
                </c:pt>
                <c:pt idx="145">
                  <c:v>36.44</c:v>
                </c:pt>
                <c:pt idx="146">
                  <c:v>36.31</c:v>
                </c:pt>
                <c:pt idx="147">
                  <c:v>36.22</c:v>
                </c:pt>
                <c:pt idx="148">
                  <c:v>36.29</c:v>
                </c:pt>
                <c:pt idx="149">
                  <c:v>36.159999999999997</c:v>
                </c:pt>
                <c:pt idx="150">
                  <c:v>36.049999999999997</c:v>
                </c:pt>
                <c:pt idx="151">
                  <c:v>36.17</c:v>
                </c:pt>
                <c:pt idx="152">
                  <c:v>36.21</c:v>
                </c:pt>
                <c:pt idx="153">
                  <c:v>36.57</c:v>
                </c:pt>
                <c:pt idx="154">
                  <c:v>36.46</c:v>
                </c:pt>
                <c:pt idx="155">
                  <c:v>36.78</c:v>
                </c:pt>
                <c:pt idx="156">
                  <c:v>36.67</c:v>
                </c:pt>
                <c:pt idx="157">
                  <c:v>36.65</c:v>
                </c:pt>
                <c:pt idx="158">
                  <c:v>36.729999999999997</c:v>
                </c:pt>
                <c:pt idx="159">
                  <c:v>36.64</c:v>
                </c:pt>
                <c:pt idx="160">
                  <c:v>36.56</c:v>
                </c:pt>
                <c:pt idx="161">
                  <c:v>36.46</c:v>
                </c:pt>
                <c:pt idx="162">
                  <c:v>37.130000000000003</c:v>
                </c:pt>
                <c:pt idx="163">
                  <c:v>37.01</c:v>
                </c:pt>
                <c:pt idx="164">
                  <c:v>37</c:v>
                </c:pt>
                <c:pt idx="165">
                  <c:v>36.97</c:v>
                </c:pt>
                <c:pt idx="166">
                  <c:v>36.86</c:v>
                </c:pt>
                <c:pt idx="167">
                  <c:v>36.85</c:v>
                </c:pt>
                <c:pt idx="168">
                  <c:v>36.82</c:v>
                </c:pt>
                <c:pt idx="169">
                  <c:v>36.72</c:v>
                </c:pt>
                <c:pt idx="170">
                  <c:v>37.229999999999997</c:v>
                </c:pt>
                <c:pt idx="171">
                  <c:v>37.14</c:v>
                </c:pt>
                <c:pt idx="172">
                  <c:v>37.11</c:v>
                </c:pt>
                <c:pt idx="173">
                  <c:v>37.840000000000003</c:v>
                </c:pt>
                <c:pt idx="174">
                  <c:v>37.81</c:v>
                </c:pt>
                <c:pt idx="175">
                  <c:v>37.76</c:v>
                </c:pt>
                <c:pt idx="176">
                  <c:v>37.659999999999997</c:v>
                </c:pt>
                <c:pt idx="177">
                  <c:v>37.549999999999997</c:v>
                </c:pt>
                <c:pt idx="178">
                  <c:v>37.450000000000003</c:v>
                </c:pt>
                <c:pt idx="179">
                  <c:v>37.340000000000003</c:v>
                </c:pt>
                <c:pt idx="180">
                  <c:v>37.26</c:v>
                </c:pt>
                <c:pt idx="181">
                  <c:v>37.159999999999997</c:v>
                </c:pt>
                <c:pt idx="182">
                  <c:v>37.19</c:v>
                </c:pt>
                <c:pt idx="183">
                  <c:v>37.15</c:v>
                </c:pt>
                <c:pt idx="184">
                  <c:v>37.090000000000003</c:v>
                </c:pt>
                <c:pt idx="185">
                  <c:v>37.1</c:v>
                </c:pt>
                <c:pt idx="186">
                  <c:v>37.590000000000003</c:v>
                </c:pt>
                <c:pt idx="187">
                  <c:v>37.5</c:v>
                </c:pt>
                <c:pt idx="188">
                  <c:v>37.58</c:v>
                </c:pt>
                <c:pt idx="189">
                  <c:v>37.49</c:v>
                </c:pt>
                <c:pt idx="190">
                  <c:v>37.4</c:v>
                </c:pt>
                <c:pt idx="191">
                  <c:v>37.299999999999997</c:v>
                </c:pt>
                <c:pt idx="192">
                  <c:v>37.450000000000003</c:v>
                </c:pt>
                <c:pt idx="193">
                  <c:v>37.94</c:v>
                </c:pt>
                <c:pt idx="194">
                  <c:v>37.86</c:v>
                </c:pt>
                <c:pt idx="195">
                  <c:v>37.76</c:v>
                </c:pt>
                <c:pt idx="196">
                  <c:v>37.729999999999997</c:v>
                </c:pt>
                <c:pt idx="197">
                  <c:v>37.630000000000003</c:v>
                </c:pt>
                <c:pt idx="198">
                  <c:v>37.6</c:v>
                </c:pt>
                <c:pt idx="199">
                  <c:v>37.78</c:v>
                </c:pt>
                <c:pt idx="200">
                  <c:v>37.69</c:v>
                </c:pt>
                <c:pt idx="201">
                  <c:v>37.89</c:v>
                </c:pt>
                <c:pt idx="202">
                  <c:v>38.020000000000003</c:v>
                </c:pt>
                <c:pt idx="203">
                  <c:v>38</c:v>
                </c:pt>
                <c:pt idx="204">
                  <c:v>38.020000000000003</c:v>
                </c:pt>
                <c:pt idx="205">
                  <c:v>38.119999999999997</c:v>
                </c:pt>
                <c:pt idx="206">
                  <c:v>38.07</c:v>
                </c:pt>
                <c:pt idx="207">
                  <c:v>38</c:v>
                </c:pt>
                <c:pt idx="208">
                  <c:v>37.97</c:v>
                </c:pt>
                <c:pt idx="209">
                  <c:v>38.15</c:v>
                </c:pt>
                <c:pt idx="210">
                  <c:v>38.090000000000003</c:v>
                </c:pt>
                <c:pt idx="211">
                  <c:v>38.1</c:v>
                </c:pt>
                <c:pt idx="212">
                  <c:v>38.19</c:v>
                </c:pt>
                <c:pt idx="213">
                  <c:v>38.130000000000003</c:v>
                </c:pt>
                <c:pt idx="214">
                  <c:v>38.200000000000003</c:v>
                </c:pt>
                <c:pt idx="215">
                  <c:v>38.200000000000003</c:v>
                </c:pt>
                <c:pt idx="216">
                  <c:v>38.11</c:v>
                </c:pt>
                <c:pt idx="217">
                  <c:v>38.06</c:v>
                </c:pt>
                <c:pt idx="218">
                  <c:v>37.979999999999997</c:v>
                </c:pt>
                <c:pt idx="219">
                  <c:v>38.18</c:v>
                </c:pt>
                <c:pt idx="220">
                  <c:v>38.1</c:v>
                </c:pt>
                <c:pt idx="221">
                  <c:v>38.01</c:v>
                </c:pt>
                <c:pt idx="222">
                  <c:v>37.96</c:v>
                </c:pt>
                <c:pt idx="223">
                  <c:v>37.89</c:v>
                </c:pt>
                <c:pt idx="224">
                  <c:v>37.880000000000003</c:v>
                </c:pt>
                <c:pt idx="225">
                  <c:v>37.93</c:v>
                </c:pt>
                <c:pt idx="226">
                  <c:v>38.08</c:v>
                </c:pt>
                <c:pt idx="227">
                  <c:v>38.049999999999997</c:v>
                </c:pt>
                <c:pt idx="228">
                  <c:v>37.97</c:v>
                </c:pt>
                <c:pt idx="229">
                  <c:v>37.9</c:v>
                </c:pt>
                <c:pt idx="230">
                  <c:v>37.81</c:v>
                </c:pt>
                <c:pt idx="231">
                  <c:v>37.78</c:v>
                </c:pt>
                <c:pt idx="232">
                  <c:v>37.700000000000003</c:v>
                </c:pt>
                <c:pt idx="233">
                  <c:v>37.67</c:v>
                </c:pt>
                <c:pt idx="234">
                  <c:v>37.6</c:v>
                </c:pt>
                <c:pt idx="235">
                  <c:v>37.58</c:v>
                </c:pt>
                <c:pt idx="236">
                  <c:v>38.01</c:v>
                </c:pt>
                <c:pt idx="237">
                  <c:v>38.18</c:v>
                </c:pt>
                <c:pt idx="238">
                  <c:v>38.11</c:v>
                </c:pt>
                <c:pt idx="239">
                  <c:v>38.24</c:v>
                </c:pt>
                <c:pt idx="240">
                  <c:v>38.22</c:v>
                </c:pt>
                <c:pt idx="241">
                  <c:v>38.14</c:v>
                </c:pt>
                <c:pt idx="242">
                  <c:v>38.06</c:v>
                </c:pt>
                <c:pt idx="243">
                  <c:v>37.99</c:v>
                </c:pt>
                <c:pt idx="244">
                  <c:v>37.92</c:v>
                </c:pt>
                <c:pt idx="245">
                  <c:v>38.53</c:v>
                </c:pt>
                <c:pt idx="246">
                  <c:v>38.479999999999997</c:v>
                </c:pt>
                <c:pt idx="247">
                  <c:v>38.46</c:v>
                </c:pt>
                <c:pt idx="248">
                  <c:v>38.46</c:v>
                </c:pt>
                <c:pt idx="249">
                  <c:v>38.39</c:v>
                </c:pt>
                <c:pt idx="250">
                  <c:v>38.32</c:v>
                </c:pt>
                <c:pt idx="251">
                  <c:v>38.26</c:v>
                </c:pt>
                <c:pt idx="252">
                  <c:v>38.19</c:v>
                </c:pt>
                <c:pt idx="253">
                  <c:v>38.11</c:v>
                </c:pt>
                <c:pt idx="254">
                  <c:v>38.04</c:v>
                </c:pt>
                <c:pt idx="255">
                  <c:v>38.1</c:v>
                </c:pt>
                <c:pt idx="256">
                  <c:v>38.03</c:v>
                </c:pt>
                <c:pt idx="257">
                  <c:v>37.97</c:v>
                </c:pt>
                <c:pt idx="258">
                  <c:v>38.049999999999997</c:v>
                </c:pt>
                <c:pt idx="259">
                  <c:v>38.03</c:v>
                </c:pt>
                <c:pt idx="260">
                  <c:v>38.1</c:v>
                </c:pt>
                <c:pt idx="261">
                  <c:v>38.04</c:v>
                </c:pt>
                <c:pt idx="262">
                  <c:v>38.270000000000003</c:v>
                </c:pt>
                <c:pt idx="263">
                  <c:v>38.21</c:v>
                </c:pt>
                <c:pt idx="264">
                  <c:v>38.17</c:v>
                </c:pt>
                <c:pt idx="265">
                  <c:v>38.11</c:v>
                </c:pt>
                <c:pt idx="266">
                  <c:v>38.049999999999997</c:v>
                </c:pt>
                <c:pt idx="267">
                  <c:v>38.01</c:v>
                </c:pt>
                <c:pt idx="268">
                  <c:v>37.96</c:v>
                </c:pt>
                <c:pt idx="269">
                  <c:v>37.93</c:v>
                </c:pt>
                <c:pt idx="270">
                  <c:v>37.869999999999997</c:v>
                </c:pt>
                <c:pt idx="271">
                  <c:v>37.81</c:v>
                </c:pt>
                <c:pt idx="272">
                  <c:v>37.74</c:v>
                </c:pt>
                <c:pt idx="273">
                  <c:v>37.68</c:v>
                </c:pt>
                <c:pt idx="274">
                  <c:v>37.65</c:v>
                </c:pt>
                <c:pt idx="275">
                  <c:v>37.61</c:v>
                </c:pt>
                <c:pt idx="276">
                  <c:v>37.590000000000003</c:v>
                </c:pt>
                <c:pt idx="277">
                  <c:v>37.53</c:v>
                </c:pt>
                <c:pt idx="278">
                  <c:v>37.47</c:v>
                </c:pt>
                <c:pt idx="279">
                  <c:v>37.42</c:v>
                </c:pt>
                <c:pt idx="280">
                  <c:v>37.35</c:v>
                </c:pt>
                <c:pt idx="281">
                  <c:v>37.340000000000003</c:v>
                </c:pt>
                <c:pt idx="282">
                  <c:v>37.32</c:v>
                </c:pt>
                <c:pt idx="283">
                  <c:v>37.26</c:v>
                </c:pt>
                <c:pt idx="284">
                  <c:v>37.200000000000003</c:v>
                </c:pt>
                <c:pt idx="285">
                  <c:v>37.15</c:v>
                </c:pt>
                <c:pt idx="286">
                  <c:v>37.08</c:v>
                </c:pt>
                <c:pt idx="287">
                  <c:v>37.049999999999997</c:v>
                </c:pt>
                <c:pt idx="288">
                  <c:v>36.99</c:v>
                </c:pt>
                <c:pt idx="289">
                  <c:v>36.96</c:v>
                </c:pt>
                <c:pt idx="290">
                  <c:v>36.979999999999997</c:v>
                </c:pt>
                <c:pt idx="291">
                  <c:v>36.96</c:v>
                </c:pt>
                <c:pt idx="292">
                  <c:v>36.909999999999997</c:v>
                </c:pt>
                <c:pt idx="293">
                  <c:v>36.85</c:v>
                </c:pt>
                <c:pt idx="294">
                  <c:v>36.81</c:v>
                </c:pt>
                <c:pt idx="295">
                  <c:v>36.75</c:v>
                </c:pt>
                <c:pt idx="296">
                  <c:v>36.78</c:v>
                </c:pt>
                <c:pt idx="297">
                  <c:v>36.85</c:v>
                </c:pt>
                <c:pt idx="298">
                  <c:v>36.81</c:v>
                </c:pt>
                <c:pt idx="299">
                  <c:v>36.76</c:v>
                </c:pt>
                <c:pt idx="300">
                  <c:v>36.75</c:v>
                </c:pt>
                <c:pt idx="301">
                  <c:v>36.72</c:v>
                </c:pt>
                <c:pt idx="302">
                  <c:v>36.700000000000003</c:v>
                </c:pt>
                <c:pt idx="303">
                  <c:v>36.92</c:v>
                </c:pt>
                <c:pt idx="304">
                  <c:v>36.99</c:v>
                </c:pt>
                <c:pt idx="305">
                  <c:v>36.94</c:v>
                </c:pt>
                <c:pt idx="306">
                  <c:v>36.880000000000003</c:v>
                </c:pt>
                <c:pt idx="307">
                  <c:v>36.840000000000003</c:v>
                </c:pt>
                <c:pt idx="308">
                  <c:v>36.840000000000003</c:v>
                </c:pt>
                <c:pt idx="309">
                  <c:v>36.78</c:v>
                </c:pt>
                <c:pt idx="310">
                  <c:v>36.74</c:v>
                </c:pt>
                <c:pt idx="311">
                  <c:v>36.68</c:v>
                </c:pt>
                <c:pt idx="312">
                  <c:v>36.619999999999997</c:v>
                </c:pt>
                <c:pt idx="313">
                  <c:v>36.64</c:v>
                </c:pt>
                <c:pt idx="314">
                  <c:v>36.619999999999997</c:v>
                </c:pt>
                <c:pt idx="315">
                  <c:v>36.56</c:v>
                </c:pt>
                <c:pt idx="316">
                  <c:v>36.520000000000003</c:v>
                </c:pt>
                <c:pt idx="317">
                  <c:v>36.46</c:v>
                </c:pt>
                <c:pt idx="318">
                  <c:v>36.43</c:v>
                </c:pt>
                <c:pt idx="319">
                  <c:v>36.39</c:v>
                </c:pt>
                <c:pt idx="320">
                  <c:v>36.33</c:v>
                </c:pt>
                <c:pt idx="321">
                  <c:v>36.380000000000003</c:v>
                </c:pt>
                <c:pt idx="322">
                  <c:v>36.32</c:v>
                </c:pt>
                <c:pt idx="323">
                  <c:v>36.270000000000003</c:v>
                </c:pt>
                <c:pt idx="324">
                  <c:v>36.299999999999997</c:v>
                </c:pt>
                <c:pt idx="325">
                  <c:v>36.25</c:v>
                </c:pt>
                <c:pt idx="326">
                  <c:v>36.19</c:v>
                </c:pt>
                <c:pt idx="327">
                  <c:v>36.15</c:v>
                </c:pt>
                <c:pt idx="328">
                  <c:v>36.56</c:v>
                </c:pt>
                <c:pt idx="329">
                  <c:v>36.51</c:v>
                </c:pt>
                <c:pt idx="330">
                  <c:v>36.450000000000003</c:v>
                </c:pt>
                <c:pt idx="331">
                  <c:v>36.53</c:v>
                </c:pt>
                <c:pt idx="332">
                  <c:v>36.57</c:v>
                </c:pt>
                <c:pt idx="333">
                  <c:v>36.54</c:v>
                </c:pt>
                <c:pt idx="334">
                  <c:v>36.56</c:v>
                </c:pt>
                <c:pt idx="335">
                  <c:v>36.5</c:v>
                </c:pt>
                <c:pt idx="336">
                  <c:v>36.450000000000003</c:v>
                </c:pt>
                <c:pt idx="337">
                  <c:v>36.409999999999997</c:v>
                </c:pt>
                <c:pt idx="338">
                  <c:v>36.36</c:v>
                </c:pt>
                <c:pt idx="339">
                  <c:v>36.369999999999997</c:v>
                </c:pt>
                <c:pt idx="340">
                  <c:v>36.32</c:v>
                </c:pt>
                <c:pt idx="341">
                  <c:v>36.35</c:v>
                </c:pt>
                <c:pt idx="342">
                  <c:v>36.299999999999997</c:v>
                </c:pt>
                <c:pt idx="343">
                  <c:v>36.340000000000003</c:v>
                </c:pt>
                <c:pt idx="344">
                  <c:v>36.340000000000003</c:v>
                </c:pt>
                <c:pt idx="345">
                  <c:v>36.28</c:v>
                </c:pt>
                <c:pt idx="346">
                  <c:v>36.24</c:v>
                </c:pt>
                <c:pt idx="347">
                  <c:v>36.19</c:v>
                </c:pt>
                <c:pt idx="348">
                  <c:v>36.14</c:v>
                </c:pt>
                <c:pt idx="349">
                  <c:v>36.130000000000003</c:v>
                </c:pt>
                <c:pt idx="350">
                  <c:v>36.090000000000003</c:v>
                </c:pt>
                <c:pt idx="351">
                  <c:v>36.08</c:v>
                </c:pt>
                <c:pt idx="352">
                  <c:v>36.04</c:v>
                </c:pt>
                <c:pt idx="353">
                  <c:v>36</c:v>
                </c:pt>
                <c:pt idx="354">
                  <c:v>35.950000000000003</c:v>
                </c:pt>
                <c:pt idx="355">
                  <c:v>35.909999999999997</c:v>
                </c:pt>
                <c:pt idx="356">
                  <c:v>35.93</c:v>
                </c:pt>
                <c:pt idx="357">
                  <c:v>35.89</c:v>
                </c:pt>
                <c:pt idx="358">
                  <c:v>36.04</c:v>
                </c:pt>
                <c:pt idx="359">
                  <c:v>36.04</c:v>
                </c:pt>
                <c:pt idx="360">
                  <c:v>36.049999999999997</c:v>
                </c:pt>
                <c:pt idx="361">
                  <c:v>36</c:v>
                </c:pt>
                <c:pt idx="362">
                  <c:v>35.99</c:v>
                </c:pt>
                <c:pt idx="363">
                  <c:v>35.950000000000003</c:v>
                </c:pt>
                <c:pt idx="364">
                  <c:v>35.92</c:v>
                </c:pt>
                <c:pt idx="365">
                  <c:v>35.96</c:v>
                </c:pt>
                <c:pt idx="366">
                  <c:v>35.92</c:v>
                </c:pt>
                <c:pt idx="367">
                  <c:v>35.880000000000003</c:v>
                </c:pt>
                <c:pt idx="368">
                  <c:v>35.83</c:v>
                </c:pt>
                <c:pt idx="369">
                  <c:v>35.93</c:v>
                </c:pt>
                <c:pt idx="370">
                  <c:v>35.89</c:v>
                </c:pt>
                <c:pt idx="371">
                  <c:v>35.840000000000003</c:v>
                </c:pt>
                <c:pt idx="372">
                  <c:v>35.81</c:v>
                </c:pt>
                <c:pt idx="373">
                  <c:v>35.9</c:v>
                </c:pt>
                <c:pt idx="374">
                  <c:v>35.85</c:v>
                </c:pt>
                <c:pt idx="375">
                  <c:v>35.880000000000003</c:v>
                </c:pt>
                <c:pt idx="376">
                  <c:v>35.83</c:v>
                </c:pt>
                <c:pt idx="377">
                  <c:v>35.83</c:v>
                </c:pt>
                <c:pt idx="378">
                  <c:v>36.049999999999997</c:v>
                </c:pt>
                <c:pt idx="379">
                  <c:v>36</c:v>
                </c:pt>
                <c:pt idx="380">
                  <c:v>35.97</c:v>
                </c:pt>
                <c:pt idx="381">
                  <c:v>36</c:v>
                </c:pt>
                <c:pt idx="382">
                  <c:v>36.159999999999997</c:v>
                </c:pt>
                <c:pt idx="383">
                  <c:v>36.119999999999997</c:v>
                </c:pt>
                <c:pt idx="384">
                  <c:v>36.119999999999997</c:v>
                </c:pt>
                <c:pt idx="385">
                  <c:v>36.08</c:v>
                </c:pt>
                <c:pt idx="386">
                  <c:v>36.17</c:v>
                </c:pt>
                <c:pt idx="387">
                  <c:v>36.17</c:v>
                </c:pt>
                <c:pt idx="388">
                  <c:v>36.21</c:v>
                </c:pt>
                <c:pt idx="389">
                  <c:v>36.17</c:v>
                </c:pt>
                <c:pt idx="390">
                  <c:v>36.369999999999997</c:v>
                </c:pt>
                <c:pt idx="391">
                  <c:v>36.33</c:v>
                </c:pt>
                <c:pt idx="392">
                  <c:v>36.43</c:v>
                </c:pt>
                <c:pt idx="393">
                  <c:v>36.39</c:v>
                </c:pt>
                <c:pt idx="394">
                  <c:v>36.380000000000003</c:v>
                </c:pt>
                <c:pt idx="395">
                  <c:v>36.4</c:v>
                </c:pt>
                <c:pt idx="396">
                  <c:v>36.39</c:v>
                </c:pt>
                <c:pt idx="397">
                  <c:v>36.35</c:v>
                </c:pt>
                <c:pt idx="398">
                  <c:v>36.32</c:v>
                </c:pt>
                <c:pt idx="399">
                  <c:v>36.369999999999997</c:v>
                </c:pt>
                <c:pt idx="400">
                  <c:v>36.369999999999997</c:v>
                </c:pt>
                <c:pt idx="401">
                  <c:v>36.46</c:v>
                </c:pt>
                <c:pt idx="402">
                  <c:v>36.44</c:v>
                </c:pt>
                <c:pt idx="403">
                  <c:v>36.44</c:v>
                </c:pt>
                <c:pt idx="404">
                  <c:v>36.44</c:v>
                </c:pt>
                <c:pt idx="405">
                  <c:v>36.54</c:v>
                </c:pt>
                <c:pt idx="406">
                  <c:v>36.5</c:v>
                </c:pt>
                <c:pt idx="407">
                  <c:v>36.46</c:v>
                </c:pt>
                <c:pt idx="408">
                  <c:v>36.409999999999997</c:v>
                </c:pt>
                <c:pt idx="409">
                  <c:v>36.4</c:v>
                </c:pt>
                <c:pt idx="410">
                  <c:v>36.47</c:v>
                </c:pt>
                <c:pt idx="411">
                  <c:v>36.43</c:v>
                </c:pt>
                <c:pt idx="412">
                  <c:v>36.46</c:v>
                </c:pt>
                <c:pt idx="413">
                  <c:v>36.47</c:v>
                </c:pt>
                <c:pt idx="414">
                  <c:v>36.5</c:v>
                </c:pt>
                <c:pt idx="415">
                  <c:v>36.450000000000003</c:v>
                </c:pt>
                <c:pt idx="416">
                  <c:v>36.409999999999997</c:v>
                </c:pt>
                <c:pt idx="417">
                  <c:v>36.46</c:v>
                </c:pt>
                <c:pt idx="418">
                  <c:v>36.42</c:v>
                </c:pt>
                <c:pt idx="419">
                  <c:v>36.409999999999997</c:v>
                </c:pt>
                <c:pt idx="420">
                  <c:v>36.369999999999997</c:v>
                </c:pt>
                <c:pt idx="421">
                  <c:v>36.4</c:v>
                </c:pt>
                <c:pt idx="422">
                  <c:v>36.36</c:v>
                </c:pt>
                <c:pt idx="423">
                  <c:v>36.35</c:v>
                </c:pt>
                <c:pt idx="424">
                  <c:v>36.56</c:v>
                </c:pt>
                <c:pt idx="425">
                  <c:v>36.520000000000003</c:v>
                </c:pt>
                <c:pt idx="426">
                  <c:v>36.5</c:v>
                </c:pt>
                <c:pt idx="427">
                  <c:v>36.450000000000003</c:v>
                </c:pt>
                <c:pt idx="428">
                  <c:v>36.42</c:v>
                </c:pt>
                <c:pt idx="429">
                  <c:v>36.409999999999997</c:v>
                </c:pt>
                <c:pt idx="430">
                  <c:v>36.369999999999997</c:v>
                </c:pt>
                <c:pt idx="431">
                  <c:v>36.35</c:v>
                </c:pt>
                <c:pt idx="432">
                  <c:v>36.31</c:v>
                </c:pt>
                <c:pt idx="433">
                  <c:v>36.270000000000003</c:v>
                </c:pt>
                <c:pt idx="434">
                  <c:v>36.24</c:v>
                </c:pt>
                <c:pt idx="435">
                  <c:v>36.200000000000003</c:v>
                </c:pt>
                <c:pt idx="436">
                  <c:v>36.17</c:v>
                </c:pt>
                <c:pt idx="437">
                  <c:v>36.14</c:v>
                </c:pt>
                <c:pt idx="438">
                  <c:v>36.24</c:v>
                </c:pt>
                <c:pt idx="439">
                  <c:v>36.200000000000003</c:v>
                </c:pt>
                <c:pt idx="440">
                  <c:v>36.19</c:v>
                </c:pt>
                <c:pt idx="441">
                  <c:v>36.15</c:v>
                </c:pt>
                <c:pt idx="442">
                  <c:v>36.15</c:v>
                </c:pt>
                <c:pt idx="443">
                  <c:v>36.119999999999997</c:v>
                </c:pt>
                <c:pt idx="444">
                  <c:v>36.17</c:v>
                </c:pt>
                <c:pt idx="445">
                  <c:v>36.19</c:v>
                </c:pt>
                <c:pt idx="446">
                  <c:v>36.159999999999997</c:v>
                </c:pt>
                <c:pt idx="447">
                  <c:v>36.119999999999997</c:v>
                </c:pt>
                <c:pt idx="448">
                  <c:v>36.130000000000003</c:v>
                </c:pt>
                <c:pt idx="449">
                  <c:v>36.090000000000003</c:v>
                </c:pt>
                <c:pt idx="450">
                  <c:v>36.130000000000003</c:v>
                </c:pt>
                <c:pt idx="451">
                  <c:v>36.119999999999997</c:v>
                </c:pt>
                <c:pt idx="452">
                  <c:v>36.159999999999997</c:v>
                </c:pt>
                <c:pt idx="453">
                  <c:v>36.130000000000003</c:v>
                </c:pt>
                <c:pt idx="454">
                  <c:v>36.11</c:v>
                </c:pt>
                <c:pt idx="455">
                  <c:v>36.08</c:v>
                </c:pt>
                <c:pt idx="456">
                  <c:v>36.04</c:v>
                </c:pt>
                <c:pt idx="457">
                  <c:v>36</c:v>
                </c:pt>
                <c:pt idx="458">
                  <c:v>35.979999999999997</c:v>
                </c:pt>
                <c:pt idx="459">
                  <c:v>35.96</c:v>
                </c:pt>
                <c:pt idx="460">
                  <c:v>36</c:v>
                </c:pt>
                <c:pt idx="461">
                  <c:v>35.99</c:v>
                </c:pt>
                <c:pt idx="462">
                  <c:v>36.06</c:v>
                </c:pt>
                <c:pt idx="463">
                  <c:v>36.020000000000003</c:v>
                </c:pt>
                <c:pt idx="464">
                  <c:v>36.04</c:v>
                </c:pt>
                <c:pt idx="465">
                  <c:v>36</c:v>
                </c:pt>
                <c:pt idx="466">
                  <c:v>35.979999999999997</c:v>
                </c:pt>
                <c:pt idx="467">
                  <c:v>35.94</c:v>
                </c:pt>
                <c:pt idx="468">
                  <c:v>35.9</c:v>
                </c:pt>
                <c:pt idx="469">
                  <c:v>35.89</c:v>
                </c:pt>
                <c:pt idx="470">
                  <c:v>35.86</c:v>
                </c:pt>
                <c:pt idx="471">
                  <c:v>35.83</c:v>
                </c:pt>
                <c:pt idx="472">
                  <c:v>35.79</c:v>
                </c:pt>
                <c:pt idx="473">
                  <c:v>35.79</c:v>
                </c:pt>
                <c:pt idx="474">
                  <c:v>35.75</c:v>
                </c:pt>
                <c:pt idx="475">
                  <c:v>35.75</c:v>
                </c:pt>
                <c:pt idx="476">
                  <c:v>35.74</c:v>
                </c:pt>
                <c:pt idx="477">
                  <c:v>35.72</c:v>
                </c:pt>
                <c:pt idx="478">
                  <c:v>35.700000000000003</c:v>
                </c:pt>
                <c:pt idx="479">
                  <c:v>35.68</c:v>
                </c:pt>
                <c:pt idx="480">
                  <c:v>35.67</c:v>
                </c:pt>
                <c:pt idx="481">
                  <c:v>35.659999999999997</c:v>
                </c:pt>
                <c:pt idx="482">
                  <c:v>35.65</c:v>
                </c:pt>
                <c:pt idx="483">
                  <c:v>35.65</c:v>
                </c:pt>
                <c:pt idx="484">
                  <c:v>35.65</c:v>
                </c:pt>
                <c:pt idx="485">
                  <c:v>35.700000000000003</c:v>
                </c:pt>
                <c:pt idx="486">
                  <c:v>35.67</c:v>
                </c:pt>
                <c:pt idx="487">
                  <c:v>35.64</c:v>
                </c:pt>
                <c:pt idx="488">
                  <c:v>35.64</c:v>
                </c:pt>
                <c:pt idx="489">
                  <c:v>35.68</c:v>
                </c:pt>
                <c:pt idx="490">
                  <c:v>35.89</c:v>
                </c:pt>
                <c:pt idx="491">
                  <c:v>35.86</c:v>
                </c:pt>
                <c:pt idx="492">
                  <c:v>35.950000000000003</c:v>
                </c:pt>
                <c:pt idx="493">
                  <c:v>36.08</c:v>
                </c:pt>
                <c:pt idx="494">
                  <c:v>36.04</c:v>
                </c:pt>
                <c:pt idx="495">
                  <c:v>36.090000000000003</c:v>
                </c:pt>
                <c:pt idx="496">
                  <c:v>36.090000000000003</c:v>
                </c:pt>
                <c:pt idx="497">
                  <c:v>36.049999999999997</c:v>
                </c:pt>
                <c:pt idx="498">
                  <c:v>36.049999999999997</c:v>
                </c:pt>
                <c:pt idx="499">
                  <c:v>36.1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2A1-4782-B705-2DCE82E154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9668376"/>
        <c:axId val="579667720"/>
      </c:scatterChart>
      <c:valAx>
        <c:axId val="579668376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Event#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79667720"/>
        <c:crosses val="autoZero"/>
        <c:crossBetween val="midCat"/>
      </c:valAx>
      <c:valAx>
        <c:axId val="579667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TOA resolution [</a:t>
                </a:r>
                <a:r>
                  <a:rPr lang="en-GB" dirty="0" err="1"/>
                  <a:t>psrms</a:t>
                </a:r>
                <a:r>
                  <a:rPr lang="en-GB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796683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19379423179001"/>
          <c:y val="2.8741662449028298E-2"/>
          <c:w val="0.81002110876569267"/>
          <c:h val="0.8833257210104227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Charge Sharing Qin (10Ke-)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Sheet1!$A$2:$A$501</c:f>
              <c:numCache>
                <c:formatCode>General</c:formatCode>
                <c:ptCount val="5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Sheet1!$B$2:$B$501</c:f>
              <c:numCache>
                <c:formatCode>General</c:formatCode>
                <c:ptCount val="500"/>
                <c:pt idx="0">
                  <c:v>0</c:v>
                </c:pt>
                <c:pt idx="1">
                  <c:v>0</c:v>
                </c:pt>
                <c:pt idx="2">
                  <c:v>23.74</c:v>
                </c:pt>
                <c:pt idx="3">
                  <c:v>22.41</c:v>
                </c:pt>
                <c:pt idx="4">
                  <c:v>19.41</c:v>
                </c:pt>
                <c:pt idx="5">
                  <c:v>20.22</c:v>
                </c:pt>
                <c:pt idx="6">
                  <c:v>32.06</c:v>
                </c:pt>
                <c:pt idx="7">
                  <c:v>30.4</c:v>
                </c:pt>
                <c:pt idx="8">
                  <c:v>28.44</c:v>
                </c:pt>
                <c:pt idx="9">
                  <c:v>28.33</c:v>
                </c:pt>
                <c:pt idx="10">
                  <c:v>27.11</c:v>
                </c:pt>
                <c:pt idx="11">
                  <c:v>26.02</c:v>
                </c:pt>
                <c:pt idx="12">
                  <c:v>25.49</c:v>
                </c:pt>
                <c:pt idx="13">
                  <c:v>24.57</c:v>
                </c:pt>
                <c:pt idx="14">
                  <c:v>25.13</c:v>
                </c:pt>
                <c:pt idx="15">
                  <c:v>24.36</c:v>
                </c:pt>
                <c:pt idx="16">
                  <c:v>23.66</c:v>
                </c:pt>
                <c:pt idx="17">
                  <c:v>22.98</c:v>
                </c:pt>
                <c:pt idx="18">
                  <c:v>24.57</c:v>
                </c:pt>
                <c:pt idx="19">
                  <c:v>23.99</c:v>
                </c:pt>
                <c:pt idx="20">
                  <c:v>23.52</c:v>
                </c:pt>
                <c:pt idx="21">
                  <c:v>22.97</c:v>
                </c:pt>
                <c:pt idx="22">
                  <c:v>23.79</c:v>
                </c:pt>
                <c:pt idx="23">
                  <c:v>23.28</c:v>
                </c:pt>
                <c:pt idx="24">
                  <c:v>24.32</c:v>
                </c:pt>
                <c:pt idx="25">
                  <c:v>25.27</c:v>
                </c:pt>
                <c:pt idx="26">
                  <c:v>24.82</c:v>
                </c:pt>
                <c:pt idx="27">
                  <c:v>24.42</c:v>
                </c:pt>
                <c:pt idx="28">
                  <c:v>24.78</c:v>
                </c:pt>
                <c:pt idx="29">
                  <c:v>24.93</c:v>
                </c:pt>
                <c:pt idx="30">
                  <c:v>24.97</c:v>
                </c:pt>
                <c:pt idx="31">
                  <c:v>24.9</c:v>
                </c:pt>
                <c:pt idx="32">
                  <c:v>24.58</c:v>
                </c:pt>
                <c:pt idx="33">
                  <c:v>24.2</c:v>
                </c:pt>
                <c:pt idx="34">
                  <c:v>24.06</c:v>
                </c:pt>
                <c:pt idx="35">
                  <c:v>23.95</c:v>
                </c:pt>
                <c:pt idx="36">
                  <c:v>23.65</c:v>
                </c:pt>
                <c:pt idx="37">
                  <c:v>24.03</c:v>
                </c:pt>
                <c:pt idx="38">
                  <c:v>23.98</c:v>
                </c:pt>
                <c:pt idx="39">
                  <c:v>24.59</c:v>
                </c:pt>
                <c:pt idx="40">
                  <c:v>24.6</c:v>
                </c:pt>
                <c:pt idx="41">
                  <c:v>24.39</c:v>
                </c:pt>
                <c:pt idx="42">
                  <c:v>25.05</c:v>
                </c:pt>
                <c:pt idx="43">
                  <c:v>25.33</c:v>
                </c:pt>
                <c:pt idx="44">
                  <c:v>25.35</c:v>
                </c:pt>
                <c:pt idx="45">
                  <c:v>25.07</c:v>
                </c:pt>
                <c:pt idx="46">
                  <c:v>24.8</c:v>
                </c:pt>
                <c:pt idx="47">
                  <c:v>24.81</c:v>
                </c:pt>
                <c:pt idx="48">
                  <c:v>24.75</c:v>
                </c:pt>
                <c:pt idx="49">
                  <c:v>24.52</c:v>
                </c:pt>
                <c:pt idx="50">
                  <c:v>24.5</c:v>
                </c:pt>
                <c:pt idx="51">
                  <c:v>24.26</c:v>
                </c:pt>
                <c:pt idx="52">
                  <c:v>26.66</c:v>
                </c:pt>
                <c:pt idx="53">
                  <c:v>26.52</c:v>
                </c:pt>
                <c:pt idx="54">
                  <c:v>26.55</c:v>
                </c:pt>
                <c:pt idx="55">
                  <c:v>27.06</c:v>
                </c:pt>
                <c:pt idx="56">
                  <c:v>26.83</c:v>
                </c:pt>
                <c:pt idx="57">
                  <c:v>26.91</c:v>
                </c:pt>
                <c:pt idx="58">
                  <c:v>26.78</c:v>
                </c:pt>
                <c:pt idx="59">
                  <c:v>27.15</c:v>
                </c:pt>
                <c:pt idx="60">
                  <c:v>27.35</c:v>
                </c:pt>
                <c:pt idx="61">
                  <c:v>27.14</c:v>
                </c:pt>
                <c:pt idx="62">
                  <c:v>27.19</c:v>
                </c:pt>
                <c:pt idx="63">
                  <c:v>27.12</c:v>
                </c:pt>
                <c:pt idx="64">
                  <c:v>26.92</c:v>
                </c:pt>
                <c:pt idx="65">
                  <c:v>26.78</c:v>
                </c:pt>
                <c:pt idx="66">
                  <c:v>26.59</c:v>
                </c:pt>
                <c:pt idx="67">
                  <c:v>26.46</c:v>
                </c:pt>
                <c:pt idx="68">
                  <c:v>26.41</c:v>
                </c:pt>
                <c:pt idx="69">
                  <c:v>26.3</c:v>
                </c:pt>
                <c:pt idx="70">
                  <c:v>26.11</c:v>
                </c:pt>
                <c:pt idx="71">
                  <c:v>25.94</c:v>
                </c:pt>
                <c:pt idx="72">
                  <c:v>25.89</c:v>
                </c:pt>
                <c:pt idx="73">
                  <c:v>27.23</c:v>
                </c:pt>
                <c:pt idx="74">
                  <c:v>27.35</c:v>
                </c:pt>
                <c:pt idx="75">
                  <c:v>27.32</c:v>
                </c:pt>
                <c:pt idx="76">
                  <c:v>27.42</c:v>
                </c:pt>
                <c:pt idx="77">
                  <c:v>27.45</c:v>
                </c:pt>
                <c:pt idx="78">
                  <c:v>27.32</c:v>
                </c:pt>
                <c:pt idx="79">
                  <c:v>27.15</c:v>
                </c:pt>
                <c:pt idx="80">
                  <c:v>27.02</c:v>
                </c:pt>
                <c:pt idx="81">
                  <c:v>26.88</c:v>
                </c:pt>
                <c:pt idx="82">
                  <c:v>26.94</c:v>
                </c:pt>
                <c:pt idx="83">
                  <c:v>26.99</c:v>
                </c:pt>
                <c:pt idx="84">
                  <c:v>26.87</c:v>
                </c:pt>
                <c:pt idx="85">
                  <c:v>27.13</c:v>
                </c:pt>
                <c:pt idx="86">
                  <c:v>27.35</c:v>
                </c:pt>
                <c:pt idx="87">
                  <c:v>27.22</c:v>
                </c:pt>
                <c:pt idx="88">
                  <c:v>27.66</c:v>
                </c:pt>
                <c:pt idx="89">
                  <c:v>27.82</c:v>
                </c:pt>
                <c:pt idx="90">
                  <c:v>27.67</c:v>
                </c:pt>
                <c:pt idx="91">
                  <c:v>27.63</c:v>
                </c:pt>
                <c:pt idx="92">
                  <c:v>27.9</c:v>
                </c:pt>
                <c:pt idx="93">
                  <c:v>27.81</c:v>
                </c:pt>
                <c:pt idx="94">
                  <c:v>27.66</c:v>
                </c:pt>
                <c:pt idx="95">
                  <c:v>27.58</c:v>
                </c:pt>
                <c:pt idx="96">
                  <c:v>27.44</c:v>
                </c:pt>
                <c:pt idx="97">
                  <c:v>27.34</c:v>
                </c:pt>
                <c:pt idx="98">
                  <c:v>27.23</c:v>
                </c:pt>
                <c:pt idx="99">
                  <c:v>27.09</c:v>
                </c:pt>
                <c:pt idx="100">
                  <c:v>27.15</c:v>
                </c:pt>
                <c:pt idx="101">
                  <c:v>27.16</c:v>
                </c:pt>
                <c:pt idx="102">
                  <c:v>27.05</c:v>
                </c:pt>
                <c:pt idx="103">
                  <c:v>26.97</c:v>
                </c:pt>
                <c:pt idx="104">
                  <c:v>26.91</c:v>
                </c:pt>
                <c:pt idx="105">
                  <c:v>26.84</c:v>
                </c:pt>
                <c:pt idx="106">
                  <c:v>26.92</c:v>
                </c:pt>
                <c:pt idx="107">
                  <c:v>26.79</c:v>
                </c:pt>
                <c:pt idx="108">
                  <c:v>26.69</c:v>
                </c:pt>
                <c:pt idx="109">
                  <c:v>26.78</c:v>
                </c:pt>
                <c:pt idx="110">
                  <c:v>26.89</c:v>
                </c:pt>
                <c:pt idx="111">
                  <c:v>26.79</c:v>
                </c:pt>
                <c:pt idx="112">
                  <c:v>26.67</c:v>
                </c:pt>
                <c:pt idx="113">
                  <c:v>26.56</c:v>
                </c:pt>
                <c:pt idx="114">
                  <c:v>26.73</c:v>
                </c:pt>
                <c:pt idx="115">
                  <c:v>27.37</c:v>
                </c:pt>
                <c:pt idx="116">
                  <c:v>27.25</c:v>
                </c:pt>
                <c:pt idx="117">
                  <c:v>27.3</c:v>
                </c:pt>
                <c:pt idx="118">
                  <c:v>27.43</c:v>
                </c:pt>
                <c:pt idx="119">
                  <c:v>27.32</c:v>
                </c:pt>
                <c:pt idx="120">
                  <c:v>27.5</c:v>
                </c:pt>
                <c:pt idx="121">
                  <c:v>27.4</c:v>
                </c:pt>
                <c:pt idx="122">
                  <c:v>27.48</c:v>
                </c:pt>
                <c:pt idx="123">
                  <c:v>27.54</c:v>
                </c:pt>
                <c:pt idx="124">
                  <c:v>27.43</c:v>
                </c:pt>
                <c:pt idx="125">
                  <c:v>27.35</c:v>
                </c:pt>
                <c:pt idx="126">
                  <c:v>27.25</c:v>
                </c:pt>
                <c:pt idx="127">
                  <c:v>27.15</c:v>
                </c:pt>
                <c:pt idx="128">
                  <c:v>27.13</c:v>
                </c:pt>
                <c:pt idx="129">
                  <c:v>27.04</c:v>
                </c:pt>
                <c:pt idx="130">
                  <c:v>26.96</c:v>
                </c:pt>
                <c:pt idx="131">
                  <c:v>26.85</c:v>
                </c:pt>
                <c:pt idx="132">
                  <c:v>26.79</c:v>
                </c:pt>
                <c:pt idx="133">
                  <c:v>26.94</c:v>
                </c:pt>
                <c:pt idx="134">
                  <c:v>26.99</c:v>
                </c:pt>
                <c:pt idx="135">
                  <c:v>27.25</c:v>
                </c:pt>
                <c:pt idx="136">
                  <c:v>27.28</c:v>
                </c:pt>
                <c:pt idx="137">
                  <c:v>27.2</c:v>
                </c:pt>
                <c:pt idx="138">
                  <c:v>27.11</c:v>
                </c:pt>
                <c:pt idx="139">
                  <c:v>27.16</c:v>
                </c:pt>
                <c:pt idx="140">
                  <c:v>27.07</c:v>
                </c:pt>
                <c:pt idx="141">
                  <c:v>27.14</c:v>
                </c:pt>
                <c:pt idx="142">
                  <c:v>27.24</c:v>
                </c:pt>
                <c:pt idx="143">
                  <c:v>27.24</c:v>
                </c:pt>
                <c:pt idx="144">
                  <c:v>27.18</c:v>
                </c:pt>
                <c:pt idx="145">
                  <c:v>27.09</c:v>
                </c:pt>
                <c:pt idx="146">
                  <c:v>26.99</c:v>
                </c:pt>
                <c:pt idx="147">
                  <c:v>27.03</c:v>
                </c:pt>
                <c:pt idx="148">
                  <c:v>27.13</c:v>
                </c:pt>
                <c:pt idx="149">
                  <c:v>27.04</c:v>
                </c:pt>
                <c:pt idx="150">
                  <c:v>26.98</c:v>
                </c:pt>
                <c:pt idx="151">
                  <c:v>26.95</c:v>
                </c:pt>
                <c:pt idx="152">
                  <c:v>26.95</c:v>
                </c:pt>
                <c:pt idx="153">
                  <c:v>26.98</c:v>
                </c:pt>
                <c:pt idx="154">
                  <c:v>26.89</c:v>
                </c:pt>
                <c:pt idx="155">
                  <c:v>26.81</c:v>
                </c:pt>
                <c:pt idx="156">
                  <c:v>26.77</c:v>
                </c:pt>
                <c:pt idx="157">
                  <c:v>26.73</c:v>
                </c:pt>
                <c:pt idx="158">
                  <c:v>26.75</c:v>
                </c:pt>
                <c:pt idx="159">
                  <c:v>26.72</c:v>
                </c:pt>
                <c:pt idx="160">
                  <c:v>26.66</c:v>
                </c:pt>
                <c:pt idx="161">
                  <c:v>26.63</c:v>
                </c:pt>
                <c:pt idx="162">
                  <c:v>26.68</c:v>
                </c:pt>
                <c:pt idx="163">
                  <c:v>26.67</c:v>
                </c:pt>
                <c:pt idx="164">
                  <c:v>26.59</c:v>
                </c:pt>
                <c:pt idx="165">
                  <c:v>26.53</c:v>
                </c:pt>
                <c:pt idx="166">
                  <c:v>26.45</c:v>
                </c:pt>
                <c:pt idx="167">
                  <c:v>26.44</c:v>
                </c:pt>
                <c:pt idx="168">
                  <c:v>26.48</c:v>
                </c:pt>
                <c:pt idx="169">
                  <c:v>26.56</c:v>
                </c:pt>
                <c:pt idx="170">
                  <c:v>26.53</c:v>
                </c:pt>
                <c:pt idx="171">
                  <c:v>26.58</c:v>
                </c:pt>
                <c:pt idx="172">
                  <c:v>26.52</c:v>
                </c:pt>
                <c:pt idx="173">
                  <c:v>26.84</c:v>
                </c:pt>
                <c:pt idx="174">
                  <c:v>26.77</c:v>
                </c:pt>
                <c:pt idx="175">
                  <c:v>26.72</c:v>
                </c:pt>
                <c:pt idx="176">
                  <c:v>26.65</c:v>
                </c:pt>
                <c:pt idx="177">
                  <c:v>26.58</c:v>
                </c:pt>
                <c:pt idx="178">
                  <c:v>26.51</c:v>
                </c:pt>
                <c:pt idx="179">
                  <c:v>26.44</c:v>
                </c:pt>
                <c:pt idx="180">
                  <c:v>26.49</c:v>
                </c:pt>
                <c:pt idx="181">
                  <c:v>26.5</c:v>
                </c:pt>
                <c:pt idx="182">
                  <c:v>26.45</c:v>
                </c:pt>
                <c:pt idx="183">
                  <c:v>26.39</c:v>
                </c:pt>
                <c:pt idx="184">
                  <c:v>26.42</c:v>
                </c:pt>
                <c:pt idx="185">
                  <c:v>26.44</c:v>
                </c:pt>
                <c:pt idx="186">
                  <c:v>26.41</c:v>
                </c:pt>
                <c:pt idx="187">
                  <c:v>26.42</c:v>
                </c:pt>
                <c:pt idx="188">
                  <c:v>26.37</c:v>
                </c:pt>
                <c:pt idx="189">
                  <c:v>26.31</c:v>
                </c:pt>
                <c:pt idx="190">
                  <c:v>26.27</c:v>
                </c:pt>
                <c:pt idx="191">
                  <c:v>26.37</c:v>
                </c:pt>
                <c:pt idx="192">
                  <c:v>26.31</c:v>
                </c:pt>
                <c:pt idx="193">
                  <c:v>26.39</c:v>
                </c:pt>
                <c:pt idx="194">
                  <c:v>26.57</c:v>
                </c:pt>
                <c:pt idx="195">
                  <c:v>26.53</c:v>
                </c:pt>
                <c:pt idx="196">
                  <c:v>26.5</c:v>
                </c:pt>
                <c:pt idx="197">
                  <c:v>26.48</c:v>
                </c:pt>
                <c:pt idx="198">
                  <c:v>26.51</c:v>
                </c:pt>
                <c:pt idx="199">
                  <c:v>26.44</c:v>
                </c:pt>
                <c:pt idx="200">
                  <c:v>26.43</c:v>
                </c:pt>
                <c:pt idx="201">
                  <c:v>26.41</c:v>
                </c:pt>
                <c:pt idx="202">
                  <c:v>26.34</c:v>
                </c:pt>
                <c:pt idx="203">
                  <c:v>26.29</c:v>
                </c:pt>
                <c:pt idx="204">
                  <c:v>26.34</c:v>
                </c:pt>
                <c:pt idx="205">
                  <c:v>26.46</c:v>
                </c:pt>
                <c:pt idx="206">
                  <c:v>26.4</c:v>
                </c:pt>
                <c:pt idx="207">
                  <c:v>26.34</c:v>
                </c:pt>
                <c:pt idx="208">
                  <c:v>26.29</c:v>
                </c:pt>
                <c:pt idx="209">
                  <c:v>26.23</c:v>
                </c:pt>
                <c:pt idx="210">
                  <c:v>26.18</c:v>
                </c:pt>
                <c:pt idx="211">
                  <c:v>26.6</c:v>
                </c:pt>
                <c:pt idx="212">
                  <c:v>26.6</c:v>
                </c:pt>
                <c:pt idx="213">
                  <c:v>26.56</c:v>
                </c:pt>
                <c:pt idx="214">
                  <c:v>26.5</c:v>
                </c:pt>
                <c:pt idx="215">
                  <c:v>26.44</c:v>
                </c:pt>
                <c:pt idx="216">
                  <c:v>26.41</c:v>
                </c:pt>
                <c:pt idx="217">
                  <c:v>26.36</c:v>
                </c:pt>
                <c:pt idx="218">
                  <c:v>26.38</c:v>
                </c:pt>
                <c:pt idx="219">
                  <c:v>26.68</c:v>
                </c:pt>
                <c:pt idx="220">
                  <c:v>26.64</c:v>
                </c:pt>
                <c:pt idx="221">
                  <c:v>26.6</c:v>
                </c:pt>
                <c:pt idx="222">
                  <c:v>26.54</c:v>
                </c:pt>
                <c:pt idx="223">
                  <c:v>26.49</c:v>
                </c:pt>
                <c:pt idx="224">
                  <c:v>26.44</c:v>
                </c:pt>
                <c:pt idx="225">
                  <c:v>26.38</c:v>
                </c:pt>
                <c:pt idx="226">
                  <c:v>26.32</c:v>
                </c:pt>
                <c:pt idx="227">
                  <c:v>26.59</c:v>
                </c:pt>
                <c:pt idx="228">
                  <c:v>26.64</c:v>
                </c:pt>
                <c:pt idx="229">
                  <c:v>26.78</c:v>
                </c:pt>
                <c:pt idx="230">
                  <c:v>26.73</c:v>
                </c:pt>
                <c:pt idx="231">
                  <c:v>26.68</c:v>
                </c:pt>
                <c:pt idx="232">
                  <c:v>26.63</c:v>
                </c:pt>
                <c:pt idx="233">
                  <c:v>26.58</c:v>
                </c:pt>
                <c:pt idx="234">
                  <c:v>26.52</c:v>
                </c:pt>
                <c:pt idx="235">
                  <c:v>26.47</c:v>
                </c:pt>
                <c:pt idx="236">
                  <c:v>26.63</c:v>
                </c:pt>
                <c:pt idx="237">
                  <c:v>26.62</c:v>
                </c:pt>
                <c:pt idx="238">
                  <c:v>26.59</c:v>
                </c:pt>
                <c:pt idx="239">
                  <c:v>26.55</c:v>
                </c:pt>
                <c:pt idx="240">
                  <c:v>26.51</c:v>
                </c:pt>
                <c:pt idx="241">
                  <c:v>26.57</c:v>
                </c:pt>
                <c:pt idx="242">
                  <c:v>26.52</c:v>
                </c:pt>
                <c:pt idx="243">
                  <c:v>26.47</c:v>
                </c:pt>
                <c:pt idx="244">
                  <c:v>26.41</c:v>
                </c:pt>
                <c:pt idx="245">
                  <c:v>26.4</c:v>
                </c:pt>
                <c:pt idx="246">
                  <c:v>26.47</c:v>
                </c:pt>
                <c:pt idx="247">
                  <c:v>26.44</c:v>
                </c:pt>
                <c:pt idx="248">
                  <c:v>26.47</c:v>
                </c:pt>
                <c:pt idx="249">
                  <c:v>26.42</c:v>
                </c:pt>
                <c:pt idx="250">
                  <c:v>26.38</c:v>
                </c:pt>
                <c:pt idx="251">
                  <c:v>26.4</c:v>
                </c:pt>
                <c:pt idx="252">
                  <c:v>26.35</c:v>
                </c:pt>
                <c:pt idx="253">
                  <c:v>26.53</c:v>
                </c:pt>
                <c:pt idx="254">
                  <c:v>26.5</c:v>
                </c:pt>
                <c:pt idx="255">
                  <c:v>26.45</c:v>
                </c:pt>
                <c:pt idx="256">
                  <c:v>26.43</c:v>
                </c:pt>
                <c:pt idx="257">
                  <c:v>26.43</c:v>
                </c:pt>
                <c:pt idx="258">
                  <c:v>26.38</c:v>
                </c:pt>
                <c:pt idx="259">
                  <c:v>26.33</c:v>
                </c:pt>
                <c:pt idx="260">
                  <c:v>26.33</c:v>
                </c:pt>
                <c:pt idx="261">
                  <c:v>26.28</c:v>
                </c:pt>
                <c:pt idx="262">
                  <c:v>26.25</c:v>
                </c:pt>
                <c:pt idx="263">
                  <c:v>26.2</c:v>
                </c:pt>
                <c:pt idx="264">
                  <c:v>26.16</c:v>
                </c:pt>
                <c:pt idx="265">
                  <c:v>26.11</c:v>
                </c:pt>
                <c:pt idx="266">
                  <c:v>26.18</c:v>
                </c:pt>
                <c:pt idx="267">
                  <c:v>26.14</c:v>
                </c:pt>
                <c:pt idx="268">
                  <c:v>26.14</c:v>
                </c:pt>
                <c:pt idx="269">
                  <c:v>26.14</c:v>
                </c:pt>
                <c:pt idx="270">
                  <c:v>26.12</c:v>
                </c:pt>
                <c:pt idx="271">
                  <c:v>26.26</c:v>
                </c:pt>
                <c:pt idx="272">
                  <c:v>26.21</c:v>
                </c:pt>
                <c:pt idx="273">
                  <c:v>26.17</c:v>
                </c:pt>
                <c:pt idx="274">
                  <c:v>26.12</c:v>
                </c:pt>
                <c:pt idx="275">
                  <c:v>26.08</c:v>
                </c:pt>
                <c:pt idx="276">
                  <c:v>26.1</c:v>
                </c:pt>
                <c:pt idx="277">
                  <c:v>26.07</c:v>
                </c:pt>
                <c:pt idx="278">
                  <c:v>26.03</c:v>
                </c:pt>
                <c:pt idx="279">
                  <c:v>26.05</c:v>
                </c:pt>
                <c:pt idx="280">
                  <c:v>26.01</c:v>
                </c:pt>
                <c:pt idx="281">
                  <c:v>25.97</c:v>
                </c:pt>
                <c:pt idx="282">
                  <c:v>25.92</c:v>
                </c:pt>
                <c:pt idx="283">
                  <c:v>25.93</c:v>
                </c:pt>
                <c:pt idx="284">
                  <c:v>26.1</c:v>
                </c:pt>
                <c:pt idx="285">
                  <c:v>26.05</c:v>
                </c:pt>
                <c:pt idx="286">
                  <c:v>26.15</c:v>
                </c:pt>
                <c:pt idx="287">
                  <c:v>26.19</c:v>
                </c:pt>
                <c:pt idx="288">
                  <c:v>26.14</c:v>
                </c:pt>
                <c:pt idx="289">
                  <c:v>26.13</c:v>
                </c:pt>
                <c:pt idx="290">
                  <c:v>26.12</c:v>
                </c:pt>
                <c:pt idx="291">
                  <c:v>26.08</c:v>
                </c:pt>
                <c:pt idx="292">
                  <c:v>26.03</c:v>
                </c:pt>
                <c:pt idx="293">
                  <c:v>25.99</c:v>
                </c:pt>
                <c:pt idx="294">
                  <c:v>25.95</c:v>
                </c:pt>
                <c:pt idx="295">
                  <c:v>25.91</c:v>
                </c:pt>
                <c:pt idx="296">
                  <c:v>25.88</c:v>
                </c:pt>
                <c:pt idx="297">
                  <c:v>25.87</c:v>
                </c:pt>
                <c:pt idx="298">
                  <c:v>25.84</c:v>
                </c:pt>
                <c:pt idx="299">
                  <c:v>25.81</c:v>
                </c:pt>
                <c:pt idx="300">
                  <c:v>25.77</c:v>
                </c:pt>
                <c:pt idx="301">
                  <c:v>25.8</c:v>
                </c:pt>
                <c:pt idx="302">
                  <c:v>25.76</c:v>
                </c:pt>
                <c:pt idx="303">
                  <c:v>25.73</c:v>
                </c:pt>
                <c:pt idx="304">
                  <c:v>25.7</c:v>
                </c:pt>
                <c:pt idx="305">
                  <c:v>25.66</c:v>
                </c:pt>
                <c:pt idx="306">
                  <c:v>25.62</c:v>
                </c:pt>
                <c:pt idx="307">
                  <c:v>25.73</c:v>
                </c:pt>
                <c:pt idx="308">
                  <c:v>25.73</c:v>
                </c:pt>
                <c:pt idx="309">
                  <c:v>25.71</c:v>
                </c:pt>
                <c:pt idx="310">
                  <c:v>25.8</c:v>
                </c:pt>
                <c:pt idx="311">
                  <c:v>25.78</c:v>
                </c:pt>
                <c:pt idx="312">
                  <c:v>25.84</c:v>
                </c:pt>
                <c:pt idx="313">
                  <c:v>25.99</c:v>
                </c:pt>
                <c:pt idx="314">
                  <c:v>25.94</c:v>
                </c:pt>
                <c:pt idx="315">
                  <c:v>25.95</c:v>
                </c:pt>
                <c:pt idx="316">
                  <c:v>25.92</c:v>
                </c:pt>
                <c:pt idx="317">
                  <c:v>25.9</c:v>
                </c:pt>
                <c:pt idx="318">
                  <c:v>25.88</c:v>
                </c:pt>
                <c:pt idx="319">
                  <c:v>25.85</c:v>
                </c:pt>
                <c:pt idx="320">
                  <c:v>25.84</c:v>
                </c:pt>
                <c:pt idx="321">
                  <c:v>25.94</c:v>
                </c:pt>
                <c:pt idx="322">
                  <c:v>25.9</c:v>
                </c:pt>
                <c:pt idx="323">
                  <c:v>25.89</c:v>
                </c:pt>
                <c:pt idx="324">
                  <c:v>25.88</c:v>
                </c:pt>
                <c:pt idx="325">
                  <c:v>25.84</c:v>
                </c:pt>
                <c:pt idx="326">
                  <c:v>25.82</c:v>
                </c:pt>
                <c:pt idx="327">
                  <c:v>25.82</c:v>
                </c:pt>
                <c:pt idx="328">
                  <c:v>25.84</c:v>
                </c:pt>
                <c:pt idx="329">
                  <c:v>25.81</c:v>
                </c:pt>
                <c:pt idx="330">
                  <c:v>25.95</c:v>
                </c:pt>
                <c:pt idx="331">
                  <c:v>25.91</c:v>
                </c:pt>
                <c:pt idx="332">
                  <c:v>25.9</c:v>
                </c:pt>
                <c:pt idx="333">
                  <c:v>25.91</c:v>
                </c:pt>
                <c:pt idx="334">
                  <c:v>25.91</c:v>
                </c:pt>
                <c:pt idx="335">
                  <c:v>26.18</c:v>
                </c:pt>
                <c:pt idx="336">
                  <c:v>26.15</c:v>
                </c:pt>
                <c:pt idx="337">
                  <c:v>26.26</c:v>
                </c:pt>
                <c:pt idx="338">
                  <c:v>26.23</c:v>
                </c:pt>
                <c:pt idx="339">
                  <c:v>26.21</c:v>
                </c:pt>
                <c:pt idx="340">
                  <c:v>26.22</c:v>
                </c:pt>
                <c:pt idx="341">
                  <c:v>26.19</c:v>
                </c:pt>
                <c:pt idx="342">
                  <c:v>26.23</c:v>
                </c:pt>
                <c:pt idx="343">
                  <c:v>26.24</c:v>
                </c:pt>
                <c:pt idx="344">
                  <c:v>26.23</c:v>
                </c:pt>
                <c:pt idx="345">
                  <c:v>26.3</c:v>
                </c:pt>
                <c:pt idx="346">
                  <c:v>26.26</c:v>
                </c:pt>
                <c:pt idx="347">
                  <c:v>26.25</c:v>
                </c:pt>
                <c:pt idx="348">
                  <c:v>26.24</c:v>
                </c:pt>
                <c:pt idx="349">
                  <c:v>26.2</c:v>
                </c:pt>
                <c:pt idx="350">
                  <c:v>26.16</c:v>
                </c:pt>
                <c:pt idx="351">
                  <c:v>26.13</c:v>
                </c:pt>
                <c:pt idx="352">
                  <c:v>26.1</c:v>
                </c:pt>
                <c:pt idx="353">
                  <c:v>26.08</c:v>
                </c:pt>
                <c:pt idx="354">
                  <c:v>26.07</c:v>
                </c:pt>
                <c:pt idx="355">
                  <c:v>26.03</c:v>
                </c:pt>
                <c:pt idx="356">
                  <c:v>26.01</c:v>
                </c:pt>
                <c:pt idx="357">
                  <c:v>25.98</c:v>
                </c:pt>
                <c:pt idx="358">
                  <c:v>26</c:v>
                </c:pt>
                <c:pt idx="359">
                  <c:v>26.15</c:v>
                </c:pt>
                <c:pt idx="360">
                  <c:v>26.12</c:v>
                </c:pt>
                <c:pt idx="361">
                  <c:v>26.08</c:v>
                </c:pt>
                <c:pt idx="362">
                  <c:v>26.18</c:v>
                </c:pt>
                <c:pt idx="363">
                  <c:v>26.16</c:v>
                </c:pt>
                <c:pt idx="364">
                  <c:v>26.21</c:v>
                </c:pt>
                <c:pt idx="365">
                  <c:v>26.19</c:v>
                </c:pt>
                <c:pt idx="366">
                  <c:v>26.19</c:v>
                </c:pt>
                <c:pt idx="367">
                  <c:v>26.18</c:v>
                </c:pt>
                <c:pt idx="368">
                  <c:v>26.21</c:v>
                </c:pt>
                <c:pt idx="369">
                  <c:v>26.18</c:v>
                </c:pt>
                <c:pt idx="370">
                  <c:v>26.15</c:v>
                </c:pt>
                <c:pt idx="371">
                  <c:v>26.22</c:v>
                </c:pt>
                <c:pt idx="372">
                  <c:v>26.25</c:v>
                </c:pt>
                <c:pt idx="373">
                  <c:v>26.28</c:v>
                </c:pt>
                <c:pt idx="374">
                  <c:v>26.25</c:v>
                </c:pt>
                <c:pt idx="375">
                  <c:v>26.22</c:v>
                </c:pt>
                <c:pt idx="376">
                  <c:v>26.2</c:v>
                </c:pt>
                <c:pt idx="377">
                  <c:v>26.23</c:v>
                </c:pt>
                <c:pt idx="378">
                  <c:v>26.2</c:v>
                </c:pt>
                <c:pt idx="379">
                  <c:v>26.16</c:v>
                </c:pt>
                <c:pt idx="380">
                  <c:v>26.13</c:v>
                </c:pt>
                <c:pt idx="381">
                  <c:v>26.1</c:v>
                </c:pt>
                <c:pt idx="382">
                  <c:v>26.08</c:v>
                </c:pt>
                <c:pt idx="383">
                  <c:v>26.05</c:v>
                </c:pt>
                <c:pt idx="384">
                  <c:v>26.09</c:v>
                </c:pt>
                <c:pt idx="385">
                  <c:v>26.08</c:v>
                </c:pt>
                <c:pt idx="386">
                  <c:v>26.05</c:v>
                </c:pt>
                <c:pt idx="387">
                  <c:v>26.04</c:v>
                </c:pt>
                <c:pt idx="388">
                  <c:v>26.06</c:v>
                </c:pt>
                <c:pt idx="389">
                  <c:v>26.03</c:v>
                </c:pt>
                <c:pt idx="390">
                  <c:v>26</c:v>
                </c:pt>
                <c:pt idx="391">
                  <c:v>25.97</c:v>
                </c:pt>
                <c:pt idx="392">
                  <c:v>26.11</c:v>
                </c:pt>
                <c:pt idx="393">
                  <c:v>26.09</c:v>
                </c:pt>
                <c:pt idx="394">
                  <c:v>26.11</c:v>
                </c:pt>
                <c:pt idx="395">
                  <c:v>26.08</c:v>
                </c:pt>
                <c:pt idx="396">
                  <c:v>26.08</c:v>
                </c:pt>
                <c:pt idx="397">
                  <c:v>26.09</c:v>
                </c:pt>
                <c:pt idx="398">
                  <c:v>26.18</c:v>
                </c:pt>
                <c:pt idx="399">
                  <c:v>26.19</c:v>
                </c:pt>
                <c:pt idx="400">
                  <c:v>26.16</c:v>
                </c:pt>
                <c:pt idx="401">
                  <c:v>26.13</c:v>
                </c:pt>
                <c:pt idx="402">
                  <c:v>26.17</c:v>
                </c:pt>
                <c:pt idx="403">
                  <c:v>26.36</c:v>
                </c:pt>
                <c:pt idx="404">
                  <c:v>26.37</c:v>
                </c:pt>
                <c:pt idx="405">
                  <c:v>26.47</c:v>
                </c:pt>
                <c:pt idx="406">
                  <c:v>26.47</c:v>
                </c:pt>
                <c:pt idx="407">
                  <c:v>26.44</c:v>
                </c:pt>
                <c:pt idx="408">
                  <c:v>26.41</c:v>
                </c:pt>
                <c:pt idx="409">
                  <c:v>26.41</c:v>
                </c:pt>
                <c:pt idx="410">
                  <c:v>26.38</c:v>
                </c:pt>
                <c:pt idx="411">
                  <c:v>26.37</c:v>
                </c:pt>
                <c:pt idx="412">
                  <c:v>26.39</c:v>
                </c:pt>
                <c:pt idx="413">
                  <c:v>26.36</c:v>
                </c:pt>
                <c:pt idx="414">
                  <c:v>26.33</c:v>
                </c:pt>
                <c:pt idx="415">
                  <c:v>26.3</c:v>
                </c:pt>
                <c:pt idx="416">
                  <c:v>26.27</c:v>
                </c:pt>
                <c:pt idx="417">
                  <c:v>26.25</c:v>
                </c:pt>
                <c:pt idx="418">
                  <c:v>26.22</c:v>
                </c:pt>
                <c:pt idx="419">
                  <c:v>26.19</c:v>
                </c:pt>
                <c:pt idx="420">
                  <c:v>26.16</c:v>
                </c:pt>
                <c:pt idx="421">
                  <c:v>26.14</c:v>
                </c:pt>
                <c:pt idx="422">
                  <c:v>26.15</c:v>
                </c:pt>
                <c:pt idx="423">
                  <c:v>26.12</c:v>
                </c:pt>
                <c:pt idx="424">
                  <c:v>26.1</c:v>
                </c:pt>
                <c:pt idx="425">
                  <c:v>26.11</c:v>
                </c:pt>
                <c:pt idx="426">
                  <c:v>26.1</c:v>
                </c:pt>
                <c:pt idx="427">
                  <c:v>26.1</c:v>
                </c:pt>
                <c:pt idx="428">
                  <c:v>26.13</c:v>
                </c:pt>
                <c:pt idx="429">
                  <c:v>26.1</c:v>
                </c:pt>
                <c:pt idx="430">
                  <c:v>26.12</c:v>
                </c:pt>
                <c:pt idx="431">
                  <c:v>26.1</c:v>
                </c:pt>
                <c:pt idx="432">
                  <c:v>26.16</c:v>
                </c:pt>
                <c:pt idx="433">
                  <c:v>26.16</c:v>
                </c:pt>
                <c:pt idx="434">
                  <c:v>26.13</c:v>
                </c:pt>
                <c:pt idx="435">
                  <c:v>26.1</c:v>
                </c:pt>
                <c:pt idx="436">
                  <c:v>26.09</c:v>
                </c:pt>
                <c:pt idx="437">
                  <c:v>26.07</c:v>
                </c:pt>
                <c:pt idx="438">
                  <c:v>26.05</c:v>
                </c:pt>
                <c:pt idx="439">
                  <c:v>26.04</c:v>
                </c:pt>
                <c:pt idx="440">
                  <c:v>26.02</c:v>
                </c:pt>
                <c:pt idx="441">
                  <c:v>26.09</c:v>
                </c:pt>
                <c:pt idx="442">
                  <c:v>26.07</c:v>
                </c:pt>
                <c:pt idx="443">
                  <c:v>26.16</c:v>
                </c:pt>
                <c:pt idx="444">
                  <c:v>26.17</c:v>
                </c:pt>
                <c:pt idx="445">
                  <c:v>26.14</c:v>
                </c:pt>
                <c:pt idx="446">
                  <c:v>26.16</c:v>
                </c:pt>
                <c:pt idx="447">
                  <c:v>26.14</c:v>
                </c:pt>
                <c:pt idx="448">
                  <c:v>26.17</c:v>
                </c:pt>
                <c:pt idx="449">
                  <c:v>26.16</c:v>
                </c:pt>
                <c:pt idx="450">
                  <c:v>26.19</c:v>
                </c:pt>
                <c:pt idx="451">
                  <c:v>26.16</c:v>
                </c:pt>
                <c:pt idx="452">
                  <c:v>26.13</c:v>
                </c:pt>
                <c:pt idx="453">
                  <c:v>26.1</c:v>
                </c:pt>
                <c:pt idx="454">
                  <c:v>26.07</c:v>
                </c:pt>
                <c:pt idx="455">
                  <c:v>26.05</c:v>
                </c:pt>
                <c:pt idx="456">
                  <c:v>26.07</c:v>
                </c:pt>
                <c:pt idx="457">
                  <c:v>26.05</c:v>
                </c:pt>
                <c:pt idx="458">
                  <c:v>26.09</c:v>
                </c:pt>
                <c:pt idx="459">
                  <c:v>26.12</c:v>
                </c:pt>
                <c:pt idx="460">
                  <c:v>26.11</c:v>
                </c:pt>
                <c:pt idx="461">
                  <c:v>26.11</c:v>
                </c:pt>
                <c:pt idx="462">
                  <c:v>26.11</c:v>
                </c:pt>
                <c:pt idx="463">
                  <c:v>26.11</c:v>
                </c:pt>
                <c:pt idx="464">
                  <c:v>26.09</c:v>
                </c:pt>
                <c:pt idx="465">
                  <c:v>26.06</c:v>
                </c:pt>
                <c:pt idx="466">
                  <c:v>26.04</c:v>
                </c:pt>
                <c:pt idx="467">
                  <c:v>26.01</c:v>
                </c:pt>
                <c:pt idx="468">
                  <c:v>25.98</c:v>
                </c:pt>
                <c:pt idx="469">
                  <c:v>25.97</c:v>
                </c:pt>
                <c:pt idx="470">
                  <c:v>25.94</c:v>
                </c:pt>
                <c:pt idx="471">
                  <c:v>25.91</c:v>
                </c:pt>
                <c:pt idx="472">
                  <c:v>25.91</c:v>
                </c:pt>
                <c:pt idx="473">
                  <c:v>25.96</c:v>
                </c:pt>
                <c:pt idx="474">
                  <c:v>25.93</c:v>
                </c:pt>
                <c:pt idx="475">
                  <c:v>25.94</c:v>
                </c:pt>
                <c:pt idx="476">
                  <c:v>25.94</c:v>
                </c:pt>
                <c:pt idx="477">
                  <c:v>25.91</c:v>
                </c:pt>
                <c:pt idx="478">
                  <c:v>25.89</c:v>
                </c:pt>
                <c:pt idx="479">
                  <c:v>25.88</c:v>
                </c:pt>
                <c:pt idx="480">
                  <c:v>25.87</c:v>
                </c:pt>
                <c:pt idx="481">
                  <c:v>25.89</c:v>
                </c:pt>
                <c:pt idx="482">
                  <c:v>25.87</c:v>
                </c:pt>
                <c:pt idx="483">
                  <c:v>25.84</c:v>
                </c:pt>
                <c:pt idx="484">
                  <c:v>25.82</c:v>
                </c:pt>
                <c:pt idx="485">
                  <c:v>25.8</c:v>
                </c:pt>
                <c:pt idx="486">
                  <c:v>25.77</c:v>
                </c:pt>
                <c:pt idx="487">
                  <c:v>25.8</c:v>
                </c:pt>
                <c:pt idx="488">
                  <c:v>25.89</c:v>
                </c:pt>
                <c:pt idx="489">
                  <c:v>25.91</c:v>
                </c:pt>
                <c:pt idx="490">
                  <c:v>26</c:v>
                </c:pt>
                <c:pt idx="491">
                  <c:v>25.98</c:v>
                </c:pt>
                <c:pt idx="492">
                  <c:v>25.96</c:v>
                </c:pt>
                <c:pt idx="493">
                  <c:v>25.93</c:v>
                </c:pt>
                <c:pt idx="494">
                  <c:v>25.95</c:v>
                </c:pt>
                <c:pt idx="495">
                  <c:v>25.95</c:v>
                </c:pt>
                <c:pt idx="496">
                  <c:v>25.93</c:v>
                </c:pt>
                <c:pt idx="497">
                  <c:v>25.92</c:v>
                </c:pt>
                <c:pt idx="498">
                  <c:v>25.9</c:v>
                </c:pt>
                <c:pt idx="499">
                  <c:v>25.89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A1-4D66-B2B6-6E1D32E1BBF0}"/>
            </c:ext>
          </c:extLst>
        </c:ser>
        <c:ser>
          <c:idx val="1"/>
          <c:order val="1"/>
          <c:tx>
            <c:strRef>
              <c:f>Sheet1!$F$1</c:f>
              <c:strCache>
                <c:ptCount val="1"/>
                <c:pt idx="0">
                  <c:v>Charge Sharing no Filtering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Sheet1!$A$2:$A$501</c:f>
              <c:numCache>
                <c:formatCode>General</c:formatCode>
                <c:ptCount val="5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Sheet1!$F$2:$F$501</c:f>
              <c:numCache>
                <c:formatCode>General</c:formatCode>
                <c:ptCount val="500"/>
                <c:pt idx="0">
                  <c:v>0</c:v>
                </c:pt>
                <c:pt idx="1">
                  <c:v>0</c:v>
                </c:pt>
                <c:pt idx="2">
                  <c:v>33.159999999999997</c:v>
                </c:pt>
                <c:pt idx="3">
                  <c:v>41.2</c:v>
                </c:pt>
                <c:pt idx="4">
                  <c:v>42.76</c:v>
                </c:pt>
                <c:pt idx="5">
                  <c:v>41.09</c:v>
                </c:pt>
                <c:pt idx="6">
                  <c:v>40.880000000000003</c:v>
                </c:pt>
                <c:pt idx="7">
                  <c:v>37.85</c:v>
                </c:pt>
                <c:pt idx="8">
                  <c:v>35.520000000000003</c:v>
                </c:pt>
                <c:pt idx="9">
                  <c:v>33.630000000000003</c:v>
                </c:pt>
                <c:pt idx="10">
                  <c:v>32.07</c:v>
                </c:pt>
                <c:pt idx="11">
                  <c:v>30.62</c:v>
                </c:pt>
                <c:pt idx="12">
                  <c:v>32</c:v>
                </c:pt>
                <c:pt idx="13">
                  <c:v>34.14</c:v>
                </c:pt>
                <c:pt idx="14">
                  <c:v>33.79</c:v>
                </c:pt>
                <c:pt idx="15">
                  <c:v>34.44</c:v>
                </c:pt>
                <c:pt idx="16">
                  <c:v>33.81</c:v>
                </c:pt>
                <c:pt idx="17">
                  <c:v>37.049999999999997</c:v>
                </c:pt>
                <c:pt idx="18">
                  <c:v>37.64</c:v>
                </c:pt>
                <c:pt idx="19">
                  <c:v>36.64</c:v>
                </c:pt>
                <c:pt idx="20">
                  <c:v>35.71</c:v>
                </c:pt>
                <c:pt idx="21">
                  <c:v>35.54</c:v>
                </c:pt>
                <c:pt idx="22">
                  <c:v>37.61</c:v>
                </c:pt>
                <c:pt idx="23">
                  <c:v>36.909999999999997</c:v>
                </c:pt>
                <c:pt idx="24">
                  <c:v>37.200000000000003</c:v>
                </c:pt>
                <c:pt idx="25">
                  <c:v>36.65</c:v>
                </c:pt>
                <c:pt idx="26">
                  <c:v>36.020000000000003</c:v>
                </c:pt>
                <c:pt idx="27">
                  <c:v>36.380000000000003</c:v>
                </c:pt>
                <c:pt idx="28">
                  <c:v>35.799999999999997</c:v>
                </c:pt>
                <c:pt idx="29">
                  <c:v>35.25</c:v>
                </c:pt>
                <c:pt idx="30">
                  <c:v>38.520000000000003</c:v>
                </c:pt>
                <c:pt idx="31">
                  <c:v>38.01</c:v>
                </c:pt>
                <c:pt idx="32">
                  <c:v>37.51</c:v>
                </c:pt>
                <c:pt idx="33">
                  <c:v>36.94</c:v>
                </c:pt>
                <c:pt idx="34">
                  <c:v>36.54</c:v>
                </c:pt>
                <c:pt idx="35">
                  <c:v>37.1</c:v>
                </c:pt>
                <c:pt idx="36">
                  <c:v>36.68</c:v>
                </c:pt>
                <c:pt idx="37">
                  <c:v>36.99</c:v>
                </c:pt>
                <c:pt idx="38">
                  <c:v>36.68</c:v>
                </c:pt>
                <c:pt idx="39">
                  <c:v>36.76</c:v>
                </c:pt>
                <c:pt idx="40">
                  <c:v>36.369999999999997</c:v>
                </c:pt>
                <c:pt idx="41">
                  <c:v>35.96</c:v>
                </c:pt>
                <c:pt idx="42">
                  <c:v>35.549999999999997</c:v>
                </c:pt>
                <c:pt idx="43">
                  <c:v>35.869999999999997</c:v>
                </c:pt>
                <c:pt idx="44">
                  <c:v>35.5</c:v>
                </c:pt>
                <c:pt idx="45">
                  <c:v>35.270000000000003</c:v>
                </c:pt>
                <c:pt idx="46">
                  <c:v>36.479999999999997</c:v>
                </c:pt>
                <c:pt idx="47">
                  <c:v>36.15</c:v>
                </c:pt>
                <c:pt idx="48">
                  <c:v>36.380000000000003</c:v>
                </c:pt>
                <c:pt idx="49">
                  <c:v>36.15</c:v>
                </c:pt>
                <c:pt idx="50">
                  <c:v>36.06</c:v>
                </c:pt>
                <c:pt idx="51">
                  <c:v>35.729999999999997</c:v>
                </c:pt>
                <c:pt idx="52">
                  <c:v>35.79</c:v>
                </c:pt>
                <c:pt idx="53">
                  <c:v>35.630000000000003</c:v>
                </c:pt>
                <c:pt idx="54">
                  <c:v>35.58</c:v>
                </c:pt>
                <c:pt idx="55">
                  <c:v>35.44</c:v>
                </c:pt>
                <c:pt idx="56">
                  <c:v>35.130000000000003</c:v>
                </c:pt>
                <c:pt idx="57">
                  <c:v>34.840000000000003</c:v>
                </c:pt>
                <c:pt idx="58">
                  <c:v>34.86</c:v>
                </c:pt>
                <c:pt idx="59">
                  <c:v>34.71</c:v>
                </c:pt>
                <c:pt idx="60">
                  <c:v>34.42</c:v>
                </c:pt>
                <c:pt idx="61">
                  <c:v>34.24</c:v>
                </c:pt>
                <c:pt idx="62">
                  <c:v>34.11</c:v>
                </c:pt>
                <c:pt idx="63">
                  <c:v>33.950000000000003</c:v>
                </c:pt>
                <c:pt idx="64">
                  <c:v>33.75</c:v>
                </c:pt>
                <c:pt idx="65">
                  <c:v>33.71</c:v>
                </c:pt>
                <c:pt idx="66">
                  <c:v>33.49</c:v>
                </c:pt>
                <c:pt idx="67">
                  <c:v>33.25</c:v>
                </c:pt>
                <c:pt idx="68">
                  <c:v>34.950000000000003</c:v>
                </c:pt>
                <c:pt idx="69">
                  <c:v>34.799999999999997</c:v>
                </c:pt>
                <c:pt idx="70">
                  <c:v>34.700000000000003</c:v>
                </c:pt>
                <c:pt idx="71">
                  <c:v>34.56</c:v>
                </c:pt>
                <c:pt idx="72">
                  <c:v>34.36</c:v>
                </c:pt>
                <c:pt idx="73">
                  <c:v>34.14</c:v>
                </c:pt>
                <c:pt idx="74">
                  <c:v>34.01</c:v>
                </c:pt>
                <c:pt idx="75">
                  <c:v>33.78</c:v>
                </c:pt>
                <c:pt idx="76">
                  <c:v>33.840000000000003</c:v>
                </c:pt>
                <c:pt idx="77">
                  <c:v>33.659999999999997</c:v>
                </c:pt>
                <c:pt idx="78">
                  <c:v>33.47</c:v>
                </c:pt>
                <c:pt idx="79">
                  <c:v>33.28</c:v>
                </c:pt>
                <c:pt idx="80">
                  <c:v>34.31</c:v>
                </c:pt>
                <c:pt idx="81">
                  <c:v>34.25</c:v>
                </c:pt>
                <c:pt idx="82">
                  <c:v>34.19</c:v>
                </c:pt>
                <c:pt idx="83">
                  <c:v>34.01</c:v>
                </c:pt>
                <c:pt idx="84">
                  <c:v>33.93</c:v>
                </c:pt>
                <c:pt idx="85">
                  <c:v>33.82</c:v>
                </c:pt>
                <c:pt idx="86">
                  <c:v>33.76</c:v>
                </c:pt>
                <c:pt idx="87">
                  <c:v>33.58</c:v>
                </c:pt>
                <c:pt idx="88">
                  <c:v>34.15</c:v>
                </c:pt>
                <c:pt idx="89">
                  <c:v>33.96</c:v>
                </c:pt>
                <c:pt idx="90">
                  <c:v>34.65</c:v>
                </c:pt>
                <c:pt idx="91">
                  <c:v>34.590000000000003</c:v>
                </c:pt>
                <c:pt idx="92">
                  <c:v>35.14</c:v>
                </c:pt>
                <c:pt idx="93">
                  <c:v>35.299999999999997</c:v>
                </c:pt>
                <c:pt idx="94">
                  <c:v>35.159999999999997</c:v>
                </c:pt>
                <c:pt idx="95">
                  <c:v>36.07</c:v>
                </c:pt>
                <c:pt idx="96">
                  <c:v>35.93</c:v>
                </c:pt>
                <c:pt idx="97">
                  <c:v>36.020000000000003</c:v>
                </c:pt>
                <c:pt idx="98">
                  <c:v>36.01</c:v>
                </c:pt>
                <c:pt idx="99">
                  <c:v>35.840000000000003</c:v>
                </c:pt>
                <c:pt idx="100">
                  <c:v>35.69</c:v>
                </c:pt>
                <c:pt idx="101">
                  <c:v>36.31</c:v>
                </c:pt>
                <c:pt idx="102">
                  <c:v>36.17</c:v>
                </c:pt>
                <c:pt idx="103">
                  <c:v>36.06</c:v>
                </c:pt>
                <c:pt idx="104">
                  <c:v>35.89</c:v>
                </c:pt>
                <c:pt idx="105">
                  <c:v>35.950000000000003</c:v>
                </c:pt>
                <c:pt idx="106">
                  <c:v>35.93</c:v>
                </c:pt>
                <c:pt idx="107">
                  <c:v>35.869999999999997</c:v>
                </c:pt>
                <c:pt idx="108">
                  <c:v>35.840000000000003</c:v>
                </c:pt>
                <c:pt idx="109">
                  <c:v>35.799999999999997</c:v>
                </c:pt>
                <c:pt idx="110">
                  <c:v>35.69</c:v>
                </c:pt>
                <c:pt idx="111">
                  <c:v>35.53</c:v>
                </c:pt>
                <c:pt idx="112">
                  <c:v>35.71</c:v>
                </c:pt>
                <c:pt idx="113">
                  <c:v>35.6</c:v>
                </c:pt>
                <c:pt idx="114">
                  <c:v>35.49</c:v>
                </c:pt>
                <c:pt idx="115">
                  <c:v>35.630000000000003</c:v>
                </c:pt>
                <c:pt idx="116">
                  <c:v>35.520000000000003</c:v>
                </c:pt>
                <c:pt idx="117">
                  <c:v>35.659999999999997</c:v>
                </c:pt>
                <c:pt idx="118">
                  <c:v>35.51</c:v>
                </c:pt>
                <c:pt idx="119">
                  <c:v>35.36</c:v>
                </c:pt>
                <c:pt idx="120">
                  <c:v>35.450000000000003</c:v>
                </c:pt>
                <c:pt idx="121">
                  <c:v>35.33</c:v>
                </c:pt>
                <c:pt idx="122">
                  <c:v>35.19</c:v>
                </c:pt>
                <c:pt idx="123">
                  <c:v>35.28</c:v>
                </c:pt>
                <c:pt idx="124">
                  <c:v>35.14</c:v>
                </c:pt>
                <c:pt idx="125">
                  <c:v>35</c:v>
                </c:pt>
                <c:pt idx="126">
                  <c:v>34.950000000000003</c:v>
                </c:pt>
                <c:pt idx="127">
                  <c:v>34.880000000000003</c:v>
                </c:pt>
                <c:pt idx="128">
                  <c:v>34.75</c:v>
                </c:pt>
                <c:pt idx="129">
                  <c:v>34.729999999999997</c:v>
                </c:pt>
                <c:pt idx="130">
                  <c:v>34.81</c:v>
                </c:pt>
                <c:pt idx="131">
                  <c:v>35.17</c:v>
                </c:pt>
                <c:pt idx="132">
                  <c:v>35.15</c:v>
                </c:pt>
                <c:pt idx="133">
                  <c:v>35.020000000000003</c:v>
                </c:pt>
                <c:pt idx="134">
                  <c:v>35.19</c:v>
                </c:pt>
                <c:pt idx="135">
                  <c:v>35.159999999999997</c:v>
                </c:pt>
                <c:pt idx="136">
                  <c:v>35.130000000000003</c:v>
                </c:pt>
                <c:pt idx="137">
                  <c:v>35.31</c:v>
                </c:pt>
                <c:pt idx="138">
                  <c:v>35.19</c:v>
                </c:pt>
                <c:pt idx="139">
                  <c:v>35.07</c:v>
                </c:pt>
                <c:pt idx="140">
                  <c:v>35.03</c:v>
                </c:pt>
                <c:pt idx="141">
                  <c:v>34.9</c:v>
                </c:pt>
                <c:pt idx="142">
                  <c:v>34.78</c:v>
                </c:pt>
                <c:pt idx="143">
                  <c:v>34.71</c:v>
                </c:pt>
                <c:pt idx="144">
                  <c:v>34.6</c:v>
                </c:pt>
                <c:pt idx="145">
                  <c:v>34.69</c:v>
                </c:pt>
                <c:pt idx="146">
                  <c:v>34.57</c:v>
                </c:pt>
                <c:pt idx="147">
                  <c:v>34.450000000000003</c:v>
                </c:pt>
                <c:pt idx="148">
                  <c:v>34.340000000000003</c:v>
                </c:pt>
                <c:pt idx="149">
                  <c:v>34.22</c:v>
                </c:pt>
                <c:pt idx="150">
                  <c:v>34.11</c:v>
                </c:pt>
                <c:pt idx="151">
                  <c:v>34.049999999999997</c:v>
                </c:pt>
                <c:pt idx="152">
                  <c:v>34.049999999999997</c:v>
                </c:pt>
                <c:pt idx="153">
                  <c:v>33.96</c:v>
                </c:pt>
                <c:pt idx="154">
                  <c:v>33.85</c:v>
                </c:pt>
                <c:pt idx="155">
                  <c:v>33.79</c:v>
                </c:pt>
                <c:pt idx="156">
                  <c:v>33.770000000000003</c:v>
                </c:pt>
                <c:pt idx="157">
                  <c:v>33.68</c:v>
                </c:pt>
                <c:pt idx="158">
                  <c:v>33.58</c:v>
                </c:pt>
                <c:pt idx="159">
                  <c:v>33.659999999999997</c:v>
                </c:pt>
                <c:pt idx="160">
                  <c:v>33.56</c:v>
                </c:pt>
                <c:pt idx="161">
                  <c:v>33.9</c:v>
                </c:pt>
                <c:pt idx="162">
                  <c:v>34</c:v>
                </c:pt>
                <c:pt idx="163">
                  <c:v>33.979999999999997</c:v>
                </c:pt>
                <c:pt idx="164">
                  <c:v>33.9</c:v>
                </c:pt>
                <c:pt idx="165">
                  <c:v>33.81</c:v>
                </c:pt>
                <c:pt idx="166">
                  <c:v>33.9</c:v>
                </c:pt>
                <c:pt idx="167">
                  <c:v>33.83</c:v>
                </c:pt>
                <c:pt idx="168">
                  <c:v>33.729999999999997</c:v>
                </c:pt>
                <c:pt idx="169">
                  <c:v>33.65</c:v>
                </c:pt>
                <c:pt idx="170">
                  <c:v>33.57</c:v>
                </c:pt>
                <c:pt idx="171">
                  <c:v>34.049999999999997</c:v>
                </c:pt>
                <c:pt idx="172">
                  <c:v>33.979999999999997</c:v>
                </c:pt>
                <c:pt idx="173">
                  <c:v>33.89</c:v>
                </c:pt>
                <c:pt idx="174">
                  <c:v>33.94</c:v>
                </c:pt>
                <c:pt idx="175">
                  <c:v>33.86</c:v>
                </c:pt>
                <c:pt idx="176">
                  <c:v>33.770000000000003</c:v>
                </c:pt>
                <c:pt idx="177">
                  <c:v>34.35</c:v>
                </c:pt>
                <c:pt idx="178">
                  <c:v>34.39</c:v>
                </c:pt>
                <c:pt idx="179">
                  <c:v>34.32</c:v>
                </c:pt>
                <c:pt idx="180">
                  <c:v>34.28</c:v>
                </c:pt>
                <c:pt idx="181">
                  <c:v>34.21</c:v>
                </c:pt>
                <c:pt idx="182">
                  <c:v>34.22</c:v>
                </c:pt>
                <c:pt idx="183">
                  <c:v>34.19</c:v>
                </c:pt>
                <c:pt idx="184">
                  <c:v>34.31</c:v>
                </c:pt>
                <c:pt idx="185">
                  <c:v>34.28</c:v>
                </c:pt>
                <c:pt idx="186">
                  <c:v>34.19</c:v>
                </c:pt>
                <c:pt idx="187">
                  <c:v>34.14</c:v>
                </c:pt>
                <c:pt idx="188">
                  <c:v>34.049999999999997</c:v>
                </c:pt>
                <c:pt idx="189">
                  <c:v>33.96</c:v>
                </c:pt>
                <c:pt idx="190">
                  <c:v>33.9</c:v>
                </c:pt>
                <c:pt idx="191">
                  <c:v>33.840000000000003</c:v>
                </c:pt>
                <c:pt idx="192">
                  <c:v>33.909999999999997</c:v>
                </c:pt>
                <c:pt idx="193">
                  <c:v>33.840000000000003</c:v>
                </c:pt>
                <c:pt idx="194">
                  <c:v>33.75</c:v>
                </c:pt>
                <c:pt idx="195">
                  <c:v>33.770000000000003</c:v>
                </c:pt>
                <c:pt idx="196">
                  <c:v>33.72</c:v>
                </c:pt>
                <c:pt idx="197">
                  <c:v>33.659999999999997</c:v>
                </c:pt>
                <c:pt idx="198">
                  <c:v>33.65</c:v>
                </c:pt>
                <c:pt idx="199">
                  <c:v>33.64</c:v>
                </c:pt>
                <c:pt idx="200">
                  <c:v>33.67</c:v>
                </c:pt>
                <c:pt idx="201">
                  <c:v>33.630000000000003</c:v>
                </c:pt>
                <c:pt idx="202">
                  <c:v>33.54</c:v>
                </c:pt>
                <c:pt idx="203">
                  <c:v>33.47</c:v>
                </c:pt>
                <c:pt idx="204">
                  <c:v>33.4</c:v>
                </c:pt>
                <c:pt idx="205">
                  <c:v>33.32</c:v>
                </c:pt>
                <c:pt idx="206">
                  <c:v>33.32</c:v>
                </c:pt>
                <c:pt idx="207">
                  <c:v>33.49</c:v>
                </c:pt>
                <c:pt idx="208">
                  <c:v>33.409999999999997</c:v>
                </c:pt>
                <c:pt idx="209">
                  <c:v>33.369999999999997</c:v>
                </c:pt>
                <c:pt idx="210">
                  <c:v>33.29</c:v>
                </c:pt>
                <c:pt idx="211">
                  <c:v>33.26</c:v>
                </c:pt>
                <c:pt idx="212">
                  <c:v>33.51</c:v>
                </c:pt>
                <c:pt idx="213">
                  <c:v>33.46</c:v>
                </c:pt>
                <c:pt idx="214">
                  <c:v>33.4</c:v>
                </c:pt>
                <c:pt idx="215">
                  <c:v>33.450000000000003</c:v>
                </c:pt>
                <c:pt idx="216">
                  <c:v>33.56</c:v>
                </c:pt>
                <c:pt idx="217">
                  <c:v>33.49</c:v>
                </c:pt>
                <c:pt idx="218">
                  <c:v>33.58</c:v>
                </c:pt>
                <c:pt idx="219">
                  <c:v>33.619999999999997</c:v>
                </c:pt>
                <c:pt idx="220">
                  <c:v>33.64</c:v>
                </c:pt>
                <c:pt idx="221">
                  <c:v>33.700000000000003</c:v>
                </c:pt>
                <c:pt idx="222">
                  <c:v>33.630000000000003</c:v>
                </c:pt>
                <c:pt idx="223">
                  <c:v>33.56</c:v>
                </c:pt>
                <c:pt idx="224">
                  <c:v>33.6</c:v>
                </c:pt>
                <c:pt idx="225">
                  <c:v>33.56</c:v>
                </c:pt>
                <c:pt idx="226">
                  <c:v>33.49</c:v>
                </c:pt>
                <c:pt idx="227">
                  <c:v>33.44</c:v>
                </c:pt>
                <c:pt idx="228">
                  <c:v>33.44</c:v>
                </c:pt>
                <c:pt idx="229">
                  <c:v>33.549999999999997</c:v>
                </c:pt>
                <c:pt idx="230">
                  <c:v>33.520000000000003</c:v>
                </c:pt>
                <c:pt idx="231">
                  <c:v>33.450000000000003</c:v>
                </c:pt>
                <c:pt idx="232">
                  <c:v>33.380000000000003</c:v>
                </c:pt>
                <c:pt idx="233">
                  <c:v>33.32</c:v>
                </c:pt>
                <c:pt idx="234">
                  <c:v>33.33</c:v>
                </c:pt>
                <c:pt idx="235">
                  <c:v>33.5</c:v>
                </c:pt>
                <c:pt idx="236">
                  <c:v>33.49</c:v>
                </c:pt>
                <c:pt idx="237">
                  <c:v>33.43</c:v>
                </c:pt>
                <c:pt idx="238">
                  <c:v>33.54</c:v>
                </c:pt>
                <c:pt idx="239">
                  <c:v>33.47</c:v>
                </c:pt>
                <c:pt idx="240">
                  <c:v>33.43</c:v>
                </c:pt>
                <c:pt idx="241">
                  <c:v>33.36</c:v>
                </c:pt>
                <c:pt idx="242">
                  <c:v>33.31</c:v>
                </c:pt>
                <c:pt idx="243">
                  <c:v>33.25</c:v>
                </c:pt>
                <c:pt idx="244">
                  <c:v>33.32</c:v>
                </c:pt>
                <c:pt idx="245">
                  <c:v>33.270000000000003</c:v>
                </c:pt>
                <c:pt idx="246">
                  <c:v>33.21</c:v>
                </c:pt>
                <c:pt idx="247">
                  <c:v>33.299999999999997</c:v>
                </c:pt>
                <c:pt idx="248">
                  <c:v>33.49</c:v>
                </c:pt>
                <c:pt idx="249">
                  <c:v>33.67</c:v>
                </c:pt>
                <c:pt idx="250">
                  <c:v>34.22</c:v>
                </c:pt>
                <c:pt idx="251">
                  <c:v>34.17</c:v>
                </c:pt>
                <c:pt idx="252">
                  <c:v>34.11</c:v>
                </c:pt>
                <c:pt idx="253">
                  <c:v>34.229999999999997</c:v>
                </c:pt>
                <c:pt idx="254">
                  <c:v>34.24</c:v>
                </c:pt>
                <c:pt idx="255">
                  <c:v>34.229999999999997</c:v>
                </c:pt>
                <c:pt idx="256">
                  <c:v>34.200000000000003</c:v>
                </c:pt>
                <c:pt idx="257">
                  <c:v>34.130000000000003</c:v>
                </c:pt>
                <c:pt idx="258">
                  <c:v>34.07</c:v>
                </c:pt>
                <c:pt idx="259">
                  <c:v>34.06</c:v>
                </c:pt>
                <c:pt idx="260">
                  <c:v>34</c:v>
                </c:pt>
                <c:pt idx="261">
                  <c:v>33.94</c:v>
                </c:pt>
                <c:pt idx="262">
                  <c:v>33.869999999999997</c:v>
                </c:pt>
                <c:pt idx="263">
                  <c:v>33.82</c:v>
                </c:pt>
                <c:pt idx="264">
                  <c:v>33.840000000000003</c:v>
                </c:pt>
                <c:pt idx="265">
                  <c:v>33.78</c:v>
                </c:pt>
                <c:pt idx="266">
                  <c:v>33.799999999999997</c:v>
                </c:pt>
                <c:pt idx="267">
                  <c:v>33.74</c:v>
                </c:pt>
                <c:pt idx="268">
                  <c:v>33.96</c:v>
                </c:pt>
                <c:pt idx="269">
                  <c:v>33.979999999999997</c:v>
                </c:pt>
                <c:pt idx="270">
                  <c:v>33.93</c:v>
                </c:pt>
                <c:pt idx="271">
                  <c:v>33.9</c:v>
                </c:pt>
                <c:pt idx="272">
                  <c:v>33.840000000000003</c:v>
                </c:pt>
                <c:pt idx="273">
                  <c:v>33.799999999999997</c:v>
                </c:pt>
                <c:pt idx="274">
                  <c:v>34.01</c:v>
                </c:pt>
                <c:pt idx="275">
                  <c:v>33.96</c:v>
                </c:pt>
                <c:pt idx="276">
                  <c:v>34.130000000000003</c:v>
                </c:pt>
                <c:pt idx="277">
                  <c:v>34.51</c:v>
                </c:pt>
                <c:pt idx="278">
                  <c:v>34.450000000000003</c:v>
                </c:pt>
                <c:pt idx="279">
                  <c:v>34.44</c:v>
                </c:pt>
                <c:pt idx="280">
                  <c:v>34.39</c:v>
                </c:pt>
                <c:pt idx="281">
                  <c:v>34.51</c:v>
                </c:pt>
                <c:pt idx="282">
                  <c:v>34.46</c:v>
                </c:pt>
                <c:pt idx="283">
                  <c:v>34.58</c:v>
                </c:pt>
                <c:pt idx="284">
                  <c:v>34.549999999999997</c:v>
                </c:pt>
                <c:pt idx="285">
                  <c:v>34.659999999999997</c:v>
                </c:pt>
                <c:pt idx="286">
                  <c:v>34.64</c:v>
                </c:pt>
                <c:pt idx="287">
                  <c:v>34.58</c:v>
                </c:pt>
                <c:pt idx="288">
                  <c:v>34.64</c:v>
                </c:pt>
                <c:pt idx="289">
                  <c:v>34.729999999999997</c:v>
                </c:pt>
                <c:pt idx="290">
                  <c:v>34.67</c:v>
                </c:pt>
                <c:pt idx="291">
                  <c:v>34.64</c:v>
                </c:pt>
                <c:pt idx="292">
                  <c:v>34.58</c:v>
                </c:pt>
                <c:pt idx="293">
                  <c:v>34.520000000000003</c:v>
                </c:pt>
                <c:pt idx="294">
                  <c:v>34.479999999999997</c:v>
                </c:pt>
                <c:pt idx="295">
                  <c:v>34.49</c:v>
                </c:pt>
                <c:pt idx="296">
                  <c:v>34.43</c:v>
                </c:pt>
                <c:pt idx="297">
                  <c:v>34.409999999999997</c:v>
                </c:pt>
                <c:pt idx="298">
                  <c:v>34.380000000000003</c:v>
                </c:pt>
                <c:pt idx="299">
                  <c:v>34.35</c:v>
                </c:pt>
                <c:pt idx="300">
                  <c:v>34.299999999999997</c:v>
                </c:pt>
                <c:pt idx="301">
                  <c:v>34.35</c:v>
                </c:pt>
                <c:pt idx="302">
                  <c:v>34.299999999999997</c:v>
                </c:pt>
                <c:pt idx="303">
                  <c:v>34.25</c:v>
                </c:pt>
                <c:pt idx="304">
                  <c:v>34.31</c:v>
                </c:pt>
                <c:pt idx="305">
                  <c:v>34.380000000000003</c:v>
                </c:pt>
                <c:pt idx="306">
                  <c:v>34.340000000000003</c:v>
                </c:pt>
                <c:pt idx="307">
                  <c:v>34.29</c:v>
                </c:pt>
                <c:pt idx="308">
                  <c:v>34.270000000000003</c:v>
                </c:pt>
                <c:pt idx="309">
                  <c:v>34.229999999999997</c:v>
                </c:pt>
                <c:pt idx="310">
                  <c:v>34.22</c:v>
                </c:pt>
                <c:pt idx="311">
                  <c:v>34.17</c:v>
                </c:pt>
                <c:pt idx="312">
                  <c:v>34.119999999999997</c:v>
                </c:pt>
                <c:pt idx="313">
                  <c:v>34.07</c:v>
                </c:pt>
                <c:pt idx="314">
                  <c:v>34.06</c:v>
                </c:pt>
                <c:pt idx="315">
                  <c:v>34.11</c:v>
                </c:pt>
                <c:pt idx="316">
                  <c:v>34.090000000000003</c:v>
                </c:pt>
                <c:pt idx="317">
                  <c:v>34.049999999999997</c:v>
                </c:pt>
                <c:pt idx="318">
                  <c:v>34</c:v>
                </c:pt>
                <c:pt idx="319">
                  <c:v>33.950000000000003</c:v>
                </c:pt>
                <c:pt idx="320">
                  <c:v>33.9</c:v>
                </c:pt>
                <c:pt idx="321">
                  <c:v>33.880000000000003</c:v>
                </c:pt>
                <c:pt idx="322">
                  <c:v>33.82</c:v>
                </c:pt>
                <c:pt idx="323">
                  <c:v>33.81</c:v>
                </c:pt>
                <c:pt idx="324">
                  <c:v>33.78</c:v>
                </c:pt>
                <c:pt idx="325">
                  <c:v>33.74</c:v>
                </c:pt>
                <c:pt idx="326">
                  <c:v>33.69</c:v>
                </c:pt>
                <c:pt idx="327">
                  <c:v>33.770000000000003</c:v>
                </c:pt>
                <c:pt idx="328">
                  <c:v>33.79</c:v>
                </c:pt>
                <c:pt idx="329">
                  <c:v>33.75</c:v>
                </c:pt>
                <c:pt idx="330">
                  <c:v>33.700000000000003</c:v>
                </c:pt>
                <c:pt idx="331">
                  <c:v>33.68</c:v>
                </c:pt>
                <c:pt idx="332">
                  <c:v>33.68</c:v>
                </c:pt>
                <c:pt idx="333">
                  <c:v>33.630000000000003</c:v>
                </c:pt>
                <c:pt idx="334">
                  <c:v>33.590000000000003</c:v>
                </c:pt>
                <c:pt idx="335">
                  <c:v>33.54</c:v>
                </c:pt>
                <c:pt idx="336">
                  <c:v>33.49</c:v>
                </c:pt>
                <c:pt idx="337">
                  <c:v>33.44</c:v>
                </c:pt>
                <c:pt idx="338">
                  <c:v>33.43</c:v>
                </c:pt>
                <c:pt idx="339">
                  <c:v>33.619999999999997</c:v>
                </c:pt>
                <c:pt idx="340">
                  <c:v>33.630000000000003</c:v>
                </c:pt>
                <c:pt idx="341">
                  <c:v>33.65</c:v>
                </c:pt>
                <c:pt idx="342">
                  <c:v>33.68</c:v>
                </c:pt>
                <c:pt idx="343">
                  <c:v>33.64</c:v>
                </c:pt>
                <c:pt idx="344">
                  <c:v>33.61</c:v>
                </c:pt>
                <c:pt idx="345">
                  <c:v>33.69</c:v>
                </c:pt>
                <c:pt idx="346">
                  <c:v>33.65</c:v>
                </c:pt>
                <c:pt idx="347">
                  <c:v>33.64</c:v>
                </c:pt>
                <c:pt idx="348">
                  <c:v>33.619999999999997</c:v>
                </c:pt>
                <c:pt idx="349">
                  <c:v>33.67</c:v>
                </c:pt>
                <c:pt idx="350">
                  <c:v>33.64</c:v>
                </c:pt>
                <c:pt idx="351">
                  <c:v>33.630000000000003</c:v>
                </c:pt>
                <c:pt idx="352">
                  <c:v>33.590000000000003</c:v>
                </c:pt>
                <c:pt idx="353">
                  <c:v>33.54</c:v>
                </c:pt>
                <c:pt idx="354">
                  <c:v>33.520000000000003</c:v>
                </c:pt>
                <c:pt idx="355">
                  <c:v>33.520000000000003</c:v>
                </c:pt>
                <c:pt idx="356">
                  <c:v>33.76</c:v>
                </c:pt>
                <c:pt idx="357">
                  <c:v>33.729999999999997</c:v>
                </c:pt>
                <c:pt idx="358">
                  <c:v>33.71</c:v>
                </c:pt>
                <c:pt idx="359">
                  <c:v>33.770000000000003</c:v>
                </c:pt>
                <c:pt idx="360">
                  <c:v>33.729999999999997</c:v>
                </c:pt>
                <c:pt idx="361">
                  <c:v>33.770000000000003</c:v>
                </c:pt>
                <c:pt idx="362">
                  <c:v>33.82</c:v>
                </c:pt>
                <c:pt idx="363">
                  <c:v>33.81</c:v>
                </c:pt>
                <c:pt idx="364">
                  <c:v>33.78</c:v>
                </c:pt>
                <c:pt idx="365">
                  <c:v>33.78</c:v>
                </c:pt>
                <c:pt idx="366">
                  <c:v>33.74</c:v>
                </c:pt>
                <c:pt idx="367">
                  <c:v>33.76</c:v>
                </c:pt>
                <c:pt idx="368">
                  <c:v>33.76</c:v>
                </c:pt>
                <c:pt idx="369">
                  <c:v>33.72</c:v>
                </c:pt>
                <c:pt idx="370">
                  <c:v>33.770000000000003</c:v>
                </c:pt>
                <c:pt idx="371">
                  <c:v>33.76</c:v>
                </c:pt>
                <c:pt idx="372">
                  <c:v>33.9</c:v>
                </c:pt>
                <c:pt idx="373">
                  <c:v>33.85</c:v>
                </c:pt>
                <c:pt idx="374">
                  <c:v>34.090000000000003</c:v>
                </c:pt>
                <c:pt idx="375">
                  <c:v>34.11</c:v>
                </c:pt>
                <c:pt idx="376">
                  <c:v>34.090000000000003</c:v>
                </c:pt>
                <c:pt idx="377">
                  <c:v>34.130000000000003</c:v>
                </c:pt>
                <c:pt idx="378">
                  <c:v>34.21</c:v>
                </c:pt>
                <c:pt idx="379">
                  <c:v>34.17</c:v>
                </c:pt>
                <c:pt idx="380">
                  <c:v>34.130000000000003</c:v>
                </c:pt>
                <c:pt idx="381">
                  <c:v>34.1</c:v>
                </c:pt>
                <c:pt idx="382">
                  <c:v>34.090000000000003</c:v>
                </c:pt>
                <c:pt idx="383">
                  <c:v>34.049999999999997</c:v>
                </c:pt>
                <c:pt idx="384">
                  <c:v>34.11</c:v>
                </c:pt>
                <c:pt idx="385">
                  <c:v>34.1</c:v>
                </c:pt>
                <c:pt idx="386">
                  <c:v>34.06</c:v>
                </c:pt>
                <c:pt idx="387">
                  <c:v>34.31</c:v>
                </c:pt>
                <c:pt idx="388">
                  <c:v>34.270000000000003</c:v>
                </c:pt>
                <c:pt idx="389">
                  <c:v>34.340000000000003</c:v>
                </c:pt>
                <c:pt idx="390">
                  <c:v>34.33</c:v>
                </c:pt>
                <c:pt idx="391">
                  <c:v>34.299999999999997</c:v>
                </c:pt>
                <c:pt idx="392">
                  <c:v>34.26</c:v>
                </c:pt>
                <c:pt idx="393">
                  <c:v>34.36</c:v>
                </c:pt>
                <c:pt idx="394">
                  <c:v>34.33</c:v>
                </c:pt>
                <c:pt idx="395">
                  <c:v>34.28</c:v>
                </c:pt>
                <c:pt idx="396">
                  <c:v>34.26</c:v>
                </c:pt>
                <c:pt idx="397">
                  <c:v>34.26</c:v>
                </c:pt>
                <c:pt idx="398">
                  <c:v>34.619999999999997</c:v>
                </c:pt>
                <c:pt idx="399">
                  <c:v>34.58</c:v>
                </c:pt>
                <c:pt idx="400">
                  <c:v>34.56</c:v>
                </c:pt>
                <c:pt idx="401">
                  <c:v>34.78</c:v>
                </c:pt>
                <c:pt idx="402">
                  <c:v>34.74</c:v>
                </c:pt>
                <c:pt idx="403">
                  <c:v>34.78</c:v>
                </c:pt>
                <c:pt idx="404">
                  <c:v>34.74</c:v>
                </c:pt>
                <c:pt idx="405">
                  <c:v>34.72</c:v>
                </c:pt>
                <c:pt idx="406">
                  <c:v>34.69</c:v>
                </c:pt>
                <c:pt idx="407">
                  <c:v>34.74</c:v>
                </c:pt>
                <c:pt idx="408">
                  <c:v>34.700000000000003</c:v>
                </c:pt>
                <c:pt idx="409">
                  <c:v>34.74</c:v>
                </c:pt>
                <c:pt idx="410">
                  <c:v>34.85</c:v>
                </c:pt>
                <c:pt idx="411">
                  <c:v>34.81</c:v>
                </c:pt>
                <c:pt idx="412">
                  <c:v>34.770000000000003</c:v>
                </c:pt>
                <c:pt idx="413">
                  <c:v>34.76</c:v>
                </c:pt>
                <c:pt idx="414">
                  <c:v>34.72</c:v>
                </c:pt>
                <c:pt idx="415">
                  <c:v>34.68</c:v>
                </c:pt>
                <c:pt idx="416">
                  <c:v>34.64</c:v>
                </c:pt>
                <c:pt idx="417">
                  <c:v>34.6</c:v>
                </c:pt>
                <c:pt idx="418">
                  <c:v>34.72</c:v>
                </c:pt>
                <c:pt idx="419">
                  <c:v>34.69</c:v>
                </c:pt>
                <c:pt idx="420">
                  <c:v>34.65</c:v>
                </c:pt>
                <c:pt idx="421">
                  <c:v>34.619999999999997</c:v>
                </c:pt>
                <c:pt idx="422">
                  <c:v>34.590000000000003</c:v>
                </c:pt>
                <c:pt idx="423">
                  <c:v>34.58</c:v>
                </c:pt>
                <c:pt idx="424">
                  <c:v>34.54</c:v>
                </c:pt>
                <c:pt idx="425">
                  <c:v>34.51</c:v>
                </c:pt>
                <c:pt idx="426">
                  <c:v>34.47</c:v>
                </c:pt>
                <c:pt idx="427">
                  <c:v>34.44</c:v>
                </c:pt>
                <c:pt idx="428">
                  <c:v>34.46</c:v>
                </c:pt>
                <c:pt idx="429">
                  <c:v>34.67</c:v>
                </c:pt>
                <c:pt idx="430">
                  <c:v>34.64</c:v>
                </c:pt>
                <c:pt idx="431">
                  <c:v>34.6</c:v>
                </c:pt>
                <c:pt idx="432">
                  <c:v>34.58</c:v>
                </c:pt>
                <c:pt idx="433">
                  <c:v>34.54</c:v>
                </c:pt>
                <c:pt idx="434">
                  <c:v>34.51</c:v>
                </c:pt>
                <c:pt idx="435">
                  <c:v>34.56</c:v>
                </c:pt>
                <c:pt idx="436">
                  <c:v>34.54</c:v>
                </c:pt>
                <c:pt idx="437">
                  <c:v>34.51</c:v>
                </c:pt>
                <c:pt idx="438">
                  <c:v>34.549999999999997</c:v>
                </c:pt>
                <c:pt idx="439">
                  <c:v>34.520000000000003</c:v>
                </c:pt>
                <c:pt idx="440">
                  <c:v>34.51</c:v>
                </c:pt>
                <c:pt idx="441">
                  <c:v>34.76</c:v>
                </c:pt>
                <c:pt idx="442">
                  <c:v>34.729999999999997</c:v>
                </c:pt>
                <c:pt idx="443">
                  <c:v>34.78</c:v>
                </c:pt>
                <c:pt idx="444">
                  <c:v>34.74</c:v>
                </c:pt>
                <c:pt idx="445">
                  <c:v>34.74</c:v>
                </c:pt>
                <c:pt idx="446">
                  <c:v>34.72</c:v>
                </c:pt>
                <c:pt idx="447">
                  <c:v>34.950000000000003</c:v>
                </c:pt>
                <c:pt idx="448">
                  <c:v>34.93</c:v>
                </c:pt>
                <c:pt idx="449">
                  <c:v>35.049999999999997</c:v>
                </c:pt>
                <c:pt idx="450">
                  <c:v>35.15</c:v>
                </c:pt>
                <c:pt idx="451">
                  <c:v>35.119999999999997</c:v>
                </c:pt>
                <c:pt idx="452">
                  <c:v>35.11</c:v>
                </c:pt>
                <c:pt idx="453">
                  <c:v>35.14</c:v>
                </c:pt>
                <c:pt idx="454">
                  <c:v>35.159999999999997</c:v>
                </c:pt>
                <c:pt idx="455">
                  <c:v>35.159999999999997</c:v>
                </c:pt>
                <c:pt idx="456">
                  <c:v>35.21</c:v>
                </c:pt>
                <c:pt idx="457">
                  <c:v>35.31</c:v>
                </c:pt>
                <c:pt idx="458">
                  <c:v>35.4</c:v>
                </c:pt>
                <c:pt idx="459">
                  <c:v>35.42</c:v>
                </c:pt>
                <c:pt idx="460">
                  <c:v>35.4</c:v>
                </c:pt>
                <c:pt idx="461">
                  <c:v>35.369999999999997</c:v>
                </c:pt>
                <c:pt idx="462">
                  <c:v>35.39</c:v>
                </c:pt>
                <c:pt idx="463">
                  <c:v>35.35</c:v>
                </c:pt>
                <c:pt idx="464">
                  <c:v>35.31</c:v>
                </c:pt>
                <c:pt idx="465">
                  <c:v>35.28</c:v>
                </c:pt>
                <c:pt idx="466">
                  <c:v>35.270000000000003</c:v>
                </c:pt>
                <c:pt idx="467">
                  <c:v>35.229999999999997</c:v>
                </c:pt>
                <c:pt idx="468">
                  <c:v>35.21</c:v>
                </c:pt>
                <c:pt idx="469">
                  <c:v>35.18</c:v>
                </c:pt>
                <c:pt idx="470">
                  <c:v>35.200000000000003</c:v>
                </c:pt>
                <c:pt idx="471">
                  <c:v>35.159999999999997</c:v>
                </c:pt>
                <c:pt idx="472">
                  <c:v>35.130000000000003</c:v>
                </c:pt>
                <c:pt idx="473">
                  <c:v>35.090000000000003</c:v>
                </c:pt>
                <c:pt idx="474">
                  <c:v>35.090000000000003</c:v>
                </c:pt>
                <c:pt idx="475">
                  <c:v>35.119999999999997</c:v>
                </c:pt>
                <c:pt idx="476">
                  <c:v>35.22</c:v>
                </c:pt>
                <c:pt idx="477">
                  <c:v>35.19</c:v>
                </c:pt>
                <c:pt idx="478">
                  <c:v>35.229999999999997</c:v>
                </c:pt>
                <c:pt idx="479">
                  <c:v>35.270000000000003</c:v>
                </c:pt>
                <c:pt idx="480">
                  <c:v>35.31</c:v>
                </c:pt>
                <c:pt idx="481">
                  <c:v>35.299999999999997</c:v>
                </c:pt>
                <c:pt idx="482">
                  <c:v>35.28</c:v>
                </c:pt>
                <c:pt idx="483">
                  <c:v>35.270000000000003</c:v>
                </c:pt>
                <c:pt idx="484">
                  <c:v>35.25</c:v>
                </c:pt>
                <c:pt idx="485">
                  <c:v>35.229999999999997</c:v>
                </c:pt>
                <c:pt idx="486">
                  <c:v>35.31</c:v>
                </c:pt>
                <c:pt idx="487">
                  <c:v>35.28</c:v>
                </c:pt>
                <c:pt idx="488">
                  <c:v>35.24</c:v>
                </c:pt>
                <c:pt idx="489">
                  <c:v>35.25</c:v>
                </c:pt>
                <c:pt idx="490">
                  <c:v>35.21</c:v>
                </c:pt>
                <c:pt idx="491">
                  <c:v>35.32</c:v>
                </c:pt>
                <c:pt idx="492">
                  <c:v>35.29</c:v>
                </c:pt>
                <c:pt idx="493">
                  <c:v>35.270000000000003</c:v>
                </c:pt>
                <c:pt idx="494">
                  <c:v>35.25</c:v>
                </c:pt>
                <c:pt idx="495">
                  <c:v>35.229999999999997</c:v>
                </c:pt>
                <c:pt idx="496">
                  <c:v>35.22</c:v>
                </c:pt>
                <c:pt idx="497">
                  <c:v>35.18</c:v>
                </c:pt>
                <c:pt idx="498">
                  <c:v>35.15</c:v>
                </c:pt>
                <c:pt idx="499">
                  <c:v>35.119999999999997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FA1-4D66-B2B6-6E1D32E1BBF0}"/>
            </c:ext>
          </c:extLst>
        </c:ser>
        <c:ser>
          <c:idx val="2"/>
          <c:order val="2"/>
          <c:tx>
            <c:strRef>
              <c:f>Sheet1!$K$1</c:f>
              <c:strCache>
                <c:ptCount val="1"/>
                <c:pt idx="0">
                  <c:v>Charge Sharing Filtering &gt;5Ke-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Sheet1!$A$2:$A$501</c:f>
              <c:numCache>
                <c:formatCode>General</c:formatCode>
                <c:ptCount val="5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</c:numCache>
            </c:numRef>
          </c:xVal>
          <c:yVal>
            <c:numRef>
              <c:f>Sheet1!$K$2:$K$501</c:f>
              <c:numCache>
                <c:formatCode>General</c:formatCode>
                <c:ptCount val="500"/>
                <c:pt idx="0">
                  <c:v>0</c:v>
                </c:pt>
                <c:pt idx="1">
                  <c:v>0</c:v>
                </c:pt>
                <c:pt idx="2">
                  <c:v>30.04</c:v>
                </c:pt>
                <c:pt idx="3">
                  <c:v>27.78</c:v>
                </c:pt>
                <c:pt idx="4">
                  <c:v>24.16</c:v>
                </c:pt>
                <c:pt idx="5">
                  <c:v>21.61</c:v>
                </c:pt>
                <c:pt idx="6">
                  <c:v>23.6</c:v>
                </c:pt>
                <c:pt idx="7">
                  <c:v>22.38</c:v>
                </c:pt>
                <c:pt idx="8">
                  <c:v>21.36</c:v>
                </c:pt>
                <c:pt idx="9">
                  <c:v>20.5</c:v>
                </c:pt>
                <c:pt idx="10">
                  <c:v>19.690000000000001</c:v>
                </c:pt>
                <c:pt idx="11">
                  <c:v>18.86</c:v>
                </c:pt>
                <c:pt idx="12">
                  <c:v>18.54</c:v>
                </c:pt>
                <c:pt idx="13">
                  <c:v>22.89</c:v>
                </c:pt>
                <c:pt idx="14">
                  <c:v>23.1</c:v>
                </c:pt>
                <c:pt idx="15">
                  <c:v>22.58</c:v>
                </c:pt>
                <c:pt idx="16">
                  <c:v>21.94</c:v>
                </c:pt>
                <c:pt idx="17">
                  <c:v>24.36</c:v>
                </c:pt>
                <c:pt idx="18">
                  <c:v>23.79</c:v>
                </c:pt>
                <c:pt idx="19">
                  <c:v>23.7</c:v>
                </c:pt>
                <c:pt idx="20">
                  <c:v>23.33</c:v>
                </c:pt>
                <c:pt idx="21">
                  <c:v>23.81</c:v>
                </c:pt>
                <c:pt idx="22">
                  <c:v>23.35</c:v>
                </c:pt>
                <c:pt idx="23">
                  <c:v>22.86</c:v>
                </c:pt>
                <c:pt idx="24">
                  <c:v>22.47</c:v>
                </c:pt>
                <c:pt idx="25">
                  <c:v>23.28</c:v>
                </c:pt>
                <c:pt idx="26">
                  <c:v>23.24</c:v>
                </c:pt>
                <c:pt idx="27">
                  <c:v>23.21</c:v>
                </c:pt>
                <c:pt idx="28">
                  <c:v>22.81</c:v>
                </c:pt>
                <c:pt idx="29">
                  <c:v>28.52</c:v>
                </c:pt>
                <c:pt idx="30">
                  <c:v>28.32</c:v>
                </c:pt>
                <c:pt idx="31">
                  <c:v>27.98</c:v>
                </c:pt>
                <c:pt idx="32">
                  <c:v>27.58</c:v>
                </c:pt>
                <c:pt idx="33">
                  <c:v>27.16</c:v>
                </c:pt>
                <c:pt idx="34">
                  <c:v>26.82</c:v>
                </c:pt>
                <c:pt idx="35">
                  <c:v>26.83</c:v>
                </c:pt>
                <c:pt idx="36">
                  <c:v>26.55</c:v>
                </c:pt>
                <c:pt idx="37">
                  <c:v>26.49</c:v>
                </c:pt>
                <c:pt idx="38">
                  <c:v>26.17</c:v>
                </c:pt>
                <c:pt idx="39">
                  <c:v>28.31</c:v>
                </c:pt>
                <c:pt idx="40">
                  <c:v>28.25</c:v>
                </c:pt>
                <c:pt idx="41">
                  <c:v>29.99</c:v>
                </c:pt>
                <c:pt idx="42">
                  <c:v>29.77</c:v>
                </c:pt>
                <c:pt idx="43">
                  <c:v>29.51</c:v>
                </c:pt>
                <c:pt idx="44">
                  <c:v>29.25</c:v>
                </c:pt>
                <c:pt idx="45">
                  <c:v>29.22</c:v>
                </c:pt>
                <c:pt idx="46">
                  <c:v>29.24</c:v>
                </c:pt>
                <c:pt idx="47">
                  <c:v>29.25</c:v>
                </c:pt>
                <c:pt idx="48">
                  <c:v>28.96</c:v>
                </c:pt>
                <c:pt idx="49">
                  <c:v>28.82</c:v>
                </c:pt>
                <c:pt idx="50">
                  <c:v>28.54</c:v>
                </c:pt>
                <c:pt idx="51">
                  <c:v>28.89</c:v>
                </c:pt>
                <c:pt idx="52">
                  <c:v>28.72</c:v>
                </c:pt>
                <c:pt idx="53">
                  <c:v>28.45</c:v>
                </c:pt>
                <c:pt idx="54">
                  <c:v>28.19</c:v>
                </c:pt>
                <c:pt idx="55">
                  <c:v>28.16</c:v>
                </c:pt>
                <c:pt idx="56">
                  <c:v>28.21</c:v>
                </c:pt>
                <c:pt idx="57">
                  <c:v>28.22</c:v>
                </c:pt>
                <c:pt idx="58">
                  <c:v>27.98</c:v>
                </c:pt>
                <c:pt idx="59">
                  <c:v>28.67</c:v>
                </c:pt>
                <c:pt idx="60">
                  <c:v>28.73</c:v>
                </c:pt>
                <c:pt idx="61">
                  <c:v>28.51</c:v>
                </c:pt>
                <c:pt idx="62">
                  <c:v>28.28</c:v>
                </c:pt>
                <c:pt idx="63">
                  <c:v>28.06</c:v>
                </c:pt>
                <c:pt idx="64">
                  <c:v>28.01</c:v>
                </c:pt>
                <c:pt idx="65">
                  <c:v>27.82</c:v>
                </c:pt>
                <c:pt idx="66">
                  <c:v>28.21</c:v>
                </c:pt>
                <c:pt idx="67">
                  <c:v>28</c:v>
                </c:pt>
                <c:pt idx="68">
                  <c:v>27.79</c:v>
                </c:pt>
                <c:pt idx="69">
                  <c:v>27.61</c:v>
                </c:pt>
                <c:pt idx="70">
                  <c:v>27.42</c:v>
                </c:pt>
                <c:pt idx="71">
                  <c:v>27.32</c:v>
                </c:pt>
                <c:pt idx="72">
                  <c:v>27.6</c:v>
                </c:pt>
                <c:pt idx="73">
                  <c:v>27.42</c:v>
                </c:pt>
                <c:pt idx="74">
                  <c:v>27.49</c:v>
                </c:pt>
                <c:pt idx="75">
                  <c:v>27.35</c:v>
                </c:pt>
                <c:pt idx="76">
                  <c:v>27.65</c:v>
                </c:pt>
                <c:pt idx="77">
                  <c:v>27.52</c:v>
                </c:pt>
                <c:pt idx="78">
                  <c:v>27.38</c:v>
                </c:pt>
                <c:pt idx="79">
                  <c:v>27.21</c:v>
                </c:pt>
                <c:pt idx="80">
                  <c:v>27.38</c:v>
                </c:pt>
                <c:pt idx="81">
                  <c:v>27.28</c:v>
                </c:pt>
                <c:pt idx="82">
                  <c:v>27.11</c:v>
                </c:pt>
                <c:pt idx="83">
                  <c:v>27</c:v>
                </c:pt>
                <c:pt idx="84">
                  <c:v>26.87</c:v>
                </c:pt>
                <c:pt idx="85">
                  <c:v>26.94</c:v>
                </c:pt>
                <c:pt idx="86">
                  <c:v>27.01</c:v>
                </c:pt>
                <c:pt idx="87">
                  <c:v>27</c:v>
                </c:pt>
                <c:pt idx="88">
                  <c:v>26.87</c:v>
                </c:pt>
                <c:pt idx="89">
                  <c:v>26.77</c:v>
                </c:pt>
                <c:pt idx="90">
                  <c:v>26.68</c:v>
                </c:pt>
                <c:pt idx="91">
                  <c:v>26.9</c:v>
                </c:pt>
                <c:pt idx="92">
                  <c:v>26.89</c:v>
                </c:pt>
                <c:pt idx="93">
                  <c:v>26.8</c:v>
                </c:pt>
                <c:pt idx="94">
                  <c:v>26.9</c:v>
                </c:pt>
                <c:pt idx="95">
                  <c:v>26.88</c:v>
                </c:pt>
                <c:pt idx="96">
                  <c:v>26.75</c:v>
                </c:pt>
                <c:pt idx="97">
                  <c:v>26.63</c:v>
                </c:pt>
                <c:pt idx="98">
                  <c:v>26.56</c:v>
                </c:pt>
                <c:pt idx="99">
                  <c:v>26.42</c:v>
                </c:pt>
                <c:pt idx="100">
                  <c:v>26.46</c:v>
                </c:pt>
                <c:pt idx="101">
                  <c:v>27.03</c:v>
                </c:pt>
                <c:pt idx="102">
                  <c:v>26.92</c:v>
                </c:pt>
                <c:pt idx="103">
                  <c:v>26.79</c:v>
                </c:pt>
                <c:pt idx="104">
                  <c:v>26.76</c:v>
                </c:pt>
                <c:pt idx="105">
                  <c:v>26.92</c:v>
                </c:pt>
                <c:pt idx="106">
                  <c:v>27.17</c:v>
                </c:pt>
                <c:pt idx="107">
                  <c:v>27.05</c:v>
                </c:pt>
                <c:pt idx="108">
                  <c:v>26.93</c:v>
                </c:pt>
                <c:pt idx="109">
                  <c:v>26.88</c:v>
                </c:pt>
                <c:pt idx="110">
                  <c:v>26.76</c:v>
                </c:pt>
                <c:pt idx="111">
                  <c:v>26.85</c:v>
                </c:pt>
                <c:pt idx="112">
                  <c:v>26.73</c:v>
                </c:pt>
                <c:pt idx="113">
                  <c:v>26.62</c:v>
                </c:pt>
                <c:pt idx="114">
                  <c:v>26.53</c:v>
                </c:pt>
                <c:pt idx="115">
                  <c:v>26.99</c:v>
                </c:pt>
                <c:pt idx="116">
                  <c:v>26.88</c:v>
                </c:pt>
                <c:pt idx="117">
                  <c:v>26.77</c:v>
                </c:pt>
                <c:pt idx="118">
                  <c:v>26.69</c:v>
                </c:pt>
                <c:pt idx="119">
                  <c:v>26.59</c:v>
                </c:pt>
                <c:pt idx="120">
                  <c:v>26.53</c:v>
                </c:pt>
                <c:pt idx="121">
                  <c:v>27.11</c:v>
                </c:pt>
                <c:pt idx="122">
                  <c:v>27</c:v>
                </c:pt>
                <c:pt idx="123">
                  <c:v>27.4</c:v>
                </c:pt>
                <c:pt idx="124">
                  <c:v>27.39</c:v>
                </c:pt>
                <c:pt idx="125">
                  <c:v>27.28</c:v>
                </c:pt>
                <c:pt idx="126">
                  <c:v>27.18</c:v>
                </c:pt>
                <c:pt idx="127">
                  <c:v>27.21</c:v>
                </c:pt>
                <c:pt idx="128">
                  <c:v>27.11</c:v>
                </c:pt>
                <c:pt idx="129">
                  <c:v>27.01</c:v>
                </c:pt>
                <c:pt idx="130">
                  <c:v>26.91</c:v>
                </c:pt>
                <c:pt idx="131">
                  <c:v>26.81</c:v>
                </c:pt>
                <c:pt idx="132">
                  <c:v>26.72</c:v>
                </c:pt>
                <c:pt idx="133">
                  <c:v>26.67</c:v>
                </c:pt>
                <c:pt idx="134">
                  <c:v>27.24</c:v>
                </c:pt>
                <c:pt idx="135">
                  <c:v>27.15</c:v>
                </c:pt>
                <c:pt idx="136">
                  <c:v>27.2</c:v>
                </c:pt>
                <c:pt idx="137">
                  <c:v>27.14</c:v>
                </c:pt>
                <c:pt idx="138">
                  <c:v>27.49</c:v>
                </c:pt>
                <c:pt idx="139">
                  <c:v>27.46</c:v>
                </c:pt>
                <c:pt idx="140">
                  <c:v>27.48</c:v>
                </c:pt>
                <c:pt idx="141">
                  <c:v>27.39</c:v>
                </c:pt>
                <c:pt idx="142">
                  <c:v>27.29</c:v>
                </c:pt>
                <c:pt idx="143">
                  <c:v>27.19</c:v>
                </c:pt>
                <c:pt idx="144">
                  <c:v>27.27</c:v>
                </c:pt>
                <c:pt idx="145">
                  <c:v>27.28</c:v>
                </c:pt>
                <c:pt idx="146">
                  <c:v>27.25</c:v>
                </c:pt>
                <c:pt idx="147">
                  <c:v>27.45</c:v>
                </c:pt>
                <c:pt idx="148">
                  <c:v>27.35</c:v>
                </c:pt>
                <c:pt idx="149">
                  <c:v>27.28</c:v>
                </c:pt>
                <c:pt idx="150">
                  <c:v>27.33</c:v>
                </c:pt>
                <c:pt idx="151">
                  <c:v>27.27</c:v>
                </c:pt>
                <c:pt idx="152">
                  <c:v>27.4</c:v>
                </c:pt>
                <c:pt idx="153">
                  <c:v>27.35</c:v>
                </c:pt>
                <c:pt idx="154">
                  <c:v>27.27</c:v>
                </c:pt>
                <c:pt idx="155">
                  <c:v>27.2</c:v>
                </c:pt>
                <c:pt idx="156">
                  <c:v>27.17</c:v>
                </c:pt>
                <c:pt idx="157">
                  <c:v>27.16</c:v>
                </c:pt>
                <c:pt idx="158">
                  <c:v>27.09</c:v>
                </c:pt>
                <c:pt idx="159">
                  <c:v>27</c:v>
                </c:pt>
                <c:pt idx="160">
                  <c:v>27.23</c:v>
                </c:pt>
                <c:pt idx="161">
                  <c:v>27.32</c:v>
                </c:pt>
                <c:pt idx="162">
                  <c:v>27.26</c:v>
                </c:pt>
                <c:pt idx="163">
                  <c:v>27.21</c:v>
                </c:pt>
                <c:pt idx="164">
                  <c:v>27.13</c:v>
                </c:pt>
                <c:pt idx="165">
                  <c:v>27.05</c:v>
                </c:pt>
                <c:pt idx="166">
                  <c:v>27.13</c:v>
                </c:pt>
                <c:pt idx="167">
                  <c:v>27.26</c:v>
                </c:pt>
                <c:pt idx="168">
                  <c:v>27.36</c:v>
                </c:pt>
                <c:pt idx="169">
                  <c:v>27.3</c:v>
                </c:pt>
                <c:pt idx="170">
                  <c:v>27.28</c:v>
                </c:pt>
                <c:pt idx="171">
                  <c:v>27.3</c:v>
                </c:pt>
                <c:pt idx="172">
                  <c:v>27.29</c:v>
                </c:pt>
                <c:pt idx="173">
                  <c:v>27.23</c:v>
                </c:pt>
                <c:pt idx="174">
                  <c:v>27.22</c:v>
                </c:pt>
                <c:pt idx="175">
                  <c:v>27.29</c:v>
                </c:pt>
                <c:pt idx="176">
                  <c:v>27.3</c:v>
                </c:pt>
                <c:pt idx="177">
                  <c:v>27.22</c:v>
                </c:pt>
                <c:pt idx="178">
                  <c:v>27.37</c:v>
                </c:pt>
                <c:pt idx="179">
                  <c:v>27.36</c:v>
                </c:pt>
                <c:pt idx="180">
                  <c:v>27.33</c:v>
                </c:pt>
                <c:pt idx="181">
                  <c:v>27.42</c:v>
                </c:pt>
                <c:pt idx="182">
                  <c:v>27.59</c:v>
                </c:pt>
                <c:pt idx="183">
                  <c:v>27.67</c:v>
                </c:pt>
                <c:pt idx="184">
                  <c:v>27.67</c:v>
                </c:pt>
                <c:pt idx="185">
                  <c:v>27.79</c:v>
                </c:pt>
                <c:pt idx="186">
                  <c:v>28.05</c:v>
                </c:pt>
                <c:pt idx="187">
                  <c:v>27.99</c:v>
                </c:pt>
                <c:pt idx="188">
                  <c:v>27.91</c:v>
                </c:pt>
                <c:pt idx="189">
                  <c:v>27.91</c:v>
                </c:pt>
                <c:pt idx="190">
                  <c:v>27.92</c:v>
                </c:pt>
                <c:pt idx="191">
                  <c:v>27.86</c:v>
                </c:pt>
                <c:pt idx="192">
                  <c:v>27.88</c:v>
                </c:pt>
                <c:pt idx="193">
                  <c:v>27.84</c:v>
                </c:pt>
                <c:pt idx="194">
                  <c:v>27.77</c:v>
                </c:pt>
                <c:pt idx="195">
                  <c:v>27.77</c:v>
                </c:pt>
                <c:pt idx="196">
                  <c:v>27.71</c:v>
                </c:pt>
                <c:pt idx="197">
                  <c:v>28.34</c:v>
                </c:pt>
                <c:pt idx="198">
                  <c:v>28.27</c:v>
                </c:pt>
                <c:pt idx="199">
                  <c:v>28.4</c:v>
                </c:pt>
                <c:pt idx="200">
                  <c:v>28.37</c:v>
                </c:pt>
                <c:pt idx="201">
                  <c:v>28.3</c:v>
                </c:pt>
                <c:pt idx="202">
                  <c:v>28.45</c:v>
                </c:pt>
                <c:pt idx="203">
                  <c:v>28.39</c:v>
                </c:pt>
                <c:pt idx="204">
                  <c:v>28.37</c:v>
                </c:pt>
                <c:pt idx="205">
                  <c:v>28.3</c:v>
                </c:pt>
                <c:pt idx="206">
                  <c:v>28.24</c:v>
                </c:pt>
                <c:pt idx="207">
                  <c:v>28.25</c:v>
                </c:pt>
                <c:pt idx="208">
                  <c:v>28.21</c:v>
                </c:pt>
                <c:pt idx="209">
                  <c:v>28.14</c:v>
                </c:pt>
                <c:pt idx="210">
                  <c:v>28.21</c:v>
                </c:pt>
                <c:pt idx="211">
                  <c:v>28.19</c:v>
                </c:pt>
                <c:pt idx="212">
                  <c:v>28.12</c:v>
                </c:pt>
                <c:pt idx="213">
                  <c:v>28.1</c:v>
                </c:pt>
                <c:pt idx="214">
                  <c:v>28.03</c:v>
                </c:pt>
                <c:pt idx="215">
                  <c:v>27.99</c:v>
                </c:pt>
                <c:pt idx="216">
                  <c:v>28.17</c:v>
                </c:pt>
                <c:pt idx="217">
                  <c:v>28.22</c:v>
                </c:pt>
                <c:pt idx="218">
                  <c:v>28.18</c:v>
                </c:pt>
                <c:pt idx="219">
                  <c:v>28.18</c:v>
                </c:pt>
                <c:pt idx="220">
                  <c:v>28.2</c:v>
                </c:pt>
                <c:pt idx="221">
                  <c:v>28.49</c:v>
                </c:pt>
                <c:pt idx="222">
                  <c:v>28.49</c:v>
                </c:pt>
                <c:pt idx="223">
                  <c:v>28.45</c:v>
                </c:pt>
                <c:pt idx="224">
                  <c:v>28.4</c:v>
                </c:pt>
                <c:pt idx="225">
                  <c:v>28.39</c:v>
                </c:pt>
                <c:pt idx="226">
                  <c:v>28.34</c:v>
                </c:pt>
                <c:pt idx="227">
                  <c:v>28.43</c:v>
                </c:pt>
                <c:pt idx="228">
                  <c:v>28.39</c:v>
                </c:pt>
                <c:pt idx="229">
                  <c:v>28.33</c:v>
                </c:pt>
                <c:pt idx="230">
                  <c:v>28.34</c:v>
                </c:pt>
                <c:pt idx="231">
                  <c:v>28.31</c:v>
                </c:pt>
                <c:pt idx="232">
                  <c:v>28.32</c:v>
                </c:pt>
                <c:pt idx="233">
                  <c:v>28.31</c:v>
                </c:pt>
                <c:pt idx="234">
                  <c:v>28.33</c:v>
                </c:pt>
                <c:pt idx="235">
                  <c:v>28.29</c:v>
                </c:pt>
                <c:pt idx="236">
                  <c:v>28.27</c:v>
                </c:pt>
                <c:pt idx="237">
                  <c:v>28.5</c:v>
                </c:pt>
                <c:pt idx="238">
                  <c:v>28.44</c:v>
                </c:pt>
                <c:pt idx="239">
                  <c:v>28.38</c:v>
                </c:pt>
                <c:pt idx="240">
                  <c:v>28.39</c:v>
                </c:pt>
                <c:pt idx="241">
                  <c:v>28.4</c:v>
                </c:pt>
                <c:pt idx="242">
                  <c:v>28.35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FA1-4D66-B2B6-6E1D32E1BB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0850896"/>
        <c:axId val="720851224"/>
      </c:scatterChart>
      <c:valAx>
        <c:axId val="720850896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Events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720851224"/>
        <c:crosses val="autoZero"/>
        <c:crossBetween val="midCat"/>
      </c:valAx>
      <c:valAx>
        <c:axId val="720851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[ps rms]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720850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42732953698402"/>
          <c:y val="0.64978027132787719"/>
          <c:w val="0.48660789333848598"/>
          <c:h val="0.11924045476428545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solidFill>
      <a:sysClr val="window" lastClr="FFFFFF"/>
    </a:solidFill>
    <a:ln w="9525" cap="flat" cmpd="sng" algn="ctr">
      <a:noFill/>
      <a:round/>
    </a:ln>
    <a:effectLst/>
  </c:spPr>
  <c:txPr>
    <a:bodyPr/>
    <a:lstStyle/>
    <a:p>
      <a:pPr>
        <a:defRPr b="1"/>
      </a:pPr>
      <a:endParaRPr lang="en-FR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6990449723196371E-2"/>
          <c:y val="1.6249236305601881E-2"/>
          <c:w val="0.90111412544020231"/>
          <c:h val="0.8992298689737329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Charge Sharing Qin (10Ke-)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Sheet2!$A$2:$A$52</c:f>
              <c:numCache>
                <c:formatCode>General</c:formatCode>
                <c:ptCount val="5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</c:numCache>
            </c:numRef>
          </c:xVal>
          <c:yVal>
            <c:numRef>
              <c:f>Sheet2!$B$2:$B$52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2</c:v>
                </c:pt>
                <c:pt idx="41">
                  <c:v>78</c:v>
                </c:pt>
                <c:pt idx="42">
                  <c:v>329</c:v>
                </c:pt>
                <c:pt idx="43">
                  <c:v>90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52A-4555-A745-4D3D4626E5B5}"/>
            </c:ext>
          </c:extLst>
        </c:ser>
        <c:ser>
          <c:idx val="1"/>
          <c:order val="1"/>
          <c:tx>
            <c:strRef>
              <c:f>Sheet1!$F$1</c:f>
              <c:strCache>
                <c:ptCount val="1"/>
                <c:pt idx="0">
                  <c:v>Charge Sharing no Filtering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Sheet3!$A$2:$A$52</c:f>
              <c:numCache>
                <c:formatCode>General</c:formatCode>
                <c:ptCount val="5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</c:numCache>
            </c:numRef>
          </c:xVal>
          <c:yVal>
            <c:numRef>
              <c:f>Sheet3!$B$2:$B$52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5</c:v>
                </c:pt>
                <c:pt idx="13">
                  <c:v>6</c:v>
                </c:pt>
                <c:pt idx="14">
                  <c:v>22</c:v>
                </c:pt>
                <c:pt idx="15">
                  <c:v>32</c:v>
                </c:pt>
                <c:pt idx="16">
                  <c:v>26</c:v>
                </c:pt>
                <c:pt idx="17">
                  <c:v>31</c:v>
                </c:pt>
                <c:pt idx="18">
                  <c:v>36</c:v>
                </c:pt>
                <c:pt idx="19">
                  <c:v>27</c:v>
                </c:pt>
                <c:pt idx="20">
                  <c:v>17</c:v>
                </c:pt>
                <c:pt idx="21">
                  <c:v>24</c:v>
                </c:pt>
                <c:pt idx="22">
                  <c:v>13</c:v>
                </c:pt>
                <c:pt idx="23">
                  <c:v>16</c:v>
                </c:pt>
                <c:pt idx="24">
                  <c:v>18</c:v>
                </c:pt>
                <c:pt idx="25">
                  <c:v>16</c:v>
                </c:pt>
                <c:pt idx="26">
                  <c:v>14</c:v>
                </c:pt>
                <c:pt idx="27">
                  <c:v>18</c:v>
                </c:pt>
                <c:pt idx="28">
                  <c:v>13</c:v>
                </c:pt>
                <c:pt idx="29">
                  <c:v>10</c:v>
                </c:pt>
                <c:pt idx="30">
                  <c:v>12</c:v>
                </c:pt>
                <c:pt idx="31">
                  <c:v>11</c:v>
                </c:pt>
                <c:pt idx="32">
                  <c:v>11</c:v>
                </c:pt>
                <c:pt idx="33">
                  <c:v>8</c:v>
                </c:pt>
                <c:pt idx="34">
                  <c:v>8</c:v>
                </c:pt>
                <c:pt idx="35">
                  <c:v>10</c:v>
                </c:pt>
                <c:pt idx="36">
                  <c:v>6</c:v>
                </c:pt>
                <c:pt idx="37">
                  <c:v>7</c:v>
                </c:pt>
                <c:pt idx="38">
                  <c:v>10</c:v>
                </c:pt>
                <c:pt idx="39">
                  <c:v>8</c:v>
                </c:pt>
                <c:pt idx="40">
                  <c:v>13</c:v>
                </c:pt>
                <c:pt idx="41">
                  <c:v>13</c:v>
                </c:pt>
                <c:pt idx="42">
                  <c:v>31</c:v>
                </c:pt>
                <c:pt idx="43">
                  <c:v>8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52A-4555-A745-4D3D4626E5B5}"/>
            </c:ext>
          </c:extLst>
        </c:ser>
        <c:ser>
          <c:idx val="2"/>
          <c:order val="2"/>
          <c:tx>
            <c:v>Charge Sharing Filtering &gt;5Ke-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Sheet5!$A$2:$A$52</c:f>
              <c:numCache>
                <c:formatCode>General</c:formatCode>
                <c:ptCount val="5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</c:numCache>
            </c:numRef>
          </c:xVal>
          <c:yVal>
            <c:numRef>
              <c:f>Sheet5!$B$2:$B$52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16</c:v>
                </c:pt>
                <c:pt idx="25">
                  <c:v>16</c:v>
                </c:pt>
                <c:pt idx="26">
                  <c:v>14</c:v>
                </c:pt>
                <c:pt idx="27">
                  <c:v>18</c:v>
                </c:pt>
                <c:pt idx="28">
                  <c:v>13</c:v>
                </c:pt>
                <c:pt idx="29">
                  <c:v>10</c:v>
                </c:pt>
                <c:pt idx="30">
                  <c:v>12</c:v>
                </c:pt>
                <c:pt idx="31">
                  <c:v>11</c:v>
                </c:pt>
                <c:pt idx="32">
                  <c:v>11</c:v>
                </c:pt>
                <c:pt idx="33">
                  <c:v>8</c:v>
                </c:pt>
                <c:pt idx="34">
                  <c:v>8</c:v>
                </c:pt>
                <c:pt idx="35">
                  <c:v>10</c:v>
                </c:pt>
                <c:pt idx="36">
                  <c:v>6</c:v>
                </c:pt>
                <c:pt idx="37">
                  <c:v>7</c:v>
                </c:pt>
                <c:pt idx="38">
                  <c:v>10</c:v>
                </c:pt>
                <c:pt idx="39">
                  <c:v>8</c:v>
                </c:pt>
                <c:pt idx="40">
                  <c:v>13</c:v>
                </c:pt>
                <c:pt idx="41">
                  <c:v>13</c:v>
                </c:pt>
                <c:pt idx="42">
                  <c:v>31</c:v>
                </c:pt>
                <c:pt idx="43">
                  <c:v>8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52A-4555-A745-4D3D4626E5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0850896"/>
        <c:axId val="720851224"/>
      </c:scatterChart>
      <c:valAx>
        <c:axId val="720850896"/>
        <c:scaling>
          <c:orientation val="minMax"/>
          <c:max val="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720851224"/>
        <c:crosses val="autoZero"/>
        <c:crossBetween val="midCat"/>
        <c:majorUnit val="5"/>
      </c:valAx>
      <c:valAx>
        <c:axId val="720851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720850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234992085754087"/>
          <c:y val="0.43664311436737113"/>
          <c:w val="0.45981723560949644"/>
          <c:h val="0.15404033860145283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solidFill>
      <a:sysClr val="window" lastClr="FFFFFF"/>
    </a:solidFill>
    <a:ln w="9525" cap="flat" cmpd="sng" algn="ctr">
      <a:noFill/>
      <a:round/>
    </a:ln>
    <a:effectLst/>
  </c:spPr>
  <c:txPr>
    <a:bodyPr/>
    <a:lstStyle/>
    <a:p>
      <a:pPr>
        <a:defRPr sz="1000" b="1"/>
      </a:pPr>
      <a:endParaRPr lang="en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Δ</a:t>
            </a:r>
            <a:r>
              <a:rPr lang="en-US" dirty="0"/>
              <a:t>(measured-ideal)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title>
    <c:autoTitleDeleted val="0"/>
    <c:plotArea>
      <c:layout>
        <c:manualLayout>
          <c:layoutTarget val="inner"/>
          <c:xMode val="edge"/>
          <c:yMode val="edge"/>
          <c:x val="7.2325411315464383E-2"/>
          <c:y val="0.12775322906374628"/>
          <c:w val="0.89368337050165614"/>
          <c:h val="0.7273406343454875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Sheet3!$Q$22</c:f>
              <c:strCache>
                <c:ptCount val="1"/>
                <c:pt idx="0">
                  <c:v>25.5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Sheet3!$Q$23:$Q$38</c:f>
              <c:numCache>
                <c:formatCode>General</c:formatCode>
                <c:ptCount val="16"/>
                <c:pt idx="0">
                  <c:v>-2.1099999999999999E-3</c:v>
                </c:pt>
                <c:pt idx="1">
                  <c:v>-4.7080000000000004E-3</c:v>
                </c:pt>
                <c:pt idx="2">
                  <c:v>-2.441E-3</c:v>
                </c:pt>
                <c:pt idx="3">
                  <c:v>-5.0400000000000002E-3</c:v>
                </c:pt>
                <c:pt idx="4">
                  <c:v>-2.7729999999999999E-3</c:v>
                </c:pt>
                <c:pt idx="5">
                  <c:v>-5.3709999999999999E-3</c:v>
                </c:pt>
                <c:pt idx="6">
                  <c:v>-3.104E-3</c:v>
                </c:pt>
                <c:pt idx="7">
                  <c:v>-5.7029999999999997E-3</c:v>
                </c:pt>
                <c:pt idx="8">
                  <c:v>-3.4359999999999998E-3</c:v>
                </c:pt>
                <c:pt idx="9">
                  <c:v>-6.0340000000000003E-3</c:v>
                </c:pt>
                <c:pt idx="10">
                  <c:v>-3.7669999999999999E-3</c:v>
                </c:pt>
                <c:pt idx="11">
                  <c:v>-6.3660000000000001E-3</c:v>
                </c:pt>
                <c:pt idx="12">
                  <c:v>-4.0990000000000002E-3</c:v>
                </c:pt>
                <c:pt idx="13">
                  <c:v>-6.6969999999999998E-3</c:v>
                </c:pt>
                <c:pt idx="14">
                  <c:v>-4.4299999999999999E-3</c:v>
                </c:pt>
                <c:pt idx="15">
                  <c:v>-7.0289999999999997E-3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4F-4BA4-B332-9366E15CACFA}"/>
            </c:ext>
          </c:extLst>
        </c:ser>
        <c:ser>
          <c:idx val="1"/>
          <c:order val="1"/>
          <c:tx>
            <c:strRef>
              <c:f>Sheet3!$R$22</c:f>
              <c:strCache>
                <c:ptCount val="1"/>
                <c:pt idx="0">
                  <c:v>25.4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Sheet3!$R$23:$R$38</c:f>
              <c:numCache>
                <c:formatCode>General</c:formatCode>
                <c:ptCount val="16"/>
                <c:pt idx="0">
                  <c:v>1.413E-3</c:v>
                </c:pt>
                <c:pt idx="1">
                  <c:v>1.861E-3</c:v>
                </c:pt>
                <c:pt idx="2">
                  <c:v>2.31E-3</c:v>
                </c:pt>
                <c:pt idx="3">
                  <c:v>2.758E-3</c:v>
                </c:pt>
                <c:pt idx="4">
                  <c:v>3.2070000000000002E-3</c:v>
                </c:pt>
                <c:pt idx="5">
                  <c:v>-1.1999999999999999E-3</c:v>
                </c:pt>
                <c:pt idx="6">
                  <c:v>-7.5199999999999996E-4</c:v>
                </c:pt>
                <c:pt idx="7">
                  <c:v>-3.0299999999999999E-4</c:v>
                </c:pt>
                <c:pt idx="8">
                  <c:v>1.45E-4</c:v>
                </c:pt>
                <c:pt idx="9">
                  <c:v>5.9400000000000002E-4</c:v>
                </c:pt>
                <c:pt idx="10">
                  <c:v>1.042E-3</c:v>
                </c:pt>
                <c:pt idx="11">
                  <c:v>1.4909999999999999E-3</c:v>
                </c:pt>
                <c:pt idx="12">
                  <c:v>1.939E-3</c:v>
                </c:pt>
                <c:pt idx="13">
                  <c:v>-2.4680000000000001E-3</c:v>
                </c:pt>
                <c:pt idx="14">
                  <c:v>-2.019E-3</c:v>
                </c:pt>
                <c:pt idx="15">
                  <c:v>-1.5709999999999999E-3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B4F-4BA4-B332-9366E15CACFA}"/>
            </c:ext>
          </c:extLst>
        </c:ser>
        <c:ser>
          <c:idx val="2"/>
          <c:order val="2"/>
          <c:tx>
            <c:strRef>
              <c:f>Sheet3!$S$22</c:f>
              <c:strCache>
                <c:ptCount val="1"/>
                <c:pt idx="0">
                  <c:v>25.3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Sheet3!$S$23:$S$38</c:f>
              <c:numCache>
                <c:formatCode>General</c:formatCode>
                <c:ptCount val="16"/>
                <c:pt idx="0">
                  <c:v>-2.098E-3</c:v>
                </c:pt>
                <c:pt idx="1">
                  <c:v>-3.4589999999999998E-3</c:v>
                </c:pt>
                <c:pt idx="2">
                  <c:v>3.8999999999999999E-5</c:v>
                </c:pt>
                <c:pt idx="3">
                  <c:v>-1.322E-3</c:v>
                </c:pt>
                <c:pt idx="4">
                  <c:v>-2.6830000000000001E-3</c:v>
                </c:pt>
                <c:pt idx="5">
                  <c:v>-4.0439999999999999E-3</c:v>
                </c:pt>
                <c:pt idx="6">
                  <c:v>-5.4050000000000001E-3</c:v>
                </c:pt>
                <c:pt idx="7">
                  <c:v>-6.7660000000000003E-3</c:v>
                </c:pt>
                <c:pt idx="8">
                  <c:v>-3.2680000000000001E-3</c:v>
                </c:pt>
                <c:pt idx="9">
                  <c:v>-4.6290000000000003E-3</c:v>
                </c:pt>
                <c:pt idx="10">
                  <c:v>-1.132E-3</c:v>
                </c:pt>
                <c:pt idx="11">
                  <c:v>-2.493E-3</c:v>
                </c:pt>
                <c:pt idx="12">
                  <c:v>-3.8539999999999998E-3</c:v>
                </c:pt>
                <c:pt idx="13">
                  <c:v>-5.215E-3</c:v>
                </c:pt>
                <c:pt idx="14">
                  <c:v>-6.5760000000000002E-3</c:v>
                </c:pt>
                <c:pt idx="15">
                  <c:v>-7.9369999999999996E-3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B4F-4BA4-B332-9366E15CACFA}"/>
            </c:ext>
          </c:extLst>
        </c:ser>
        <c:ser>
          <c:idx val="3"/>
          <c:order val="3"/>
          <c:tx>
            <c:strRef>
              <c:f>Sheet3!$T$22</c:f>
              <c:strCache>
                <c:ptCount val="1"/>
                <c:pt idx="0">
                  <c:v>25.2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Sheet3!$T$23:$T$38</c:f>
              <c:numCache>
                <c:formatCode>General</c:formatCode>
                <c:ptCount val="16"/>
                <c:pt idx="0">
                  <c:v>-3.0049999999999999E-3</c:v>
                </c:pt>
                <c:pt idx="1">
                  <c:v>-6.1760000000000001E-3</c:v>
                </c:pt>
                <c:pt idx="2">
                  <c:v>-4.4879999999999998E-3</c:v>
                </c:pt>
                <c:pt idx="3">
                  <c:v>-2.8E-3</c:v>
                </c:pt>
                <c:pt idx="4">
                  <c:v>-1.1119999999999999E-3</c:v>
                </c:pt>
                <c:pt idx="5">
                  <c:v>-4.2830000000000003E-3</c:v>
                </c:pt>
                <c:pt idx="6">
                  <c:v>-2.5950000000000001E-3</c:v>
                </c:pt>
                <c:pt idx="7">
                  <c:v>-5.7660000000000003E-3</c:v>
                </c:pt>
                <c:pt idx="8">
                  <c:v>-4.078E-3</c:v>
                </c:pt>
                <c:pt idx="9">
                  <c:v>-7.2490000000000002E-3</c:v>
                </c:pt>
                <c:pt idx="10">
                  <c:v>-5.561E-3</c:v>
                </c:pt>
                <c:pt idx="11">
                  <c:v>-3.8730000000000001E-3</c:v>
                </c:pt>
                <c:pt idx="12">
                  <c:v>-2.1849999999999999E-3</c:v>
                </c:pt>
                <c:pt idx="13">
                  <c:v>-5.3559999999999997E-3</c:v>
                </c:pt>
                <c:pt idx="14">
                  <c:v>-3.6679999999999998E-3</c:v>
                </c:pt>
                <c:pt idx="15">
                  <c:v>-6.8389999999999996E-3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B4F-4BA4-B332-9366E15CACFA}"/>
            </c:ext>
          </c:extLst>
        </c:ser>
        <c:ser>
          <c:idx val="4"/>
          <c:order val="4"/>
          <c:tx>
            <c:strRef>
              <c:f>Sheet3!$U$22</c:f>
              <c:strCache>
                <c:ptCount val="1"/>
                <c:pt idx="0">
                  <c:v>25.1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Sheet3!$U$23:$U$38</c:f>
              <c:numCache>
                <c:formatCode>General</c:formatCode>
                <c:ptCount val="16"/>
                <c:pt idx="0">
                  <c:v>-1.005E-3</c:v>
                </c:pt>
                <c:pt idx="1">
                  <c:v>-1.127E-3</c:v>
                </c:pt>
                <c:pt idx="2">
                  <c:v>-1.2489999999999999E-3</c:v>
                </c:pt>
                <c:pt idx="3">
                  <c:v>-1.371E-3</c:v>
                </c:pt>
                <c:pt idx="4">
                  <c:v>-1.493E-3</c:v>
                </c:pt>
                <c:pt idx="5">
                  <c:v>-1.6149999999999999E-3</c:v>
                </c:pt>
                <c:pt idx="6">
                  <c:v>-1.737E-3</c:v>
                </c:pt>
                <c:pt idx="7">
                  <c:v>-1.859E-3</c:v>
                </c:pt>
                <c:pt idx="8">
                  <c:v>-1.98E-3</c:v>
                </c:pt>
                <c:pt idx="9">
                  <c:v>-2.1020000000000001E-3</c:v>
                </c:pt>
                <c:pt idx="10">
                  <c:v>-2.2239999999999998E-3</c:v>
                </c:pt>
                <c:pt idx="11">
                  <c:v>-2.346E-3</c:v>
                </c:pt>
                <c:pt idx="12">
                  <c:v>-2.4680000000000001E-3</c:v>
                </c:pt>
                <c:pt idx="13">
                  <c:v>-2.5899999999999999E-3</c:v>
                </c:pt>
                <c:pt idx="14">
                  <c:v>-2.712E-3</c:v>
                </c:pt>
                <c:pt idx="15">
                  <c:v>-2.8340000000000001E-3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B4F-4BA4-B332-9366E15CACFA}"/>
            </c:ext>
          </c:extLst>
        </c:ser>
        <c:ser>
          <c:idx val="5"/>
          <c:order val="5"/>
          <c:tx>
            <c:strRef>
              <c:f>Sheet3!$V$22</c:f>
              <c:strCache>
                <c:ptCount val="1"/>
                <c:pt idx="0">
                  <c:v>25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Sheet3!$V$23:$V$38</c:f>
              <c:numCache>
                <c:formatCode>General</c:formatCode>
                <c:ptCount val="16"/>
                <c:pt idx="0">
                  <c:v>-3.8630000000000001E-3</c:v>
                </c:pt>
                <c:pt idx="1">
                  <c:v>-5.7949999999999998E-3</c:v>
                </c:pt>
                <c:pt idx="2">
                  <c:v>-2.8679999999999999E-3</c:v>
                </c:pt>
                <c:pt idx="3">
                  <c:v>-4.7999999999999996E-3</c:v>
                </c:pt>
                <c:pt idx="4">
                  <c:v>-1.8730000000000001E-3</c:v>
                </c:pt>
                <c:pt idx="5">
                  <c:v>-3.8049999999999998E-3</c:v>
                </c:pt>
                <c:pt idx="6">
                  <c:v>-5.7369999999999999E-3</c:v>
                </c:pt>
                <c:pt idx="7">
                  <c:v>-7.6680000000000003E-3</c:v>
                </c:pt>
                <c:pt idx="8">
                  <c:v>-4.7410000000000004E-3</c:v>
                </c:pt>
                <c:pt idx="9">
                  <c:v>-6.6730000000000001E-3</c:v>
                </c:pt>
                <c:pt idx="10">
                  <c:v>-3.7460000000000002E-3</c:v>
                </c:pt>
                <c:pt idx="11">
                  <c:v>-5.6779999999999999E-3</c:v>
                </c:pt>
                <c:pt idx="12">
                  <c:v>-2.751E-3</c:v>
                </c:pt>
                <c:pt idx="13">
                  <c:v>-4.6829999999999997E-3</c:v>
                </c:pt>
                <c:pt idx="14">
                  <c:v>-6.6150000000000002E-3</c:v>
                </c:pt>
                <c:pt idx="15">
                  <c:v>-8.5459999999999998E-3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B4F-4BA4-B332-9366E15CACFA}"/>
            </c:ext>
          </c:extLst>
        </c:ser>
        <c:ser>
          <c:idx val="6"/>
          <c:order val="6"/>
          <c:tx>
            <c:strRef>
              <c:f>Sheet3!$W$22</c:f>
              <c:strCache>
                <c:ptCount val="1"/>
                <c:pt idx="0">
                  <c:v>24.9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Sheet3!$W$23:$W$38</c:f>
              <c:numCache>
                <c:formatCode>General</c:formatCode>
                <c:ptCount val="16"/>
                <c:pt idx="0">
                  <c:v>-2.4899999999999998E-4</c:v>
                </c:pt>
                <c:pt idx="1">
                  <c:v>-3.98E-3</c:v>
                </c:pt>
                <c:pt idx="2">
                  <c:v>-2.8630000000000001E-3</c:v>
                </c:pt>
                <c:pt idx="3">
                  <c:v>-1.7459999999999999E-3</c:v>
                </c:pt>
                <c:pt idx="4">
                  <c:v>-6.29E-4</c:v>
                </c:pt>
                <c:pt idx="5">
                  <c:v>-4.3610000000000003E-3</c:v>
                </c:pt>
                <c:pt idx="6">
                  <c:v>-3.2439999999999999E-3</c:v>
                </c:pt>
                <c:pt idx="7">
                  <c:v>-2.127E-3</c:v>
                </c:pt>
                <c:pt idx="8">
                  <c:v>-1.01E-3</c:v>
                </c:pt>
                <c:pt idx="9">
                  <c:v>-4.7410000000000004E-3</c:v>
                </c:pt>
                <c:pt idx="10">
                  <c:v>-3.6240000000000001E-3</c:v>
                </c:pt>
                <c:pt idx="11">
                  <c:v>-2.5070000000000001E-3</c:v>
                </c:pt>
                <c:pt idx="12">
                  <c:v>-1.39E-3</c:v>
                </c:pt>
                <c:pt idx="13">
                  <c:v>-5.1219999999999998E-3</c:v>
                </c:pt>
                <c:pt idx="14">
                  <c:v>-4.0049999999999999E-3</c:v>
                </c:pt>
                <c:pt idx="15">
                  <c:v>-2.8879999999999999E-3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4B4F-4BA4-B332-9366E15CACFA}"/>
            </c:ext>
          </c:extLst>
        </c:ser>
        <c:ser>
          <c:idx val="7"/>
          <c:order val="7"/>
          <c:tx>
            <c:strRef>
              <c:f>Sheet3!$X$22</c:f>
              <c:strCache>
                <c:ptCount val="1"/>
                <c:pt idx="0">
                  <c:v>24.8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Sheet3!$X$23:$X$38</c:f>
              <c:numCache>
                <c:formatCode>General</c:formatCode>
                <c:ptCount val="16"/>
                <c:pt idx="0">
                  <c:v>8.9899999999999995E-4</c:v>
                </c:pt>
                <c:pt idx="1">
                  <c:v>2.1599999999999999E-4</c:v>
                </c:pt>
                <c:pt idx="2">
                  <c:v>4.3819999999999996E-3</c:v>
                </c:pt>
                <c:pt idx="3">
                  <c:v>3.699E-3</c:v>
                </c:pt>
                <c:pt idx="4">
                  <c:v>3.016E-3</c:v>
                </c:pt>
                <c:pt idx="5">
                  <c:v>2.333E-3</c:v>
                </c:pt>
                <c:pt idx="6">
                  <c:v>1.65E-3</c:v>
                </c:pt>
                <c:pt idx="7">
                  <c:v>9.6699999999999998E-4</c:v>
                </c:pt>
                <c:pt idx="8">
                  <c:v>2.8400000000000002E-4</c:v>
                </c:pt>
                <c:pt idx="9">
                  <c:v>-3.9899999999999999E-4</c:v>
                </c:pt>
                <c:pt idx="10">
                  <c:v>3.7669999999999999E-3</c:v>
                </c:pt>
                <c:pt idx="11">
                  <c:v>3.0839999999999999E-3</c:v>
                </c:pt>
                <c:pt idx="12">
                  <c:v>2.4009999999999999E-3</c:v>
                </c:pt>
                <c:pt idx="13">
                  <c:v>1.719E-3</c:v>
                </c:pt>
                <c:pt idx="14">
                  <c:v>1.036E-3</c:v>
                </c:pt>
                <c:pt idx="15">
                  <c:v>3.5300000000000002E-4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4B4F-4BA4-B332-9366E15CACFA}"/>
            </c:ext>
          </c:extLst>
        </c:ser>
        <c:ser>
          <c:idx val="8"/>
          <c:order val="8"/>
          <c:tx>
            <c:strRef>
              <c:f>Sheet3!$Y$22</c:f>
              <c:strCache>
                <c:ptCount val="1"/>
                <c:pt idx="0">
                  <c:v>24.7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Sheet3!$Y$23:$Y$38</c:f>
              <c:numCache>
                <c:formatCode>General</c:formatCode>
                <c:ptCount val="16"/>
                <c:pt idx="0">
                  <c:v>-1.049E-3</c:v>
                </c:pt>
                <c:pt idx="1">
                  <c:v>-3.532E-3</c:v>
                </c:pt>
                <c:pt idx="2">
                  <c:v>-1.1659999999999999E-3</c:v>
                </c:pt>
                <c:pt idx="3">
                  <c:v>-3.6489999999999999E-3</c:v>
                </c:pt>
                <c:pt idx="4">
                  <c:v>-1.2830000000000001E-3</c:v>
                </c:pt>
                <c:pt idx="5">
                  <c:v>-3.7659999999999998E-3</c:v>
                </c:pt>
                <c:pt idx="6">
                  <c:v>-1.4E-3</c:v>
                </c:pt>
                <c:pt idx="7">
                  <c:v>-3.8830000000000002E-3</c:v>
                </c:pt>
                <c:pt idx="8">
                  <c:v>-1.5169999999999999E-3</c:v>
                </c:pt>
                <c:pt idx="9">
                  <c:v>-4.0000000000000001E-3</c:v>
                </c:pt>
                <c:pt idx="10">
                  <c:v>-1.634E-3</c:v>
                </c:pt>
                <c:pt idx="11">
                  <c:v>-4.117E-3</c:v>
                </c:pt>
                <c:pt idx="12">
                  <c:v>-1.751E-3</c:v>
                </c:pt>
                <c:pt idx="13">
                  <c:v>-4.2339999999999999E-3</c:v>
                </c:pt>
                <c:pt idx="14">
                  <c:v>-1.8680000000000001E-3</c:v>
                </c:pt>
                <c:pt idx="15">
                  <c:v>-4.3509999999999998E-3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4B4F-4BA4-B332-9366E15CACFA}"/>
            </c:ext>
          </c:extLst>
        </c:ser>
        <c:ser>
          <c:idx val="9"/>
          <c:order val="9"/>
          <c:tx>
            <c:strRef>
              <c:f>Sheet3!$Z$22</c:f>
              <c:strCache>
                <c:ptCount val="1"/>
                <c:pt idx="0">
                  <c:v>24.6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Sheet3!$P$23:$P$38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Sheet3!$Z$23:$Z$38</c:f>
              <c:numCache>
                <c:formatCode>General</c:formatCode>
                <c:ptCount val="16"/>
                <c:pt idx="0">
                  <c:v>1.8259999999999999E-3</c:v>
                </c:pt>
                <c:pt idx="1">
                  <c:v>2.392E-3</c:v>
                </c:pt>
                <c:pt idx="2">
                  <c:v>2.9589999999999998E-3</c:v>
                </c:pt>
                <c:pt idx="3">
                  <c:v>3.5249999999999999E-3</c:v>
                </c:pt>
                <c:pt idx="4">
                  <c:v>4.091E-3</c:v>
                </c:pt>
                <c:pt idx="5">
                  <c:v>-1.46E-4</c:v>
                </c:pt>
                <c:pt idx="6">
                  <c:v>4.2000000000000002E-4</c:v>
                </c:pt>
                <c:pt idx="7">
                  <c:v>9.8700000000000003E-4</c:v>
                </c:pt>
                <c:pt idx="8">
                  <c:v>1.5529999999999999E-3</c:v>
                </c:pt>
                <c:pt idx="9">
                  <c:v>2.1189999999999998E-3</c:v>
                </c:pt>
                <c:pt idx="10">
                  <c:v>2.6849999999999999E-3</c:v>
                </c:pt>
                <c:pt idx="11">
                  <c:v>3.251E-3</c:v>
                </c:pt>
                <c:pt idx="12">
                  <c:v>3.8180000000000002E-3</c:v>
                </c:pt>
                <c:pt idx="13">
                  <c:v>-4.1899999999999999E-4</c:v>
                </c:pt>
                <c:pt idx="14">
                  <c:v>1.47E-4</c:v>
                </c:pt>
                <c:pt idx="15">
                  <c:v>7.1299999999999998E-4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4B4F-4BA4-B332-9366E15CA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6770192"/>
        <c:axId val="606770520"/>
      </c:scatterChart>
      <c:valAx>
        <c:axId val="606770192"/>
        <c:scaling>
          <c:orientation val="minMax"/>
          <c:max val="1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err="1"/>
                  <a:t>dDLL</a:t>
                </a:r>
                <a:r>
                  <a:rPr lang="en-GB" dirty="0"/>
                  <a:t> Station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06770520"/>
        <c:crossesAt val="-1.2000000000000002E-2"/>
        <c:crossBetween val="midCat"/>
        <c:majorUnit val="1"/>
      </c:valAx>
      <c:valAx>
        <c:axId val="606770520"/>
        <c:scaling>
          <c:orientation val="minMax"/>
          <c:min val="-1.2000000000000002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[ns]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06770192"/>
        <c:crossesAt val="1.2000000000000002E-2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96208024276239"/>
          <c:y val="0.74619795100626629"/>
          <c:w val="0.56795113667872799"/>
          <c:h val="9.6261143741274396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25792672205276"/>
          <c:y val="7.2774995450697433E-2"/>
          <c:w val="0.8273011222725033"/>
          <c:h val="0.7261570392875133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'Sheet7 (2)'!$E$1</c:f>
              <c:strCache>
                <c:ptCount val="1"/>
                <c:pt idx="0">
                  <c:v>Measured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'Sheet7 (2)'!$C$2:$C$33</c:f>
              <c:numCache>
                <c:formatCode>General</c:formatCode>
                <c:ptCount val="3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</c:numCache>
            </c:numRef>
          </c:xVal>
          <c:yVal>
            <c:numRef>
              <c:f>'Sheet7 (2)'!$E$2:$E$33</c:f>
              <c:numCache>
                <c:formatCode>General</c:formatCode>
                <c:ptCount val="32"/>
                <c:pt idx="0">
                  <c:v>576.79</c:v>
                </c:pt>
                <c:pt idx="1">
                  <c:v>587.96</c:v>
                </c:pt>
                <c:pt idx="2">
                  <c:v>593.03</c:v>
                </c:pt>
                <c:pt idx="3">
                  <c:v>599.62999999999988</c:v>
                </c:pt>
                <c:pt idx="4">
                  <c:v>600.85000000000036</c:v>
                </c:pt>
                <c:pt idx="5">
                  <c:v>612.34999999999991</c:v>
                </c:pt>
                <c:pt idx="6">
                  <c:v>616.33999999999969</c:v>
                </c:pt>
                <c:pt idx="7">
                  <c:v>624.10000000000036</c:v>
                </c:pt>
                <c:pt idx="8">
                  <c:v>624.65999999999985</c:v>
                </c:pt>
                <c:pt idx="9">
                  <c:v>635.01000000000022</c:v>
                </c:pt>
                <c:pt idx="10">
                  <c:v>640.76999999999953</c:v>
                </c:pt>
                <c:pt idx="11">
                  <c:v>648.36000000000058</c:v>
                </c:pt>
                <c:pt idx="12">
                  <c:v>648.17999999999938</c:v>
                </c:pt>
                <c:pt idx="13">
                  <c:v>659.17999999999938</c:v>
                </c:pt>
                <c:pt idx="14">
                  <c:v>665.31000000000131</c:v>
                </c:pt>
                <c:pt idx="15">
                  <c:v>671.30999999999949</c:v>
                </c:pt>
                <c:pt idx="16">
                  <c:v>671.63999999999942</c:v>
                </c:pt>
                <c:pt idx="17">
                  <c:v>660.64000000000124</c:v>
                </c:pt>
                <c:pt idx="18">
                  <c:v>659.61999999999898</c:v>
                </c:pt>
                <c:pt idx="19">
                  <c:v>648.6200000000008</c:v>
                </c:pt>
                <c:pt idx="20">
                  <c:v>647.56999999999971</c:v>
                </c:pt>
                <c:pt idx="21">
                  <c:v>641.23999999999978</c:v>
                </c:pt>
                <c:pt idx="22">
                  <c:v>634.5</c:v>
                </c:pt>
                <c:pt idx="23">
                  <c:v>623.80999999999949</c:v>
                </c:pt>
                <c:pt idx="24">
                  <c:v>622.15000000000146</c:v>
                </c:pt>
                <c:pt idx="25">
                  <c:v>617.53999999999905</c:v>
                </c:pt>
                <c:pt idx="26">
                  <c:v>611.68999999999869</c:v>
                </c:pt>
                <c:pt idx="27">
                  <c:v>600.26000000000204</c:v>
                </c:pt>
                <c:pt idx="28">
                  <c:v>599.79999999999927</c:v>
                </c:pt>
                <c:pt idx="29">
                  <c:v>592.20000000000073</c:v>
                </c:pt>
                <c:pt idx="30">
                  <c:v>587.54999999999927</c:v>
                </c:pt>
                <c:pt idx="31">
                  <c:v>591.61000000000058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AF0-42A4-B03E-7A851E0179A9}"/>
            </c:ext>
          </c:extLst>
        </c:ser>
        <c:ser>
          <c:idx val="1"/>
          <c:order val="1"/>
          <c:tx>
            <c:strRef>
              <c:f>'Sheet7 (2)'!$J$1</c:f>
              <c:strCache>
                <c:ptCount val="1"/>
                <c:pt idx="0">
                  <c:v>No mismatch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'Sheet7 (2)'!$C$2:$C$33</c:f>
              <c:numCache>
                <c:formatCode>General</c:formatCode>
                <c:ptCount val="3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</c:numCache>
            </c:numRef>
          </c:xVal>
          <c:yVal>
            <c:numRef>
              <c:f>'Sheet7 (2)'!$J$2:$J$33</c:f>
              <c:numCache>
                <c:formatCode>General</c:formatCode>
                <c:ptCount val="32"/>
                <c:pt idx="0">
                  <c:v>625</c:v>
                </c:pt>
                <c:pt idx="1">
                  <c:v>625</c:v>
                </c:pt>
                <c:pt idx="2">
                  <c:v>625</c:v>
                </c:pt>
                <c:pt idx="3">
                  <c:v>625</c:v>
                </c:pt>
                <c:pt idx="4">
                  <c:v>625</c:v>
                </c:pt>
                <c:pt idx="5">
                  <c:v>625</c:v>
                </c:pt>
                <c:pt idx="6">
                  <c:v>625</c:v>
                </c:pt>
                <c:pt idx="7">
                  <c:v>625</c:v>
                </c:pt>
                <c:pt idx="8">
                  <c:v>625</c:v>
                </c:pt>
                <c:pt idx="9">
                  <c:v>625</c:v>
                </c:pt>
                <c:pt idx="10">
                  <c:v>625</c:v>
                </c:pt>
                <c:pt idx="11">
                  <c:v>625</c:v>
                </c:pt>
                <c:pt idx="12">
                  <c:v>625</c:v>
                </c:pt>
                <c:pt idx="13">
                  <c:v>625</c:v>
                </c:pt>
                <c:pt idx="14">
                  <c:v>625</c:v>
                </c:pt>
                <c:pt idx="15">
                  <c:v>625</c:v>
                </c:pt>
                <c:pt idx="16">
                  <c:v>625</c:v>
                </c:pt>
                <c:pt idx="17">
                  <c:v>625</c:v>
                </c:pt>
                <c:pt idx="18">
                  <c:v>625</c:v>
                </c:pt>
                <c:pt idx="19">
                  <c:v>625</c:v>
                </c:pt>
                <c:pt idx="20">
                  <c:v>625</c:v>
                </c:pt>
                <c:pt idx="21">
                  <c:v>625</c:v>
                </c:pt>
                <c:pt idx="22">
                  <c:v>625</c:v>
                </c:pt>
                <c:pt idx="23">
                  <c:v>625</c:v>
                </c:pt>
                <c:pt idx="24">
                  <c:v>625</c:v>
                </c:pt>
                <c:pt idx="25">
                  <c:v>625</c:v>
                </c:pt>
                <c:pt idx="26">
                  <c:v>625</c:v>
                </c:pt>
                <c:pt idx="27">
                  <c:v>625</c:v>
                </c:pt>
                <c:pt idx="28">
                  <c:v>625</c:v>
                </c:pt>
                <c:pt idx="29">
                  <c:v>625</c:v>
                </c:pt>
                <c:pt idx="30">
                  <c:v>625</c:v>
                </c:pt>
                <c:pt idx="31">
                  <c:v>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AF0-42A4-B03E-7A851E0179A9}"/>
            </c:ext>
          </c:extLst>
        </c:ser>
        <c:ser>
          <c:idx val="2"/>
          <c:order val="2"/>
          <c:tx>
            <c:strRef>
              <c:f>'Sheet7 (2)'!$R$1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'Sheet7 (2)'!$C$2:$C$33</c:f>
              <c:numCache>
                <c:formatCode>General</c:formatCode>
                <c:ptCount val="3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</c:numCache>
            </c:numRef>
          </c:xVal>
          <c:yVal>
            <c:numRef>
              <c:f>'Sheet7 (2)'!$R$2:$R$33</c:f>
              <c:numCache>
                <c:formatCode>0.00</c:formatCode>
                <c:ptCount val="32"/>
                <c:pt idx="0">
                  <c:v>576.94501018329936</c:v>
                </c:pt>
                <c:pt idx="1">
                  <c:v>586.80244399185335</c:v>
                </c:pt>
                <c:pt idx="2">
                  <c:v>591.73116089613029</c:v>
                </c:pt>
                <c:pt idx="3">
                  <c:v>596.65987780040734</c:v>
                </c:pt>
                <c:pt idx="4">
                  <c:v>596.65987780040734</c:v>
                </c:pt>
                <c:pt idx="5">
                  <c:v>606.51731160896122</c:v>
                </c:pt>
                <c:pt idx="6">
                  <c:v>611.44602851323828</c:v>
                </c:pt>
                <c:pt idx="7">
                  <c:v>626.23217922606921</c:v>
                </c:pt>
                <c:pt idx="8">
                  <c:v>621.30346232179227</c:v>
                </c:pt>
                <c:pt idx="9">
                  <c:v>636.0896130346232</c:v>
                </c:pt>
                <c:pt idx="10">
                  <c:v>641.01832993890014</c:v>
                </c:pt>
                <c:pt idx="11">
                  <c:v>650.87576374745413</c:v>
                </c:pt>
                <c:pt idx="12">
                  <c:v>645.94704684317719</c:v>
                </c:pt>
                <c:pt idx="13">
                  <c:v>660.73319755600812</c:v>
                </c:pt>
                <c:pt idx="14">
                  <c:v>665.66191446028506</c:v>
                </c:pt>
                <c:pt idx="15">
                  <c:v>670.59063136456211</c:v>
                </c:pt>
                <c:pt idx="16">
                  <c:v>670.59063136456211</c:v>
                </c:pt>
                <c:pt idx="17">
                  <c:v>665.66191446028506</c:v>
                </c:pt>
                <c:pt idx="18">
                  <c:v>665.66191446028506</c:v>
                </c:pt>
                <c:pt idx="19">
                  <c:v>650.87576374745413</c:v>
                </c:pt>
                <c:pt idx="20">
                  <c:v>645.94704684317719</c:v>
                </c:pt>
                <c:pt idx="21">
                  <c:v>641.01832993890014</c:v>
                </c:pt>
                <c:pt idx="22">
                  <c:v>641.01832993890014</c:v>
                </c:pt>
                <c:pt idx="23">
                  <c:v>626.23217922606921</c:v>
                </c:pt>
                <c:pt idx="24">
                  <c:v>621.30346232179227</c:v>
                </c:pt>
                <c:pt idx="25">
                  <c:v>611.44602851323828</c:v>
                </c:pt>
                <c:pt idx="26">
                  <c:v>611.44602851323828</c:v>
                </c:pt>
                <c:pt idx="27">
                  <c:v>601.58859470468428</c:v>
                </c:pt>
                <c:pt idx="28">
                  <c:v>601.58859470468428</c:v>
                </c:pt>
                <c:pt idx="29">
                  <c:v>591.73116089613029</c:v>
                </c:pt>
                <c:pt idx="30">
                  <c:v>586.80244399185335</c:v>
                </c:pt>
                <c:pt idx="31">
                  <c:v>581.8737270875763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AF0-42A4-B03E-7A851E017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2350344"/>
        <c:axId val="522355592"/>
      </c:scatterChart>
      <c:valAx>
        <c:axId val="522350344"/>
        <c:scaling>
          <c:orientation val="minMax"/>
          <c:max val="3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Delay line station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22355592"/>
        <c:crosses val="autoZero"/>
        <c:crossBetween val="midCat"/>
        <c:majorUnit val="2"/>
      </c:valAx>
      <c:valAx>
        <c:axId val="522355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DLL delay line  [ps]</a:t>
                </a:r>
              </a:p>
            </c:rich>
          </c:tx>
          <c:layout>
            <c:manualLayout>
              <c:xMode val="edge"/>
              <c:yMode val="edge"/>
              <c:x val="2.0432694757099235E-2"/>
              <c:y val="0.369332327212213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223503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48523654851998"/>
          <c:y val="0.52300983490651187"/>
          <c:w val="0.27416595006504091"/>
          <c:h val="0.20429276678164168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10320395266909"/>
          <c:y val="6.9570704073801559E-2"/>
          <c:w val="0.78011124472780913"/>
          <c:h val="0.7587785056661893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'Sheet7 (2)'!$I$1</c:f>
              <c:strCache>
                <c:ptCount val="1"/>
                <c:pt idx="0">
                  <c:v>Uncorrected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'Sheet7 (2)'!$C$2:$C$33</c:f>
              <c:numCache>
                <c:formatCode>General</c:formatCode>
                <c:ptCount val="3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</c:numCache>
            </c:numRef>
          </c:xVal>
          <c:yVal>
            <c:numRef>
              <c:f>'Sheet7 (2)'!$I$2:$I$33</c:f>
              <c:numCache>
                <c:formatCode>General</c:formatCode>
                <c:ptCount val="32"/>
                <c:pt idx="0">
                  <c:v>48.210000000000036</c:v>
                </c:pt>
                <c:pt idx="1">
                  <c:v>85.25</c:v>
                </c:pt>
                <c:pt idx="2">
                  <c:v>117.22000000000003</c:v>
                </c:pt>
                <c:pt idx="3">
                  <c:v>142.59000000000015</c:v>
                </c:pt>
                <c:pt idx="4">
                  <c:v>166.73999999999978</c:v>
                </c:pt>
                <c:pt idx="5">
                  <c:v>179.38999999999987</c:v>
                </c:pt>
                <c:pt idx="6">
                  <c:v>188.05000000000018</c:v>
                </c:pt>
                <c:pt idx="7">
                  <c:v>188.94999999999982</c:v>
                </c:pt>
                <c:pt idx="8">
                  <c:v>189.28999999999996</c:v>
                </c:pt>
                <c:pt idx="9">
                  <c:v>179.27999999999975</c:v>
                </c:pt>
                <c:pt idx="10">
                  <c:v>163.51000000000022</c:v>
                </c:pt>
                <c:pt idx="11">
                  <c:v>140.14999999999964</c:v>
                </c:pt>
                <c:pt idx="12">
                  <c:v>116.97000000000025</c:v>
                </c:pt>
                <c:pt idx="13">
                  <c:v>82.790000000000873</c:v>
                </c:pt>
                <c:pt idx="14">
                  <c:v>42.479999999999563</c:v>
                </c:pt>
                <c:pt idx="15">
                  <c:v>-3.8299999999999272</c:v>
                </c:pt>
                <c:pt idx="16">
                  <c:v>-50.469999999999345</c:v>
                </c:pt>
                <c:pt idx="17">
                  <c:v>-86.110000000000582</c:v>
                </c:pt>
                <c:pt idx="18">
                  <c:v>-120.72999999999956</c:v>
                </c:pt>
                <c:pt idx="19">
                  <c:v>-144.35000000000036</c:v>
                </c:pt>
                <c:pt idx="20">
                  <c:v>-166.92000000000007</c:v>
                </c:pt>
                <c:pt idx="21">
                  <c:v>-183.15999999999985</c:v>
                </c:pt>
                <c:pt idx="22">
                  <c:v>-192.65999999999985</c:v>
                </c:pt>
                <c:pt idx="23">
                  <c:v>-191.46999999999935</c:v>
                </c:pt>
                <c:pt idx="24">
                  <c:v>-188.6200000000008</c:v>
                </c:pt>
                <c:pt idx="25">
                  <c:v>-181.15999999999985</c:v>
                </c:pt>
                <c:pt idx="26">
                  <c:v>-167.84999999999854</c:v>
                </c:pt>
                <c:pt idx="27">
                  <c:v>-143.11000000000058</c:v>
                </c:pt>
                <c:pt idx="28">
                  <c:v>-117.90999999999985</c:v>
                </c:pt>
                <c:pt idx="29">
                  <c:v>-85.110000000000582</c:v>
                </c:pt>
                <c:pt idx="30">
                  <c:v>-47.659999999999854</c:v>
                </c:pt>
                <c:pt idx="31">
                  <c:v>-14.270000000000437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D1B-43FF-9E93-9FCE543CAF3D}"/>
            </c:ext>
          </c:extLst>
        </c:ser>
        <c:ser>
          <c:idx val="1"/>
          <c:order val="1"/>
          <c:tx>
            <c:strRef>
              <c:f>'Sheet7 (2)'!$T$1</c:f>
              <c:strCache>
                <c:ptCount val="1"/>
                <c:pt idx="0">
                  <c:v>Corrected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'Sheet7 (2)'!$C$2:$C$33</c:f>
              <c:numCache>
                <c:formatCode>General</c:formatCode>
                <c:ptCount val="3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</c:numCache>
            </c:numRef>
          </c:xVal>
          <c:yVal>
            <c:numRef>
              <c:f>'Sheet7 (2)'!$T$2:$T$33</c:f>
              <c:numCache>
                <c:formatCode>0.00</c:formatCode>
                <c:ptCount val="32"/>
                <c:pt idx="0">
                  <c:v>0.15501018329939598</c:v>
                </c:pt>
                <c:pt idx="1">
                  <c:v>-1.0025458248474024</c:v>
                </c:pt>
                <c:pt idx="2">
                  <c:v>-2.3013849287169705</c:v>
                </c:pt>
                <c:pt idx="3">
                  <c:v>-5.2715071283096222</c:v>
                </c:pt>
                <c:pt idx="4">
                  <c:v>-9.4616293279027559</c:v>
                </c:pt>
                <c:pt idx="5">
                  <c:v>-15.294317718941329</c:v>
                </c:pt>
                <c:pt idx="6">
                  <c:v>-20.188289205702858</c:v>
                </c:pt>
                <c:pt idx="7">
                  <c:v>-18.05610997963413</c:v>
                </c:pt>
                <c:pt idx="8">
                  <c:v>-21.412647657841262</c:v>
                </c:pt>
                <c:pt idx="9">
                  <c:v>-20.333034623218737</c:v>
                </c:pt>
                <c:pt idx="10">
                  <c:v>-20.08470468431824</c:v>
                </c:pt>
                <c:pt idx="11">
                  <c:v>-17.568940936864237</c:v>
                </c:pt>
                <c:pt idx="12">
                  <c:v>-19.801894093686315</c:v>
                </c:pt>
                <c:pt idx="13">
                  <c:v>-18.248696537677461</c:v>
                </c:pt>
                <c:pt idx="14">
                  <c:v>-17.896782077394164</c:v>
                </c:pt>
                <c:pt idx="15">
                  <c:v>-18.616150712830859</c:v>
                </c:pt>
                <c:pt idx="16">
                  <c:v>-19.66551934826748</c:v>
                </c:pt>
                <c:pt idx="17">
                  <c:v>-14.643604887984111</c:v>
                </c:pt>
                <c:pt idx="18">
                  <c:v>-8.601690427698486</c:v>
                </c:pt>
                <c:pt idx="19">
                  <c:v>-6.3459266802456114</c:v>
                </c:pt>
                <c:pt idx="20">
                  <c:v>-7.9688798370680161</c:v>
                </c:pt>
                <c:pt idx="21">
                  <c:v>-8.1905498981668643</c:v>
                </c:pt>
                <c:pt idx="22">
                  <c:v>-1.6722199592659308</c:v>
                </c:pt>
                <c:pt idx="23">
                  <c:v>0.74995926680458069</c:v>
                </c:pt>
                <c:pt idx="24">
                  <c:v>-9.657841140506207E-2</c:v>
                </c:pt>
                <c:pt idx="25">
                  <c:v>-6.1905498981650453</c:v>
                </c:pt>
                <c:pt idx="26">
                  <c:v>-6.4345213849264837</c:v>
                </c:pt>
                <c:pt idx="27">
                  <c:v>-5.1059266802440106</c:v>
                </c:pt>
                <c:pt idx="28">
                  <c:v>-3.3173319755587727</c:v>
                </c:pt>
                <c:pt idx="29">
                  <c:v>-3.7861710794277315</c:v>
                </c:pt>
                <c:pt idx="30">
                  <c:v>-4.5337270875752438</c:v>
                </c:pt>
                <c:pt idx="31">
                  <c:v>-14.270000000000437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D1B-43FF-9E93-9FCE543CAF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3301288"/>
        <c:axId val="643297352"/>
      </c:scatterChart>
      <c:valAx>
        <c:axId val="643301288"/>
        <c:scaling>
          <c:orientation val="minMax"/>
          <c:max val="3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Delay line station</a:t>
                </a:r>
              </a:p>
            </c:rich>
          </c:tx>
          <c:layout>
            <c:manualLayout>
              <c:xMode val="edge"/>
              <c:yMode val="edge"/>
              <c:x val="0.43079474945221469"/>
              <c:y val="0.878615376906421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43297352"/>
        <c:crosses val="autoZero"/>
        <c:crossBetween val="midCat"/>
        <c:majorUnit val="2"/>
      </c:valAx>
      <c:valAx>
        <c:axId val="643297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Clock phase error [</a:t>
                </a:r>
                <a:r>
                  <a:rPr lang="en-GB" dirty="0" err="1"/>
                  <a:t>ps</a:t>
                </a:r>
                <a:r>
                  <a:rPr lang="en-GB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433012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701629935720847"/>
          <c:y val="0.58877040922624946"/>
          <c:w val="0.29751170798898069"/>
          <c:h val="0.13392388555273366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30392415466718"/>
          <c:y val="3.8393064733950079E-2"/>
          <c:w val="0.86003591519183464"/>
          <c:h val="0.87440218672825676"/>
        </c:manualLayout>
      </c:layout>
      <c:scatterChart>
        <c:scatterStyle val="lineMarker"/>
        <c:varyColors val="0"/>
        <c:ser>
          <c:idx val="0"/>
          <c:order val="0"/>
          <c:tx>
            <c:strRef>
              <c:f>file_out_enc100_vcojitter1_clkp!$U$1</c:f>
              <c:strCache>
                <c:ptCount val="1"/>
                <c:pt idx="0">
                  <c:v>Raw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xVal>
            <c:numRef>
              <c:f>file_out_enc100_vcojitter1_clkp!$S$2:$S$901</c:f>
              <c:numCache>
                <c:formatCode>General</c:formatCode>
                <c:ptCount val="900"/>
                <c:pt idx="0">
                  <c:v>1.7131000000000001</c:v>
                </c:pt>
                <c:pt idx="1">
                  <c:v>6.1166</c:v>
                </c:pt>
                <c:pt idx="2">
                  <c:v>1.3399000000000001</c:v>
                </c:pt>
                <c:pt idx="3">
                  <c:v>3.8126000000000002</c:v>
                </c:pt>
                <c:pt idx="4">
                  <c:v>4.5007000000000001</c:v>
                </c:pt>
                <c:pt idx="5">
                  <c:v>2.5924999999999998</c:v>
                </c:pt>
                <c:pt idx="6">
                  <c:v>1.7067000000000001</c:v>
                </c:pt>
                <c:pt idx="7">
                  <c:v>1.3512</c:v>
                </c:pt>
                <c:pt idx="8">
                  <c:v>2.5116999999999998</c:v>
                </c:pt>
                <c:pt idx="9">
                  <c:v>5.1130000000000004</c:v>
                </c:pt>
                <c:pt idx="10">
                  <c:v>3.8923000000000001</c:v>
                </c:pt>
                <c:pt idx="11">
                  <c:v>2.5070999999999999</c:v>
                </c:pt>
                <c:pt idx="12">
                  <c:v>2.5966</c:v>
                </c:pt>
                <c:pt idx="13">
                  <c:v>5.5213999999999999</c:v>
                </c:pt>
                <c:pt idx="14">
                  <c:v>5.1159999999999997</c:v>
                </c:pt>
                <c:pt idx="15">
                  <c:v>1.6351</c:v>
                </c:pt>
                <c:pt idx="16">
                  <c:v>2.5133000000000001</c:v>
                </c:pt>
                <c:pt idx="17">
                  <c:v>2.6671999999999998</c:v>
                </c:pt>
                <c:pt idx="18">
                  <c:v>5.5991</c:v>
                </c:pt>
                <c:pt idx="19">
                  <c:v>1.3651</c:v>
                </c:pt>
                <c:pt idx="20">
                  <c:v>7.3000999999999996</c:v>
                </c:pt>
                <c:pt idx="21">
                  <c:v>8.3490000000000002</c:v>
                </c:pt>
                <c:pt idx="22">
                  <c:v>3.3540000000000001</c:v>
                </c:pt>
                <c:pt idx="23">
                  <c:v>7.8822999999999999</c:v>
                </c:pt>
                <c:pt idx="24">
                  <c:v>3.5274000000000001</c:v>
                </c:pt>
                <c:pt idx="25">
                  <c:v>2.0910000000000002</c:v>
                </c:pt>
                <c:pt idx="26">
                  <c:v>7.3207000000000004</c:v>
                </c:pt>
                <c:pt idx="27">
                  <c:v>3.2042000000000002</c:v>
                </c:pt>
                <c:pt idx="28">
                  <c:v>3.8866999999999998</c:v>
                </c:pt>
                <c:pt idx="29">
                  <c:v>4.1021000000000001</c:v>
                </c:pt>
                <c:pt idx="30">
                  <c:v>4.0540000000000003</c:v>
                </c:pt>
                <c:pt idx="31">
                  <c:v>3.5996999999999999</c:v>
                </c:pt>
                <c:pt idx="32">
                  <c:v>3.6690999999999998</c:v>
                </c:pt>
                <c:pt idx="33">
                  <c:v>1.2987</c:v>
                </c:pt>
                <c:pt idx="34">
                  <c:v>7.8369</c:v>
                </c:pt>
                <c:pt idx="35">
                  <c:v>3.734</c:v>
                </c:pt>
                <c:pt idx="36">
                  <c:v>2.7875000000000001</c:v>
                </c:pt>
                <c:pt idx="37">
                  <c:v>4.6939000000000002</c:v>
                </c:pt>
                <c:pt idx="38">
                  <c:v>1.3149</c:v>
                </c:pt>
                <c:pt idx="39">
                  <c:v>1.6080000000000001</c:v>
                </c:pt>
                <c:pt idx="40">
                  <c:v>4.3529999999999998</c:v>
                </c:pt>
                <c:pt idx="41">
                  <c:v>1.4957</c:v>
                </c:pt>
                <c:pt idx="42">
                  <c:v>3.5223</c:v>
                </c:pt>
                <c:pt idx="43">
                  <c:v>1.252</c:v>
                </c:pt>
                <c:pt idx="44">
                  <c:v>3.9559000000000002</c:v>
                </c:pt>
                <c:pt idx="45">
                  <c:v>6.899</c:v>
                </c:pt>
                <c:pt idx="46">
                  <c:v>2.1135999999999999</c:v>
                </c:pt>
                <c:pt idx="47">
                  <c:v>1.8559000000000001</c:v>
                </c:pt>
                <c:pt idx="48">
                  <c:v>4.5103</c:v>
                </c:pt>
                <c:pt idx="49">
                  <c:v>1.5660000000000001</c:v>
                </c:pt>
                <c:pt idx="50">
                  <c:v>1.3792</c:v>
                </c:pt>
                <c:pt idx="51">
                  <c:v>2.8246000000000002</c:v>
                </c:pt>
                <c:pt idx="52">
                  <c:v>4.1578999999999997</c:v>
                </c:pt>
                <c:pt idx="53">
                  <c:v>9.8870000000000005</c:v>
                </c:pt>
                <c:pt idx="54">
                  <c:v>9.8829999999999991</c:v>
                </c:pt>
                <c:pt idx="55">
                  <c:v>1.1668000000000001</c:v>
                </c:pt>
                <c:pt idx="56">
                  <c:v>2.6516999999999999</c:v>
                </c:pt>
                <c:pt idx="57">
                  <c:v>1.1675</c:v>
                </c:pt>
                <c:pt idx="58">
                  <c:v>5.9480000000000004</c:v>
                </c:pt>
                <c:pt idx="59">
                  <c:v>2.4226000000000001</c:v>
                </c:pt>
                <c:pt idx="60">
                  <c:v>8.1037999999999997</c:v>
                </c:pt>
                <c:pt idx="61">
                  <c:v>4.6890000000000001</c:v>
                </c:pt>
                <c:pt idx="62">
                  <c:v>6.9196</c:v>
                </c:pt>
                <c:pt idx="63">
                  <c:v>1.9095</c:v>
                </c:pt>
                <c:pt idx="64">
                  <c:v>4.1197999999999997</c:v>
                </c:pt>
                <c:pt idx="65">
                  <c:v>1.8374999999999999</c:v>
                </c:pt>
                <c:pt idx="66">
                  <c:v>1.5281</c:v>
                </c:pt>
                <c:pt idx="67">
                  <c:v>2.9327999999999999</c:v>
                </c:pt>
                <c:pt idx="68">
                  <c:v>1.1600999999999999</c:v>
                </c:pt>
                <c:pt idx="69">
                  <c:v>6.9146000000000001</c:v>
                </c:pt>
                <c:pt idx="70">
                  <c:v>2.0209000000000001</c:v>
                </c:pt>
                <c:pt idx="71">
                  <c:v>2.1251000000000002</c:v>
                </c:pt>
                <c:pt idx="72">
                  <c:v>3.0966</c:v>
                </c:pt>
                <c:pt idx="73">
                  <c:v>3.9462999999999999</c:v>
                </c:pt>
                <c:pt idx="74">
                  <c:v>1.6286</c:v>
                </c:pt>
                <c:pt idx="75">
                  <c:v>6.2183999999999999</c:v>
                </c:pt>
                <c:pt idx="76">
                  <c:v>3.9217</c:v>
                </c:pt>
                <c:pt idx="77">
                  <c:v>6.9821999999999997</c:v>
                </c:pt>
                <c:pt idx="78">
                  <c:v>7.2510000000000003</c:v>
                </c:pt>
                <c:pt idx="79">
                  <c:v>2.7290000000000001</c:v>
                </c:pt>
                <c:pt idx="80">
                  <c:v>1.2932999999999999</c:v>
                </c:pt>
                <c:pt idx="81">
                  <c:v>2.9199000000000002</c:v>
                </c:pt>
                <c:pt idx="82">
                  <c:v>1.7311000000000001</c:v>
                </c:pt>
                <c:pt idx="83">
                  <c:v>2.7583000000000002</c:v>
                </c:pt>
                <c:pt idx="84">
                  <c:v>3.8163999999999998</c:v>
                </c:pt>
                <c:pt idx="85">
                  <c:v>1.3706</c:v>
                </c:pt>
                <c:pt idx="86">
                  <c:v>2.1766999999999999</c:v>
                </c:pt>
                <c:pt idx="87">
                  <c:v>2.4802</c:v>
                </c:pt>
                <c:pt idx="88">
                  <c:v>1.9077</c:v>
                </c:pt>
                <c:pt idx="89">
                  <c:v>4.5353000000000003</c:v>
                </c:pt>
                <c:pt idx="90">
                  <c:v>1.4151</c:v>
                </c:pt>
                <c:pt idx="91">
                  <c:v>4.4797000000000002</c:v>
                </c:pt>
                <c:pt idx="92">
                  <c:v>2.0935999999999999</c:v>
                </c:pt>
                <c:pt idx="93">
                  <c:v>1.3391</c:v>
                </c:pt>
                <c:pt idx="94">
                  <c:v>3.3126000000000002</c:v>
                </c:pt>
                <c:pt idx="95">
                  <c:v>2.4382999999999999</c:v>
                </c:pt>
                <c:pt idx="96">
                  <c:v>6.2649999999999997</c:v>
                </c:pt>
                <c:pt idx="97">
                  <c:v>2.5447000000000002</c:v>
                </c:pt>
                <c:pt idx="98">
                  <c:v>1.2846</c:v>
                </c:pt>
                <c:pt idx="99">
                  <c:v>4.6390000000000002</c:v>
                </c:pt>
                <c:pt idx="100">
                  <c:v>1.8566</c:v>
                </c:pt>
                <c:pt idx="101">
                  <c:v>3.4925000000000002</c:v>
                </c:pt>
                <c:pt idx="102">
                  <c:v>1.3484</c:v>
                </c:pt>
                <c:pt idx="103">
                  <c:v>3.9714</c:v>
                </c:pt>
                <c:pt idx="104">
                  <c:v>3.6274999999999999</c:v>
                </c:pt>
                <c:pt idx="105">
                  <c:v>1.7623</c:v>
                </c:pt>
                <c:pt idx="106">
                  <c:v>2.2704</c:v>
                </c:pt>
                <c:pt idx="107">
                  <c:v>4.6976000000000004</c:v>
                </c:pt>
                <c:pt idx="108">
                  <c:v>6.7878999999999996</c:v>
                </c:pt>
                <c:pt idx="109">
                  <c:v>3.7431999999999999</c:v>
                </c:pt>
                <c:pt idx="110">
                  <c:v>3.8847</c:v>
                </c:pt>
                <c:pt idx="111">
                  <c:v>9.4929000000000006</c:v>
                </c:pt>
                <c:pt idx="112">
                  <c:v>1.9585999999999999</c:v>
                </c:pt>
                <c:pt idx="113">
                  <c:v>2.9931000000000001</c:v>
                </c:pt>
                <c:pt idx="114">
                  <c:v>6.5366</c:v>
                </c:pt>
                <c:pt idx="115">
                  <c:v>5.1608999999999998</c:v>
                </c:pt>
                <c:pt idx="116">
                  <c:v>2.6987999999999999</c:v>
                </c:pt>
                <c:pt idx="117">
                  <c:v>6.1711</c:v>
                </c:pt>
                <c:pt idx="118">
                  <c:v>1.0740000000000001</c:v>
                </c:pt>
                <c:pt idx="119">
                  <c:v>4.6215000000000002</c:v>
                </c:pt>
                <c:pt idx="120">
                  <c:v>2.7176</c:v>
                </c:pt>
                <c:pt idx="121">
                  <c:v>2.5531999999999999</c:v>
                </c:pt>
                <c:pt idx="122">
                  <c:v>2.8088000000000002</c:v>
                </c:pt>
                <c:pt idx="123">
                  <c:v>5.6092000000000004</c:v>
                </c:pt>
                <c:pt idx="124">
                  <c:v>3.7919999999999998</c:v>
                </c:pt>
                <c:pt idx="125">
                  <c:v>2.0522999999999998</c:v>
                </c:pt>
                <c:pt idx="126">
                  <c:v>6.024</c:v>
                </c:pt>
                <c:pt idx="127">
                  <c:v>3.7130999999999998</c:v>
                </c:pt>
                <c:pt idx="128">
                  <c:v>1.5159</c:v>
                </c:pt>
                <c:pt idx="129">
                  <c:v>2.3815</c:v>
                </c:pt>
                <c:pt idx="130">
                  <c:v>1.4294</c:v>
                </c:pt>
                <c:pt idx="131">
                  <c:v>1.3836999999999999</c:v>
                </c:pt>
                <c:pt idx="132">
                  <c:v>2.3010000000000002</c:v>
                </c:pt>
                <c:pt idx="133">
                  <c:v>2.5935999999999999</c:v>
                </c:pt>
                <c:pt idx="134">
                  <c:v>5.617</c:v>
                </c:pt>
                <c:pt idx="135">
                  <c:v>3.4070999999999998</c:v>
                </c:pt>
                <c:pt idx="136">
                  <c:v>5.9356</c:v>
                </c:pt>
                <c:pt idx="137">
                  <c:v>1.3714999999999999</c:v>
                </c:pt>
                <c:pt idx="138">
                  <c:v>3.9376000000000002</c:v>
                </c:pt>
                <c:pt idx="139">
                  <c:v>4.9269999999999996</c:v>
                </c:pt>
                <c:pt idx="140">
                  <c:v>4.6792999999999996</c:v>
                </c:pt>
                <c:pt idx="141">
                  <c:v>3.5432000000000001</c:v>
                </c:pt>
                <c:pt idx="142">
                  <c:v>1.4089</c:v>
                </c:pt>
                <c:pt idx="143">
                  <c:v>1.6930000000000001</c:v>
                </c:pt>
                <c:pt idx="144">
                  <c:v>3.1429999999999998</c:v>
                </c:pt>
                <c:pt idx="145">
                  <c:v>1.7298</c:v>
                </c:pt>
                <c:pt idx="146">
                  <c:v>2.2469000000000001</c:v>
                </c:pt>
                <c:pt idx="147">
                  <c:v>2.2965</c:v>
                </c:pt>
                <c:pt idx="148">
                  <c:v>2.1576</c:v>
                </c:pt>
                <c:pt idx="149">
                  <c:v>4.9549000000000003</c:v>
                </c:pt>
                <c:pt idx="150">
                  <c:v>3.9512999999999998</c:v>
                </c:pt>
                <c:pt idx="151">
                  <c:v>4.7145000000000001</c:v>
                </c:pt>
                <c:pt idx="152">
                  <c:v>1.0222</c:v>
                </c:pt>
                <c:pt idx="153">
                  <c:v>7.1849999999999996</c:v>
                </c:pt>
                <c:pt idx="154">
                  <c:v>3.4964</c:v>
                </c:pt>
                <c:pt idx="155">
                  <c:v>7.6605999999999996</c:v>
                </c:pt>
                <c:pt idx="156">
                  <c:v>6.3647</c:v>
                </c:pt>
                <c:pt idx="157">
                  <c:v>2.7446999999999999</c:v>
                </c:pt>
                <c:pt idx="158">
                  <c:v>2.8334999999999999</c:v>
                </c:pt>
                <c:pt idx="159">
                  <c:v>6.3540000000000001</c:v>
                </c:pt>
                <c:pt idx="160">
                  <c:v>2.9352999999999998</c:v>
                </c:pt>
                <c:pt idx="161">
                  <c:v>5.6825999999999999</c:v>
                </c:pt>
                <c:pt idx="162">
                  <c:v>3.7692999999999999</c:v>
                </c:pt>
                <c:pt idx="163">
                  <c:v>6.9911000000000003</c:v>
                </c:pt>
                <c:pt idx="164">
                  <c:v>2.6396999999999999</c:v>
                </c:pt>
                <c:pt idx="165">
                  <c:v>4.3205999999999998</c:v>
                </c:pt>
                <c:pt idx="166">
                  <c:v>1.3019000000000001</c:v>
                </c:pt>
                <c:pt idx="167">
                  <c:v>1.4774</c:v>
                </c:pt>
                <c:pt idx="168">
                  <c:v>2.8323</c:v>
                </c:pt>
                <c:pt idx="169">
                  <c:v>7.6523000000000003</c:v>
                </c:pt>
                <c:pt idx="170">
                  <c:v>4.8452999999999999</c:v>
                </c:pt>
                <c:pt idx="171">
                  <c:v>7.6154000000000002</c:v>
                </c:pt>
                <c:pt idx="172">
                  <c:v>1.137</c:v>
                </c:pt>
                <c:pt idx="173">
                  <c:v>2.8618000000000001</c:v>
                </c:pt>
                <c:pt idx="174">
                  <c:v>4.5762999999999998</c:v>
                </c:pt>
                <c:pt idx="175">
                  <c:v>4.4691000000000001</c:v>
                </c:pt>
                <c:pt idx="176">
                  <c:v>2.5615999999999999</c:v>
                </c:pt>
                <c:pt idx="177">
                  <c:v>1.2778</c:v>
                </c:pt>
                <c:pt idx="178">
                  <c:v>3.4752000000000001</c:v>
                </c:pt>
                <c:pt idx="179">
                  <c:v>6.6536999999999997</c:v>
                </c:pt>
                <c:pt idx="180">
                  <c:v>1.4311</c:v>
                </c:pt>
                <c:pt idx="181">
                  <c:v>2.1694</c:v>
                </c:pt>
                <c:pt idx="182">
                  <c:v>2.5625</c:v>
                </c:pt>
                <c:pt idx="183">
                  <c:v>1.482</c:v>
                </c:pt>
                <c:pt idx="184">
                  <c:v>7.1173000000000002</c:v>
                </c:pt>
                <c:pt idx="185">
                  <c:v>4.4828999999999999</c:v>
                </c:pt>
                <c:pt idx="186">
                  <c:v>6.0495000000000001</c:v>
                </c:pt>
                <c:pt idx="187">
                  <c:v>4.2229999999999999</c:v>
                </c:pt>
                <c:pt idx="188">
                  <c:v>1.5299</c:v>
                </c:pt>
                <c:pt idx="189">
                  <c:v>2.8187000000000002</c:v>
                </c:pt>
                <c:pt idx="190">
                  <c:v>3.0910000000000002</c:v>
                </c:pt>
                <c:pt idx="191">
                  <c:v>1.8304</c:v>
                </c:pt>
                <c:pt idx="192">
                  <c:v>5.4349999999999996</c:v>
                </c:pt>
                <c:pt idx="193">
                  <c:v>2.629</c:v>
                </c:pt>
                <c:pt idx="194">
                  <c:v>1.1527000000000001</c:v>
                </c:pt>
                <c:pt idx="195">
                  <c:v>8.83</c:v>
                </c:pt>
                <c:pt idx="196">
                  <c:v>1.9733000000000001</c:v>
                </c:pt>
                <c:pt idx="197">
                  <c:v>2.1238000000000001</c:v>
                </c:pt>
                <c:pt idx="198">
                  <c:v>2.1383000000000001</c:v>
                </c:pt>
                <c:pt idx="199">
                  <c:v>2.1240999999999999</c:v>
                </c:pt>
                <c:pt idx="200">
                  <c:v>3.6694</c:v>
                </c:pt>
                <c:pt idx="201">
                  <c:v>4.2933000000000003</c:v>
                </c:pt>
                <c:pt idx="202">
                  <c:v>1.7618</c:v>
                </c:pt>
                <c:pt idx="203">
                  <c:v>1.4659</c:v>
                </c:pt>
                <c:pt idx="204">
                  <c:v>9.1473999999999993</c:v>
                </c:pt>
                <c:pt idx="205">
                  <c:v>2.9213</c:v>
                </c:pt>
                <c:pt idx="206">
                  <c:v>3.4266999999999999</c:v>
                </c:pt>
                <c:pt idx="207">
                  <c:v>7.1913999999999998</c:v>
                </c:pt>
                <c:pt idx="208">
                  <c:v>3.4247000000000001</c:v>
                </c:pt>
                <c:pt idx="209">
                  <c:v>7.9240000000000004</c:v>
                </c:pt>
                <c:pt idx="210">
                  <c:v>1.2089000000000001</c:v>
                </c:pt>
                <c:pt idx="211">
                  <c:v>6.4751000000000003</c:v>
                </c:pt>
                <c:pt idx="212">
                  <c:v>1.7873000000000001</c:v>
                </c:pt>
                <c:pt idx="213">
                  <c:v>3.1936</c:v>
                </c:pt>
                <c:pt idx="214">
                  <c:v>3.1008</c:v>
                </c:pt>
                <c:pt idx="215">
                  <c:v>2.5674000000000001</c:v>
                </c:pt>
                <c:pt idx="216">
                  <c:v>4.6372</c:v>
                </c:pt>
                <c:pt idx="217">
                  <c:v>3.1985999999999999</c:v>
                </c:pt>
                <c:pt idx="218">
                  <c:v>3.5245000000000002</c:v>
                </c:pt>
                <c:pt idx="219">
                  <c:v>2.9964</c:v>
                </c:pt>
                <c:pt idx="220">
                  <c:v>3.4024999999999999</c:v>
                </c:pt>
                <c:pt idx="221">
                  <c:v>5.4798999999999998</c:v>
                </c:pt>
                <c:pt idx="222">
                  <c:v>4.9134000000000002</c:v>
                </c:pt>
                <c:pt idx="223">
                  <c:v>7.5542999999999996</c:v>
                </c:pt>
                <c:pt idx="224">
                  <c:v>3.8092999999999999</c:v>
                </c:pt>
                <c:pt idx="225">
                  <c:v>2.1183999999999998</c:v>
                </c:pt>
                <c:pt idx="226">
                  <c:v>8.2138000000000009</c:v>
                </c:pt>
                <c:pt idx="227">
                  <c:v>5.3178999999999998</c:v>
                </c:pt>
                <c:pt idx="228">
                  <c:v>5.6829999999999998</c:v>
                </c:pt>
                <c:pt idx="229">
                  <c:v>3.6063999999999998</c:v>
                </c:pt>
                <c:pt idx="230">
                  <c:v>3.3105000000000002</c:v>
                </c:pt>
                <c:pt idx="231">
                  <c:v>1.8017000000000001</c:v>
                </c:pt>
                <c:pt idx="232">
                  <c:v>6.2401</c:v>
                </c:pt>
                <c:pt idx="233">
                  <c:v>9.0409000000000006</c:v>
                </c:pt>
                <c:pt idx="234">
                  <c:v>3.331</c:v>
                </c:pt>
                <c:pt idx="235">
                  <c:v>3.0182000000000002</c:v>
                </c:pt>
                <c:pt idx="236">
                  <c:v>8.4179999999999993</c:v>
                </c:pt>
                <c:pt idx="237">
                  <c:v>2.9956</c:v>
                </c:pt>
                <c:pt idx="238">
                  <c:v>4.5678000000000001</c:v>
                </c:pt>
                <c:pt idx="239">
                  <c:v>1.2194</c:v>
                </c:pt>
                <c:pt idx="240">
                  <c:v>4.5807000000000002</c:v>
                </c:pt>
                <c:pt idx="241">
                  <c:v>1.8963000000000001</c:v>
                </c:pt>
                <c:pt idx="242">
                  <c:v>8.3466000000000005</c:v>
                </c:pt>
                <c:pt idx="243">
                  <c:v>2.9613999999999998</c:v>
                </c:pt>
                <c:pt idx="244">
                  <c:v>5.6029999999999998</c:v>
                </c:pt>
                <c:pt idx="245">
                  <c:v>1.6839999999999999</c:v>
                </c:pt>
                <c:pt idx="246">
                  <c:v>5.1138000000000003</c:v>
                </c:pt>
                <c:pt idx="247">
                  <c:v>3.2791000000000001</c:v>
                </c:pt>
                <c:pt idx="248">
                  <c:v>3.7511999999999999</c:v>
                </c:pt>
                <c:pt idx="249">
                  <c:v>4.2889999999999997</c:v>
                </c:pt>
                <c:pt idx="250">
                  <c:v>2.8647</c:v>
                </c:pt>
                <c:pt idx="251">
                  <c:v>3.7433000000000001</c:v>
                </c:pt>
                <c:pt idx="252">
                  <c:v>1.4027000000000001</c:v>
                </c:pt>
                <c:pt idx="253">
                  <c:v>8.1720000000000006</c:v>
                </c:pt>
                <c:pt idx="254">
                  <c:v>1.2231000000000001</c:v>
                </c:pt>
                <c:pt idx="255">
                  <c:v>1.337</c:v>
                </c:pt>
                <c:pt idx="256">
                  <c:v>2.3355999999999999</c:v>
                </c:pt>
                <c:pt idx="257">
                  <c:v>4.4568000000000003</c:v>
                </c:pt>
                <c:pt idx="258">
                  <c:v>2.8149000000000002</c:v>
                </c:pt>
                <c:pt idx="259">
                  <c:v>9.5124999999999993</c:v>
                </c:pt>
                <c:pt idx="260">
                  <c:v>2.7204000000000002</c:v>
                </c:pt>
                <c:pt idx="261">
                  <c:v>1.466</c:v>
                </c:pt>
                <c:pt idx="262">
                  <c:v>1.6701999999999999</c:v>
                </c:pt>
                <c:pt idx="263">
                  <c:v>2.2143000000000002</c:v>
                </c:pt>
                <c:pt idx="264">
                  <c:v>2.1368</c:v>
                </c:pt>
                <c:pt idx="265">
                  <c:v>5.9686000000000003</c:v>
                </c:pt>
                <c:pt idx="266">
                  <c:v>5.8482000000000003</c:v>
                </c:pt>
                <c:pt idx="267">
                  <c:v>3.7073999999999998</c:v>
                </c:pt>
                <c:pt idx="268">
                  <c:v>4.4671000000000003</c:v>
                </c:pt>
                <c:pt idx="269">
                  <c:v>5.1539999999999999</c:v>
                </c:pt>
                <c:pt idx="270">
                  <c:v>2.4373999999999998</c:v>
                </c:pt>
                <c:pt idx="271">
                  <c:v>2.3462000000000001</c:v>
                </c:pt>
                <c:pt idx="272">
                  <c:v>1.6054999999999999</c:v>
                </c:pt>
                <c:pt idx="273">
                  <c:v>1.5601</c:v>
                </c:pt>
                <c:pt idx="274">
                  <c:v>8.0106999999999999</c:v>
                </c:pt>
                <c:pt idx="275">
                  <c:v>3.1187</c:v>
                </c:pt>
                <c:pt idx="276">
                  <c:v>6.3743999999999996</c:v>
                </c:pt>
                <c:pt idx="277">
                  <c:v>2.2147000000000001</c:v>
                </c:pt>
                <c:pt idx="278">
                  <c:v>2.6456</c:v>
                </c:pt>
                <c:pt idx="279">
                  <c:v>6.2484999999999999</c:v>
                </c:pt>
                <c:pt idx="280">
                  <c:v>1.5668</c:v>
                </c:pt>
                <c:pt idx="281">
                  <c:v>2.9535</c:v>
                </c:pt>
                <c:pt idx="282">
                  <c:v>5.3773</c:v>
                </c:pt>
                <c:pt idx="283">
                  <c:v>6.2356999999999996</c:v>
                </c:pt>
                <c:pt idx="284">
                  <c:v>1.3291999999999999</c:v>
                </c:pt>
                <c:pt idx="285">
                  <c:v>1.7230000000000001</c:v>
                </c:pt>
                <c:pt idx="286">
                  <c:v>2.5581999999999998</c:v>
                </c:pt>
                <c:pt idx="287">
                  <c:v>2.8348</c:v>
                </c:pt>
                <c:pt idx="288">
                  <c:v>4.3414000000000001</c:v>
                </c:pt>
                <c:pt idx="289">
                  <c:v>8.2416</c:v>
                </c:pt>
                <c:pt idx="290">
                  <c:v>1.486</c:v>
                </c:pt>
                <c:pt idx="291">
                  <c:v>3.3887999999999998</c:v>
                </c:pt>
                <c:pt idx="292">
                  <c:v>6.0175999999999998</c:v>
                </c:pt>
                <c:pt idx="293">
                  <c:v>2.2700999999999998</c:v>
                </c:pt>
                <c:pt idx="294">
                  <c:v>1.2622</c:v>
                </c:pt>
                <c:pt idx="295">
                  <c:v>1.5891999999999999</c:v>
                </c:pt>
                <c:pt idx="296">
                  <c:v>5.7621000000000002</c:v>
                </c:pt>
                <c:pt idx="297">
                  <c:v>3.2214999999999998</c:v>
                </c:pt>
                <c:pt idx="298">
                  <c:v>2.6042999999999998</c:v>
                </c:pt>
                <c:pt idx="299">
                  <c:v>6.2888000000000002</c:v>
                </c:pt>
                <c:pt idx="300">
                  <c:v>3.1991999999999998</c:v>
                </c:pt>
                <c:pt idx="301">
                  <c:v>3.2642000000000002</c:v>
                </c:pt>
                <c:pt idx="302">
                  <c:v>8.8780000000000001</c:v>
                </c:pt>
                <c:pt idx="303">
                  <c:v>3.0049000000000001</c:v>
                </c:pt>
                <c:pt idx="304">
                  <c:v>4.7671999999999999</c:v>
                </c:pt>
                <c:pt idx="305">
                  <c:v>2.3763000000000001</c:v>
                </c:pt>
                <c:pt idx="306">
                  <c:v>1.9459</c:v>
                </c:pt>
                <c:pt idx="307">
                  <c:v>1.9293</c:v>
                </c:pt>
                <c:pt idx="308">
                  <c:v>6.0467000000000004</c:v>
                </c:pt>
                <c:pt idx="309">
                  <c:v>2.5750999999999999</c:v>
                </c:pt>
                <c:pt idx="310">
                  <c:v>2.5590999999999999</c:v>
                </c:pt>
                <c:pt idx="311">
                  <c:v>4.2073999999999998</c:v>
                </c:pt>
                <c:pt idx="312">
                  <c:v>3.0731999999999999</c:v>
                </c:pt>
                <c:pt idx="313">
                  <c:v>1.583</c:v>
                </c:pt>
                <c:pt idx="314">
                  <c:v>1.9560999999999999</c:v>
                </c:pt>
                <c:pt idx="315">
                  <c:v>2.6255000000000002</c:v>
                </c:pt>
                <c:pt idx="316">
                  <c:v>2.3475999999999999</c:v>
                </c:pt>
                <c:pt idx="317">
                  <c:v>4.3769</c:v>
                </c:pt>
                <c:pt idx="318">
                  <c:v>4.6150000000000002</c:v>
                </c:pt>
                <c:pt idx="319">
                  <c:v>5.56</c:v>
                </c:pt>
                <c:pt idx="320">
                  <c:v>3.8940000000000001</c:v>
                </c:pt>
                <c:pt idx="321">
                  <c:v>5.8676000000000004</c:v>
                </c:pt>
                <c:pt idx="322">
                  <c:v>3.4823</c:v>
                </c:pt>
                <c:pt idx="323">
                  <c:v>4.2849000000000004</c:v>
                </c:pt>
                <c:pt idx="324">
                  <c:v>2.9445999999999999</c:v>
                </c:pt>
                <c:pt idx="325">
                  <c:v>2.6800999999999999</c:v>
                </c:pt>
                <c:pt idx="326">
                  <c:v>8.4682999999999993</c:v>
                </c:pt>
                <c:pt idx="327">
                  <c:v>3.4287999999999998</c:v>
                </c:pt>
                <c:pt idx="328">
                  <c:v>6.5167000000000002</c:v>
                </c:pt>
                <c:pt idx="329">
                  <c:v>4.9006999999999996</c:v>
                </c:pt>
                <c:pt idx="330">
                  <c:v>2.4655</c:v>
                </c:pt>
                <c:pt idx="331">
                  <c:v>3.0619999999999998</c:v>
                </c:pt>
                <c:pt idx="332">
                  <c:v>3.5171000000000001</c:v>
                </c:pt>
                <c:pt idx="333">
                  <c:v>5.0705999999999998</c:v>
                </c:pt>
                <c:pt idx="334">
                  <c:v>2.8380999999999998</c:v>
                </c:pt>
                <c:pt idx="335">
                  <c:v>1.4152</c:v>
                </c:pt>
                <c:pt idx="336">
                  <c:v>3.1383999999999999</c:v>
                </c:pt>
                <c:pt idx="337">
                  <c:v>1.7034</c:v>
                </c:pt>
                <c:pt idx="338">
                  <c:v>4.306</c:v>
                </c:pt>
                <c:pt idx="339">
                  <c:v>7.3048999999999999</c:v>
                </c:pt>
                <c:pt idx="340">
                  <c:v>5.5772000000000004</c:v>
                </c:pt>
                <c:pt idx="341">
                  <c:v>1.925</c:v>
                </c:pt>
                <c:pt idx="342">
                  <c:v>4.9419000000000004</c:v>
                </c:pt>
                <c:pt idx="343">
                  <c:v>2.5558000000000001</c:v>
                </c:pt>
                <c:pt idx="344">
                  <c:v>1.3224</c:v>
                </c:pt>
                <c:pt idx="345">
                  <c:v>6.8526999999999996</c:v>
                </c:pt>
                <c:pt idx="346">
                  <c:v>2.1996000000000002</c:v>
                </c:pt>
                <c:pt idx="347">
                  <c:v>1.2206999999999999</c:v>
                </c:pt>
                <c:pt idx="348">
                  <c:v>2.8153999999999999</c:v>
                </c:pt>
                <c:pt idx="349">
                  <c:v>5.649</c:v>
                </c:pt>
                <c:pt idx="350">
                  <c:v>6.7050000000000001</c:v>
                </c:pt>
                <c:pt idx="351">
                  <c:v>3.7267999999999999</c:v>
                </c:pt>
                <c:pt idx="352">
                  <c:v>3.3551000000000002</c:v>
                </c:pt>
                <c:pt idx="353">
                  <c:v>1.3441000000000001</c:v>
                </c:pt>
                <c:pt idx="354">
                  <c:v>2.5611000000000002</c:v>
                </c:pt>
                <c:pt idx="355">
                  <c:v>2.8632</c:v>
                </c:pt>
                <c:pt idx="356">
                  <c:v>1.5935999999999999</c:v>
                </c:pt>
                <c:pt idx="357">
                  <c:v>4.6387</c:v>
                </c:pt>
                <c:pt idx="358">
                  <c:v>2.5404</c:v>
                </c:pt>
                <c:pt idx="359">
                  <c:v>4.2911000000000001</c:v>
                </c:pt>
                <c:pt idx="360">
                  <c:v>2.3969999999999998</c:v>
                </c:pt>
                <c:pt idx="361">
                  <c:v>2.7031000000000001</c:v>
                </c:pt>
                <c:pt idx="362">
                  <c:v>3.7437999999999998</c:v>
                </c:pt>
                <c:pt idx="363">
                  <c:v>2.5183</c:v>
                </c:pt>
                <c:pt idx="364">
                  <c:v>1.7048000000000001</c:v>
                </c:pt>
                <c:pt idx="365">
                  <c:v>1.4967999999999999</c:v>
                </c:pt>
                <c:pt idx="366">
                  <c:v>3.6425000000000001</c:v>
                </c:pt>
                <c:pt idx="367">
                  <c:v>2.9373999999999998</c:v>
                </c:pt>
                <c:pt idx="368">
                  <c:v>2.8997000000000002</c:v>
                </c:pt>
                <c:pt idx="369">
                  <c:v>4.0445000000000002</c:v>
                </c:pt>
                <c:pt idx="370">
                  <c:v>4.1264000000000003</c:v>
                </c:pt>
                <c:pt idx="371">
                  <c:v>4.3876999999999997</c:v>
                </c:pt>
                <c:pt idx="372">
                  <c:v>2.9140000000000001</c:v>
                </c:pt>
                <c:pt idx="373">
                  <c:v>3.8475999999999999</c:v>
                </c:pt>
                <c:pt idx="374">
                  <c:v>2.9415</c:v>
                </c:pt>
                <c:pt idx="375">
                  <c:v>1.6252</c:v>
                </c:pt>
                <c:pt idx="376">
                  <c:v>8.2528000000000006</c:v>
                </c:pt>
                <c:pt idx="377">
                  <c:v>4.5121000000000002</c:v>
                </c:pt>
                <c:pt idx="378">
                  <c:v>1.0771999999999999</c:v>
                </c:pt>
                <c:pt idx="379">
                  <c:v>5.3262</c:v>
                </c:pt>
                <c:pt idx="380">
                  <c:v>6.1205999999999996</c:v>
                </c:pt>
                <c:pt idx="381">
                  <c:v>1.9309000000000001</c:v>
                </c:pt>
                <c:pt idx="382">
                  <c:v>1.6109</c:v>
                </c:pt>
                <c:pt idx="383">
                  <c:v>2.4592000000000001</c:v>
                </c:pt>
                <c:pt idx="384">
                  <c:v>8.0129999999999999</c:v>
                </c:pt>
                <c:pt idx="385">
                  <c:v>3.1597</c:v>
                </c:pt>
                <c:pt idx="386">
                  <c:v>2.4651999999999998</c:v>
                </c:pt>
                <c:pt idx="387">
                  <c:v>2.9346000000000001</c:v>
                </c:pt>
                <c:pt idx="388">
                  <c:v>2.9586000000000001</c:v>
                </c:pt>
                <c:pt idx="389">
                  <c:v>1.2148000000000001</c:v>
                </c:pt>
                <c:pt idx="390">
                  <c:v>4.8700999999999999</c:v>
                </c:pt>
                <c:pt idx="391">
                  <c:v>3.7530000000000001</c:v>
                </c:pt>
                <c:pt idx="392">
                  <c:v>1.3207</c:v>
                </c:pt>
                <c:pt idx="393">
                  <c:v>1.2164999999999999</c:v>
                </c:pt>
                <c:pt idx="394">
                  <c:v>9.3840000000000003</c:v>
                </c:pt>
                <c:pt idx="395">
                  <c:v>3.8174999999999999</c:v>
                </c:pt>
                <c:pt idx="396">
                  <c:v>3.4767999999999999</c:v>
                </c:pt>
                <c:pt idx="397">
                  <c:v>4.2923999999999998</c:v>
                </c:pt>
                <c:pt idx="398">
                  <c:v>7.0654000000000003</c:v>
                </c:pt>
                <c:pt idx="399">
                  <c:v>3.8755999999999999</c:v>
                </c:pt>
                <c:pt idx="400">
                  <c:v>4.0003000000000002</c:v>
                </c:pt>
                <c:pt idx="401">
                  <c:v>2.2602000000000002</c:v>
                </c:pt>
                <c:pt idx="402">
                  <c:v>2.7239</c:v>
                </c:pt>
                <c:pt idx="403">
                  <c:v>3.6313</c:v>
                </c:pt>
                <c:pt idx="404">
                  <c:v>8.2579999999999991</c:v>
                </c:pt>
                <c:pt idx="405">
                  <c:v>1.7009000000000001</c:v>
                </c:pt>
                <c:pt idx="406">
                  <c:v>3.3919000000000001</c:v>
                </c:pt>
                <c:pt idx="407">
                  <c:v>1.7383999999999999</c:v>
                </c:pt>
                <c:pt idx="408">
                  <c:v>1.4496</c:v>
                </c:pt>
                <c:pt idx="409">
                  <c:v>6.9981</c:v>
                </c:pt>
                <c:pt idx="410">
                  <c:v>7.3010000000000002</c:v>
                </c:pt>
                <c:pt idx="411">
                  <c:v>1.8844000000000001</c:v>
                </c:pt>
                <c:pt idx="412">
                  <c:v>2.2671999999999999</c:v>
                </c:pt>
                <c:pt idx="413">
                  <c:v>1.9703999999999999</c:v>
                </c:pt>
                <c:pt idx="414">
                  <c:v>5.9471999999999996</c:v>
                </c:pt>
                <c:pt idx="415">
                  <c:v>4.0259999999999998</c:v>
                </c:pt>
                <c:pt idx="416">
                  <c:v>4.1637000000000004</c:v>
                </c:pt>
                <c:pt idx="417">
                  <c:v>4.2634999999999996</c:v>
                </c:pt>
                <c:pt idx="418">
                  <c:v>6.6125999999999996</c:v>
                </c:pt>
                <c:pt idx="419">
                  <c:v>9.6780000000000008</c:v>
                </c:pt>
                <c:pt idx="420">
                  <c:v>5.5888999999999998</c:v>
                </c:pt>
                <c:pt idx="421">
                  <c:v>2.7641</c:v>
                </c:pt>
                <c:pt idx="422">
                  <c:v>1.9279999999999999</c:v>
                </c:pt>
                <c:pt idx="423">
                  <c:v>2.0065</c:v>
                </c:pt>
                <c:pt idx="424">
                  <c:v>3.4005999999999998</c:v>
                </c:pt>
                <c:pt idx="425">
                  <c:v>4.1524000000000001</c:v>
                </c:pt>
                <c:pt idx="426">
                  <c:v>1.5134000000000001</c:v>
                </c:pt>
                <c:pt idx="427">
                  <c:v>2.3256000000000001</c:v>
                </c:pt>
                <c:pt idx="428">
                  <c:v>1.0994999999999999</c:v>
                </c:pt>
                <c:pt idx="429">
                  <c:v>3.0255000000000001</c:v>
                </c:pt>
                <c:pt idx="430">
                  <c:v>3.8809999999999998</c:v>
                </c:pt>
                <c:pt idx="431">
                  <c:v>1.9630000000000001</c:v>
                </c:pt>
                <c:pt idx="432">
                  <c:v>3.6673</c:v>
                </c:pt>
                <c:pt idx="433">
                  <c:v>2.0385</c:v>
                </c:pt>
                <c:pt idx="434">
                  <c:v>1.6884999999999999</c:v>
                </c:pt>
                <c:pt idx="435">
                  <c:v>8.0235000000000003</c:v>
                </c:pt>
                <c:pt idx="436">
                  <c:v>3.5703999999999998</c:v>
                </c:pt>
                <c:pt idx="437">
                  <c:v>2.8046000000000002</c:v>
                </c:pt>
                <c:pt idx="438">
                  <c:v>6.5925000000000002</c:v>
                </c:pt>
                <c:pt idx="439">
                  <c:v>4.3551000000000002</c:v>
                </c:pt>
                <c:pt idx="440">
                  <c:v>1.2754000000000001</c:v>
                </c:pt>
                <c:pt idx="441">
                  <c:v>6.9462000000000002</c:v>
                </c:pt>
                <c:pt idx="442">
                  <c:v>2.9001000000000001</c:v>
                </c:pt>
                <c:pt idx="443">
                  <c:v>7.492</c:v>
                </c:pt>
                <c:pt idx="444">
                  <c:v>3.9525000000000001</c:v>
                </c:pt>
                <c:pt idx="445">
                  <c:v>4.55</c:v>
                </c:pt>
                <c:pt idx="446">
                  <c:v>5.3979999999999997</c:v>
                </c:pt>
                <c:pt idx="447">
                  <c:v>6.6264000000000003</c:v>
                </c:pt>
                <c:pt idx="448">
                  <c:v>1.1671</c:v>
                </c:pt>
                <c:pt idx="449">
                  <c:v>1.4188000000000001</c:v>
                </c:pt>
                <c:pt idx="450">
                  <c:v>4.2401</c:v>
                </c:pt>
                <c:pt idx="451">
                  <c:v>1.2936000000000001</c:v>
                </c:pt>
                <c:pt idx="452">
                  <c:v>1.8594999999999999</c:v>
                </c:pt>
                <c:pt idx="453">
                  <c:v>7.3255999999999997</c:v>
                </c:pt>
                <c:pt idx="454">
                  <c:v>4.6757999999999997</c:v>
                </c:pt>
                <c:pt idx="455">
                  <c:v>1.5857000000000001</c:v>
                </c:pt>
                <c:pt idx="456">
                  <c:v>4.1226000000000003</c:v>
                </c:pt>
                <c:pt idx="457">
                  <c:v>5.7146999999999997</c:v>
                </c:pt>
                <c:pt idx="458">
                  <c:v>6.0544000000000002</c:v>
                </c:pt>
                <c:pt idx="459">
                  <c:v>5.7752999999999997</c:v>
                </c:pt>
                <c:pt idx="460">
                  <c:v>2.7336999999999998</c:v>
                </c:pt>
                <c:pt idx="461">
                  <c:v>1.4621999999999999</c:v>
                </c:pt>
                <c:pt idx="462">
                  <c:v>3.3132000000000001</c:v>
                </c:pt>
                <c:pt idx="463">
                  <c:v>2.1878000000000002</c:v>
                </c:pt>
                <c:pt idx="464">
                  <c:v>3.3018999999999998</c:v>
                </c:pt>
                <c:pt idx="465">
                  <c:v>3.1553</c:v>
                </c:pt>
                <c:pt idx="466">
                  <c:v>7.2375999999999996</c:v>
                </c:pt>
                <c:pt idx="467">
                  <c:v>1.4293</c:v>
                </c:pt>
                <c:pt idx="468">
                  <c:v>2.2109999999999999</c:v>
                </c:pt>
                <c:pt idx="469">
                  <c:v>2.5547</c:v>
                </c:pt>
                <c:pt idx="470">
                  <c:v>5.6989000000000001</c:v>
                </c:pt>
                <c:pt idx="471">
                  <c:v>2.6606999999999998</c:v>
                </c:pt>
                <c:pt idx="472">
                  <c:v>1.5820000000000001</c:v>
                </c:pt>
                <c:pt idx="473">
                  <c:v>1.0751999999999999</c:v>
                </c:pt>
                <c:pt idx="474">
                  <c:v>2.8904999999999998</c:v>
                </c:pt>
                <c:pt idx="475">
                  <c:v>3.5585</c:v>
                </c:pt>
                <c:pt idx="476">
                  <c:v>3.4418000000000002</c:v>
                </c:pt>
                <c:pt idx="477">
                  <c:v>3.2797999999999998</c:v>
                </c:pt>
                <c:pt idx="478">
                  <c:v>2.6764000000000001</c:v>
                </c:pt>
                <c:pt idx="479">
                  <c:v>2.9407000000000001</c:v>
                </c:pt>
                <c:pt idx="480">
                  <c:v>5.5053999999999998</c:v>
                </c:pt>
                <c:pt idx="481">
                  <c:v>2.4022000000000001</c:v>
                </c:pt>
                <c:pt idx="482">
                  <c:v>2.0741000000000001</c:v>
                </c:pt>
                <c:pt idx="483">
                  <c:v>3.6974</c:v>
                </c:pt>
                <c:pt idx="484">
                  <c:v>1.8286</c:v>
                </c:pt>
                <c:pt idx="485">
                  <c:v>3.4617</c:v>
                </c:pt>
                <c:pt idx="486">
                  <c:v>1.2376</c:v>
                </c:pt>
                <c:pt idx="487">
                  <c:v>2.1244000000000001</c:v>
                </c:pt>
                <c:pt idx="488">
                  <c:v>2.2136</c:v>
                </c:pt>
                <c:pt idx="489">
                  <c:v>3.7286000000000001</c:v>
                </c:pt>
                <c:pt idx="490">
                  <c:v>1.4107000000000001</c:v>
                </c:pt>
                <c:pt idx="491">
                  <c:v>1.4105000000000001</c:v>
                </c:pt>
                <c:pt idx="492">
                  <c:v>1.4478</c:v>
                </c:pt>
                <c:pt idx="493">
                  <c:v>3.8611</c:v>
                </c:pt>
                <c:pt idx="494">
                  <c:v>9.6630000000000003</c:v>
                </c:pt>
                <c:pt idx="495">
                  <c:v>3.4971999999999999</c:v>
                </c:pt>
                <c:pt idx="496">
                  <c:v>2.5783999999999998</c:v>
                </c:pt>
                <c:pt idx="497">
                  <c:v>3.6604000000000001</c:v>
                </c:pt>
                <c:pt idx="498">
                  <c:v>1.3055000000000001</c:v>
                </c:pt>
                <c:pt idx="499">
                  <c:v>1.8327</c:v>
                </c:pt>
                <c:pt idx="500">
                  <c:v>1.5189999999999999</c:v>
                </c:pt>
                <c:pt idx="501">
                  <c:v>3.6061999999999999</c:v>
                </c:pt>
                <c:pt idx="502">
                  <c:v>5.5410000000000004</c:v>
                </c:pt>
                <c:pt idx="503">
                  <c:v>3.2309000000000001</c:v>
                </c:pt>
                <c:pt idx="504">
                  <c:v>1.5479000000000001</c:v>
                </c:pt>
                <c:pt idx="505">
                  <c:v>5.0667</c:v>
                </c:pt>
                <c:pt idx="506">
                  <c:v>2.7555999999999998</c:v>
                </c:pt>
                <c:pt idx="507">
                  <c:v>3.3283999999999998</c:v>
                </c:pt>
                <c:pt idx="508">
                  <c:v>4.8399000000000001</c:v>
                </c:pt>
                <c:pt idx="509">
                  <c:v>9.06</c:v>
                </c:pt>
                <c:pt idx="510">
                  <c:v>5.266</c:v>
                </c:pt>
                <c:pt idx="511">
                  <c:v>5.8183999999999996</c:v>
                </c:pt>
                <c:pt idx="512">
                  <c:v>5.9531999999999998</c:v>
                </c:pt>
                <c:pt idx="513">
                  <c:v>1.0093000000000001</c:v>
                </c:pt>
                <c:pt idx="514">
                  <c:v>1.0744</c:v>
                </c:pt>
                <c:pt idx="515">
                  <c:v>1.9906999999999999</c:v>
                </c:pt>
                <c:pt idx="516">
                  <c:v>4.4474</c:v>
                </c:pt>
                <c:pt idx="517">
                  <c:v>2.8123999999999998</c:v>
                </c:pt>
                <c:pt idx="518">
                  <c:v>2.9981</c:v>
                </c:pt>
                <c:pt idx="519">
                  <c:v>5.7081999999999997</c:v>
                </c:pt>
                <c:pt idx="520">
                  <c:v>1.9926999999999999</c:v>
                </c:pt>
                <c:pt idx="521">
                  <c:v>3.2360000000000002</c:v>
                </c:pt>
                <c:pt idx="522">
                  <c:v>3.8414000000000001</c:v>
                </c:pt>
                <c:pt idx="523">
                  <c:v>1.9810000000000001</c:v>
                </c:pt>
                <c:pt idx="524">
                  <c:v>1.8561000000000001</c:v>
                </c:pt>
                <c:pt idx="525">
                  <c:v>2.7450999999999999</c:v>
                </c:pt>
                <c:pt idx="526">
                  <c:v>7.0514999999999999</c:v>
                </c:pt>
                <c:pt idx="527">
                  <c:v>6.5640000000000001</c:v>
                </c:pt>
                <c:pt idx="528">
                  <c:v>2.8048999999999999</c:v>
                </c:pt>
                <c:pt idx="529">
                  <c:v>2.3690000000000002</c:v>
                </c:pt>
                <c:pt idx="530">
                  <c:v>3.6204000000000001</c:v>
                </c:pt>
                <c:pt idx="531">
                  <c:v>1.4990000000000001</c:v>
                </c:pt>
                <c:pt idx="532">
                  <c:v>3.7492999999999999</c:v>
                </c:pt>
                <c:pt idx="533">
                  <c:v>2.8637999999999999</c:v>
                </c:pt>
                <c:pt idx="534">
                  <c:v>1.3587</c:v>
                </c:pt>
                <c:pt idx="535">
                  <c:v>3.8006000000000002</c:v>
                </c:pt>
                <c:pt idx="536">
                  <c:v>3.4695999999999998</c:v>
                </c:pt>
                <c:pt idx="537">
                  <c:v>5.3139000000000003</c:v>
                </c:pt>
                <c:pt idx="538">
                  <c:v>3.3593000000000002</c:v>
                </c:pt>
                <c:pt idx="539">
                  <c:v>2.6044999999999998</c:v>
                </c:pt>
                <c:pt idx="540">
                  <c:v>3.0909</c:v>
                </c:pt>
                <c:pt idx="541">
                  <c:v>1.159</c:v>
                </c:pt>
                <c:pt idx="542">
                  <c:v>3.8702000000000001</c:v>
                </c:pt>
                <c:pt idx="543">
                  <c:v>2.4436</c:v>
                </c:pt>
                <c:pt idx="544">
                  <c:v>7.1657000000000002</c:v>
                </c:pt>
                <c:pt idx="545">
                  <c:v>1.1644000000000001</c:v>
                </c:pt>
                <c:pt idx="546">
                  <c:v>1.9179999999999999</c:v>
                </c:pt>
                <c:pt idx="547">
                  <c:v>3.7168000000000001</c:v>
                </c:pt>
                <c:pt idx="548">
                  <c:v>5.1760000000000002</c:v>
                </c:pt>
                <c:pt idx="549">
                  <c:v>3.1766000000000001</c:v>
                </c:pt>
                <c:pt idx="550">
                  <c:v>1.4307000000000001</c:v>
                </c:pt>
                <c:pt idx="551">
                  <c:v>2.8245</c:v>
                </c:pt>
                <c:pt idx="552">
                  <c:v>1.2633000000000001</c:v>
                </c:pt>
                <c:pt idx="553">
                  <c:v>2.6436000000000002</c:v>
                </c:pt>
                <c:pt idx="554">
                  <c:v>3.5215000000000001</c:v>
                </c:pt>
                <c:pt idx="555">
                  <c:v>2.2509999999999999</c:v>
                </c:pt>
                <c:pt idx="556">
                  <c:v>4.6437999999999997</c:v>
                </c:pt>
                <c:pt idx="557">
                  <c:v>5.1757999999999997</c:v>
                </c:pt>
                <c:pt idx="558">
                  <c:v>4.7667000000000002</c:v>
                </c:pt>
                <c:pt idx="559">
                  <c:v>5.8925000000000001</c:v>
                </c:pt>
                <c:pt idx="560">
                  <c:v>4.1772</c:v>
                </c:pt>
                <c:pt idx="561">
                  <c:v>6.5827</c:v>
                </c:pt>
                <c:pt idx="562">
                  <c:v>4.2340999999999998</c:v>
                </c:pt>
                <c:pt idx="563">
                  <c:v>9.1841000000000008</c:v>
                </c:pt>
                <c:pt idx="564">
                  <c:v>6.702</c:v>
                </c:pt>
                <c:pt idx="565">
                  <c:v>6.0579999999999998</c:v>
                </c:pt>
                <c:pt idx="566">
                  <c:v>3.5169000000000001</c:v>
                </c:pt>
                <c:pt idx="567">
                  <c:v>1.2116</c:v>
                </c:pt>
                <c:pt idx="568">
                  <c:v>2.7038000000000002</c:v>
                </c:pt>
                <c:pt idx="569">
                  <c:v>5.8018999999999998</c:v>
                </c:pt>
                <c:pt idx="570">
                  <c:v>4.4862000000000002</c:v>
                </c:pt>
                <c:pt idx="571">
                  <c:v>2.0234000000000001</c:v>
                </c:pt>
                <c:pt idx="572">
                  <c:v>1.583</c:v>
                </c:pt>
                <c:pt idx="573">
                  <c:v>2.0651999999999999</c:v>
                </c:pt>
                <c:pt idx="574">
                  <c:v>2.9870000000000001</c:v>
                </c:pt>
                <c:pt idx="575">
                  <c:v>2.8990999999999998</c:v>
                </c:pt>
                <c:pt idx="576">
                  <c:v>1.8167</c:v>
                </c:pt>
                <c:pt idx="577">
                  <c:v>1.3765000000000001</c:v>
                </c:pt>
                <c:pt idx="578">
                  <c:v>1.9525999999999999</c:v>
                </c:pt>
                <c:pt idx="579">
                  <c:v>4.0185000000000004</c:v>
                </c:pt>
                <c:pt idx="580">
                  <c:v>6.8840000000000003</c:v>
                </c:pt>
                <c:pt idx="581">
                  <c:v>3.5049000000000001</c:v>
                </c:pt>
                <c:pt idx="582">
                  <c:v>6.7721</c:v>
                </c:pt>
                <c:pt idx="583">
                  <c:v>4.2089999999999996</c:v>
                </c:pt>
                <c:pt idx="584">
                  <c:v>1.9303999999999999</c:v>
                </c:pt>
                <c:pt idx="585">
                  <c:v>7.5250000000000004</c:v>
                </c:pt>
                <c:pt idx="586">
                  <c:v>1.4379999999999999</c:v>
                </c:pt>
                <c:pt idx="587">
                  <c:v>3.1088</c:v>
                </c:pt>
                <c:pt idx="588">
                  <c:v>3.0731999999999999</c:v>
                </c:pt>
                <c:pt idx="589">
                  <c:v>4.149</c:v>
                </c:pt>
                <c:pt idx="590">
                  <c:v>2.5520999999999998</c:v>
                </c:pt>
                <c:pt idx="591">
                  <c:v>2.9887999999999999</c:v>
                </c:pt>
                <c:pt idx="592">
                  <c:v>1.3314999999999999</c:v>
                </c:pt>
                <c:pt idx="593">
                  <c:v>7.4676999999999998</c:v>
                </c:pt>
                <c:pt idx="594">
                  <c:v>5.0507</c:v>
                </c:pt>
                <c:pt idx="595">
                  <c:v>4.9814999999999996</c:v>
                </c:pt>
                <c:pt idx="596">
                  <c:v>3.6417999999999999</c:v>
                </c:pt>
                <c:pt idx="597">
                  <c:v>5.4447000000000001</c:v>
                </c:pt>
                <c:pt idx="598">
                  <c:v>3.8759999999999999</c:v>
                </c:pt>
                <c:pt idx="599">
                  <c:v>3.5670999999999999</c:v>
                </c:pt>
                <c:pt idx="600">
                  <c:v>2.6383999999999999</c:v>
                </c:pt>
                <c:pt idx="601">
                  <c:v>2.1215000000000002</c:v>
                </c:pt>
                <c:pt idx="602">
                  <c:v>4.8167</c:v>
                </c:pt>
                <c:pt idx="603">
                  <c:v>8.0139999999999993</c:v>
                </c:pt>
                <c:pt idx="604">
                  <c:v>1.8705000000000001</c:v>
                </c:pt>
                <c:pt idx="605">
                  <c:v>2.1793</c:v>
                </c:pt>
                <c:pt idx="606">
                  <c:v>1.2270000000000001</c:v>
                </c:pt>
                <c:pt idx="607">
                  <c:v>3.0661999999999998</c:v>
                </c:pt>
                <c:pt idx="608">
                  <c:v>1.2879</c:v>
                </c:pt>
                <c:pt idx="609">
                  <c:v>1.1132</c:v>
                </c:pt>
                <c:pt idx="610">
                  <c:v>3.8698999999999999</c:v>
                </c:pt>
                <c:pt idx="611">
                  <c:v>1.4844999999999999</c:v>
                </c:pt>
                <c:pt idx="612">
                  <c:v>4.2024999999999997</c:v>
                </c:pt>
                <c:pt idx="613">
                  <c:v>1.6019000000000001</c:v>
                </c:pt>
                <c:pt idx="614">
                  <c:v>2.5617999999999999</c:v>
                </c:pt>
                <c:pt idx="615">
                  <c:v>3.7288999999999999</c:v>
                </c:pt>
                <c:pt idx="616">
                  <c:v>1.0517000000000001</c:v>
                </c:pt>
                <c:pt idx="617">
                  <c:v>2.2443</c:v>
                </c:pt>
                <c:pt idx="618">
                  <c:v>7.2450000000000001</c:v>
                </c:pt>
                <c:pt idx="619">
                  <c:v>1.7181999999999999</c:v>
                </c:pt>
                <c:pt idx="620">
                  <c:v>4.0467000000000004</c:v>
                </c:pt>
                <c:pt idx="621">
                  <c:v>5.7214</c:v>
                </c:pt>
                <c:pt idx="622">
                  <c:v>2.5678999999999998</c:v>
                </c:pt>
                <c:pt idx="623">
                  <c:v>4.726</c:v>
                </c:pt>
                <c:pt idx="624">
                  <c:v>2.3849999999999998</c:v>
                </c:pt>
                <c:pt idx="625">
                  <c:v>1.9986999999999999</c:v>
                </c:pt>
                <c:pt idx="626">
                  <c:v>2.6404999999999998</c:v>
                </c:pt>
                <c:pt idx="627">
                  <c:v>2.5720000000000001</c:v>
                </c:pt>
                <c:pt idx="628">
                  <c:v>6.6660000000000004</c:v>
                </c:pt>
                <c:pt idx="629">
                  <c:v>2.5223</c:v>
                </c:pt>
                <c:pt idx="630">
                  <c:v>1.4547000000000001</c:v>
                </c:pt>
                <c:pt idx="631">
                  <c:v>3.4984000000000002</c:v>
                </c:pt>
                <c:pt idx="632">
                  <c:v>3.44</c:v>
                </c:pt>
                <c:pt idx="633">
                  <c:v>2.6995</c:v>
                </c:pt>
                <c:pt idx="634">
                  <c:v>9.3670000000000009</c:v>
                </c:pt>
                <c:pt idx="635">
                  <c:v>5.0759999999999996</c:v>
                </c:pt>
                <c:pt idx="636">
                  <c:v>3.9483000000000001</c:v>
                </c:pt>
                <c:pt idx="637">
                  <c:v>1.3050999999999999</c:v>
                </c:pt>
                <c:pt idx="638">
                  <c:v>8.5670000000000002</c:v>
                </c:pt>
                <c:pt idx="639">
                  <c:v>1.7785</c:v>
                </c:pt>
                <c:pt idx="640">
                  <c:v>1.8116000000000001</c:v>
                </c:pt>
                <c:pt idx="641">
                  <c:v>2.4018999999999999</c:v>
                </c:pt>
                <c:pt idx="642">
                  <c:v>3.8237000000000001</c:v>
                </c:pt>
                <c:pt idx="643">
                  <c:v>5.3872</c:v>
                </c:pt>
                <c:pt idx="644">
                  <c:v>3.4030999999999998</c:v>
                </c:pt>
                <c:pt idx="645">
                  <c:v>5.2542</c:v>
                </c:pt>
                <c:pt idx="646">
                  <c:v>9.2726000000000006</c:v>
                </c:pt>
                <c:pt idx="647">
                  <c:v>1.4594</c:v>
                </c:pt>
                <c:pt idx="648">
                  <c:v>3.4283000000000001</c:v>
                </c:pt>
                <c:pt idx="649">
                  <c:v>2.3083</c:v>
                </c:pt>
                <c:pt idx="650">
                  <c:v>1.4548000000000001</c:v>
                </c:pt>
                <c:pt idx="651">
                  <c:v>1.2224999999999999</c:v>
                </c:pt>
                <c:pt idx="652">
                  <c:v>2.1867999999999999</c:v>
                </c:pt>
                <c:pt idx="653">
                  <c:v>3.2082000000000002</c:v>
                </c:pt>
                <c:pt idx="654">
                  <c:v>4.5963000000000003</c:v>
                </c:pt>
                <c:pt idx="655">
                  <c:v>1.9200999999999999</c:v>
                </c:pt>
                <c:pt idx="656">
                  <c:v>3.0566</c:v>
                </c:pt>
                <c:pt idx="657">
                  <c:v>6.8154000000000003</c:v>
                </c:pt>
                <c:pt idx="658">
                  <c:v>2.0446</c:v>
                </c:pt>
                <c:pt idx="659">
                  <c:v>3.4136000000000002</c:v>
                </c:pt>
                <c:pt idx="660">
                  <c:v>2.6004</c:v>
                </c:pt>
                <c:pt idx="661">
                  <c:v>6.6752000000000002</c:v>
                </c:pt>
                <c:pt idx="662">
                  <c:v>1.9196</c:v>
                </c:pt>
                <c:pt idx="663">
                  <c:v>7.9260000000000002</c:v>
                </c:pt>
                <c:pt idx="664">
                  <c:v>1.66</c:v>
                </c:pt>
                <c:pt idx="665">
                  <c:v>4.6093999999999999</c:v>
                </c:pt>
                <c:pt idx="666">
                  <c:v>2.63</c:v>
                </c:pt>
                <c:pt idx="667">
                  <c:v>3.3050000000000002</c:v>
                </c:pt>
                <c:pt idx="668">
                  <c:v>6.2962999999999996</c:v>
                </c:pt>
                <c:pt idx="669">
                  <c:v>2.1324999999999998</c:v>
                </c:pt>
                <c:pt idx="670">
                  <c:v>4.0716999999999999</c:v>
                </c:pt>
                <c:pt idx="671">
                  <c:v>2.6366999999999998</c:v>
                </c:pt>
                <c:pt idx="672">
                  <c:v>6.6059999999999999</c:v>
                </c:pt>
                <c:pt idx="673">
                  <c:v>3.2843</c:v>
                </c:pt>
                <c:pt idx="674">
                  <c:v>2.5666000000000002</c:v>
                </c:pt>
                <c:pt idx="675">
                  <c:v>3.5358999999999998</c:v>
                </c:pt>
                <c:pt idx="676">
                  <c:v>1.474</c:v>
                </c:pt>
                <c:pt idx="677">
                  <c:v>1.7172000000000001</c:v>
                </c:pt>
                <c:pt idx="678">
                  <c:v>4.4351000000000003</c:v>
                </c:pt>
                <c:pt idx="679">
                  <c:v>9.7131000000000007</c:v>
                </c:pt>
                <c:pt idx="680">
                  <c:v>8.7001000000000008</c:v>
                </c:pt>
                <c:pt idx="681">
                  <c:v>7.0549999999999997</c:v>
                </c:pt>
                <c:pt idx="682">
                  <c:v>4.4302000000000001</c:v>
                </c:pt>
                <c:pt idx="683">
                  <c:v>3.4586000000000001</c:v>
                </c:pt>
                <c:pt idx="684">
                  <c:v>3.891</c:v>
                </c:pt>
                <c:pt idx="685">
                  <c:v>4.7895000000000003</c:v>
                </c:pt>
                <c:pt idx="686">
                  <c:v>6.3236999999999997</c:v>
                </c:pt>
                <c:pt idx="687">
                  <c:v>3.5426000000000002</c:v>
                </c:pt>
                <c:pt idx="688">
                  <c:v>5.7112999999999996</c:v>
                </c:pt>
                <c:pt idx="689">
                  <c:v>3.4540999999999999</c:v>
                </c:pt>
                <c:pt idx="690">
                  <c:v>1.2464</c:v>
                </c:pt>
                <c:pt idx="691">
                  <c:v>1.4118999999999999</c:v>
                </c:pt>
                <c:pt idx="692">
                  <c:v>8.1594999999999995</c:v>
                </c:pt>
                <c:pt idx="693">
                  <c:v>8.6944999999999997</c:v>
                </c:pt>
                <c:pt idx="694">
                  <c:v>3.3506999999999998</c:v>
                </c:pt>
                <c:pt idx="695">
                  <c:v>4.2199</c:v>
                </c:pt>
                <c:pt idx="696">
                  <c:v>1.5331999999999999</c:v>
                </c:pt>
                <c:pt idx="697">
                  <c:v>8.34</c:v>
                </c:pt>
                <c:pt idx="698">
                  <c:v>1.1873</c:v>
                </c:pt>
                <c:pt idx="699">
                  <c:v>2.4094000000000002</c:v>
                </c:pt>
                <c:pt idx="700">
                  <c:v>1.2912999999999999</c:v>
                </c:pt>
                <c:pt idx="701">
                  <c:v>3.1252</c:v>
                </c:pt>
                <c:pt idx="702">
                  <c:v>7.3220000000000001</c:v>
                </c:pt>
                <c:pt idx="703">
                  <c:v>1.0047999999999999</c:v>
                </c:pt>
                <c:pt idx="704">
                  <c:v>2.9708999999999999</c:v>
                </c:pt>
                <c:pt idx="705">
                  <c:v>2.8075000000000001</c:v>
                </c:pt>
                <c:pt idx="706">
                  <c:v>2.2749999999999999</c:v>
                </c:pt>
                <c:pt idx="707">
                  <c:v>5.0389999999999997</c:v>
                </c:pt>
                <c:pt idx="708">
                  <c:v>1.7618</c:v>
                </c:pt>
                <c:pt idx="709">
                  <c:v>4.9553000000000003</c:v>
                </c:pt>
                <c:pt idx="710">
                  <c:v>2.8351999999999999</c:v>
                </c:pt>
                <c:pt idx="711">
                  <c:v>1.8616999999999999</c:v>
                </c:pt>
                <c:pt idx="712">
                  <c:v>3.6486999999999998</c:v>
                </c:pt>
                <c:pt idx="713">
                  <c:v>4.4180000000000001</c:v>
                </c:pt>
                <c:pt idx="714">
                  <c:v>1.7887999999999999</c:v>
                </c:pt>
                <c:pt idx="715">
                  <c:v>3.4439000000000002</c:v>
                </c:pt>
                <c:pt idx="716">
                  <c:v>1.9208000000000001</c:v>
                </c:pt>
                <c:pt idx="717">
                  <c:v>2.9089999999999998</c:v>
                </c:pt>
                <c:pt idx="718">
                  <c:v>1.1745000000000001</c:v>
                </c:pt>
                <c:pt idx="719">
                  <c:v>1.7431000000000001</c:v>
                </c:pt>
                <c:pt idx="720">
                  <c:v>4.3452999999999999</c:v>
                </c:pt>
                <c:pt idx="721">
                  <c:v>1.1577999999999999</c:v>
                </c:pt>
                <c:pt idx="722">
                  <c:v>1.4097</c:v>
                </c:pt>
                <c:pt idx="723">
                  <c:v>3.9885999999999999</c:v>
                </c:pt>
                <c:pt idx="724">
                  <c:v>8.2520000000000007</c:v>
                </c:pt>
                <c:pt idx="725">
                  <c:v>6.6509999999999998</c:v>
                </c:pt>
                <c:pt idx="726">
                  <c:v>3.1755</c:v>
                </c:pt>
                <c:pt idx="727">
                  <c:v>3.6726000000000001</c:v>
                </c:pt>
                <c:pt idx="728">
                  <c:v>2.0886999999999998</c:v>
                </c:pt>
                <c:pt idx="729">
                  <c:v>6.5076999999999998</c:v>
                </c:pt>
                <c:pt idx="730">
                  <c:v>1.3442000000000001</c:v>
                </c:pt>
                <c:pt idx="731">
                  <c:v>3.9073000000000002</c:v>
                </c:pt>
                <c:pt idx="732">
                  <c:v>2.802</c:v>
                </c:pt>
                <c:pt idx="733">
                  <c:v>1.4004000000000001</c:v>
                </c:pt>
                <c:pt idx="734">
                  <c:v>1.284</c:v>
                </c:pt>
                <c:pt idx="735">
                  <c:v>3.1208</c:v>
                </c:pt>
                <c:pt idx="736">
                  <c:v>3.2953000000000001</c:v>
                </c:pt>
                <c:pt idx="737">
                  <c:v>6.3636999999999997</c:v>
                </c:pt>
                <c:pt idx="738">
                  <c:v>2.8683999999999998</c:v>
                </c:pt>
                <c:pt idx="739">
                  <c:v>5.4671000000000003</c:v>
                </c:pt>
                <c:pt idx="740">
                  <c:v>1.8716999999999999</c:v>
                </c:pt>
                <c:pt idx="741">
                  <c:v>1.3164</c:v>
                </c:pt>
                <c:pt idx="742">
                  <c:v>5.5659999999999998</c:v>
                </c:pt>
                <c:pt idx="743">
                  <c:v>4.0430000000000001</c:v>
                </c:pt>
                <c:pt idx="744">
                  <c:v>1.7496</c:v>
                </c:pt>
                <c:pt idx="745">
                  <c:v>2.4765000000000001</c:v>
                </c:pt>
                <c:pt idx="746">
                  <c:v>1.6924999999999999</c:v>
                </c:pt>
                <c:pt idx="747">
                  <c:v>2.3841000000000001</c:v>
                </c:pt>
                <c:pt idx="748">
                  <c:v>1.4910000000000001</c:v>
                </c:pt>
                <c:pt idx="749">
                  <c:v>4.3388</c:v>
                </c:pt>
                <c:pt idx="750">
                  <c:v>2.9163000000000001</c:v>
                </c:pt>
                <c:pt idx="751">
                  <c:v>3.6221000000000001</c:v>
                </c:pt>
                <c:pt idx="752">
                  <c:v>4.4493999999999998</c:v>
                </c:pt>
                <c:pt idx="753">
                  <c:v>2.7275</c:v>
                </c:pt>
                <c:pt idx="754">
                  <c:v>3.7555000000000001</c:v>
                </c:pt>
                <c:pt idx="755">
                  <c:v>3.1657999999999999</c:v>
                </c:pt>
                <c:pt idx="756">
                  <c:v>3.0474999999999999</c:v>
                </c:pt>
                <c:pt idx="757">
                  <c:v>2.2612000000000001</c:v>
                </c:pt>
                <c:pt idx="758">
                  <c:v>6.6863999999999999</c:v>
                </c:pt>
                <c:pt idx="759">
                  <c:v>8.4102999999999994</c:v>
                </c:pt>
                <c:pt idx="760">
                  <c:v>8.1957000000000004</c:v>
                </c:pt>
                <c:pt idx="761">
                  <c:v>1.5621</c:v>
                </c:pt>
                <c:pt idx="762">
                  <c:v>9.2949999999999999</c:v>
                </c:pt>
                <c:pt idx="763">
                  <c:v>2.0354000000000001</c:v>
                </c:pt>
                <c:pt idx="764">
                  <c:v>1.0345</c:v>
                </c:pt>
                <c:pt idx="765">
                  <c:v>3.3008999999999999</c:v>
                </c:pt>
                <c:pt idx="766">
                  <c:v>5.2950999999999997</c:v>
                </c:pt>
                <c:pt idx="767">
                  <c:v>1.3452999999999999</c:v>
                </c:pt>
                <c:pt idx="768">
                  <c:v>1.748</c:v>
                </c:pt>
                <c:pt idx="769">
                  <c:v>4.6071999999999997</c:v>
                </c:pt>
                <c:pt idx="770">
                  <c:v>1.1575</c:v>
                </c:pt>
                <c:pt idx="771">
                  <c:v>1.1116999999999999</c:v>
                </c:pt>
                <c:pt idx="772">
                  <c:v>4.5913000000000004</c:v>
                </c:pt>
                <c:pt idx="773">
                  <c:v>1.1910000000000001</c:v>
                </c:pt>
                <c:pt idx="774">
                  <c:v>2.278</c:v>
                </c:pt>
                <c:pt idx="775">
                  <c:v>5.4039999999999999</c:v>
                </c:pt>
                <c:pt idx="776">
                  <c:v>2.4224999999999999</c:v>
                </c:pt>
                <c:pt idx="777">
                  <c:v>2.5689000000000002</c:v>
                </c:pt>
                <c:pt idx="778">
                  <c:v>4.7874999999999996</c:v>
                </c:pt>
                <c:pt idx="779">
                  <c:v>2.2785000000000002</c:v>
                </c:pt>
                <c:pt idx="780">
                  <c:v>3.1545999999999998</c:v>
                </c:pt>
                <c:pt idx="781">
                  <c:v>9.9149999999999991</c:v>
                </c:pt>
                <c:pt idx="782">
                  <c:v>8.2164999999999999</c:v>
                </c:pt>
                <c:pt idx="783">
                  <c:v>3.4066000000000001</c:v>
                </c:pt>
                <c:pt idx="784">
                  <c:v>3.3622000000000001</c:v>
                </c:pt>
                <c:pt idx="785">
                  <c:v>1.7922</c:v>
                </c:pt>
                <c:pt idx="786">
                  <c:v>1.9759</c:v>
                </c:pt>
                <c:pt idx="787">
                  <c:v>5.6627999999999998</c:v>
                </c:pt>
                <c:pt idx="788">
                  <c:v>1.4794</c:v>
                </c:pt>
                <c:pt idx="789">
                  <c:v>4.0342000000000002</c:v>
                </c:pt>
                <c:pt idx="790">
                  <c:v>4.8068999999999997</c:v>
                </c:pt>
                <c:pt idx="791">
                  <c:v>2.3755000000000002</c:v>
                </c:pt>
                <c:pt idx="792">
                  <c:v>3.6371000000000002</c:v>
                </c:pt>
                <c:pt idx="793">
                  <c:v>3.0552999999999999</c:v>
                </c:pt>
                <c:pt idx="794">
                  <c:v>4.4688999999999997</c:v>
                </c:pt>
                <c:pt idx="795">
                  <c:v>2.7621000000000002</c:v>
                </c:pt>
                <c:pt idx="796">
                  <c:v>2.3856999999999999</c:v>
                </c:pt>
                <c:pt idx="797">
                  <c:v>1.5755999999999999</c:v>
                </c:pt>
                <c:pt idx="798">
                  <c:v>0.96089999999999998</c:v>
                </c:pt>
                <c:pt idx="799">
                  <c:v>1.3798999999999999</c:v>
                </c:pt>
                <c:pt idx="800">
                  <c:v>1.2771999999999999</c:v>
                </c:pt>
                <c:pt idx="801">
                  <c:v>2.9060000000000001</c:v>
                </c:pt>
                <c:pt idx="802">
                  <c:v>1.6892</c:v>
                </c:pt>
                <c:pt idx="803">
                  <c:v>3.6312000000000002</c:v>
                </c:pt>
                <c:pt idx="804">
                  <c:v>2.0112999999999999</c:v>
                </c:pt>
                <c:pt idx="805">
                  <c:v>4.7705000000000002</c:v>
                </c:pt>
                <c:pt idx="806">
                  <c:v>3.0792999999999999</c:v>
                </c:pt>
                <c:pt idx="807">
                  <c:v>4.6607000000000003</c:v>
                </c:pt>
                <c:pt idx="808">
                  <c:v>3.4744999999999999</c:v>
                </c:pt>
                <c:pt idx="809">
                  <c:v>2.4544999999999999</c:v>
                </c:pt>
                <c:pt idx="810">
                  <c:v>3.7749999999999999</c:v>
                </c:pt>
                <c:pt idx="811">
                  <c:v>2.6263000000000001</c:v>
                </c:pt>
                <c:pt idx="812">
                  <c:v>5.3868</c:v>
                </c:pt>
                <c:pt idx="813">
                  <c:v>3.3765999999999998</c:v>
                </c:pt>
                <c:pt idx="814">
                  <c:v>3.2643</c:v>
                </c:pt>
                <c:pt idx="815">
                  <c:v>2.6703000000000001</c:v>
                </c:pt>
                <c:pt idx="816">
                  <c:v>1.5468999999999999</c:v>
                </c:pt>
                <c:pt idx="817">
                  <c:v>2.5331000000000001</c:v>
                </c:pt>
                <c:pt idx="818">
                  <c:v>5.1433</c:v>
                </c:pt>
                <c:pt idx="819">
                  <c:v>2.0758000000000001</c:v>
                </c:pt>
                <c:pt idx="820">
                  <c:v>1.3519000000000001</c:v>
                </c:pt>
                <c:pt idx="821">
                  <c:v>4.3571</c:v>
                </c:pt>
                <c:pt idx="822">
                  <c:v>1.8962000000000001</c:v>
                </c:pt>
                <c:pt idx="823">
                  <c:v>2.4813999999999998</c:v>
                </c:pt>
                <c:pt idx="824">
                  <c:v>1.3552</c:v>
                </c:pt>
                <c:pt idx="825">
                  <c:v>3.5398999999999998</c:v>
                </c:pt>
                <c:pt idx="826">
                  <c:v>3.0112999999999999</c:v>
                </c:pt>
                <c:pt idx="827">
                  <c:v>3.5066000000000002</c:v>
                </c:pt>
                <c:pt idx="828">
                  <c:v>3.5916000000000001</c:v>
                </c:pt>
                <c:pt idx="829">
                  <c:v>2.8475999999999999</c:v>
                </c:pt>
                <c:pt idx="830">
                  <c:v>2.2905000000000002</c:v>
                </c:pt>
                <c:pt idx="831">
                  <c:v>2.8639000000000001</c:v>
                </c:pt>
                <c:pt idx="832">
                  <c:v>2.6139000000000001</c:v>
                </c:pt>
                <c:pt idx="833">
                  <c:v>3.2696000000000001</c:v>
                </c:pt>
                <c:pt idx="834">
                  <c:v>3.7189999999999999</c:v>
                </c:pt>
                <c:pt idx="835">
                  <c:v>3.8331</c:v>
                </c:pt>
                <c:pt idx="836">
                  <c:v>2.1030000000000002</c:v>
                </c:pt>
                <c:pt idx="837">
                  <c:v>2.0884</c:v>
                </c:pt>
                <c:pt idx="838">
                  <c:v>2.7679</c:v>
                </c:pt>
                <c:pt idx="839">
                  <c:v>1.3160000000000001</c:v>
                </c:pt>
                <c:pt idx="840">
                  <c:v>3.6522999999999999</c:v>
                </c:pt>
                <c:pt idx="841">
                  <c:v>4.2454999999999998</c:v>
                </c:pt>
                <c:pt idx="842">
                  <c:v>1.9119999999999999</c:v>
                </c:pt>
                <c:pt idx="843">
                  <c:v>6.7880000000000003</c:v>
                </c:pt>
                <c:pt idx="844">
                  <c:v>1.9313</c:v>
                </c:pt>
                <c:pt idx="845">
                  <c:v>2.488</c:v>
                </c:pt>
                <c:pt idx="846">
                  <c:v>1.3117000000000001</c:v>
                </c:pt>
                <c:pt idx="847">
                  <c:v>7.5693000000000001</c:v>
                </c:pt>
                <c:pt idx="848">
                  <c:v>2.4929999999999999</c:v>
                </c:pt>
                <c:pt idx="849">
                  <c:v>2.5358999999999998</c:v>
                </c:pt>
                <c:pt idx="850">
                  <c:v>1.1392</c:v>
                </c:pt>
                <c:pt idx="851">
                  <c:v>2.3003</c:v>
                </c:pt>
                <c:pt idx="852">
                  <c:v>4.9897999999999998</c:v>
                </c:pt>
                <c:pt idx="853">
                  <c:v>3.3622999999999998</c:v>
                </c:pt>
                <c:pt idx="854">
                  <c:v>1.1344000000000001</c:v>
                </c:pt>
                <c:pt idx="855">
                  <c:v>6.4474999999999998</c:v>
                </c:pt>
                <c:pt idx="856">
                  <c:v>1.788</c:v>
                </c:pt>
                <c:pt idx="857">
                  <c:v>1.2557</c:v>
                </c:pt>
                <c:pt idx="858">
                  <c:v>2.355</c:v>
                </c:pt>
                <c:pt idx="859">
                  <c:v>3.8267000000000002</c:v>
                </c:pt>
                <c:pt idx="860">
                  <c:v>2.8498999999999999</c:v>
                </c:pt>
                <c:pt idx="861">
                  <c:v>4.3356000000000003</c:v>
                </c:pt>
                <c:pt idx="862">
                  <c:v>4.0034999999999998</c:v>
                </c:pt>
                <c:pt idx="863">
                  <c:v>6.6559999999999997</c:v>
                </c:pt>
                <c:pt idx="864">
                  <c:v>6.6875999999999998</c:v>
                </c:pt>
                <c:pt idx="865">
                  <c:v>1.5651999999999999</c:v>
                </c:pt>
                <c:pt idx="866">
                  <c:v>2.1528999999999998</c:v>
                </c:pt>
                <c:pt idx="867">
                  <c:v>8.2734000000000005</c:v>
                </c:pt>
                <c:pt idx="868">
                  <c:v>5.4694000000000003</c:v>
                </c:pt>
                <c:pt idx="869">
                  <c:v>1.0487</c:v>
                </c:pt>
                <c:pt idx="870">
                  <c:v>4.6349</c:v>
                </c:pt>
                <c:pt idx="871">
                  <c:v>1.5529999999999999</c:v>
                </c:pt>
                <c:pt idx="872">
                  <c:v>3.0312999999999999</c:v>
                </c:pt>
                <c:pt idx="873">
                  <c:v>2.1316000000000002</c:v>
                </c:pt>
                <c:pt idx="874">
                  <c:v>2.6922000000000001</c:v>
                </c:pt>
                <c:pt idx="875">
                  <c:v>2.8431000000000002</c:v>
                </c:pt>
                <c:pt idx="876">
                  <c:v>5.2591000000000001</c:v>
                </c:pt>
                <c:pt idx="877">
                  <c:v>2.4590999999999998</c:v>
                </c:pt>
                <c:pt idx="878">
                  <c:v>7.7408999999999999</c:v>
                </c:pt>
                <c:pt idx="879">
                  <c:v>2.9098999999999999</c:v>
                </c:pt>
                <c:pt idx="880">
                  <c:v>2.4337</c:v>
                </c:pt>
                <c:pt idx="881">
                  <c:v>3.9969000000000001</c:v>
                </c:pt>
                <c:pt idx="882">
                  <c:v>3.5855999999999999</c:v>
                </c:pt>
                <c:pt idx="883">
                  <c:v>3.0619000000000001</c:v>
                </c:pt>
                <c:pt idx="884">
                  <c:v>4.008</c:v>
                </c:pt>
                <c:pt idx="885">
                  <c:v>9.5610999999999997</c:v>
                </c:pt>
                <c:pt idx="886">
                  <c:v>1.7485999999999999</c:v>
                </c:pt>
                <c:pt idx="887">
                  <c:v>3.3184</c:v>
                </c:pt>
                <c:pt idx="888">
                  <c:v>3.0872000000000002</c:v>
                </c:pt>
                <c:pt idx="889">
                  <c:v>2.7037</c:v>
                </c:pt>
                <c:pt idx="890">
                  <c:v>9.1378000000000004</c:v>
                </c:pt>
                <c:pt idx="891">
                  <c:v>2.6610999999999998</c:v>
                </c:pt>
                <c:pt idx="892">
                  <c:v>3.0703999999999998</c:v>
                </c:pt>
                <c:pt idx="893">
                  <c:v>2.2050999999999998</c:v>
                </c:pt>
                <c:pt idx="894">
                  <c:v>5.1615000000000002</c:v>
                </c:pt>
                <c:pt idx="895">
                  <c:v>7.2057000000000002</c:v>
                </c:pt>
                <c:pt idx="896">
                  <c:v>1.7492000000000001</c:v>
                </c:pt>
                <c:pt idx="897">
                  <c:v>5.0114999999999998</c:v>
                </c:pt>
                <c:pt idx="898">
                  <c:v>4.1271000000000004</c:v>
                </c:pt>
                <c:pt idx="899">
                  <c:v>2.2890000000000001</c:v>
                </c:pt>
              </c:numCache>
            </c:numRef>
          </c:xVal>
          <c:yVal>
            <c:numRef>
              <c:f>file_out_enc100_vcojitter1_clkp!$U$2:$U$901</c:f>
              <c:numCache>
                <c:formatCode>General</c:formatCode>
                <c:ptCount val="900"/>
                <c:pt idx="0">
                  <c:v>1087.6079</c:v>
                </c:pt>
                <c:pt idx="1">
                  <c:v>291.89280000000002</c:v>
                </c:pt>
                <c:pt idx="2">
                  <c:v>1293.5086999999999</c:v>
                </c:pt>
                <c:pt idx="3">
                  <c:v>492.31580000000002</c:v>
                </c:pt>
                <c:pt idx="4">
                  <c:v>409.66330000000005</c:v>
                </c:pt>
                <c:pt idx="5">
                  <c:v>606.07729999999992</c:v>
                </c:pt>
                <c:pt idx="6">
                  <c:v>1023.4491</c:v>
                </c:pt>
                <c:pt idx="7">
                  <c:v>1680.1016999999999</c:v>
                </c:pt>
                <c:pt idx="8">
                  <c:v>628.80309999999997</c:v>
                </c:pt>
                <c:pt idx="9">
                  <c:v>385.76839999999999</c:v>
                </c:pt>
                <c:pt idx="10">
                  <c:v>394.14370000000002</c:v>
                </c:pt>
                <c:pt idx="11">
                  <c:v>688.64170000000001</c:v>
                </c:pt>
                <c:pt idx="12">
                  <c:v>580.65309999999999</c:v>
                </c:pt>
                <c:pt idx="13">
                  <c:v>318.77780000000001</c:v>
                </c:pt>
                <c:pt idx="14">
                  <c:v>354.65010000000001</c:v>
                </c:pt>
                <c:pt idx="15">
                  <c:v>901.76310000000001</c:v>
                </c:pt>
                <c:pt idx="16">
                  <c:v>671.36339999999996</c:v>
                </c:pt>
                <c:pt idx="17">
                  <c:v>572.82640000000004</c:v>
                </c:pt>
                <c:pt idx="18">
                  <c:v>341.18810000000002</c:v>
                </c:pt>
                <c:pt idx="19">
                  <c:v>1700.7294999999999</c:v>
                </c:pt>
                <c:pt idx="20">
                  <c:v>220.65639999999999</c:v>
                </c:pt>
                <c:pt idx="21">
                  <c:v>267.50509999999997</c:v>
                </c:pt>
                <c:pt idx="22">
                  <c:v>504.53390000000002</c:v>
                </c:pt>
                <c:pt idx="23">
                  <c:v>259.59280000000001</c:v>
                </c:pt>
                <c:pt idx="24">
                  <c:v>476.37290000000002</c:v>
                </c:pt>
                <c:pt idx="25">
                  <c:v>773.21050000000002</c:v>
                </c:pt>
                <c:pt idx="26">
                  <c:v>298.8931</c:v>
                </c:pt>
                <c:pt idx="27">
                  <c:v>416.5043</c:v>
                </c:pt>
                <c:pt idx="28">
                  <c:v>429.3417</c:v>
                </c:pt>
                <c:pt idx="29">
                  <c:v>370.97460000000001</c:v>
                </c:pt>
                <c:pt idx="30">
                  <c:v>445.36009999999999</c:v>
                </c:pt>
                <c:pt idx="31">
                  <c:v>418.13850000000002</c:v>
                </c:pt>
                <c:pt idx="32">
                  <c:v>345.60809999999998</c:v>
                </c:pt>
                <c:pt idx="33">
                  <c:v>841.94589999999994</c:v>
                </c:pt>
                <c:pt idx="34">
                  <c:v>263.61199999999997</c:v>
                </c:pt>
                <c:pt idx="35">
                  <c:v>402.48450000000003</c:v>
                </c:pt>
                <c:pt idx="36">
                  <c:v>590.09640000000002</c:v>
                </c:pt>
                <c:pt idx="37">
                  <c:v>421.03469999999999</c:v>
                </c:pt>
                <c:pt idx="38">
                  <c:v>1473.9677000000001</c:v>
                </c:pt>
                <c:pt idx="39">
                  <c:v>1100.9375</c:v>
                </c:pt>
                <c:pt idx="40">
                  <c:v>426.80009999999999</c:v>
                </c:pt>
                <c:pt idx="41">
                  <c:v>1010.8735999999999</c:v>
                </c:pt>
                <c:pt idx="42">
                  <c:v>448.74510000000004</c:v>
                </c:pt>
                <c:pt idx="43">
                  <c:v>1694.1016</c:v>
                </c:pt>
                <c:pt idx="44">
                  <c:v>449.96190000000001</c:v>
                </c:pt>
                <c:pt idx="45">
                  <c:v>310.38150000000002</c:v>
                </c:pt>
                <c:pt idx="46">
                  <c:v>709.32920000000001</c:v>
                </c:pt>
                <c:pt idx="47">
                  <c:v>1039.1644999999999</c:v>
                </c:pt>
                <c:pt idx="48">
                  <c:v>397.68110000000001</c:v>
                </c:pt>
                <c:pt idx="49">
                  <c:v>1097.6738</c:v>
                </c:pt>
                <c:pt idx="50">
                  <c:v>1493.4704999999999</c:v>
                </c:pt>
                <c:pt idx="51">
                  <c:v>565.93410000000006</c:v>
                </c:pt>
                <c:pt idx="52">
                  <c:v>385.30709999999999</c:v>
                </c:pt>
                <c:pt idx="53">
                  <c:v>229.07159999999999</c:v>
                </c:pt>
                <c:pt idx="54">
                  <c:v>223.67959999999999</c:v>
                </c:pt>
                <c:pt idx="55">
                  <c:v>2169.7552999999998</c:v>
                </c:pt>
                <c:pt idx="56">
                  <c:v>530.53219999999999</c:v>
                </c:pt>
                <c:pt idx="57">
                  <c:v>1614.5361</c:v>
                </c:pt>
                <c:pt idx="58">
                  <c:v>283.51159999999999</c:v>
                </c:pt>
                <c:pt idx="59">
                  <c:v>596.48809999999992</c:v>
                </c:pt>
                <c:pt idx="60">
                  <c:v>247.24270000000001</c:v>
                </c:pt>
                <c:pt idx="61">
                  <c:v>332.53960000000001</c:v>
                </c:pt>
                <c:pt idx="62">
                  <c:v>290.63649999999996</c:v>
                </c:pt>
                <c:pt idx="63">
                  <c:v>909.06060000000002</c:v>
                </c:pt>
                <c:pt idx="64">
                  <c:v>435.31700000000001</c:v>
                </c:pt>
                <c:pt idx="65">
                  <c:v>968.84699999999998</c:v>
                </c:pt>
                <c:pt idx="66">
                  <c:v>943.48080000000004</c:v>
                </c:pt>
                <c:pt idx="67">
                  <c:v>473.9511</c:v>
                </c:pt>
                <c:pt idx="68">
                  <c:v>1235.6636000000001</c:v>
                </c:pt>
                <c:pt idx="69">
                  <c:v>319.39519999999999</c:v>
                </c:pt>
                <c:pt idx="70">
                  <c:v>860.10809999999992</c:v>
                </c:pt>
                <c:pt idx="71">
                  <c:v>775.15640000000008</c:v>
                </c:pt>
                <c:pt idx="72">
                  <c:v>554.66480000000001</c:v>
                </c:pt>
                <c:pt idx="73">
                  <c:v>403.45660000000004</c:v>
                </c:pt>
                <c:pt idx="74">
                  <c:v>1000.2209</c:v>
                </c:pt>
                <c:pt idx="75">
                  <c:v>342.88799999999998</c:v>
                </c:pt>
                <c:pt idx="76">
                  <c:v>380.39250000000004</c:v>
                </c:pt>
                <c:pt idx="77">
                  <c:v>285.91759999999999</c:v>
                </c:pt>
                <c:pt idx="78">
                  <c:v>224.64019999999999</c:v>
                </c:pt>
                <c:pt idx="79">
                  <c:v>585.61659999999995</c:v>
                </c:pt>
                <c:pt idx="80">
                  <c:v>1675.3979999999999</c:v>
                </c:pt>
                <c:pt idx="81">
                  <c:v>571.79110000000003</c:v>
                </c:pt>
                <c:pt idx="82">
                  <c:v>745.99520000000007</c:v>
                </c:pt>
                <c:pt idx="83">
                  <c:v>635.73180000000002</c:v>
                </c:pt>
                <c:pt idx="84">
                  <c:v>414.64070000000004</c:v>
                </c:pt>
                <c:pt idx="85">
                  <c:v>1179.5063</c:v>
                </c:pt>
                <c:pt idx="86">
                  <c:v>650.279</c:v>
                </c:pt>
                <c:pt idx="87">
                  <c:v>667.95949999999993</c:v>
                </c:pt>
                <c:pt idx="88">
                  <c:v>765.8189000000001</c:v>
                </c:pt>
                <c:pt idx="89">
                  <c:v>301.28370000000001</c:v>
                </c:pt>
                <c:pt idx="90">
                  <c:v>1212.1078</c:v>
                </c:pt>
                <c:pt idx="91">
                  <c:v>340.37279999999998</c:v>
                </c:pt>
                <c:pt idx="92">
                  <c:v>741.1422</c:v>
                </c:pt>
                <c:pt idx="93">
                  <c:v>1514.0591999999999</c:v>
                </c:pt>
                <c:pt idx="94">
                  <c:v>482.12519999999995</c:v>
                </c:pt>
                <c:pt idx="95">
                  <c:v>602.48300000000006</c:v>
                </c:pt>
                <c:pt idx="96">
                  <c:v>289.02839999999998</c:v>
                </c:pt>
                <c:pt idx="97">
                  <c:v>723.65110000000004</c:v>
                </c:pt>
                <c:pt idx="98">
                  <c:v>1110.6692</c:v>
                </c:pt>
                <c:pt idx="99">
                  <c:v>399.76729999999998</c:v>
                </c:pt>
                <c:pt idx="100">
                  <c:v>900.34529999999995</c:v>
                </c:pt>
                <c:pt idx="101">
                  <c:v>510.51009999999997</c:v>
                </c:pt>
                <c:pt idx="102">
                  <c:v>1398.3535000000002</c:v>
                </c:pt>
                <c:pt idx="103">
                  <c:v>423.49279999999999</c:v>
                </c:pt>
                <c:pt idx="104">
                  <c:v>437.15199999999999</c:v>
                </c:pt>
                <c:pt idx="105">
                  <c:v>985.72299999999996</c:v>
                </c:pt>
                <c:pt idx="106">
                  <c:v>696.41120000000001</c:v>
                </c:pt>
                <c:pt idx="107">
                  <c:v>392.2706</c:v>
                </c:pt>
                <c:pt idx="108">
                  <c:v>264.14859999999999</c:v>
                </c:pt>
                <c:pt idx="109">
                  <c:v>429.55129999999997</c:v>
                </c:pt>
                <c:pt idx="110">
                  <c:v>392.63499999999999</c:v>
                </c:pt>
                <c:pt idx="111">
                  <c:v>272.28309999999999</c:v>
                </c:pt>
                <c:pt idx="112">
                  <c:v>797.50009999999997</c:v>
                </c:pt>
                <c:pt idx="113">
                  <c:v>545.61030000000005</c:v>
                </c:pt>
                <c:pt idx="114">
                  <c:v>318.8528</c:v>
                </c:pt>
                <c:pt idx="115">
                  <c:v>344.96880000000004</c:v>
                </c:pt>
                <c:pt idx="116">
                  <c:v>565.05550000000005</c:v>
                </c:pt>
                <c:pt idx="117">
                  <c:v>305.11719999999997</c:v>
                </c:pt>
                <c:pt idx="118">
                  <c:v>2467.4092000000001</c:v>
                </c:pt>
                <c:pt idx="119">
                  <c:v>403.35239999999999</c:v>
                </c:pt>
                <c:pt idx="120">
                  <c:v>618.49180000000001</c:v>
                </c:pt>
                <c:pt idx="121">
                  <c:v>577.42880000000002</c:v>
                </c:pt>
                <c:pt idx="122">
                  <c:v>665.95979999999997</c:v>
                </c:pt>
                <c:pt idx="123">
                  <c:v>326.15369999999996</c:v>
                </c:pt>
                <c:pt idx="124">
                  <c:v>472.99340000000001</c:v>
                </c:pt>
                <c:pt idx="125">
                  <c:v>662.64919999999995</c:v>
                </c:pt>
                <c:pt idx="126">
                  <c:v>282.07309999999995</c:v>
                </c:pt>
                <c:pt idx="127">
                  <c:v>516.68489999999997</c:v>
                </c:pt>
                <c:pt idx="128">
                  <c:v>1015.1069</c:v>
                </c:pt>
                <c:pt idx="129">
                  <c:v>778.56739999999991</c:v>
                </c:pt>
                <c:pt idx="130">
                  <c:v>1069.6080000000002</c:v>
                </c:pt>
                <c:pt idx="131">
                  <c:v>1345.2703999999999</c:v>
                </c:pt>
                <c:pt idx="132">
                  <c:v>696.75080000000003</c:v>
                </c:pt>
                <c:pt idx="133">
                  <c:v>603.30259999999998</c:v>
                </c:pt>
                <c:pt idx="134">
                  <c:v>314.63130000000001</c:v>
                </c:pt>
                <c:pt idx="135">
                  <c:v>552.13149999999996</c:v>
                </c:pt>
                <c:pt idx="136">
                  <c:v>298.78879999999998</c:v>
                </c:pt>
                <c:pt idx="137">
                  <c:v>907.67010000000005</c:v>
                </c:pt>
                <c:pt idx="138">
                  <c:v>446.4649</c:v>
                </c:pt>
                <c:pt idx="139">
                  <c:v>325.76960000000003</c:v>
                </c:pt>
                <c:pt idx="140">
                  <c:v>365.36770000000001</c:v>
                </c:pt>
                <c:pt idx="141">
                  <c:v>479.22919999999999</c:v>
                </c:pt>
                <c:pt idx="142">
                  <c:v>1028.5800999999999</c:v>
                </c:pt>
                <c:pt idx="143">
                  <c:v>965.05840000000001</c:v>
                </c:pt>
                <c:pt idx="144">
                  <c:v>568.50729999999999</c:v>
                </c:pt>
                <c:pt idx="145">
                  <c:v>857.75649999999996</c:v>
                </c:pt>
                <c:pt idx="146">
                  <c:v>728.65250000000003</c:v>
                </c:pt>
                <c:pt idx="147">
                  <c:v>655.86160000000007</c:v>
                </c:pt>
                <c:pt idx="148">
                  <c:v>729.09280000000001</c:v>
                </c:pt>
                <c:pt idx="149">
                  <c:v>305.84929999999997</c:v>
                </c:pt>
                <c:pt idx="150">
                  <c:v>442.33119999999997</c:v>
                </c:pt>
                <c:pt idx="151">
                  <c:v>313.49680000000001</c:v>
                </c:pt>
                <c:pt idx="152">
                  <c:v>1930.6091999999999</c:v>
                </c:pt>
                <c:pt idx="153">
                  <c:v>308.1617</c:v>
                </c:pt>
                <c:pt idx="154">
                  <c:v>477.78739999999999</c:v>
                </c:pt>
                <c:pt idx="155">
                  <c:v>232.29580000000001</c:v>
                </c:pt>
                <c:pt idx="156">
                  <c:v>291.1943</c:v>
                </c:pt>
                <c:pt idx="157">
                  <c:v>593.75659999999993</c:v>
                </c:pt>
                <c:pt idx="158">
                  <c:v>694.83510000000001</c:v>
                </c:pt>
                <c:pt idx="159">
                  <c:v>289.02609999999999</c:v>
                </c:pt>
                <c:pt idx="160">
                  <c:v>441.00320000000005</c:v>
                </c:pt>
                <c:pt idx="161">
                  <c:v>375.21789999999999</c:v>
                </c:pt>
                <c:pt idx="162">
                  <c:v>436.5301</c:v>
                </c:pt>
                <c:pt idx="163">
                  <c:v>301.24149999999997</c:v>
                </c:pt>
                <c:pt idx="164">
                  <c:v>628.27429999999993</c:v>
                </c:pt>
                <c:pt idx="165">
                  <c:v>397.32370000000003</c:v>
                </c:pt>
                <c:pt idx="166">
                  <c:v>1432.1437000000001</c:v>
                </c:pt>
                <c:pt idx="167">
                  <c:v>1177.1469999999999</c:v>
                </c:pt>
                <c:pt idx="168">
                  <c:v>563.70619999999997</c:v>
                </c:pt>
                <c:pt idx="169">
                  <c:v>280.93439999999998</c:v>
                </c:pt>
                <c:pt idx="170">
                  <c:v>380.67610000000002</c:v>
                </c:pt>
                <c:pt idx="171">
                  <c:v>261.93200000000002</c:v>
                </c:pt>
                <c:pt idx="172">
                  <c:v>1328.3933999999999</c:v>
                </c:pt>
                <c:pt idx="173">
                  <c:v>538.2269</c:v>
                </c:pt>
                <c:pt idx="174">
                  <c:v>363.9144</c:v>
                </c:pt>
                <c:pt idx="175">
                  <c:v>381.7928</c:v>
                </c:pt>
                <c:pt idx="176">
                  <c:v>570.55640000000005</c:v>
                </c:pt>
                <c:pt idx="177">
                  <c:v>1467.2451000000001</c:v>
                </c:pt>
                <c:pt idx="178">
                  <c:v>537.30489999999998</c:v>
                </c:pt>
                <c:pt idx="179">
                  <c:v>231.8802</c:v>
                </c:pt>
                <c:pt idx="180">
                  <c:v>1477.6711</c:v>
                </c:pt>
                <c:pt idx="181">
                  <c:v>608.8424</c:v>
                </c:pt>
                <c:pt idx="182">
                  <c:v>526.73320000000001</c:v>
                </c:pt>
                <c:pt idx="183">
                  <c:v>1375.1183000000001</c:v>
                </c:pt>
                <c:pt idx="184">
                  <c:v>272.35719999999998</c:v>
                </c:pt>
                <c:pt idx="185">
                  <c:v>365.25420000000003</c:v>
                </c:pt>
                <c:pt idx="186">
                  <c:v>289.53909999999996</c:v>
                </c:pt>
                <c:pt idx="187">
                  <c:v>386.88900000000001</c:v>
                </c:pt>
                <c:pt idx="188">
                  <c:v>1039.0614</c:v>
                </c:pt>
                <c:pt idx="189">
                  <c:v>585.6635</c:v>
                </c:pt>
                <c:pt idx="190">
                  <c:v>596.34159999999997</c:v>
                </c:pt>
                <c:pt idx="191">
                  <c:v>828.41240000000005</c:v>
                </c:pt>
                <c:pt idx="192">
                  <c:v>351.68189999999998</c:v>
                </c:pt>
                <c:pt idx="193">
                  <c:v>563.81310000000008</c:v>
                </c:pt>
                <c:pt idx="194">
                  <c:v>1542.5757999999998</c:v>
                </c:pt>
                <c:pt idx="195">
                  <c:v>220.70490000000001</c:v>
                </c:pt>
                <c:pt idx="196">
                  <c:v>716.11040000000003</c:v>
                </c:pt>
                <c:pt idx="197">
                  <c:v>684.64190000000008</c:v>
                </c:pt>
                <c:pt idx="198">
                  <c:v>653.31599999999992</c:v>
                </c:pt>
                <c:pt idx="199">
                  <c:v>752.65650000000005</c:v>
                </c:pt>
                <c:pt idx="200">
                  <c:v>474.8734</c:v>
                </c:pt>
                <c:pt idx="201">
                  <c:v>413.59309999999999</c:v>
                </c:pt>
                <c:pt idx="202">
                  <c:v>891.3021</c:v>
                </c:pt>
                <c:pt idx="203">
                  <c:v>1358.3378</c:v>
                </c:pt>
                <c:pt idx="204">
                  <c:v>256.0043</c:v>
                </c:pt>
                <c:pt idx="205">
                  <c:v>494.87720000000002</c:v>
                </c:pt>
                <c:pt idx="206">
                  <c:v>563.23789999999997</c:v>
                </c:pt>
                <c:pt idx="207">
                  <c:v>316.70269999999999</c:v>
                </c:pt>
                <c:pt idx="208">
                  <c:v>437.66110000000003</c:v>
                </c:pt>
                <c:pt idx="209">
                  <c:v>278.93610000000001</c:v>
                </c:pt>
                <c:pt idx="210">
                  <c:v>1819.9981</c:v>
                </c:pt>
                <c:pt idx="211">
                  <c:v>267.98829999999998</c:v>
                </c:pt>
                <c:pt idx="212">
                  <c:v>1050.4522000000002</c:v>
                </c:pt>
                <c:pt idx="213">
                  <c:v>511.23230000000001</c:v>
                </c:pt>
                <c:pt idx="214">
                  <c:v>438.70549999999997</c:v>
                </c:pt>
                <c:pt idx="215">
                  <c:v>705.78120000000001</c:v>
                </c:pt>
                <c:pt idx="216">
                  <c:v>436.50009999999997</c:v>
                </c:pt>
                <c:pt idx="217">
                  <c:v>499.42749999999995</c:v>
                </c:pt>
                <c:pt idx="218">
                  <c:v>544.00689999999997</c:v>
                </c:pt>
                <c:pt idx="219">
                  <c:v>540.9787</c:v>
                </c:pt>
                <c:pt idx="220">
                  <c:v>368.16179999999997</c:v>
                </c:pt>
                <c:pt idx="221">
                  <c:v>378.14139999999998</c:v>
                </c:pt>
                <c:pt idx="222">
                  <c:v>388.93700000000001</c:v>
                </c:pt>
                <c:pt idx="223">
                  <c:v>281.36790000000002</c:v>
                </c:pt>
                <c:pt idx="224">
                  <c:v>464.3218</c:v>
                </c:pt>
                <c:pt idx="225">
                  <c:v>709.60270000000003</c:v>
                </c:pt>
                <c:pt idx="226">
                  <c:v>216.06970000000001</c:v>
                </c:pt>
                <c:pt idx="227">
                  <c:v>312.97680000000003</c:v>
                </c:pt>
                <c:pt idx="228">
                  <c:v>294.52960000000002</c:v>
                </c:pt>
                <c:pt idx="229">
                  <c:v>483.89389999999997</c:v>
                </c:pt>
                <c:pt idx="230">
                  <c:v>359.14229999999998</c:v>
                </c:pt>
                <c:pt idx="231">
                  <c:v>953.28</c:v>
                </c:pt>
                <c:pt idx="232">
                  <c:v>254.91419999999999</c:v>
                </c:pt>
                <c:pt idx="233">
                  <c:v>248.71170000000001</c:v>
                </c:pt>
                <c:pt idx="234">
                  <c:v>436.62360000000001</c:v>
                </c:pt>
                <c:pt idx="235">
                  <c:v>528.56399999999996</c:v>
                </c:pt>
                <c:pt idx="236">
                  <c:v>285.34120000000001</c:v>
                </c:pt>
                <c:pt idx="237">
                  <c:v>542.76459999999997</c:v>
                </c:pt>
                <c:pt idx="238">
                  <c:v>367.59780000000001</c:v>
                </c:pt>
                <c:pt idx="239">
                  <c:v>2139.7182000000003</c:v>
                </c:pt>
                <c:pt idx="240">
                  <c:v>328.07479999999998</c:v>
                </c:pt>
                <c:pt idx="241">
                  <c:v>867.92689999999993</c:v>
                </c:pt>
                <c:pt idx="242">
                  <c:v>224.2012</c:v>
                </c:pt>
                <c:pt idx="243">
                  <c:v>510.44670000000008</c:v>
                </c:pt>
                <c:pt idx="244">
                  <c:v>302.06170000000003</c:v>
                </c:pt>
                <c:pt idx="245">
                  <c:v>1042.9025999999999</c:v>
                </c:pt>
                <c:pt idx="246">
                  <c:v>339.91860000000003</c:v>
                </c:pt>
                <c:pt idx="247">
                  <c:v>494.71730000000002</c:v>
                </c:pt>
                <c:pt idx="248">
                  <c:v>401.22400000000005</c:v>
                </c:pt>
                <c:pt idx="249">
                  <c:v>350.52929999999998</c:v>
                </c:pt>
                <c:pt idx="250">
                  <c:v>540.83479999999997</c:v>
                </c:pt>
                <c:pt idx="251">
                  <c:v>504.87800000000004</c:v>
                </c:pt>
                <c:pt idx="252">
                  <c:v>983.99560000000008</c:v>
                </c:pt>
                <c:pt idx="253">
                  <c:v>297.1447</c:v>
                </c:pt>
                <c:pt idx="254">
                  <c:v>1151.9059999999999</c:v>
                </c:pt>
                <c:pt idx="255">
                  <c:v>1377.2649999999999</c:v>
                </c:pt>
                <c:pt idx="256">
                  <c:v>642.27359999999999</c:v>
                </c:pt>
                <c:pt idx="257">
                  <c:v>391.8528</c:v>
                </c:pt>
                <c:pt idx="258">
                  <c:v>555.08270000000005</c:v>
                </c:pt>
                <c:pt idx="259">
                  <c:v>261.78800000000001</c:v>
                </c:pt>
                <c:pt idx="260">
                  <c:v>494.05019999999996</c:v>
                </c:pt>
                <c:pt idx="261">
                  <c:v>1505.5349000000001</c:v>
                </c:pt>
                <c:pt idx="262">
                  <c:v>1260.9181000000001</c:v>
                </c:pt>
                <c:pt idx="263">
                  <c:v>625.10299999999995</c:v>
                </c:pt>
                <c:pt idx="264">
                  <c:v>747.15230000000008</c:v>
                </c:pt>
                <c:pt idx="265">
                  <c:v>290.35200000000003</c:v>
                </c:pt>
                <c:pt idx="266">
                  <c:v>328.95510000000002</c:v>
                </c:pt>
                <c:pt idx="267">
                  <c:v>430.01639999999998</c:v>
                </c:pt>
                <c:pt idx="268">
                  <c:v>396.85289999999998</c:v>
                </c:pt>
                <c:pt idx="269">
                  <c:v>337.79309999999998</c:v>
                </c:pt>
                <c:pt idx="270">
                  <c:v>670.17730000000006</c:v>
                </c:pt>
                <c:pt idx="271">
                  <c:v>647.23020000000008</c:v>
                </c:pt>
                <c:pt idx="272">
                  <c:v>1087.1186</c:v>
                </c:pt>
                <c:pt idx="273">
                  <c:v>1158.0812999999998</c:v>
                </c:pt>
                <c:pt idx="274">
                  <c:v>278.96030000000002</c:v>
                </c:pt>
                <c:pt idx="275">
                  <c:v>473.80860000000001</c:v>
                </c:pt>
                <c:pt idx="276">
                  <c:v>274.31889999999999</c:v>
                </c:pt>
                <c:pt idx="277">
                  <c:v>701.06359999999995</c:v>
                </c:pt>
                <c:pt idx="278">
                  <c:v>569.47</c:v>
                </c:pt>
                <c:pt idx="279">
                  <c:v>310.33859999999999</c:v>
                </c:pt>
                <c:pt idx="280">
                  <c:v>1263.2737999999999</c:v>
                </c:pt>
                <c:pt idx="281">
                  <c:v>581.20740000000001</c:v>
                </c:pt>
                <c:pt idx="282">
                  <c:v>325.57260000000002</c:v>
                </c:pt>
                <c:pt idx="283">
                  <c:v>291.17509999999999</c:v>
                </c:pt>
                <c:pt idx="284">
                  <c:v>1392.6803</c:v>
                </c:pt>
                <c:pt idx="285">
                  <c:v>772.33109999999999</c:v>
                </c:pt>
                <c:pt idx="286">
                  <c:v>591.33420000000001</c:v>
                </c:pt>
                <c:pt idx="287">
                  <c:v>493.95270000000005</c:v>
                </c:pt>
                <c:pt idx="288">
                  <c:v>402.26220000000001</c:v>
                </c:pt>
                <c:pt idx="289">
                  <c:v>204.47130000000001</c:v>
                </c:pt>
                <c:pt idx="290">
                  <c:v>1364.8866</c:v>
                </c:pt>
                <c:pt idx="291">
                  <c:v>451.49919999999997</c:v>
                </c:pt>
                <c:pt idx="292">
                  <c:v>358.60050000000001</c:v>
                </c:pt>
                <c:pt idx="293">
                  <c:v>526.87380000000007</c:v>
                </c:pt>
                <c:pt idx="294">
                  <c:v>1378.8403000000001</c:v>
                </c:pt>
                <c:pt idx="295">
                  <c:v>1208.7758000000001</c:v>
                </c:pt>
                <c:pt idx="296">
                  <c:v>330.99899999999997</c:v>
                </c:pt>
                <c:pt idx="297">
                  <c:v>429.26209999999998</c:v>
                </c:pt>
                <c:pt idx="298">
                  <c:v>688.62099999999998</c:v>
                </c:pt>
                <c:pt idx="299">
                  <c:v>297.5188</c:v>
                </c:pt>
                <c:pt idx="300">
                  <c:v>458.47370000000001</c:v>
                </c:pt>
                <c:pt idx="301">
                  <c:v>599.74570000000006</c:v>
                </c:pt>
                <c:pt idx="302">
                  <c:v>246.3246</c:v>
                </c:pt>
                <c:pt idx="303">
                  <c:v>472.06959999999998</c:v>
                </c:pt>
                <c:pt idx="304">
                  <c:v>370.40719999999999</c:v>
                </c:pt>
                <c:pt idx="305">
                  <c:v>779.67610000000002</c:v>
                </c:pt>
                <c:pt idx="306">
                  <c:v>837.38800000000003</c:v>
                </c:pt>
                <c:pt idx="307">
                  <c:v>943.87599999999998</c:v>
                </c:pt>
                <c:pt idx="308">
                  <c:v>284.59390000000002</c:v>
                </c:pt>
                <c:pt idx="309">
                  <c:v>721.99950000000001</c:v>
                </c:pt>
                <c:pt idx="310">
                  <c:v>560.65560000000005</c:v>
                </c:pt>
                <c:pt idx="311">
                  <c:v>326.94259999999997</c:v>
                </c:pt>
                <c:pt idx="312">
                  <c:v>555.49360000000001</c:v>
                </c:pt>
                <c:pt idx="313">
                  <c:v>897.3922</c:v>
                </c:pt>
                <c:pt idx="314">
                  <c:v>848.476</c:v>
                </c:pt>
                <c:pt idx="315">
                  <c:v>548.21660000000008</c:v>
                </c:pt>
                <c:pt idx="316">
                  <c:v>608.8519</c:v>
                </c:pt>
                <c:pt idx="317">
                  <c:v>371.16810000000004</c:v>
                </c:pt>
                <c:pt idx="318">
                  <c:v>350.10939999999999</c:v>
                </c:pt>
                <c:pt idx="319">
                  <c:v>277.0453</c:v>
                </c:pt>
                <c:pt idx="320">
                  <c:v>463.82369999999997</c:v>
                </c:pt>
                <c:pt idx="321">
                  <c:v>365.20229999999998</c:v>
                </c:pt>
                <c:pt idx="322">
                  <c:v>536.68420000000003</c:v>
                </c:pt>
                <c:pt idx="323">
                  <c:v>411.6499</c:v>
                </c:pt>
                <c:pt idx="324">
                  <c:v>542.67939999999999</c:v>
                </c:pt>
                <c:pt idx="325">
                  <c:v>617.76400000000001</c:v>
                </c:pt>
                <c:pt idx="326">
                  <c:v>239.1378</c:v>
                </c:pt>
                <c:pt idx="327">
                  <c:v>527.45839999999998</c:v>
                </c:pt>
                <c:pt idx="328">
                  <c:v>276.02870000000001</c:v>
                </c:pt>
                <c:pt idx="329">
                  <c:v>345.07870000000003</c:v>
                </c:pt>
                <c:pt idx="330">
                  <c:v>620.6902</c:v>
                </c:pt>
                <c:pt idx="331">
                  <c:v>567.9008</c:v>
                </c:pt>
                <c:pt idx="332">
                  <c:v>471.92159999999996</c:v>
                </c:pt>
                <c:pt idx="333">
                  <c:v>340.18770000000001</c:v>
                </c:pt>
                <c:pt idx="334">
                  <c:v>538.34260000000006</c:v>
                </c:pt>
                <c:pt idx="335">
                  <c:v>1524.009</c:v>
                </c:pt>
                <c:pt idx="336">
                  <c:v>544.94129999999996</c:v>
                </c:pt>
                <c:pt idx="337">
                  <c:v>912.98559999999998</c:v>
                </c:pt>
                <c:pt idx="338">
                  <c:v>461.38710000000003</c:v>
                </c:pt>
                <c:pt idx="339">
                  <c:v>276.9162</c:v>
                </c:pt>
                <c:pt idx="340">
                  <c:v>306.87899999999996</c:v>
                </c:pt>
                <c:pt idx="341">
                  <c:v>802.17000000000007</c:v>
                </c:pt>
                <c:pt idx="342">
                  <c:v>324.66159999999996</c:v>
                </c:pt>
                <c:pt idx="343">
                  <c:v>539.52769999999998</c:v>
                </c:pt>
                <c:pt idx="344">
                  <c:v>1629.9421000000002</c:v>
                </c:pt>
                <c:pt idx="345">
                  <c:v>275.71070000000003</c:v>
                </c:pt>
                <c:pt idx="346">
                  <c:v>665.89260000000002</c:v>
                </c:pt>
                <c:pt idx="347">
                  <c:v>1701.6631</c:v>
                </c:pt>
                <c:pt idx="348">
                  <c:v>492.68059999999997</c:v>
                </c:pt>
                <c:pt idx="349">
                  <c:v>352.92060000000004</c:v>
                </c:pt>
                <c:pt idx="350">
                  <c:v>288.86189999999999</c:v>
                </c:pt>
                <c:pt idx="351">
                  <c:v>435.73400000000004</c:v>
                </c:pt>
                <c:pt idx="352">
                  <c:v>534.03920000000005</c:v>
                </c:pt>
                <c:pt idx="353">
                  <c:v>1235.7038</c:v>
                </c:pt>
                <c:pt idx="354">
                  <c:v>586.63130000000001</c:v>
                </c:pt>
                <c:pt idx="355">
                  <c:v>577.02170000000001</c:v>
                </c:pt>
                <c:pt idx="356">
                  <c:v>1126.0581</c:v>
                </c:pt>
                <c:pt idx="357">
                  <c:v>329.5607</c:v>
                </c:pt>
                <c:pt idx="358">
                  <c:v>705.54759999999999</c:v>
                </c:pt>
                <c:pt idx="359">
                  <c:v>383.20760000000001</c:v>
                </c:pt>
                <c:pt idx="360">
                  <c:v>732.1413</c:v>
                </c:pt>
                <c:pt idx="361">
                  <c:v>582.52929999999992</c:v>
                </c:pt>
                <c:pt idx="362">
                  <c:v>499.77809999999999</c:v>
                </c:pt>
                <c:pt idx="363">
                  <c:v>556.67160000000001</c:v>
                </c:pt>
                <c:pt idx="364">
                  <c:v>906.6232</c:v>
                </c:pt>
                <c:pt idx="365">
                  <c:v>1192.9327999999998</c:v>
                </c:pt>
                <c:pt idx="366">
                  <c:v>472.39359999999999</c:v>
                </c:pt>
                <c:pt idx="367">
                  <c:v>441.18799999999999</c:v>
                </c:pt>
                <c:pt idx="368">
                  <c:v>499.89010000000002</c:v>
                </c:pt>
                <c:pt idx="369">
                  <c:v>380.47520000000003</c:v>
                </c:pt>
                <c:pt idx="370">
                  <c:v>386.87739999999997</c:v>
                </c:pt>
                <c:pt idx="371">
                  <c:v>339.86860000000001</c:v>
                </c:pt>
                <c:pt idx="372">
                  <c:v>564.82719999999995</c:v>
                </c:pt>
                <c:pt idx="373">
                  <c:v>411.42949999999996</c:v>
                </c:pt>
                <c:pt idx="374">
                  <c:v>556.35719999999992</c:v>
                </c:pt>
                <c:pt idx="375">
                  <c:v>1025.3608999999999</c:v>
                </c:pt>
                <c:pt idx="376">
                  <c:v>219.32050000000001</c:v>
                </c:pt>
                <c:pt idx="377">
                  <c:v>348.67430000000002</c:v>
                </c:pt>
                <c:pt idx="378">
                  <c:v>1382.942</c:v>
                </c:pt>
                <c:pt idx="379">
                  <c:v>328.83509999999995</c:v>
                </c:pt>
                <c:pt idx="380">
                  <c:v>313.57279999999997</c:v>
                </c:pt>
                <c:pt idx="381">
                  <c:v>950.61889999999994</c:v>
                </c:pt>
                <c:pt idx="382">
                  <c:v>864.40210000000002</c:v>
                </c:pt>
                <c:pt idx="383">
                  <c:v>521.39069999999992</c:v>
                </c:pt>
                <c:pt idx="384">
                  <c:v>281.49520000000001</c:v>
                </c:pt>
                <c:pt idx="385">
                  <c:v>542.53700000000003</c:v>
                </c:pt>
                <c:pt idx="386">
                  <c:v>601.95079999999996</c:v>
                </c:pt>
                <c:pt idx="387">
                  <c:v>539.55669999999998</c:v>
                </c:pt>
                <c:pt idx="388">
                  <c:v>487.15390000000002</c:v>
                </c:pt>
                <c:pt idx="389">
                  <c:v>1932.9182000000001</c:v>
                </c:pt>
                <c:pt idx="390">
                  <c:v>345.78410000000002</c:v>
                </c:pt>
                <c:pt idx="391">
                  <c:v>545.1223</c:v>
                </c:pt>
                <c:pt idx="392">
                  <c:v>1048.5486000000001</c:v>
                </c:pt>
                <c:pt idx="393">
                  <c:v>1301.0809999999999</c:v>
                </c:pt>
                <c:pt idx="394">
                  <c:v>255.0917</c:v>
                </c:pt>
                <c:pt idx="395">
                  <c:v>477.2296</c:v>
                </c:pt>
                <c:pt idx="396">
                  <c:v>424.07010000000002</c:v>
                </c:pt>
                <c:pt idx="397">
                  <c:v>371.64780000000002</c:v>
                </c:pt>
                <c:pt idx="398">
                  <c:v>217.22329999999999</c:v>
                </c:pt>
                <c:pt idx="399">
                  <c:v>483.6925</c:v>
                </c:pt>
                <c:pt idx="400">
                  <c:v>449.09979999999996</c:v>
                </c:pt>
                <c:pt idx="401">
                  <c:v>654.75779999999997</c:v>
                </c:pt>
                <c:pt idx="402">
                  <c:v>579.7998</c:v>
                </c:pt>
                <c:pt idx="403">
                  <c:v>375.89</c:v>
                </c:pt>
                <c:pt idx="404">
                  <c:v>260.77390000000003</c:v>
                </c:pt>
                <c:pt idx="405">
                  <c:v>953.04469999999992</c:v>
                </c:pt>
                <c:pt idx="406">
                  <c:v>506.94139999999999</c:v>
                </c:pt>
                <c:pt idx="407">
                  <c:v>995.30090000000007</c:v>
                </c:pt>
                <c:pt idx="408">
                  <c:v>1225.1692</c:v>
                </c:pt>
                <c:pt idx="409">
                  <c:v>289.21840000000003</c:v>
                </c:pt>
                <c:pt idx="410">
                  <c:v>275.64060000000001</c:v>
                </c:pt>
                <c:pt idx="411">
                  <c:v>1026.4094</c:v>
                </c:pt>
                <c:pt idx="412">
                  <c:v>714.41480000000001</c:v>
                </c:pt>
                <c:pt idx="413">
                  <c:v>878.50810000000001</c:v>
                </c:pt>
                <c:pt idx="414">
                  <c:v>315.67760000000004</c:v>
                </c:pt>
                <c:pt idx="415">
                  <c:v>443.42220000000003</c:v>
                </c:pt>
                <c:pt idx="416">
                  <c:v>353.66540000000003</c:v>
                </c:pt>
                <c:pt idx="417">
                  <c:v>408.63900000000001</c:v>
                </c:pt>
                <c:pt idx="418">
                  <c:v>299.62969999999996</c:v>
                </c:pt>
                <c:pt idx="419">
                  <c:v>256.423</c:v>
                </c:pt>
                <c:pt idx="420">
                  <c:v>367.06100000000004</c:v>
                </c:pt>
                <c:pt idx="421">
                  <c:v>521.4076</c:v>
                </c:pt>
                <c:pt idx="422">
                  <c:v>699.79489999999998</c:v>
                </c:pt>
                <c:pt idx="423">
                  <c:v>993.23569999999995</c:v>
                </c:pt>
                <c:pt idx="424">
                  <c:v>468.57929999999999</c:v>
                </c:pt>
                <c:pt idx="425">
                  <c:v>396.10969999999998</c:v>
                </c:pt>
                <c:pt idx="426">
                  <c:v>1203.7193</c:v>
                </c:pt>
                <c:pt idx="427">
                  <c:v>709.24369999999999</c:v>
                </c:pt>
                <c:pt idx="428">
                  <c:v>2446.6055000000001</c:v>
                </c:pt>
                <c:pt idx="429">
                  <c:v>635.48469999999998</c:v>
                </c:pt>
                <c:pt idx="430">
                  <c:v>381.18040000000002</c:v>
                </c:pt>
                <c:pt idx="431">
                  <c:v>813.3904</c:v>
                </c:pt>
                <c:pt idx="432">
                  <c:v>577.82950000000005</c:v>
                </c:pt>
                <c:pt idx="433">
                  <c:v>777.2038</c:v>
                </c:pt>
                <c:pt idx="434">
                  <c:v>846.29349999999999</c:v>
                </c:pt>
                <c:pt idx="435">
                  <c:v>252.44310000000002</c:v>
                </c:pt>
                <c:pt idx="436">
                  <c:v>475.73969999999997</c:v>
                </c:pt>
                <c:pt idx="437">
                  <c:v>524.9434</c:v>
                </c:pt>
                <c:pt idx="438">
                  <c:v>315.26209999999998</c:v>
                </c:pt>
                <c:pt idx="439">
                  <c:v>384.10289999999998</c:v>
                </c:pt>
                <c:pt idx="440">
                  <c:v>1915.9537</c:v>
                </c:pt>
                <c:pt idx="441">
                  <c:v>226.17170000000002</c:v>
                </c:pt>
                <c:pt idx="442">
                  <c:v>592.75030000000004</c:v>
                </c:pt>
                <c:pt idx="443">
                  <c:v>246.45570000000001</c:v>
                </c:pt>
                <c:pt idx="444">
                  <c:v>385.1447</c:v>
                </c:pt>
                <c:pt idx="445">
                  <c:v>374.8417</c:v>
                </c:pt>
                <c:pt idx="446">
                  <c:v>350.923</c:v>
                </c:pt>
                <c:pt idx="447">
                  <c:v>281.93220000000002</c:v>
                </c:pt>
                <c:pt idx="448">
                  <c:v>1218.7604000000001</c:v>
                </c:pt>
                <c:pt idx="449">
                  <c:v>997.26080000000002</c:v>
                </c:pt>
                <c:pt idx="450">
                  <c:v>442.23669999999998</c:v>
                </c:pt>
                <c:pt idx="451">
                  <c:v>1322.9548</c:v>
                </c:pt>
                <c:pt idx="452">
                  <c:v>1008.6951</c:v>
                </c:pt>
                <c:pt idx="453">
                  <c:v>247.8545</c:v>
                </c:pt>
                <c:pt idx="454">
                  <c:v>406.47930000000002</c:v>
                </c:pt>
                <c:pt idx="455">
                  <c:v>1185.3184000000001</c:v>
                </c:pt>
                <c:pt idx="456">
                  <c:v>401.80099999999999</c:v>
                </c:pt>
                <c:pt idx="457">
                  <c:v>308.7004</c:v>
                </c:pt>
                <c:pt idx="458">
                  <c:v>339.42230000000001</c:v>
                </c:pt>
                <c:pt idx="459">
                  <c:v>296.57889999999998</c:v>
                </c:pt>
                <c:pt idx="460">
                  <c:v>525.82189999999991</c:v>
                </c:pt>
                <c:pt idx="461">
                  <c:v>1306.7512999999999</c:v>
                </c:pt>
                <c:pt idx="462">
                  <c:v>514.91809999999998</c:v>
                </c:pt>
                <c:pt idx="463">
                  <c:v>686.89449999999999</c:v>
                </c:pt>
                <c:pt idx="464">
                  <c:v>455.38670000000002</c:v>
                </c:pt>
                <c:pt idx="465">
                  <c:v>568.01459999999997</c:v>
                </c:pt>
                <c:pt idx="466">
                  <c:v>270.3802</c:v>
                </c:pt>
                <c:pt idx="467">
                  <c:v>1427.0414000000001</c:v>
                </c:pt>
                <c:pt idx="468">
                  <c:v>616.74340000000007</c:v>
                </c:pt>
                <c:pt idx="469">
                  <c:v>637.54880000000003</c:v>
                </c:pt>
                <c:pt idx="470">
                  <c:v>291.9751</c:v>
                </c:pt>
                <c:pt idx="471">
                  <c:v>578.84760000000006</c:v>
                </c:pt>
                <c:pt idx="472">
                  <c:v>1128.3997999999999</c:v>
                </c:pt>
                <c:pt idx="473">
                  <c:v>1870.6399000000001</c:v>
                </c:pt>
                <c:pt idx="474">
                  <c:v>513.32550000000003</c:v>
                </c:pt>
                <c:pt idx="475">
                  <c:v>453.7636</c:v>
                </c:pt>
                <c:pt idx="476">
                  <c:v>425.88560000000001</c:v>
                </c:pt>
                <c:pt idx="477">
                  <c:v>394.82839999999999</c:v>
                </c:pt>
                <c:pt idx="478">
                  <c:v>603.00439999999992</c:v>
                </c:pt>
                <c:pt idx="479">
                  <c:v>447.25329999999997</c:v>
                </c:pt>
                <c:pt idx="480">
                  <c:v>298.16379999999998</c:v>
                </c:pt>
                <c:pt idx="481">
                  <c:v>546.47619999999995</c:v>
                </c:pt>
                <c:pt idx="482">
                  <c:v>710.95799999999997</c:v>
                </c:pt>
                <c:pt idx="483">
                  <c:v>356.74869999999999</c:v>
                </c:pt>
                <c:pt idx="484">
                  <c:v>982.89740000000006</c:v>
                </c:pt>
                <c:pt idx="485">
                  <c:v>484.66360000000003</c:v>
                </c:pt>
                <c:pt idx="486">
                  <c:v>1804.8545000000001</c:v>
                </c:pt>
                <c:pt idx="487">
                  <c:v>665.33609999999999</c:v>
                </c:pt>
                <c:pt idx="488">
                  <c:v>708.48820000000001</c:v>
                </c:pt>
                <c:pt idx="489">
                  <c:v>432.70420000000001</c:v>
                </c:pt>
                <c:pt idx="490">
                  <c:v>1323.3464000000001</c:v>
                </c:pt>
                <c:pt idx="491">
                  <c:v>1161.1345000000001</c:v>
                </c:pt>
                <c:pt idx="492">
                  <c:v>1097.0363</c:v>
                </c:pt>
                <c:pt idx="493">
                  <c:v>423.7208</c:v>
                </c:pt>
                <c:pt idx="494">
                  <c:v>183.76900000000001</c:v>
                </c:pt>
                <c:pt idx="495">
                  <c:v>447.73999999999995</c:v>
                </c:pt>
                <c:pt idx="496">
                  <c:v>576.36969999999997</c:v>
                </c:pt>
                <c:pt idx="497">
                  <c:v>437.03680000000003</c:v>
                </c:pt>
                <c:pt idx="498">
                  <c:v>1512.8762000000002</c:v>
                </c:pt>
                <c:pt idx="499">
                  <c:v>827.69600000000003</c:v>
                </c:pt>
                <c:pt idx="500">
                  <c:v>1066.3439000000001</c:v>
                </c:pt>
                <c:pt idx="501">
                  <c:v>365.49650000000003</c:v>
                </c:pt>
                <c:pt idx="502">
                  <c:v>378.96460000000002</c:v>
                </c:pt>
                <c:pt idx="503">
                  <c:v>492.18130000000002</c:v>
                </c:pt>
                <c:pt idx="504">
                  <c:v>1167.2672</c:v>
                </c:pt>
                <c:pt idx="505">
                  <c:v>364.8023</c:v>
                </c:pt>
                <c:pt idx="506">
                  <c:v>466.12709999999993</c:v>
                </c:pt>
                <c:pt idx="507">
                  <c:v>511.11860000000001</c:v>
                </c:pt>
                <c:pt idx="508">
                  <c:v>390.07169999999996</c:v>
                </c:pt>
                <c:pt idx="509">
                  <c:v>302.74990000000003</c:v>
                </c:pt>
                <c:pt idx="510">
                  <c:v>320.1234</c:v>
                </c:pt>
                <c:pt idx="511">
                  <c:v>258.05039999999997</c:v>
                </c:pt>
                <c:pt idx="512">
                  <c:v>351.31240000000003</c:v>
                </c:pt>
                <c:pt idx="513">
                  <c:v>2366.0102999999999</c:v>
                </c:pt>
                <c:pt idx="514">
                  <c:v>1863.0665999999999</c:v>
                </c:pt>
                <c:pt idx="515">
                  <c:v>861.06700000000001</c:v>
                </c:pt>
                <c:pt idx="516">
                  <c:v>386.13679999999999</c:v>
                </c:pt>
                <c:pt idx="517">
                  <c:v>513.39729999999997</c:v>
                </c:pt>
                <c:pt idx="518">
                  <c:v>370.62110000000001</c:v>
                </c:pt>
                <c:pt idx="519">
                  <c:v>298.5206</c:v>
                </c:pt>
                <c:pt idx="520">
                  <c:v>788.31459999999993</c:v>
                </c:pt>
                <c:pt idx="521">
                  <c:v>438.89050000000003</c:v>
                </c:pt>
                <c:pt idx="522">
                  <c:v>498.21780000000001</c:v>
                </c:pt>
                <c:pt idx="523">
                  <c:v>856.46370000000002</c:v>
                </c:pt>
                <c:pt idx="524">
                  <c:v>1221.2598</c:v>
                </c:pt>
                <c:pt idx="525">
                  <c:v>541.92279999999994</c:v>
                </c:pt>
                <c:pt idx="526">
                  <c:v>256.22860000000003</c:v>
                </c:pt>
                <c:pt idx="527">
                  <c:v>301.67200000000003</c:v>
                </c:pt>
                <c:pt idx="528">
                  <c:v>514.72130000000004</c:v>
                </c:pt>
                <c:pt idx="529">
                  <c:v>800.06359999999995</c:v>
                </c:pt>
                <c:pt idx="530">
                  <c:v>433.83110000000005</c:v>
                </c:pt>
                <c:pt idx="531">
                  <c:v>1171.8632</c:v>
                </c:pt>
                <c:pt idx="532">
                  <c:v>393.8954</c:v>
                </c:pt>
                <c:pt idx="533">
                  <c:v>463.09910000000002</c:v>
                </c:pt>
                <c:pt idx="534">
                  <c:v>1162.8874000000001</c:v>
                </c:pt>
                <c:pt idx="535">
                  <c:v>400.8227</c:v>
                </c:pt>
                <c:pt idx="536">
                  <c:v>452.32889999999998</c:v>
                </c:pt>
                <c:pt idx="537">
                  <c:v>339.52860000000004</c:v>
                </c:pt>
                <c:pt idx="538">
                  <c:v>530.92409999999995</c:v>
                </c:pt>
                <c:pt idx="539">
                  <c:v>515.95920000000001</c:v>
                </c:pt>
                <c:pt idx="540">
                  <c:v>452.12</c:v>
                </c:pt>
                <c:pt idx="541">
                  <c:v>2162.6260000000002</c:v>
                </c:pt>
                <c:pt idx="542">
                  <c:v>434.13830000000002</c:v>
                </c:pt>
                <c:pt idx="543">
                  <c:v>623.8845</c:v>
                </c:pt>
                <c:pt idx="544">
                  <c:v>301.35070000000002</c:v>
                </c:pt>
                <c:pt idx="545">
                  <c:v>1674.9063000000001</c:v>
                </c:pt>
                <c:pt idx="546">
                  <c:v>1100.7937000000002</c:v>
                </c:pt>
                <c:pt idx="547">
                  <c:v>371.11810000000003</c:v>
                </c:pt>
                <c:pt idx="548">
                  <c:v>336.90379999999999</c:v>
                </c:pt>
                <c:pt idx="549">
                  <c:v>619.31799999999998</c:v>
                </c:pt>
                <c:pt idx="550">
                  <c:v>1464.8079</c:v>
                </c:pt>
                <c:pt idx="551">
                  <c:v>493.4393</c:v>
                </c:pt>
                <c:pt idx="552">
                  <c:v>1096.1641000000002</c:v>
                </c:pt>
                <c:pt idx="553">
                  <c:v>627.80099999999993</c:v>
                </c:pt>
                <c:pt idx="554">
                  <c:v>486.25110000000001</c:v>
                </c:pt>
                <c:pt idx="555">
                  <c:v>633.29229999999995</c:v>
                </c:pt>
                <c:pt idx="556">
                  <c:v>380.42990000000003</c:v>
                </c:pt>
                <c:pt idx="557">
                  <c:v>400.20699999999999</c:v>
                </c:pt>
                <c:pt idx="558">
                  <c:v>379.07690000000002</c:v>
                </c:pt>
                <c:pt idx="559">
                  <c:v>346.57410000000004</c:v>
                </c:pt>
                <c:pt idx="560">
                  <c:v>387.34829999999999</c:v>
                </c:pt>
                <c:pt idx="561">
                  <c:v>229.22050000000002</c:v>
                </c:pt>
                <c:pt idx="562">
                  <c:v>402.40629999999999</c:v>
                </c:pt>
                <c:pt idx="563">
                  <c:v>211.9024</c:v>
                </c:pt>
                <c:pt idx="564">
                  <c:v>314.3725</c:v>
                </c:pt>
                <c:pt idx="565">
                  <c:v>271.37130000000002</c:v>
                </c:pt>
                <c:pt idx="566">
                  <c:v>444.35750000000002</c:v>
                </c:pt>
                <c:pt idx="567">
                  <c:v>1469.1956</c:v>
                </c:pt>
                <c:pt idx="568">
                  <c:v>601.46469999999999</c:v>
                </c:pt>
                <c:pt idx="569">
                  <c:v>299.97610000000003</c:v>
                </c:pt>
                <c:pt idx="570">
                  <c:v>435.5745</c:v>
                </c:pt>
                <c:pt idx="571">
                  <c:v>772.71699999999998</c:v>
                </c:pt>
                <c:pt idx="572">
                  <c:v>1117.4938</c:v>
                </c:pt>
                <c:pt idx="573">
                  <c:v>773.34529999999995</c:v>
                </c:pt>
                <c:pt idx="574">
                  <c:v>421.7405</c:v>
                </c:pt>
                <c:pt idx="575">
                  <c:v>490.90019999999998</c:v>
                </c:pt>
                <c:pt idx="576">
                  <c:v>663.25720000000001</c:v>
                </c:pt>
                <c:pt idx="577">
                  <c:v>1001.3239000000001</c:v>
                </c:pt>
                <c:pt idx="578">
                  <c:v>961.75100000000009</c:v>
                </c:pt>
                <c:pt idx="579">
                  <c:v>370.37580000000003</c:v>
                </c:pt>
                <c:pt idx="580">
                  <c:v>224.59309999999999</c:v>
                </c:pt>
                <c:pt idx="581">
                  <c:v>420.5147</c:v>
                </c:pt>
                <c:pt idx="582">
                  <c:v>335.64240000000001</c:v>
                </c:pt>
                <c:pt idx="583">
                  <c:v>389.09019999999998</c:v>
                </c:pt>
                <c:pt idx="584">
                  <c:v>793.24170000000004</c:v>
                </c:pt>
                <c:pt idx="585">
                  <c:v>263.9083</c:v>
                </c:pt>
                <c:pt idx="586">
                  <c:v>1271.2665</c:v>
                </c:pt>
                <c:pt idx="587">
                  <c:v>460.4667</c:v>
                </c:pt>
                <c:pt idx="588">
                  <c:v>545.78470000000004</c:v>
                </c:pt>
                <c:pt idx="589">
                  <c:v>435.97800000000001</c:v>
                </c:pt>
                <c:pt idx="590">
                  <c:v>541.95180000000005</c:v>
                </c:pt>
                <c:pt idx="591">
                  <c:v>516.47519999999997</c:v>
                </c:pt>
                <c:pt idx="592">
                  <c:v>1447.357</c:v>
                </c:pt>
                <c:pt idx="593">
                  <c:v>232.20579999999998</c:v>
                </c:pt>
                <c:pt idx="594">
                  <c:v>357.02179999999998</c:v>
                </c:pt>
                <c:pt idx="595">
                  <c:v>364.53420000000006</c:v>
                </c:pt>
                <c:pt idx="596">
                  <c:v>449.28979999999996</c:v>
                </c:pt>
                <c:pt idx="597">
                  <c:v>383.51509999999996</c:v>
                </c:pt>
                <c:pt idx="598">
                  <c:v>399.06280000000004</c:v>
                </c:pt>
                <c:pt idx="599">
                  <c:v>440.58119999999997</c:v>
                </c:pt>
                <c:pt idx="600">
                  <c:v>630.55399999999997</c:v>
                </c:pt>
                <c:pt idx="601">
                  <c:v>773.53009999999995</c:v>
                </c:pt>
                <c:pt idx="602">
                  <c:v>378.15039999999999</c:v>
                </c:pt>
                <c:pt idx="603">
                  <c:v>182.3672</c:v>
                </c:pt>
                <c:pt idx="604">
                  <c:v>659.3963</c:v>
                </c:pt>
                <c:pt idx="605">
                  <c:v>701.21260000000007</c:v>
                </c:pt>
                <c:pt idx="606">
                  <c:v>2252.9331000000002</c:v>
                </c:pt>
                <c:pt idx="607">
                  <c:v>578.84910000000002</c:v>
                </c:pt>
                <c:pt idx="608">
                  <c:v>1485.0524</c:v>
                </c:pt>
                <c:pt idx="609">
                  <c:v>2719.7462999999998</c:v>
                </c:pt>
                <c:pt idx="610">
                  <c:v>468.63190000000003</c:v>
                </c:pt>
                <c:pt idx="611">
                  <c:v>1129.2369000000001</c:v>
                </c:pt>
                <c:pt idx="612">
                  <c:v>380.14859999999999</c:v>
                </c:pt>
                <c:pt idx="613">
                  <c:v>903.52729999999997</c:v>
                </c:pt>
                <c:pt idx="614">
                  <c:v>673.85670000000005</c:v>
                </c:pt>
                <c:pt idx="615">
                  <c:v>427.29059999999998</c:v>
                </c:pt>
                <c:pt idx="616">
                  <c:v>2776.5632000000001</c:v>
                </c:pt>
                <c:pt idx="617">
                  <c:v>668.79809999999998</c:v>
                </c:pt>
                <c:pt idx="618">
                  <c:v>305.06319999999999</c:v>
                </c:pt>
                <c:pt idx="619">
                  <c:v>993.89280000000008</c:v>
                </c:pt>
                <c:pt idx="620">
                  <c:v>422.29180000000002</c:v>
                </c:pt>
                <c:pt idx="621">
                  <c:v>252.55420000000004</c:v>
                </c:pt>
                <c:pt idx="622">
                  <c:v>648.60199999999998</c:v>
                </c:pt>
                <c:pt idx="623">
                  <c:v>358.6662</c:v>
                </c:pt>
                <c:pt idx="624">
                  <c:v>671.34780000000001</c:v>
                </c:pt>
                <c:pt idx="625">
                  <c:v>850.70190000000002</c:v>
                </c:pt>
                <c:pt idx="626">
                  <c:v>536.07630000000006</c:v>
                </c:pt>
                <c:pt idx="627">
                  <c:v>542.25019999999995</c:v>
                </c:pt>
                <c:pt idx="628">
                  <c:v>284.91269999999997</c:v>
                </c:pt>
                <c:pt idx="629">
                  <c:v>607.48399999999992</c:v>
                </c:pt>
                <c:pt idx="630">
                  <c:v>1031.2274</c:v>
                </c:pt>
                <c:pt idx="631">
                  <c:v>444.96440000000001</c:v>
                </c:pt>
                <c:pt idx="632">
                  <c:v>395.62630000000001</c:v>
                </c:pt>
                <c:pt idx="633">
                  <c:v>609.39329999999995</c:v>
                </c:pt>
                <c:pt idx="634">
                  <c:v>273.19299999999998</c:v>
                </c:pt>
                <c:pt idx="635">
                  <c:v>363.64779999999996</c:v>
                </c:pt>
                <c:pt idx="636">
                  <c:v>387.72520000000003</c:v>
                </c:pt>
                <c:pt idx="637">
                  <c:v>1379.2461999999998</c:v>
                </c:pt>
                <c:pt idx="638">
                  <c:v>270.01859999999999</c:v>
                </c:pt>
                <c:pt idx="639">
                  <c:v>921.82920000000001</c:v>
                </c:pt>
                <c:pt idx="640">
                  <c:v>1012.8337</c:v>
                </c:pt>
                <c:pt idx="641">
                  <c:v>833.1742999999999</c:v>
                </c:pt>
                <c:pt idx="642">
                  <c:v>463.84969999999998</c:v>
                </c:pt>
                <c:pt idx="643">
                  <c:v>326.77699999999999</c:v>
                </c:pt>
                <c:pt idx="644">
                  <c:v>481.56280000000004</c:v>
                </c:pt>
                <c:pt idx="645">
                  <c:v>291.63290000000001</c:v>
                </c:pt>
                <c:pt idx="646">
                  <c:v>243.48230000000001</c:v>
                </c:pt>
                <c:pt idx="647">
                  <c:v>1196.3466000000001</c:v>
                </c:pt>
                <c:pt idx="648">
                  <c:v>440.41980000000001</c:v>
                </c:pt>
                <c:pt idx="649">
                  <c:v>760.50099999999998</c:v>
                </c:pt>
                <c:pt idx="650">
                  <c:v>1113.3959</c:v>
                </c:pt>
                <c:pt idx="651">
                  <c:v>2453.9661000000001</c:v>
                </c:pt>
                <c:pt idx="652">
                  <c:v>667.10260000000005</c:v>
                </c:pt>
                <c:pt idx="653">
                  <c:v>470.38240000000002</c:v>
                </c:pt>
                <c:pt idx="654">
                  <c:v>400.63839999999999</c:v>
                </c:pt>
                <c:pt idx="655">
                  <c:v>740.42990000000009</c:v>
                </c:pt>
                <c:pt idx="656">
                  <c:v>554.44730000000004</c:v>
                </c:pt>
                <c:pt idx="657">
                  <c:v>252.65659999999997</c:v>
                </c:pt>
                <c:pt idx="658">
                  <c:v>1045.2058999999999</c:v>
                </c:pt>
                <c:pt idx="659">
                  <c:v>472.0172</c:v>
                </c:pt>
                <c:pt idx="660">
                  <c:v>590.89659999999992</c:v>
                </c:pt>
                <c:pt idx="661">
                  <c:v>244.28700000000001</c:v>
                </c:pt>
                <c:pt idx="662">
                  <c:v>714.13559999999995</c:v>
                </c:pt>
                <c:pt idx="663">
                  <c:v>301.69150000000002</c:v>
                </c:pt>
                <c:pt idx="664">
                  <c:v>971.99029999999993</c:v>
                </c:pt>
                <c:pt idx="665">
                  <c:v>359.68740000000003</c:v>
                </c:pt>
                <c:pt idx="666">
                  <c:v>612.37189999999998</c:v>
                </c:pt>
                <c:pt idx="667">
                  <c:v>450.6225</c:v>
                </c:pt>
                <c:pt idx="668">
                  <c:v>267.57549999999998</c:v>
                </c:pt>
                <c:pt idx="669">
                  <c:v>685.88220000000001</c:v>
                </c:pt>
                <c:pt idx="670">
                  <c:v>376.75470000000001</c:v>
                </c:pt>
                <c:pt idx="671">
                  <c:v>607.31090000000006</c:v>
                </c:pt>
                <c:pt idx="672">
                  <c:v>220.15259999999998</c:v>
                </c:pt>
                <c:pt idx="673">
                  <c:v>531.72</c:v>
                </c:pt>
                <c:pt idx="674">
                  <c:v>633.5204</c:v>
                </c:pt>
                <c:pt idx="675">
                  <c:v>503.4085</c:v>
                </c:pt>
                <c:pt idx="676">
                  <c:v>1328.1273999999999</c:v>
                </c:pt>
                <c:pt idx="677">
                  <c:v>1003.3166</c:v>
                </c:pt>
                <c:pt idx="678">
                  <c:v>395.93579999999997</c:v>
                </c:pt>
                <c:pt idx="679">
                  <c:v>252.48930000000001</c:v>
                </c:pt>
                <c:pt idx="680">
                  <c:v>236.19589999999999</c:v>
                </c:pt>
                <c:pt idx="681">
                  <c:v>221.1721</c:v>
                </c:pt>
                <c:pt idx="682">
                  <c:v>402.65460000000002</c:v>
                </c:pt>
                <c:pt idx="683">
                  <c:v>392.30349999999999</c:v>
                </c:pt>
                <c:pt idx="684">
                  <c:v>428.75530000000003</c:v>
                </c:pt>
                <c:pt idx="685">
                  <c:v>396.08170000000001</c:v>
                </c:pt>
                <c:pt idx="686">
                  <c:v>326.05540000000002</c:v>
                </c:pt>
                <c:pt idx="687">
                  <c:v>480.77350000000001</c:v>
                </c:pt>
                <c:pt idx="688">
                  <c:v>319.03819999999996</c:v>
                </c:pt>
                <c:pt idx="689">
                  <c:v>378.16230000000002</c:v>
                </c:pt>
                <c:pt idx="690">
                  <c:v>1832.1043</c:v>
                </c:pt>
                <c:pt idx="691">
                  <c:v>1242.8432</c:v>
                </c:pt>
                <c:pt idx="692">
                  <c:v>248.63760000000002</c:v>
                </c:pt>
                <c:pt idx="693">
                  <c:v>245.82470000000001</c:v>
                </c:pt>
                <c:pt idx="694">
                  <c:v>427.37579999999997</c:v>
                </c:pt>
                <c:pt idx="695">
                  <c:v>401.13910000000004</c:v>
                </c:pt>
                <c:pt idx="696">
                  <c:v>1173.5622999999998</c:v>
                </c:pt>
                <c:pt idx="697">
                  <c:v>278.16789999999997</c:v>
                </c:pt>
                <c:pt idx="698">
                  <c:v>1421.6535999999999</c:v>
                </c:pt>
                <c:pt idx="699">
                  <c:v>656.971</c:v>
                </c:pt>
                <c:pt idx="700">
                  <c:v>1062.5174999999999</c:v>
                </c:pt>
                <c:pt idx="701">
                  <c:v>610.56859999999995</c:v>
                </c:pt>
                <c:pt idx="702">
                  <c:v>288.61709999999999</c:v>
                </c:pt>
                <c:pt idx="703">
                  <c:v>2066.9044999999996</c:v>
                </c:pt>
                <c:pt idx="704">
                  <c:v>555.89580000000001</c:v>
                </c:pt>
                <c:pt idx="705">
                  <c:v>458.79110000000003</c:v>
                </c:pt>
                <c:pt idx="706">
                  <c:v>761.01939999999991</c:v>
                </c:pt>
                <c:pt idx="707">
                  <c:v>364.64160000000004</c:v>
                </c:pt>
                <c:pt idx="708">
                  <c:v>1026.8678</c:v>
                </c:pt>
                <c:pt idx="709">
                  <c:v>383.52840000000003</c:v>
                </c:pt>
                <c:pt idx="710">
                  <c:v>577.09929999999997</c:v>
                </c:pt>
                <c:pt idx="711">
                  <c:v>800.43240000000003</c:v>
                </c:pt>
                <c:pt idx="712">
                  <c:v>419.68849999999998</c:v>
                </c:pt>
                <c:pt idx="713">
                  <c:v>347.12460000000004</c:v>
                </c:pt>
                <c:pt idx="714">
                  <c:v>958.03790000000004</c:v>
                </c:pt>
                <c:pt idx="715">
                  <c:v>457.50010000000003</c:v>
                </c:pt>
                <c:pt idx="716">
                  <c:v>881.20609999999999</c:v>
                </c:pt>
                <c:pt idx="717">
                  <c:v>470.24249999999995</c:v>
                </c:pt>
                <c:pt idx="718">
                  <c:v>1762.3411000000001</c:v>
                </c:pt>
                <c:pt idx="719">
                  <c:v>947.88920000000007</c:v>
                </c:pt>
                <c:pt idx="720">
                  <c:v>427.96559999999999</c:v>
                </c:pt>
                <c:pt idx="721">
                  <c:v>2134.2338</c:v>
                </c:pt>
                <c:pt idx="722">
                  <c:v>1721.0724</c:v>
                </c:pt>
                <c:pt idx="723">
                  <c:v>409.64639999999997</c:v>
                </c:pt>
                <c:pt idx="724">
                  <c:v>287.1164</c:v>
                </c:pt>
                <c:pt idx="725">
                  <c:v>296.00690000000003</c:v>
                </c:pt>
                <c:pt idx="726">
                  <c:v>514.07640000000004</c:v>
                </c:pt>
                <c:pt idx="727">
                  <c:v>422.27019999999999</c:v>
                </c:pt>
                <c:pt idx="728">
                  <c:v>870.33800000000008</c:v>
                </c:pt>
                <c:pt idx="729">
                  <c:v>275.96469999999999</c:v>
                </c:pt>
                <c:pt idx="730">
                  <c:v>1450.7221</c:v>
                </c:pt>
                <c:pt idx="731">
                  <c:v>480.19330000000002</c:v>
                </c:pt>
                <c:pt idx="732">
                  <c:v>442.89920000000006</c:v>
                </c:pt>
                <c:pt idx="733">
                  <c:v>1327.3969</c:v>
                </c:pt>
                <c:pt idx="734">
                  <c:v>1320.2927</c:v>
                </c:pt>
                <c:pt idx="735">
                  <c:v>568.14290000000005</c:v>
                </c:pt>
                <c:pt idx="736">
                  <c:v>497.9357</c:v>
                </c:pt>
                <c:pt idx="737">
                  <c:v>274.31979999999999</c:v>
                </c:pt>
                <c:pt idx="738">
                  <c:v>532.56859999999995</c:v>
                </c:pt>
                <c:pt idx="739">
                  <c:v>338.4744</c:v>
                </c:pt>
                <c:pt idx="740">
                  <c:v>981.26639999999998</c:v>
                </c:pt>
                <c:pt idx="741">
                  <c:v>1481.6992</c:v>
                </c:pt>
                <c:pt idx="742">
                  <c:v>371.3931</c:v>
                </c:pt>
                <c:pt idx="743">
                  <c:v>374.40899999999999</c:v>
                </c:pt>
                <c:pt idx="744">
                  <c:v>881.01409999999998</c:v>
                </c:pt>
                <c:pt idx="745">
                  <c:v>668.22539999999992</c:v>
                </c:pt>
                <c:pt idx="746">
                  <c:v>1071.5479</c:v>
                </c:pt>
                <c:pt idx="747">
                  <c:v>707.90480000000002</c:v>
                </c:pt>
                <c:pt idx="748">
                  <c:v>1120.7476999999999</c:v>
                </c:pt>
                <c:pt idx="749">
                  <c:v>412.56779999999998</c:v>
                </c:pt>
                <c:pt idx="750">
                  <c:v>544.81690000000003</c:v>
                </c:pt>
                <c:pt idx="751">
                  <c:v>450.61450000000002</c:v>
                </c:pt>
                <c:pt idx="752">
                  <c:v>397.55920000000003</c:v>
                </c:pt>
                <c:pt idx="753">
                  <c:v>525.5150000000001</c:v>
                </c:pt>
                <c:pt idx="754">
                  <c:v>491.86950000000002</c:v>
                </c:pt>
                <c:pt idx="755">
                  <c:v>464.7013</c:v>
                </c:pt>
                <c:pt idx="756">
                  <c:v>536.95350000000008</c:v>
                </c:pt>
                <c:pt idx="757">
                  <c:v>846.29169999999999</c:v>
                </c:pt>
                <c:pt idx="758">
                  <c:v>325.34109999999998</c:v>
                </c:pt>
                <c:pt idx="759">
                  <c:v>221.9556</c:v>
                </c:pt>
                <c:pt idx="760">
                  <c:v>246.79090000000002</c:v>
                </c:pt>
                <c:pt idx="761">
                  <c:v>1194.0681</c:v>
                </c:pt>
                <c:pt idx="762">
                  <c:v>230.81610000000001</c:v>
                </c:pt>
                <c:pt idx="763">
                  <c:v>928.4516000000001</c:v>
                </c:pt>
                <c:pt idx="764">
                  <c:v>2666.4080000000004</c:v>
                </c:pt>
                <c:pt idx="765">
                  <c:v>434.64830000000001</c:v>
                </c:pt>
                <c:pt idx="766">
                  <c:v>343.7978</c:v>
                </c:pt>
                <c:pt idx="767">
                  <c:v>1428.6677</c:v>
                </c:pt>
                <c:pt idx="768">
                  <c:v>925.36059999999998</c:v>
                </c:pt>
                <c:pt idx="769">
                  <c:v>346.0548</c:v>
                </c:pt>
                <c:pt idx="770">
                  <c:v>3257.2950000000001</c:v>
                </c:pt>
                <c:pt idx="771">
                  <c:v>1497.6074000000001</c:v>
                </c:pt>
                <c:pt idx="772">
                  <c:v>444.33199999999999</c:v>
                </c:pt>
                <c:pt idx="773">
                  <c:v>1482.8846000000001</c:v>
                </c:pt>
                <c:pt idx="774">
                  <c:v>665.19929999999999</c:v>
                </c:pt>
                <c:pt idx="775">
                  <c:v>301.43619999999999</c:v>
                </c:pt>
                <c:pt idx="776">
                  <c:v>621.57069999999999</c:v>
                </c:pt>
                <c:pt idx="777">
                  <c:v>614.16149999999993</c:v>
                </c:pt>
                <c:pt idx="778">
                  <c:v>377.52749999999997</c:v>
                </c:pt>
                <c:pt idx="779">
                  <c:v>614.20169999999996</c:v>
                </c:pt>
                <c:pt idx="780">
                  <c:v>431.62520000000001</c:v>
                </c:pt>
                <c:pt idx="781">
                  <c:v>223.34089999999998</c:v>
                </c:pt>
                <c:pt idx="782">
                  <c:v>280.92570000000001</c:v>
                </c:pt>
                <c:pt idx="783">
                  <c:v>496.59710000000001</c:v>
                </c:pt>
                <c:pt idx="784">
                  <c:v>458.44380000000001</c:v>
                </c:pt>
                <c:pt idx="785">
                  <c:v>982.75319999999999</c:v>
                </c:pt>
                <c:pt idx="786">
                  <c:v>885.82579999999996</c:v>
                </c:pt>
                <c:pt idx="787">
                  <c:v>323.0403</c:v>
                </c:pt>
                <c:pt idx="788">
                  <c:v>1079.3386</c:v>
                </c:pt>
                <c:pt idx="789">
                  <c:v>383.5831</c:v>
                </c:pt>
                <c:pt idx="790">
                  <c:v>380.50380000000001</c:v>
                </c:pt>
                <c:pt idx="791">
                  <c:v>698.08370000000002</c:v>
                </c:pt>
                <c:pt idx="792">
                  <c:v>416.4101</c:v>
                </c:pt>
                <c:pt idx="793">
                  <c:v>496.2346</c:v>
                </c:pt>
                <c:pt idx="794">
                  <c:v>394.39739999999995</c:v>
                </c:pt>
                <c:pt idx="795">
                  <c:v>576.6327</c:v>
                </c:pt>
                <c:pt idx="796">
                  <c:v>735.00649999999996</c:v>
                </c:pt>
                <c:pt idx="797">
                  <c:v>1005.6284999999999</c:v>
                </c:pt>
                <c:pt idx="798">
                  <c:v>1978.8038999999999</c:v>
                </c:pt>
                <c:pt idx="799">
                  <c:v>1344.4607999999998</c:v>
                </c:pt>
                <c:pt idx="800">
                  <c:v>1171.9157</c:v>
                </c:pt>
                <c:pt idx="801">
                  <c:v>557.65129999999999</c:v>
                </c:pt>
                <c:pt idx="802">
                  <c:v>1010.9419</c:v>
                </c:pt>
                <c:pt idx="803">
                  <c:v>462.88639999999998</c:v>
                </c:pt>
                <c:pt idx="804">
                  <c:v>826.87540000000001</c:v>
                </c:pt>
                <c:pt idx="805">
                  <c:v>328.70939999999996</c:v>
                </c:pt>
                <c:pt idx="806">
                  <c:v>605.55970000000002</c:v>
                </c:pt>
                <c:pt idx="807">
                  <c:v>365.93560000000002</c:v>
                </c:pt>
                <c:pt idx="808">
                  <c:v>550.20000000000005</c:v>
                </c:pt>
                <c:pt idx="809">
                  <c:v>551.18690000000004</c:v>
                </c:pt>
                <c:pt idx="810">
                  <c:v>346.7432</c:v>
                </c:pt>
                <c:pt idx="811">
                  <c:v>652.9828</c:v>
                </c:pt>
                <c:pt idx="812">
                  <c:v>333.07429999999999</c:v>
                </c:pt>
                <c:pt idx="813">
                  <c:v>447.68799999999999</c:v>
                </c:pt>
                <c:pt idx="814">
                  <c:v>533.12049999999999</c:v>
                </c:pt>
                <c:pt idx="815">
                  <c:v>646.69370000000004</c:v>
                </c:pt>
                <c:pt idx="816">
                  <c:v>980.55250000000001</c:v>
                </c:pt>
                <c:pt idx="817">
                  <c:v>652.25569999999993</c:v>
                </c:pt>
                <c:pt idx="818">
                  <c:v>303.56400000000002</c:v>
                </c:pt>
                <c:pt idx="819">
                  <c:v>692.79780000000005</c:v>
                </c:pt>
                <c:pt idx="820">
                  <c:v>1003.2207999999998</c:v>
                </c:pt>
                <c:pt idx="821">
                  <c:v>392.60390000000001</c:v>
                </c:pt>
                <c:pt idx="822">
                  <c:v>833.34500000000003</c:v>
                </c:pt>
                <c:pt idx="823">
                  <c:v>617.21989999999994</c:v>
                </c:pt>
                <c:pt idx="824">
                  <c:v>1645.8343</c:v>
                </c:pt>
                <c:pt idx="825">
                  <c:v>428.43799999999999</c:v>
                </c:pt>
                <c:pt idx="826">
                  <c:v>496.10879999999997</c:v>
                </c:pt>
                <c:pt idx="827">
                  <c:v>480.02140000000003</c:v>
                </c:pt>
                <c:pt idx="828">
                  <c:v>431.24680000000001</c:v>
                </c:pt>
                <c:pt idx="829">
                  <c:v>577.78470000000004</c:v>
                </c:pt>
                <c:pt idx="830">
                  <c:v>711.31690000000003</c:v>
                </c:pt>
                <c:pt idx="831">
                  <c:v>529.77840000000003</c:v>
                </c:pt>
                <c:pt idx="832">
                  <c:v>711.48720000000003</c:v>
                </c:pt>
                <c:pt idx="833">
                  <c:v>525.8596</c:v>
                </c:pt>
                <c:pt idx="834">
                  <c:v>380.7362</c:v>
                </c:pt>
                <c:pt idx="835">
                  <c:v>416.1481</c:v>
                </c:pt>
                <c:pt idx="836">
                  <c:v>788.54600000000005</c:v>
                </c:pt>
                <c:pt idx="837">
                  <c:v>659.69179999999994</c:v>
                </c:pt>
                <c:pt idx="838">
                  <c:v>529.8968000000001</c:v>
                </c:pt>
                <c:pt idx="839">
                  <c:v>1734.2260000000001</c:v>
                </c:pt>
                <c:pt idx="840">
                  <c:v>393.20659999999998</c:v>
                </c:pt>
                <c:pt idx="841">
                  <c:v>388.96100000000001</c:v>
                </c:pt>
                <c:pt idx="842">
                  <c:v>860.26189999999997</c:v>
                </c:pt>
                <c:pt idx="843">
                  <c:v>250.28360000000004</c:v>
                </c:pt>
                <c:pt idx="844">
                  <c:v>908.6884</c:v>
                </c:pt>
                <c:pt idx="845">
                  <c:v>588.27820000000008</c:v>
                </c:pt>
                <c:pt idx="846">
                  <c:v>1288.8003000000001</c:v>
                </c:pt>
                <c:pt idx="847">
                  <c:v>236.3321</c:v>
                </c:pt>
                <c:pt idx="848">
                  <c:v>579.63909999999998</c:v>
                </c:pt>
                <c:pt idx="849">
                  <c:v>518.30930000000001</c:v>
                </c:pt>
                <c:pt idx="850">
                  <c:v>1678.8162</c:v>
                </c:pt>
                <c:pt idx="851">
                  <c:v>612.87750000000005</c:v>
                </c:pt>
                <c:pt idx="852">
                  <c:v>439.17329999999998</c:v>
                </c:pt>
                <c:pt idx="853">
                  <c:v>459.36170000000004</c:v>
                </c:pt>
                <c:pt idx="854">
                  <c:v>1516.3174000000001</c:v>
                </c:pt>
                <c:pt idx="855">
                  <c:v>276.82510000000002</c:v>
                </c:pt>
                <c:pt idx="856">
                  <c:v>907.64189999999996</c:v>
                </c:pt>
                <c:pt idx="857">
                  <c:v>1980.2860000000001</c:v>
                </c:pt>
                <c:pt idx="858">
                  <c:v>723.59230000000002</c:v>
                </c:pt>
                <c:pt idx="859">
                  <c:v>454.24569999999994</c:v>
                </c:pt>
                <c:pt idx="860">
                  <c:v>556.12949999999989</c:v>
                </c:pt>
                <c:pt idx="861">
                  <c:v>440.5394</c:v>
                </c:pt>
                <c:pt idx="862">
                  <c:v>434.5061</c:v>
                </c:pt>
                <c:pt idx="863">
                  <c:v>293.23559999999998</c:v>
                </c:pt>
                <c:pt idx="864">
                  <c:v>267.34720000000004</c:v>
                </c:pt>
                <c:pt idx="865">
                  <c:v>871.34460000000001</c:v>
                </c:pt>
                <c:pt idx="866">
                  <c:v>769.42219999999998</c:v>
                </c:pt>
                <c:pt idx="867">
                  <c:v>245.31469999999999</c:v>
                </c:pt>
                <c:pt idx="868">
                  <c:v>287.43919999999997</c:v>
                </c:pt>
                <c:pt idx="869">
                  <c:v>1563.8848</c:v>
                </c:pt>
                <c:pt idx="870">
                  <c:v>381.45899999999995</c:v>
                </c:pt>
                <c:pt idx="871">
                  <c:v>910.93399999999997</c:v>
                </c:pt>
                <c:pt idx="872">
                  <c:v>489.4991</c:v>
                </c:pt>
                <c:pt idx="873">
                  <c:v>749.52940000000001</c:v>
                </c:pt>
                <c:pt idx="874">
                  <c:v>554.82650000000001</c:v>
                </c:pt>
                <c:pt idx="875">
                  <c:v>593.10739999999998</c:v>
                </c:pt>
                <c:pt idx="876">
                  <c:v>321.60610000000003</c:v>
                </c:pt>
                <c:pt idx="877">
                  <c:v>637.19770000000005</c:v>
                </c:pt>
                <c:pt idx="878">
                  <c:v>222.422</c:v>
                </c:pt>
                <c:pt idx="879">
                  <c:v>512.46080000000006</c:v>
                </c:pt>
                <c:pt idx="880">
                  <c:v>718.70759999999996</c:v>
                </c:pt>
                <c:pt idx="881">
                  <c:v>399.52749999999997</c:v>
                </c:pt>
                <c:pt idx="882">
                  <c:v>437.19660000000005</c:v>
                </c:pt>
                <c:pt idx="883">
                  <c:v>622.70540000000005</c:v>
                </c:pt>
                <c:pt idx="884">
                  <c:v>418.38460000000003</c:v>
                </c:pt>
                <c:pt idx="885">
                  <c:v>201.28369999999998</c:v>
                </c:pt>
                <c:pt idx="886">
                  <c:v>895.81640000000004</c:v>
                </c:pt>
                <c:pt idx="887">
                  <c:v>556.26980000000003</c:v>
                </c:pt>
                <c:pt idx="888">
                  <c:v>545.66250000000002</c:v>
                </c:pt>
                <c:pt idx="889">
                  <c:v>507.59799999999996</c:v>
                </c:pt>
                <c:pt idx="890">
                  <c:v>266.90649999999999</c:v>
                </c:pt>
                <c:pt idx="891">
                  <c:v>603.80050000000006</c:v>
                </c:pt>
                <c:pt idx="892">
                  <c:v>472.35939999999999</c:v>
                </c:pt>
                <c:pt idx="893">
                  <c:v>858.91289999999992</c:v>
                </c:pt>
                <c:pt idx="894">
                  <c:v>378.47789999999998</c:v>
                </c:pt>
                <c:pt idx="895">
                  <c:v>359.24650000000003</c:v>
                </c:pt>
                <c:pt idx="896">
                  <c:v>1098.0219</c:v>
                </c:pt>
                <c:pt idx="897">
                  <c:v>322.21049999999997</c:v>
                </c:pt>
                <c:pt idx="898">
                  <c:v>313.57410000000004</c:v>
                </c:pt>
                <c:pt idx="899">
                  <c:v>542.32929999999988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1DD-4D64-AE00-F86251A71D1D}"/>
            </c:ext>
          </c:extLst>
        </c:ser>
        <c:ser>
          <c:idx val="1"/>
          <c:order val="1"/>
          <c:tx>
            <c:strRef>
              <c:f>file_out_enc100_vcojitter1_clkp!$V$1</c:f>
              <c:strCache>
                <c:ptCount val="1"/>
                <c:pt idx="0">
                  <c:v>TW corrected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alpha val="60000"/>
                  </a:schemeClr>
                </a:solidFill>
              </a:ln>
              <a:effectLst/>
            </c:spPr>
          </c:marker>
          <c:xVal>
            <c:numRef>
              <c:f>file_out_enc100_vcojitter1_clkp!$S$2:$S$901</c:f>
              <c:numCache>
                <c:formatCode>General</c:formatCode>
                <c:ptCount val="900"/>
                <c:pt idx="0">
                  <c:v>1.7131000000000001</c:v>
                </c:pt>
                <c:pt idx="1">
                  <c:v>6.1166</c:v>
                </c:pt>
                <c:pt idx="2">
                  <c:v>1.3399000000000001</c:v>
                </c:pt>
                <c:pt idx="3">
                  <c:v>3.8126000000000002</c:v>
                </c:pt>
                <c:pt idx="4">
                  <c:v>4.5007000000000001</c:v>
                </c:pt>
                <c:pt idx="5">
                  <c:v>2.5924999999999998</c:v>
                </c:pt>
                <c:pt idx="6">
                  <c:v>1.7067000000000001</c:v>
                </c:pt>
                <c:pt idx="7">
                  <c:v>1.3512</c:v>
                </c:pt>
                <c:pt idx="8">
                  <c:v>2.5116999999999998</c:v>
                </c:pt>
                <c:pt idx="9">
                  <c:v>5.1130000000000004</c:v>
                </c:pt>
                <c:pt idx="10">
                  <c:v>3.8923000000000001</c:v>
                </c:pt>
                <c:pt idx="11">
                  <c:v>2.5070999999999999</c:v>
                </c:pt>
                <c:pt idx="12">
                  <c:v>2.5966</c:v>
                </c:pt>
                <c:pt idx="13">
                  <c:v>5.5213999999999999</c:v>
                </c:pt>
                <c:pt idx="14">
                  <c:v>5.1159999999999997</c:v>
                </c:pt>
                <c:pt idx="15">
                  <c:v>1.6351</c:v>
                </c:pt>
                <c:pt idx="16">
                  <c:v>2.5133000000000001</c:v>
                </c:pt>
                <c:pt idx="17">
                  <c:v>2.6671999999999998</c:v>
                </c:pt>
                <c:pt idx="18">
                  <c:v>5.5991</c:v>
                </c:pt>
                <c:pt idx="19">
                  <c:v>1.3651</c:v>
                </c:pt>
                <c:pt idx="20">
                  <c:v>7.3000999999999996</c:v>
                </c:pt>
                <c:pt idx="21">
                  <c:v>8.3490000000000002</c:v>
                </c:pt>
                <c:pt idx="22">
                  <c:v>3.3540000000000001</c:v>
                </c:pt>
                <c:pt idx="23">
                  <c:v>7.8822999999999999</c:v>
                </c:pt>
                <c:pt idx="24">
                  <c:v>3.5274000000000001</c:v>
                </c:pt>
                <c:pt idx="25">
                  <c:v>2.0910000000000002</c:v>
                </c:pt>
                <c:pt idx="26">
                  <c:v>7.3207000000000004</c:v>
                </c:pt>
                <c:pt idx="27">
                  <c:v>3.2042000000000002</c:v>
                </c:pt>
                <c:pt idx="28">
                  <c:v>3.8866999999999998</c:v>
                </c:pt>
                <c:pt idx="29">
                  <c:v>4.1021000000000001</c:v>
                </c:pt>
                <c:pt idx="30">
                  <c:v>4.0540000000000003</c:v>
                </c:pt>
                <c:pt idx="31">
                  <c:v>3.5996999999999999</c:v>
                </c:pt>
                <c:pt idx="32">
                  <c:v>3.6690999999999998</c:v>
                </c:pt>
                <c:pt idx="33">
                  <c:v>1.2987</c:v>
                </c:pt>
                <c:pt idx="34">
                  <c:v>7.8369</c:v>
                </c:pt>
                <c:pt idx="35">
                  <c:v>3.734</c:v>
                </c:pt>
                <c:pt idx="36">
                  <c:v>2.7875000000000001</c:v>
                </c:pt>
                <c:pt idx="37">
                  <c:v>4.6939000000000002</c:v>
                </c:pt>
                <c:pt idx="38">
                  <c:v>1.3149</c:v>
                </c:pt>
                <c:pt idx="39">
                  <c:v>1.6080000000000001</c:v>
                </c:pt>
                <c:pt idx="40">
                  <c:v>4.3529999999999998</c:v>
                </c:pt>
                <c:pt idx="41">
                  <c:v>1.4957</c:v>
                </c:pt>
                <c:pt idx="42">
                  <c:v>3.5223</c:v>
                </c:pt>
                <c:pt idx="43">
                  <c:v>1.252</c:v>
                </c:pt>
                <c:pt idx="44">
                  <c:v>3.9559000000000002</c:v>
                </c:pt>
                <c:pt idx="45">
                  <c:v>6.899</c:v>
                </c:pt>
                <c:pt idx="46">
                  <c:v>2.1135999999999999</c:v>
                </c:pt>
                <c:pt idx="47">
                  <c:v>1.8559000000000001</c:v>
                </c:pt>
                <c:pt idx="48">
                  <c:v>4.5103</c:v>
                </c:pt>
                <c:pt idx="49">
                  <c:v>1.5660000000000001</c:v>
                </c:pt>
                <c:pt idx="50">
                  <c:v>1.3792</c:v>
                </c:pt>
                <c:pt idx="51">
                  <c:v>2.8246000000000002</c:v>
                </c:pt>
                <c:pt idx="52">
                  <c:v>4.1578999999999997</c:v>
                </c:pt>
                <c:pt idx="53">
                  <c:v>9.8870000000000005</c:v>
                </c:pt>
                <c:pt idx="54">
                  <c:v>9.8829999999999991</c:v>
                </c:pt>
                <c:pt idx="55">
                  <c:v>1.1668000000000001</c:v>
                </c:pt>
                <c:pt idx="56">
                  <c:v>2.6516999999999999</c:v>
                </c:pt>
                <c:pt idx="57">
                  <c:v>1.1675</c:v>
                </c:pt>
                <c:pt idx="58">
                  <c:v>5.9480000000000004</c:v>
                </c:pt>
                <c:pt idx="59">
                  <c:v>2.4226000000000001</c:v>
                </c:pt>
                <c:pt idx="60">
                  <c:v>8.1037999999999997</c:v>
                </c:pt>
                <c:pt idx="61">
                  <c:v>4.6890000000000001</c:v>
                </c:pt>
                <c:pt idx="62">
                  <c:v>6.9196</c:v>
                </c:pt>
                <c:pt idx="63">
                  <c:v>1.9095</c:v>
                </c:pt>
                <c:pt idx="64">
                  <c:v>4.1197999999999997</c:v>
                </c:pt>
                <c:pt idx="65">
                  <c:v>1.8374999999999999</c:v>
                </c:pt>
                <c:pt idx="66">
                  <c:v>1.5281</c:v>
                </c:pt>
                <c:pt idx="67">
                  <c:v>2.9327999999999999</c:v>
                </c:pt>
                <c:pt idx="68">
                  <c:v>1.1600999999999999</c:v>
                </c:pt>
                <c:pt idx="69">
                  <c:v>6.9146000000000001</c:v>
                </c:pt>
                <c:pt idx="70">
                  <c:v>2.0209000000000001</c:v>
                </c:pt>
                <c:pt idx="71">
                  <c:v>2.1251000000000002</c:v>
                </c:pt>
                <c:pt idx="72">
                  <c:v>3.0966</c:v>
                </c:pt>
                <c:pt idx="73">
                  <c:v>3.9462999999999999</c:v>
                </c:pt>
                <c:pt idx="74">
                  <c:v>1.6286</c:v>
                </c:pt>
                <c:pt idx="75">
                  <c:v>6.2183999999999999</c:v>
                </c:pt>
                <c:pt idx="76">
                  <c:v>3.9217</c:v>
                </c:pt>
                <c:pt idx="77">
                  <c:v>6.9821999999999997</c:v>
                </c:pt>
                <c:pt idx="78">
                  <c:v>7.2510000000000003</c:v>
                </c:pt>
                <c:pt idx="79">
                  <c:v>2.7290000000000001</c:v>
                </c:pt>
                <c:pt idx="80">
                  <c:v>1.2932999999999999</c:v>
                </c:pt>
                <c:pt idx="81">
                  <c:v>2.9199000000000002</c:v>
                </c:pt>
                <c:pt idx="82">
                  <c:v>1.7311000000000001</c:v>
                </c:pt>
                <c:pt idx="83">
                  <c:v>2.7583000000000002</c:v>
                </c:pt>
                <c:pt idx="84">
                  <c:v>3.8163999999999998</c:v>
                </c:pt>
                <c:pt idx="85">
                  <c:v>1.3706</c:v>
                </c:pt>
                <c:pt idx="86">
                  <c:v>2.1766999999999999</c:v>
                </c:pt>
                <c:pt idx="87">
                  <c:v>2.4802</c:v>
                </c:pt>
                <c:pt idx="88">
                  <c:v>1.9077</c:v>
                </c:pt>
                <c:pt idx="89">
                  <c:v>4.5353000000000003</c:v>
                </c:pt>
                <c:pt idx="90">
                  <c:v>1.4151</c:v>
                </c:pt>
                <c:pt idx="91">
                  <c:v>4.4797000000000002</c:v>
                </c:pt>
                <c:pt idx="92">
                  <c:v>2.0935999999999999</c:v>
                </c:pt>
                <c:pt idx="93">
                  <c:v>1.3391</c:v>
                </c:pt>
                <c:pt idx="94">
                  <c:v>3.3126000000000002</c:v>
                </c:pt>
                <c:pt idx="95">
                  <c:v>2.4382999999999999</c:v>
                </c:pt>
                <c:pt idx="96">
                  <c:v>6.2649999999999997</c:v>
                </c:pt>
                <c:pt idx="97">
                  <c:v>2.5447000000000002</c:v>
                </c:pt>
                <c:pt idx="98">
                  <c:v>1.2846</c:v>
                </c:pt>
                <c:pt idx="99">
                  <c:v>4.6390000000000002</c:v>
                </c:pt>
                <c:pt idx="100">
                  <c:v>1.8566</c:v>
                </c:pt>
                <c:pt idx="101">
                  <c:v>3.4925000000000002</c:v>
                </c:pt>
                <c:pt idx="102">
                  <c:v>1.3484</c:v>
                </c:pt>
                <c:pt idx="103">
                  <c:v>3.9714</c:v>
                </c:pt>
                <c:pt idx="104">
                  <c:v>3.6274999999999999</c:v>
                </c:pt>
                <c:pt idx="105">
                  <c:v>1.7623</c:v>
                </c:pt>
                <c:pt idx="106">
                  <c:v>2.2704</c:v>
                </c:pt>
                <c:pt idx="107">
                  <c:v>4.6976000000000004</c:v>
                </c:pt>
                <c:pt idx="108">
                  <c:v>6.7878999999999996</c:v>
                </c:pt>
                <c:pt idx="109">
                  <c:v>3.7431999999999999</c:v>
                </c:pt>
                <c:pt idx="110">
                  <c:v>3.8847</c:v>
                </c:pt>
                <c:pt idx="111">
                  <c:v>9.4929000000000006</c:v>
                </c:pt>
                <c:pt idx="112">
                  <c:v>1.9585999999999999</c:v>
                </c:pt>
                <c:pt idx="113">
                  <c:v>2.9931000000000001</c:v>
                </c:pt>
                <c:pt idx="114">
                  <c:v>6.5366</c:v>
                </c:pt>
                <c:pt idx="115">
                  <c:v>5.1608999999999998</c:v>
                </c:pt>
                <c:pt idx="116">
                  <c:v>2.6987999999999999</c:v>
                </c:pt>
                <c:pt idx="117">
                  <c:v>6.1711</c:v>
                </c:pt>
                <c:pt idx="118">
                  <c:v>1.0740000000000001</c:v>
                </c:pt>
                <c:pt idx="119">
                  <c:v>4.6215000000000002</c:v>
                </c:pt>
                <c:pt idx="120">
                  <c:v>2.7176</c:v>
                </c:pt>
                <c:pt idx="121">
                  <c:v>2.5531999999999999</c:v>
                </c:pt>
                <c:pt idx="122">
                  <c:v>2.8088000000000002</c:v>
                </c:pt>
                <c:pt idx="123">
                  <c:v>5.6092000000000004</c:v>
                </c:pt>
                <c:pt idx="124">
                  <c:v>3.7919999999999998</c:v>
                </c:pt>
                <c:pt idx="125">
                  <c:v>2.0522999999999998</c:v>
                </c:pt>
                <c:pt idx="126">
                  <c:v>6.024</c:v>
                </c:pt>
                <c:pt idx="127">
                  <c:v>3.7130999999999998</c:v>
                </c:pt>
                <c:pt idx="128">
                  <c:v>1.5159</c:v>
                </c:pt>
                <c:pt idx="129">
                  <c:v>2.3815</c:v>
                </c:pt>
                <c:pt idx="130">
                  <c:v>1.4294</c:v>
                </c:pt>
                <c:pt idx="131">
                  <c:v>1.3836999999999999</c:v>
                </c:pt>
                <c:pt idx="132">
                  <c:v>2.3010000000000002</c:v>
                </c:pt>
                <c:pt idx="133">
                  <c:v>2.5935999999999999</c:v>
                </c:pt>
                <c:pt idx="134">
                  <c:v>5.617</c:v>
                </c:pt>
                <c:pt idx="135">
                  <c:v>3.4070999999999998</c:v>
                </c:pt>
                <c:pt idx="136">
                  <c:v>5.9356</c:v>
                </c:pt>
                <c:pt idx="137">
                  <c:v>1.3714999999999999</c:v>
                </c:pt>
                <c:pt idx="138">
                  <c:v>3.9376000000000002</c:v>
                </c:pt>
                <c:pt idx="139">
                  <c:v>4.9269999999999996</c:v>
                </c:pt>
                <c:pt idx="140">
                  <c:v>4.6792999999999996</c:v>
                </c:pt>
                <c:pt idx="141">
                  <c:v>3.5432000000000001</c:v>
                </c:pt>
                <c:pt idx="142">
                  <c:v>1.4089</c:v>
                </c:pt>
                <c:pt idx="143">
                  <c:v>1.6930000000000001</c:v>
                </c:pt>
                <c:pt idx="144">
                  <c:v>3.1429999999999998</c:v>
                </c:pt>
                <c:pt idx="145">
                  <c:v>1.7298</c:v>
                </c:pt>
                <c:pt idx="146">
                  <c:v>2.2469000000000001</c:v>
                </c:pt>
                <c:pt idx="147">
                  <c:v>2.2965</c:v>
                </c:pt>
                <c:pt idx="148">
                  <c:v>2.1576</c:v>
                </c:pt>
                <c:pt idx="149">
                  <c:v>4.9549000000000003</c:v>
                </c:pt>
                <c:pt idx="150">
                  <c:v>3.9512999999999998</c:v>
                </c:pt>
                <c:pt idx="151">
                  <c:v>4.7145000000000001</c:v>
                </c:pt>
                <c:pt idx="152">
                  <c:v>1.0222</c:v>
                </c:pt>
                <c:pt idx="153">
                  <c:v>7.1849999999999996</c:v>
                </c:pt>
                <c:pt idx="154">
                  <c:v>3.4964</c:v>
                </c:pt>
                <c:pt idx="155">
                  <c:v>7.6605999999999996</c:v>
                </c:pt>
                <c:pt idx="156">
                  <c:v>6.3647</c:v>
                </c:pt>
                <c:pt idx="157">
                  <c:v>2.7446999999999999</c:v>
                </c:pt>
                <c:pt idx="158">
                  <c:v>2.8334999999999999</c:v>
                </c:pt>
                <c:pt idx="159">
                  <c:v>6.3540000000000001</c:v>
                </c:pt>
                <c:pt idx="160">
                  <c:v>2.9352999999999998</c:v>
                </c:pt>
                <c:pt idx="161">
                  <c:v>5.6825999999999999</c:v>
                </c:pt>
                <c:pt idx="162">
                  <c:v>3.7692999999999999</c:v>
                </c:pt>
                <c:pt idx="163">
                  <c:v>6.9911000000000003</c:v>
                </c:pt>
                <c:pt idx="164">
                  <c:v>2.6396999999999999</c:v>
                </c:pt>
                <c:pt idx="165">
                  <c:v>4.3205999999999998</c:v>
                </c:pt>
                <c:pt idx="166">
                  <c:v>1.3019000000000001</c:v>
                </c:pt>
                <c:pt idx="167">
                  <c:v>1.4774</c:v>
                </c:pt>
                <c:pt idx="168">
                  <c:v>2.8323</c:v>
                </c:pt>
                <c:pt idx="169">
                  <c:v>7.6523000000000003</c:v>
                </c:pt>
                <c:pt idx="170">
                  <c:v>4.8452999999999999</c:v>
                </c:pt>
                <c:pt idx="171">
                  <c:v>7.6154000000000002</c:v>
                </c:pt>
                <c:pt idx="172">
                  <c:v>1.137</c:v>
                </c:pt>
                <c:pt idx="173">
                  <c:v>2.8618000000000001</c:v>
                </c:pt>
                <c:pt idx="174">
                  <c:v>4.5762999999999998</c:v>
                </c:pt>
                <c:pt idx="175">
                  <c:v>4.4691000000000001</c:v>
                </c:pt>
                <c:pt idx="176">
                  <c:v>2.5615999999999999</c:v>
                </c:pt>
                <c:pt idx="177">
                  <c:v>1.2778</c:v>
                </c:pt>
                <c:pt idx="178">
                  <c:v>3.4752000000000001</c:v>
                </c:pt>
                <c:pt idx="179">
                  <c:v>6.6536999999999997</c:v>
                </c:pt>
                <c:pt idx="180">
                  <c:v>1.4311</c:v>
                </c:pt>
                <c:pt idx="181">
                  <c:v>2.1694</c:v>
                </c:pt>
                <c:pt idx="182">
                  <c:v>2.5625</c:v>
                </c:pt>
                <c:pt idx="183">
                  <c:v>1.482</c:v>
                </c:pt>
                <c:pt idx="184">
                  <c:v>7.1173000000000002</c:v>
                </c:pt>
                <c:pt idx="185">
                  <c:v>4.4828999999999999</c:v>
                </c:pt>
                <c:pt idx="186">
                  <c:v>6.0495000000000001</c:v>
                </c:pt>
                <c:pt idx="187">
                  <c:v>4.2229999999999999</c:v>
                </c:pt>
                <c:pt idx="188">
                  <c:v>1.5299</c:v>
                </c:pt>
                <c:pt idx="189">
                  <c:v>2.8187000000000002</c:v>
                </c:pt>
                <c:pt idx="190">
                  <c:v>3.0910000000000002</c:v>
                </c:pt>
                <c:pt idx="191">
                  <c:v>1.8304</c:v>
                </c:pt>
                <c:pt idx="192">
                  <c:v>5.4349999999999996</c:v>
                </c:pt>
                <c:pt idx="193">
                  <c:v>2.629</c:v>
                </c:pt>
                <c:pt idx="194">
                  <c:v>1.1527000000000001</c:v>
                </c:pt>
                <c:pt idx="195">
                  <c:v>8.83</c:v>
                </c:pt>
                <c:pt idx="196">
                  <c:v>1.9733000000000001</c:v>
                </c:pt>
                <c:pt idx="197">
                  <c:v>2.1238000000000001</c:v>
                </c:pt>
                <c:pt idx="198">
                  <c:v>2.1383000000000001</c:v>
                </c:pt>
                <c:pt idx="199">
                  <c:v>2.1240999999999999</c:v>
                </c:pt>
                <c:pt idx="200">
                  <c:v>3.6694</c:v>
                </c:pt>
                <c:pt idx="201">
                  <c:v>4.2933000000000003</c:v>
                </c:pt>
                <c:pt idx="202">
                  <c:v>1.7618</c:v>
                </c:pt>
                <c:pt idx="203">
                  <c:v>1.4659</c:v>
                </c:pt>
                <c:pt idx="204">
                  <c:v>9.1473999999999993</c:v>
                </c:pt>
                <c:pt idx="205">
                  <c:v>2.9213</c:v>
                </c:pt>
                <c:pt idx="206">
                  <c:v>3.4266999999999999</c:v>
                </c:pt>
                <c:pt idx="207">
                  <c:v>7.1913999999999998</c:v>
                </c:pt>
                <c:pt idx="208">
                  <c:v>3.4247000000000001</c:v>
                </c:pt>
                <c:pt idx="209">
                  <c:v>7.9240000000000004</c:v>
                </c:pt>
                <c:pt idx="210">
                  <c:v>1.2089000000000001</c:v>
                </c:pt>
                <c:pt idx="211">
                  <c:v>6.4751000000000003</c:v>
                </c:pt>
                <c:pt idx="212">
                  <c:v>1.7873000000000001</c:v>
                </c:pt>
                <c:pt idx="213">
                  <c:v>3.1936</c:v>
                </c:pt>
                <c:pt idx="214">
                  <c:v>3.1008</c:v>
                </c:pt>
                <c:pt idx="215">
                  <c:v>2.5674000000000001</c:v>
                </c:pt>
                <c:pt idx="216">
                  <c:v>4.6372</c:v>
                </c:pt>
                <c:pt idx="217">
                  <c:v>3.1985999999999999</c:v>
                </c:pt>
                <c:pt idx="218">
                  <c:v>3.5245000000000002</c:v>
                </c:pt>
                <c:pt idx="219">
                  <c:v>2.9964</c:v>
                </c:pt>
                <c:pt idx="220">
                  <c:v>3.4024999999999999</c:v>
                </c:pt>
                <c:pt idx="221">
                  <c:v>5.4798999999999998</c:v>
                </c:pt>
                <c:pt idx="222">
                  <c:v>4.9134000000000002</c:v>
                </c:pt>
                <c:pt idx="223">
                  <c:v>7.5542999999999996</c:v>
                </c:pt>
                <c:pt idx="224">
                  <c:v>3.8092999999999999</c:v>
                </c:pt>
                <c:pt idx="225">
                  <c:v>2.1183999999999998</c:v>
                </c:pt>
                <c:pt idx="226">
                  <c:v>8.2138000000000009</c:v>
                </c:pt>
                <c:pt idx="227">
                  <c:v>5.3178999999999998</c:v>
                </c:pt>
                <c:pt idx="228">
                  <c:v>5.6829999999999998</c:v>
                </c:pt>
                <c:pt idx="229">
                  <c:v>3.6063999999999998</c:v>
                </c:pt>
                <c:pt idx="230">
                  <c:v>3.3105000000000002</c:v>
                </c:pt>
                <c:pt idx="231">
                  <c:v>1.8017000000000001</c:v>
                </c:pt>
                <c:pt idx="232">
                  <c:v>6.2401</c:v>
                </c:pt>
                <c:pt idx="233">
                  <c:v>9.0409000000000006</c:v>
                </c:pt>
                <c:pt idx="234">
                  <c:v>3.331</c:v>
                </c:pt>
                <c:pt idx="235">
                  <c:v>3.0182000000000002</c:v>
                </c:pt>
                <c:pt idx="236">
                  <c:v>8.4179999999999993</c:v>
                </c:pt>
                <c:pt idx="237">
                  <c:v>2.9956</c:v>
                </c:pt>
                <c:pt idx="238">
                  <c:v>4.5678000000000001</c:v>
                </c:pt>
                <c:pt idx="239">
                  <c:v>1.2194</c:v>
                </c:pt>
                <c:pt idx="240">
                  <c:v>4.5807000000000002</c:v>
                </c:pt>
                <c:pt idx="241">
                  <c:v>1.8963000000000001</c:v>
                </c:pt>
                <c:pt idx="242">
                  <c:v>8.3466000000000005</c:v>
                </c:pt>
                <c:pt idx="243">
                  <c:v>2.9613999999999998</c:v>
                </c:pt>
                <c:pt idx="244">
                  <c:v>5.6029999999999998</c:v>
                </c:pt>
                <c:pt idx="245">
                  <c:v>1.6839999999999999</c:v>
                </c:pt>
                <c:pt idx="246">
                  <c:v>5.1138000000000003</c:v>
                </c:pt>
                <c:pt idx="247">
                  <c:v>3.2791000000000001</c:v>
                </c:pt>
                <c:pt idx="248">
                  <c:v>3.7511999999999999</c:v>
                </c:pt>
                <c:pt idx="249">
                  <c:v>4.2889999999999997</c:v>
                </c:pt>
                <c:pt idx="250">
                  <c:v>2.8647</c:v>
                </c:pt>
                <c:pt idx="251">
                  <c:v>3.7433000000000001</c:v>
                </c:pt>
                <c:pt idx="252">
                  <c:v>1.4027000000000001</c:v>
                </c:pt>
                <c:pt idx="253">
                  <c:v>8.1720000000000006</c:v>
                </c:pt>
                <c:pt idx="254">
                  <c:v>1.2231000000000001</c:v>
                </c:pt>
                <c:pt idx="255">
                  <c:v>1.337</c:v>
                </c:pt>
                <c:pt idx="256">
                  <c:v>2.3355999999999999</c:v>
                </c:pt>
                <c:pt idx="257">
                  <c:v>4.4568000000000003</c:v>
                </c:pt>
                <c:pt idx="258">
                  <c:v>2.8149000000000002</c:v>
                </c:pt>
                <c:pt idx="259">
                  <c:v>9.5124999999999993</c:v>
                </c:pt>
                <c:pt idx="260">
                  <c:v>2.7204000000000002</c:v>
                </c:pt>
                <c:pt idx="261">
                  <c:v>1.466</c:v>
                </c:pt>
                <c:pt idx="262">
                  <c:v>1.6701999999999999</c:v>
                </c:pt>
                <c:pt idx="263">
                  <c:v>2.2143000000000002</c:v>
                </c:pt>
                <c:pt idx="264">
                  <c:v>2.1368</c:v>
                </c:pt>
                <c:pt idx="265">
                  <c:v>5.9686000000000003</c:v>
                </c:pt>
                <c:pt idx="266">
                  <c:v>5.8482000000000003</c:v>
                </c:pt>
                <c:pt idx="267">
                  <c:v>3.7073999999999998</c:v>
                </c:pt>
                <c:pt idx="268">
                  <c:v>4.4671000000000003</c:v>
                </c:pt>
                <c:pt idx="269">
                  <c:v>5.1539999999999999</c:v>
                </c:pt>
                <c:pt idx="270">
                  <c:v>2.4373999999999998</c:v>
                </c:pt>
                <c:pt idx="271">
                  <c:v>2.3462000000000001</c:v>
                </c:pt>
                <c:pt idx="272">
                  <c:v>1.6054999999999999</c:v>
                </c:pt>
                <c:pt idx="273">
                  <c:v>1.5601</c:v>
                </c:pt>
                <c:pt idx="274">
                  <c:v>8.0106999999999999</c:v>
                </c:pt>
                <c:pt idx="275">
                  <c:v>3.1187</c:v>
                </c:pt>
                <c:pt idx="276">
                  <c:v>6.3743999999999996</c:v>
                </c:pt>
                <c:pt idx="277">
                  <c:v>2.2147000000000001</c:v>
                </c:pt>
                <c:pt idx="278">
                  <c:v>2.6456</c:v>
                </c:pt>
                <c:pt idx="279">
                  <c:v>6.2484999999999999</c:v>
                </c:pt>
                <c:pt idx="280">
                  <c:v>1.5668</c:v>
                </c:pt>
                <c:pt idx="281">
                  <c:v>2.9535</c:v>
                </c:pt>
                <c:pt idx="282">
                  <c:v>5.3773</c:v>
                </c:pt>
                <c:pt idx="283">
                  <c:v>6.2356999999999996</c:v>
                </c:pt>
                <c:pt idx="284">
                  <c:v>1.3291999999999999</c:v>
                </c:pt>
                <c:pt idx="285">
                  <c:v>1.7230000000000001</c:v>
                </c:pt>
                <c:pt idx="286">
                  <c:v>2.5581999999999998</c:v>
                </c:pt>
                <c:pt idx="287">
                  <c:v>2.8348</c:v>
                </c:pt>
                <c:pt idx="288">
                  <c:v>4.3414000000000001</c:v>
                </c:pt>
                <c:pt idx="289">
                  <c:v>8.2416</c:v>
                </c:pt>
                <c:pt idx="290">
                  <c:v>1.486</c:v>
                </c:pt>
                <c:pt idx="291">
                  <c:v>3.3887999999999998</c:v>
                </c:pt>
                <c:pt idx="292">
                  <c:v>6.0175999999999998</c:v>
                </c:pt>
                <c:pt idx="293">
                  <c:v>2.2700999999999998</c:v>
                </c:pt>
                <c:pt idx="294">
                  <c:v>1.2622</c:v>
                </c:pt>
                <c:pt idx="295">
                  <c:v>1.5891999999999999</c:v>
                </c:pt>
                <c:pt idx="296">
                  <c:v>5.7621000000000002</c:v>
                </c:pt>
                <c:pt idx="297">
                  <c:v>3.2214999999999998</c:v>
                </c:pt>
                <c:pt idx="298">
                  <c:v>2.6042999999999998</c:v>
                </c:pt>
                <c:pt idx="299">
                  <c:v>6.2888000000000002</c:v>
                </c:pt>
                <c:pt idx="300">
                  <c:v>3.1991999999999998</c:v>
                </c:pt>
                <c:pt idx="301">
                  <c:v>3.2642000000000002</c:v>
                </c:pt>
                <c:pt idx="302">
                  <c:v>8.8780000000000001</c:v>
                </c:pt>
                <c:pt idx="303">
                  <c:v>3.0049000000000001</c:v>
                </c:pt>
                <c:pt idx="304">
                  <c:v>4.7671999999999999</c:v>
                </c:pt>
                <c:pt idx="305">
                  <c:v>2.3763000000000001</c:v>
                </c:pt>
                <c:pt idx="306">
                  <c:v>1.9459</c:v>
                </c:pt>
                <c:pt idx="307">
                  <c:v>1.9293</c:v>
                </c:pt>
                <c:pt idx="308">
                  <c:v>6.0467000000000004</c:v>
                </c:pt>
                <c:pt idx="309">
                  <c:v>2.5750999999999999</c:v>
                </c:pt>
                <c:pt idx="310">
                  <c:v>2.5590999999999999</c:v>
                </c:pt>
                <c:pt idx="311">
                  <c:v>4.2073999999999998</c:v>
                </c:pt>
                <c:pt idx="312">
                  <c:v>3.0731999999999999</c:v>
                </c:pt>
                <c:pt idx="313">
                  <c:v>1.583</c:v>
                </c:pt>
                <c:pt idx="314">
                  <c:v>1.9560999999999999</c:v>
                </c:pt>
                <c:pt idx="315">
                  <c:v>2.6255000000000002</c:v>
                </c:pt>
                <c:pt idx="316">
                  <c:v>2.3475999999999999</c:v>
                </c:pt>
                <c:pt idx="317">
                  <c:v>4.3769</c:v>
                </c:pt>
                <c:pt idx="318">
                  <c:v>4.6150000000000002</c:v>
                </c:pt>
                <c:pt idx="319">
                  <c:v>5.56</c:v>
                </c:pt>
                <c:pt idx="320">
                  <c:v>3.8940000000000001</c:v>
                </c:pt>
                <c:pt idx="321">
                  <c:v>5.8676000000000004</c:v>
                </c:pt>
                <c:pt idx="322">
                  <c:v>3.4823</c:v>
                </c:pt>
                <c:pt idx="323">
                  <c:v>4.2849000000000004</c:v>
                </c:pt>
                <c:pt idx="324">
                  <c:v>2.9445999999999999</c:v>
                </c:pt>
                <c:pt idx="325">
                  <c:v>2.6800999999999999</c:v>
                </c:pt>
                <c:pt idx="326">
                  <c:v>8.4682999999999993</c:v>
                </c:pt>
                <c:pt idx="327">
                  <c:v>3.4287999999999998</c:v>
                </c:pt>
                <c:pt idx="328">
                  <c:v>6.5167000000000002</c:v>
                </c:pt>
                <c:pt idx="329">
                  <c:v>4.9006999999999996</c:v>
                </c:pt>
                <c:pt idx="330">
                  <c:v>2.4655</c:v>
                </c:pt>
                <c:pt idx="331">
                  <c:v>3.0619999999999998</c:v>
                </c:pt>
                <c:pt idx="332">
                  <c:v>3.5171000000000001</c:v>
                </c:pt>
                <c:pt idx="333">
                  <c:v>5.0705999999999998</c:v>
                </c:pt>
                <c:pt idx="334">
                  <c:v>2.8380999999999998</c:v>
                </c:pt>
                <c:pt idx="335">
                  <c:v>1.4152</c:v>
                </c:pt>
                <c:pt idx="336">
                  <c:v>3.1383999999999999</c:v>
                </c:pt>
                <c:pt idx="337">
                  <c:v>1.7034</c:v>
                </c:pt>
                <c:pt idx="338">
                  <c:v>4.306</c:v>
                </c:pt>
                <c:pt idx="339">
                  <c:v>7.3048999999999999</c:v>
                </c:pt>
                <c:pt idx="340">
                  <c:v>5.5772000000000004</c:v>
                </c:pt>
                <c:pt idx="341">
                  <c:v>1.925</c:v>
                </c:pt>
                <c:pt idx="342">
                  <c:v>4.9419000000000004</c:v>
                </c:pt>
                <c:pt idx="343">
                  <c:v>2.5558000000000001</c:v>
                </c:pt>
                <c:pt idx="344">
                  <c:v>1.3224</c:v>
                </c:pt>
                <c:pt idx="345">
                  <c:v>6.8526999999999996</c:v>
                </c:pt>
                <c:pt idx="346">
                  <c:v>2.1996000000000002</c:v>
                </c:pt>
                <c:pt idx="347">
                  <c:v>1.2206999999999999</c:v>
                </c:pt>
                <c:pt idx="348">
                  <c:v>2.8153999999999999</c:v>
                </c:pt>
                <c:pt idx="349">
                  <c:v>5.649</c:v>
                </c:pt>
                <c:pt idx="350">
                  <c:v>6.7050000000000001</c:v>
                </c:pt>
                <c:pt idx="351">
                  <c:v>3.7267999999999999</c:v>
                </c:pt>
                <c:pt idx="352">
                  <c:v>3.3551000000000002</c:v>
                </c:pt>
                <c:pt idx="353">
                  <c:v>1.3441000000000001</c:v>
                </c:pt>
                <c:pt idx="354">
                  <c:v>2.5611000000000002</c:v>
                </c:pt>
                <c:pt idx="355">
                  <c:v>2.8632</c:v>
                </c:pt>
                <c:pt idx="356">
                  <c:v>1.5935999999999999</c:v>
                </c:pt>
                <c:pt idx="357">
                  <c:v>4.6387</c:v>
                </c:pt>
                <c:pt idx="358">
                  <c:v>2.5404</c:v>
                </c:pt>
                <c:pt idx="359">
                  <c:v>4.2911000000000001</c:v>
                </c:pt>
                <c:pt idx="360">
                  <c:v>2.3969999999999998</c:v>
                </c:pt>
                <c:pt idx="361">
                  <c:v>2.7031000000000001</c:v>
                </c:pt>
                <c:pt idx="362">
                  <c:v>3.7437999999999998</c:v>
                </c:pt>
                <c:pt idx="363">
                  <c:v>2.5183</c:v>
                </c:pt>
                <c:pt idx="364">
                  <c:v>1.7048000000000001</c:v>
                </c:pt>
                <c:pt idx="365">
                  <c:v>1.4967999999999999</c:v>
                </c:pt>
                <c:pt idx="366">
                  <c:v>3.6425000000000001</c:v>
                </c:pt>
                <c:pt idx="367">
                  <c:v>2.9373999999999998</c:v>
                </c:pt>
                <c:pt idx="368">
                  <c:v>2.8997000000000002</c:v>
                </c:pt>
                <c:pt idx="369">
                  <c:v>4.0445000000000002</c:v>
                </c:pt>
                <c:pt idx="370">
                  <c:v>4.1264000000000003</c:v>
                </c:pt>
                <c:pt idx="371">
                  <c:v>4.3876999999999997</c:v>
                </c:pt>
                <c:pt idx="372">
                  <c:v>2.9140000000000001</c:v>
                </c:pt>
                <c:pt idx="373">
                  <c:v>3.8475999999999999</c:v>
                </c:pt>
                <c:pt idx="374">
                  <c:v>2.9415</c:v>
                </c:pt>
                <c:pt idx="375">
                  <c:v>1.6252</c:v>
                </c:pt>
                <c:pt idx="376">
                  <c:v>8.2528000000000006</c:v>
                </c:pt>
                <c:pt idx="377">
                  <c:v>4.5121000000000002</c:v>
                </c:pt>
                <c:pt idx="378">
                  <c:v>1.0771999999999999</c:v>
                </c:pt>
                <c:pt idx="379">
                  <c:v>5.3262</c:v>
                </c:pt>
                <c:pt idx="380">
                  <c:v>6.1205999999999996</c:v>
                </c:pt>
                <c:pt idx="381">
                  <c:v>1.9309000000000001</c:v>
                </c:pt>
                <c:pt idx="382">
                  <c:v>1.6109</c:v>
                </c:pt>
                <c:pt idx="383">
                  <c:v>2.4592000000000001</c:v>
                </c:pt>
                <c:pt idx="384">
                  <c:v>8.0129999999999999</c:v>
                </c:pt>
                <c:pt idx="385">
                  <c:v>3.1597</c:v>
                </c:pt>
                <c:pt idx="386">
                  <c:v>2.4651999999999998</c:v>
                </c:pt>
                <c:pt idx="387">
                  <c:v>2.9346000000000001</c:v>
                </c:pt>
                <c:pt idx="388">
                  <c:v>2.9586000000000001</c:v>
                </c:pt>
                <c:pt idx="389">
                  <c:v>1.2148000000000001</c:v>
                </c:pt>
                <c:pt idx="390">
                  <c:v>4.8700999999999999</c:v>
                </c:pt>
                <c:pt idx="391">
                  <c:v>3.7530000000000001</c:v>
                </c:pt>
                <c:pt idx="392">
                  <c:v>1.3207</c:v>
                </c:pt>
                <c:pt idx="393">
                  <c:v>1.2164999999999999</c:v>
                </c:pt>
                <c:pt idx="394">
                  <c:v>9.3840000000000003</c:v>
                </c:pt>
                <c:pt idx="395">
                  <c:v>3.8174999999999999</c:v>
                </c:pt>
                <c:pt idx="396">
                  <c:v>3.4767999999999999</c:v>
                </c:pt>
                <c:pt idx="397">
                  <c:v>4.2923999999999998</c:v>
                </c:pt>
                <c:pt idx="398">
                  <c:v>7.0654000000000003</c:v>
                </c:pt>
                <c:pt idx="399">
                  <c:v>3.8755999999999999</c:v>
                </c:pt>
                <c:pt idx="400">
                  <c:v>4.0003000000000002</c:v>
                </c:pt>
                <c:pt idx="401">
                  <c:v>2.2602000000000002</c:v>
                </c:pt>
                <c:pt idx="402">
                  <c:v>2.7239</c:v>
                </c:pt>
                <c:pt idx="403">
                  <c:v>3.6313</c:v>
                </c:pt>
                <c:pt idx="404">
                  <c:v>8.2579999999999991</c:v>
                </c:pt>
                <c:pt idx="405">
                  <c:v>1.7009000000000001</c:v>
                </c:pt>
                <c:pt idx="406">
                  <c:v>3.3919000000000001</c:v>
                </c:pt>
                <c:pt idx="407">
                  <c:v>1.7383999999999999</c:v>
                </c:pt>
                <c:pt idx="408">
                  <c:v>1.4496</c:v>
                </c:pt>
                <c:pt idx="409">
                  <c:v>6.9981</c:v>
                </c:pt>
                <c:pt idx="410">
                  <c:v>7.3010000000000002</c:v>
                </c:pt>
                <c:pt idx="411">
                  <c:v>1.8844000000000001</c:v>
                </c:pt>
                <c:pt idx="412">
                  <c:v>2.2671999999999999</c:v>
                </c:pt>
                <c:pt idx="413">
                  <c:v>1.9703999999999999</c:v>
                </c:pt>
                <c:pt idx="414">
                  <c:v>5.9471999999999996</c:v>
                </c:pt>
                <c:pt idx="415">
                  <c:v>4.0259999999999998</c:v>
                </c:pt>
                <c:pt idx="416">
                  <c:v>4.1637000000000004</c:v>
                </c:pt>
                <c:pt idx="417">
                  <c:v>4.2634999999999996</c:v>
                </c:pt>
                <c:pt idx="418">
                  <c:v>6.6125999999999996</c:v>
                </c:pt>
                <c:pt idx="419">
                  <c:v>9.6780000000000008</c:v>
                </c:pt>
                <c:pt idx="420">
                  <c:v>5.5888999999999998</c:v>
                </c:pt>
                <c:pt idx="421">
                  <c:v>2.7641</c:v>
                </c:pt>
                <c:pt idx="422">
                  <c:v>1.9279999999999999</c:v>
                </c:pt>
                <c:pt idx="423">
                  <c:v>2.0065</c:v>
                </c:pt>
                <c:pt idx="424">
                  <c:v>3.4005999999999998</c:v>
                </c:pt>
                <c:pt idx="425">
                  <c:v>4.1524000000000001</c:v>
                </c:pt>
                <c:pt idx="426">
                  <c:v>1.5134000000000001</c:v>
                </c:pt>
                <c:pt idx="427">
                  <c:v>2.3256000000000001</c:v>
                </c:pt>
                <c:pt idx="428">
                  <c:v>1.0994999999999999</c:v>
                </c:pt>
                <c:pt idx="429">
                  <c:v>3.0255000000000001</c:v>
                </c:pt>
                <c:pt idx="430">
                  <c:v>3.8809999999999998</c:v>
                </c:pt>
                <c:pt idx="431">
                  <c:v>1.9630000000000001</c:v>
                </c:pt>
                <c:pt idx="432">
                  <c:v>3.6673</c:v>
                </c:pt>
                <c:pt idx="433">
                  <c:v>2.0385</c:v>
                </c:pt>
                <c:pt idx="434">
                  <c:v>1.6884999999999999</c:v>
                </c:pt>
                <c:pt idx="435">
                  <c:v>8.0235000000000003</c:v>
                </c:pt>
                <c:pt idx="436">
                  <c:v>3.5703999999999998</c:v>
                </c:pt>
                <c:pt idx="437">
                  <c:v>2.8046000000000002</c:v>
                </c:pt>
                <c:pt idx="438">
                  <c:v>6.5925000000000002</c:v>
                </c:pt>
                <c:pt idx="439">
                  <c:v>4.3551000000000002</c:v>
                </c:pt>
                <c:pt idx="440">
                  <c:v>1.2754000000000001</c:v>
                </c:pt>
                <c:pt idx="441">
                  <c:v>6.9462000000000002</c:v>
                </c:pt>
                <c:pt idx="442">
                  <c:v>2.9001000000000001</c:v>
                </c:pt>
                <c:pt idx="443">
                  <c:v>7.492</c:v>
                </c:pt>
                <c:pt idx="444">
                  <c:v>3.9525000000000001</c:v>
                </c:pt>
                <c:pt idx="445">
                  <c:v>4.55</c:v>
                </c:pt>
                <c:pt idx="446">
                  <c:v>5.3979999999999997</c:v>
                </c:pt>
                <c:pt idx="447">
                  <c:v>6.6264000000000003</c:v>
                </c:pt>
                <c:pt idx="448">
                  <c:v>1.1671</c:v>
                </c:pt>
                <c:pt idx="449">
                  <c:v>1.4188000000000001</c:v>
                </c:pt>
                <c:pt idx="450">
                  <c:v>4.2401</c:v>
                </c:pt>
                <c:pt idx="451">
                  <c:v>1.2936000000000001</c:v>
                </c:pt>
                <c:pt idx="452">
                  <c:v>1.8594999999999999</c:v>
                </c:pt>
                <c:pt idx="453">
                  <c:v>7.3255999999999997</c:v>
                </c:pt>
                <c:pt idx="454">
                  <c:v>4.6757999999999997</c:v>
                </c:pt>
                <c:pt idx="455">
                  <c:v>1.5857000000000001</c:v>
                </c:pt>
                <c:pt idx="456">
                  <c:v>4.1226000000000003</c:v>
                </c:pt>
                <c:pt idx="457">
                  <c:v>5.7146999999999997</c:v>
                </c:pt>
                <c:pt idx="458">
                  <c:v>6.0544000000000002</c:v>
                </c:pt>
                <c:pt idx="459">
                  <c:v>5.7752999999999997</c:v>
                </c:pt>
                <c:pt idx="460">
                  <c:v>2.7336999999999998</c:v>
                </c:pt>
                <c:pt idx="461">
                  <c:v>1.4621999999999999</c:v>
                </c:pt>
                <c:pt idx="462">
                  <c:v>3.3132000000000001</c:v>
                </c:pt>
                <c:pt idx="463">
                  <c:v>2.1878000000000002</c:v>
                </c:pt>
                <c:pt idx="464">
                  <c:v>3.3018999999999998</c:v>
                </c:pt>
                <c:pt idx="465">
                  <c:v>3.1553</c:v>
                </c:pt>
                <c:pt idx="466">
                  <c:v>7.2375999999999996</c:v>
                </c:pt>
                <c:pt idx="467">
                  <c:v>1.4293</c:v>
                </c:pt>
                <c:pt idx="468">
                  <c:v>2.2109999999999999</c:v>
                </c:pt>
                <c:pt idx="469">
                  <c:v>2.5547</c:v>
                </c:pt>
                <c:pt idx="470">
                  <c:v>5.6989000000000001</c:v>
                </c:pt>
                <c:pt idx="471">
                  <c:v>2.6606999999999998</c:v>
                </c:pt>
                <c:pt idx="472">
                  <c:v>1.5820000000000001</c:v>
                </c:pt>
                <c:pt idx="473">
                  <c:v>1.0751999999999999</c:v>
                </c:pt>
                <c:pt idx="474">
                  <c:v>2.8904999999999998</c:v>
                </c:pt>
                <c:pt idx="475">
                  <c:v>3.5585</c:v>
                </c:pt>
                <c:pt idx="476">
                  <c:v>3.4418000000000002</c:v>
                </c:pt>
                <c:pt idx="477">
                  <c:v>3.2797999999999998</c:v>
                </c:pt>
                <c:pt idx="478">
                  <c:v>2.6764000000000001</c:v>
                </c:pt>
                <c:pt idx="479">
                  <c:v>2.9407000000000001</c:v>
                </c:pt>
                <c:pt idx="480">
                  <c:v>5.5053999999999998</c:v>
                </c:pt>
                <c:pt idx="481">
                  <c:v>2.4022000000000001</c:v>
                </c:pt>
                <c:pt idx="482">
                  <c:v>2.0741000000000001</c:v>
                </c:pt>
                <c:pt idx="483">
                  <c:v>3.6974</c:v>
                </c:pt>
                <c:pt idx="484">
                  <c:v>1.8286</c:v>
                </c:pt>
                <c:pt idx="485">
                  <c:v>3.4617</c:v>
                </c:pt>
                <c:pt idx="486">
                  <c:v>1.2376</c:v>
                </c:pt>
                <c:pt idx="487">
                  <c:v>2.1244000000000001</c:v>
                </c:pt>
                <c:pt idx="488">
                  <c:v>2.2136</c:v>
                </c:pt>
                <c:pt idx="489">
                  <c:v>3.7286000000000001</c:v>
                </c:pt>
                <c:pt idx="490">
                  <c:v>1.4107000000000001</c:v>
                </c:pt>
                <c:pt idx="491">
                  <c:v>1.4105000000000001</c:v>
                </c:pt>
                <c:pt idx="492">
                  <c:v>1.4478</c:v>
                </c:pt>
                <c:pt idx="493">
                  <c:v>3.8611</c:v>
                </c:pt>
                <c:pt idx="494">
                  <c:v>9.6630000000000003</c:v>
                </c:pt>
                <c:pt idx="495">
                  <c:v>3.4971999999999999</c:v>
                </c:pt>
                <c:pt idx="496">
                  <c:v>2.5783999999999998</c:v>
                </c:pt>
                <c:pt idx="497">
                  <c:v>3.6604000000000001</c:v>
                </c:pt>
                <c:pt idx="498">
                  <c:v>1.3055000000000001</c:v>
                </c:pt>
                <c:pt idx="499">
                  <c:v>1.8327</c:v>
                </c:pt>
                <c:pt idx="500">
                  <c:v>1.5189999999999999</c:v>
                </c:pt>
                <c:pt idx="501">
                  <c:v>3.6061999999999999</c:v>
                </c:pt>
                <c:pt idx="502">
                  <c:v>5.5410000000000004</c:v>
                </c:pt>
                <c:pt idx="503">
                  <c:v>3.2309000000000001</c:v>
                </c:pt>
                <c:pt idx="504">
                  <c:v>1.5479000000000001</c:v>
                </c:pt>
                <c:pt idx="505">
                  <c:v>5.0667</c:v>
                </c:pt>
                <c:pt idx="506">
                  <c:v>2.7555999999999998</c:v>
                </c:pt>
                <c:pt idx="507">
                  <c:v>3.3283999999999998</c:v>
                </c:pt>
                <c:pt idx="508">
                  <c:v>4.8399000000000001</c:v>
                </c:pt>
                <c:pt idx="509">
                  <c:v>9.06</c:v>
                </c:pt>
                <c:pt idx="510">
                  <c:v>5.266</c:v>
                </c:pt>
                <c:pt idx="511">
                  <c:v>5.8183999999999996</c:v>
                </c:pt>
                <c:pt idx="512">
                  <c:v>5.9531999999999998</c:v>
                </c:pt>
                <c:pt idx="513">
                  <c:v>1.0093000000000001</c:v>
                </c:pt>
                <c:pt idx="514">
                  <c:v>1.0744</c:v>
                </c:pt>
                <c:pt idx="515">
                  <c:v>1.9906999999999999</c:v>
                </c:pt>
                <c:pt idx="516">
                  <c:v>4.4474</c:v>
                </c:pt>
                <c:pt idx="517">
                  <c:v>2.8123999999999998</c:v>
                </c:pt>
                <c:pt idx="518">
                  <c:v>2.9981</c:v>
                </c:pt>
                <c:pt idx="519">
                  <c:v>5.7081999999999997</c:v>
                </c:pt>
                <c:pt idx="520">
                  <c:v>1.9926999999999999</c:v>
                </c:pt>
                <c:pt idx="521">
                  <c:v>3.2360000000000002</c:v>
                </c:pt>
                <c:pt idx="522">
                  <c:v>3.8414000000000001</c:v>
                </c:pt>
                <c:pt idx="523">
                  <c:v>1.9810000000000001</c:v>
                </c:pt>
                <c:pt idx="524">
                  <c:v>1.8561000000000001</c:v>
                </c:pt>
                <c:pt idx="525">
                  <c:v>2.7450999999999999</c:v>
                </c:pt>
                <c:pt idx="526">
                  <c:v>7.0514999999999999</c:v>
                </c:pt>
                <c:pt idx="527">
                  <c:v>6.5640000000000001</c:v>
                </c:pt>
                <c:pt idx="528">
                  <c:v>2.8048999999999999</c:v>
                </c:pt>
                <c:pt idx="529">
                  <c:v>2.3690000000000002</c:v>
                </c:pt>
                <c:pt idx="530">
                  <c:v>3.6204000000000001</c:v>
                </c:pt>
                <c:pt idx="531">
                  <c:v>1.4990000000000001</c:v>
                </c:pt>
                <c:pt idx="532">
                  <c:v>3.7492999999999999</c:v>
                </c:pt>
                <c:pt idx="533">
                  <c:v>2.8637999999999999</c:v>
                </c:pt>
                <c:pt idx="534">
                  <c:v>1.3587</c:v>
                </c:pt>
                <c:pt idx="535">
                  <c:v>3.8006000000000002</c:v>
                </c:pt>
                <c:pt idx="536">
                  <c:v>3.4695999999999998</c:v>
                </c:pt>
                <c:pt idx="537">
                  <c:v>5.3139000000000003</c:v>
                </c:pt>
                <c:pt idx="538">
                  <c:v>3.3593000000000002</c:v>
                </c:pt>
                <c:pt idx="539">
                  <c:v>2.6044999999999998</c:v>
                </c:pt>
                <c:pt idx="540">
                  <c:v>3.0909</c:v>
                </c:pt>
                <c:pt idx="541">
                  <c:v>1.159</c:v>
                </c:pt>
                <c:pt idx="542">
                  <c:v>3.8702000000000001</c:v>
                </c:pt>
                <c:pt idx="543">
                  <c:v>2.4436</c:v>
                </c:pt>
                <c:pt idx="544">
                  <c:v>7.1657000000000002</c:v>
                </c:pt>
                <c:pt idx="545">
                  <c:v>1.1644000000000001</c:v>
                </c:pt>
                <c:pt idx="546">
                  <c:v>1.9179999999999999</c:v>
                </c:pt>
                <c:pt idx="547">
                  <c:v>3.7168000000000001</c:v>
                </c:pt>
                <c:pt idx="548">
                  <c:v>5.1760000000000002</c:v>
                </c:pt>
                <c:pt idx="549">
                  <c:v>3.1766000000000001</c:v>
                </c:pt>
                <c:pt idx="550">
                  <c:v>1.4307000000000001</c:v>
                </c:pt>
                <c:pt idx="551">
                  <c:v>2.8245</c:v>
                </c:pt>
                <c:pt idx="552">
                  <c:v>1.2633000000000001</c:v>
                </c:pt>
                <c:pt idx="553">
                  <c:v>2.6436000000000002</c:v>
                </c:pt>
                <c:pt idx="554">
                  <c:v>3.5215000000000001</c:v>
                </c:pt>
                <c:pt idx="555">
                  <c:v>2.2509999999999999</c:v>
                </c:pt>
                <c:pt idx="556">
                  <c:v>4.6437999999999997</c:v>
                </c:pt>
                <c:pt idx="557">
                  <c:v>5.1757999999999997</c:v>
                </c:pt>
                <c:pt idx="558">
                  <c:v>4.7667000000000002</c:v>
                </c:pt>
                <c:pt idx="559">
                  <c:v>5.8925000000000001</c:v>
                </c:pt>
                <c:pt idx="560">
                  <c:v>4.1772</c:v>
                </c:pt>
                <c:pt idx="561">
                  <c:v>6.5827</c:v>
                </c:pt>
                <c:pt idx="562">
                  <c:v>4.2340999999999998</c:v>
                </c:pt>
                <c:pt idx="563">
                  <c:v>9.1841000000000008</c:v>
                </c:pt>
                <c:pt idx="564">
                  <c:v>6.702</c:v>
                </c:pt>
                <c:pt idx="565">
                  <c:v>6.0579999999999998</c:v>
                </c:pt>
                <c:pt idx="566">
                  <c:v>3.5169000000000001</c:v>
                </c:pt>
                <c:pt idx="567">
                  <c:v>1.2116</c:v>
                </c:pt>
                <c:pt idx="568">
                  <c:v>2.7038000000000002</c:v>
                </c:pt>
                <c:pt idx="569">
                  <c:v>5.8018999999999998</c:v>
                </c:pt>
                <c:pt idx="570">
                  <c:v>4.4862000000000002</c:v>
                </c:pt>
                <c:pt idx="571">
                  <c:v>2.0234000000000001</c:v>
                </c:pt>
                <c:pt idx="572">
                  <c:v>1.583</c:v>
                </c:pt>
                <c:pt idx="573">
                  <c:v>2.0651999999999999</c:v>
                </c:pt>
                <c:pt idx="574">
                  <c:v>2.9870000000000001</c:v>
                </c:pt>
                <c:pt idx="575">
                  <c:v>2.8990999999999998</c:v>
                </c:pt>
                <c:pt idx="576">
                  <c:v>1.8167</c:v>
                </c:pt>
                <c:pt idx="577">
                  <c:v>1.3765000000000001</c:v>
                </c:pt>
                <c:pt idx="578">
                  <c:v>1.9525999999999999</c:v>
                </c:pt>
                <c:pt idx="579">
                  <c:v>4.0185000000000004</c:v>
                </c:pt>
                <c:pt idx="580">
                  <c:v>6.8840000000000003</c:v>
                </c:pt>
                <c:pt idx="581">
                  <c:v>3.5049000000000001</c:v>
                </c:pt>
                <c:pt idx="582">
                  <c:v>6.7721</c:v>
                </c:pt>
                <c:pt idx="583">
                  <c:v>4.2089999999999996</c:v>
                </c:pt>
                <c:pt idx="584">
                  <c:v>1.9303999999999999</c:v>
                </c:pt>
                <c:pt idx="585">
                  <c:v>7.5250000000000004</c:v>
                </c:pt>
                <c:pt idx="586">
                  <c:v>1.4379999999999999</c:v>
                </c:pt>
                <c:pt idx="587">
                  <c:v>3.1088</c:v>
                </c:pt>
                <c:pt idx="588">
                  <c:v>3.0731999999999999</c:v>
                </c:pt>
                <c:pt idx="589">
                  <c:v>4.149</c:v>
                </c:pt>
                <c:pt idx="590">
                  <c:v>2.5520999999999998</c:v>
                </c:pt>
                <c:pt idx="591">
                  <c:v>2.9887999999999999</c:v>
                </c:pt>
                <c:pt idx="592">
                  <c:v>1.3314999999999999</c:v>
                </c:pt>
                <c:pt idx="593">
                  <c:v>7.4676999999999998</c:v>
                </c:pt>
                <c:pt idx="594">
                  <c:v>5.0507</c:v>
                </c:pt>
                <c:pt idx="595">
                  <c:v>4.9814999999999996</c:v>
                </c:pt>
                <c:pt idx="596">
                  <c:v>3.6417999999999999</c:v>
                </c:pt>
                <c:pt idx="597">
                  <c:v>5.4447000000000001</c:v>
                </c:pt>
                <c:pt idx="598">
                  <c:v>3.8759999999999999</c:v>
                </c:pt>
                <c:pt idx="599">
                  <c:v>3.5670999999999999</c:v>
                </c:pt>
                <c:pt idx="600">
                  <c:v>2.6383999999999999</c:v>
                </c:pt>
                <c:pt idx="601">
                  <c:v>2.1215000000000002</c:v>
                </c:pt>
                <c:pt idx="602">
                  <c:v>4.8167</c:v>
                </c:pt>
                <c:pt idx="603">
                  <c:v>8.0139999999999993</c:v>
                </c:pt>
                <c:pt idx="604">
                  <c:v>1.8705000000000001</c:v>
                </c:pt>
                <c:pt idx="605">
                  <c:v>2.1793</c:v>
                </c:pt>
                <c:pt idx="606">
                  <c:v>1.2270000000000001</c:v>
                </c:pt>
                <c:pt idx="607">
                  <c:v>3.0661999999999998</c:v>
                </c:pt>
                <c:pt idx="608">
                  <c:v>1.2879</c:v>
                </c:pt>
                <c:pt idx="609">
                  <c:v>1.1132</c:v>
                </c:pt>
                <c:pt idx="610">
                  <c:v>3.8698999999999999</c:v>
                </c:pt>
                <c:pt idx="611">
                  <c:v>1.4844999999999999</c:v>
                </c:pt>
                <c:pt idx="612">
                  <c:v>4.2024999999999997</c:v>
                </c:pt>
                <c:pt idx="613">
                  <c:v>1.6019000000000001</c:v>
                </c:pt>
                <c:pt idx="614">
                  <c:v>2.5617999999999999</c:v>
                </c:pt>
                <c:pt idx="615">
                  <c:v>3.7288999999999999</c:v>
                </c:pt>
                <c:pt idx="616">
                  <c:v>1.0517000000000001</c:v>
                </c:pt>
                <c:pt idx="617">
                  <c:v>2.2443</c:v>
                </c:pt>
                <c:pt idx="618">
                  <c:v>7.2450000000000001</c:v>
                </c:pt>
                <c:pt idx="619">
                  <c:v>1.7181999999999999</c:v>
                </c:pt>
                <c:pt idx="620">
                  <c:v>4.0467000000000004</c:v>
                </c:pt>
                <c:pt idx="621">
                  <c:v>5.7214</c:v>
                </c:pt>
                <c:pt idx="622">
                  <c:v>2.5678999999999998</c:v>
                </c:pt>
                <c:pt idx="623">
                  <c:v>4.726</c:v>
                </c:pt>
                <c:pt idx="624">
                  <c:v>2.3849999999999998</c:v>
                </c:pt>
                <c:pt idx="625">
                  <c:v>1.9986999999999999</c:v>
                </c:pt>
                <c:pt idx="626">
                  <c:v>2.6404999999999998</c:v>
                </c:pt>
                <c:pt idx="627">
                  <c:v>2.5720000000000001</c:v>
                </c:pt>
                <c:pt idx="628">
                  <c:v>6.6660000000000004</c:v>
                </c:pt>
                <c:pt idx="629">
                  <c:v>2.5223</c:v>
                </c:pt>
                <c:pt idx="630">
                  <c:v>1.4547000000000001</c:v>
                </c:pt>
                <c:pt idx="631">
                  <c:v>3.4984000000000002</c:v>
                </c:pt>
                <c:pt idx="632">
                  <c:v>3.44</c:v>
                </c:pt>
                <c:pt idx="633">
                  <c:v>2.6995</c:v>
                </c:pt>
                <c:pt idx="634">
                  <c:v>9.3670000000000009</c:v>
                </c:pt>
                <c:pt idx="635">
                  <c:v>5.0759999999999996</c:v>
                </c:pt>
                <c:pt idx="636">
                  <c:v>3.9483000000000001</c:v>
                </c:pt>
                <c:pt idx="637">
                  <c:v>1.3050999999999999</c:v>
                </c:pt>
                <c:pt idx="638">
                  <c:v>8.5670000000000002</c:v>
                </c:pt>
                <c:pt idx="639">
                  <c:v>1.7785</c:v>
                </c:pt>
                <c:pt idx="640">
                  <c:v>1.8116000000000001</c:v>
                </c:pt>
                <c:pt idx="641">
                  <c:v>2.4018999999999999</c:v>
                </c:pt>
                <c:pt idx="642">
                  <c:v>3.8237000000000001</c:v>
                </c:pt>
                <c:pt idx="643">
                  <c:v>5.3872</c:v>
                </c:pt>
                <c:pt idx="644">
                  <c:v>3.4030999999999998</c:v>
                </c:pt>
                <c:pt idx="645">
                  <c:v>5.2542</c:v>
                </c:pt>
                <c:pt idx="646">
                  <c:v>9.2726000000000006</c:v>
                </c:pt>
                <c:pt idx="647">
                  <c:v>1.4594</c:v>
                </c:pt>
                <c:pt idx="648">
                  <c:v>3.4283000000000001</c:v>
                </c:pt>
                <c:pt idx="649">
                  <c:v>2.3083</c:v>
                </c:pt>
                <c:pt idx="650">
                  <c:v>1.4548000000000001</c:v>
                </c:pt>
                <c:pt idx="651">
                  <c:v>1.2224999999999999</c:v>
                </c:pt>
                <c:pt idx="652">
                  <c:v>2.1867999999999999</c:v>
                </c:pt>
                <c:pt idx="653">
                  <c:v>3.2082000000000002</c:v>
                </c:pt>
                <c:pt idx="654">
                  <c:v>4.5963000000000003</c:v>
                </c:pt>
                <c:pt idx="655">
                  <c:v>1.9200999999999999</c:v>
                </c:pt>
                <c:pt idx="656">
                  <c:v>3.0566</c:v>
                </c:pt>
                <c:pt idx="657">
                  <c:v>6.8154000000000003</c:v>
                </c:pt>
                <c:pt idx="658">
                  <c:v>2.0446</c:v>
                </c:pt>
                <c:pt idx="659">
                  <c:v>3.4136000000000002</c:v>
                </c:pt>
                <c:pt idx="660">
                  <c:v>2.6004</c:v>
                </c:pt>
                <c:pt idx="661">
                  <c:v>6.6752000000000002</c:v>
                </c:pt>
                <c:pt idx="662">
                  <c:v>1.9196</c:v>
                </c:pt>
                <c:pt idx="663">
                  <c:v>7.9260000000000002</c:v>
                </c:pt>
                <c:pt idx="664">
                  <c:v>1.66</c:v>
                </c:pt>
                <c:pt idx="665">
                  <c:v>4.6093999999999999</c:v>
                </c:pt>
                <c:pt idx="666">
                  <c:v>2.63</c:v>
                </c:pt>
                <c:pt idx="667">
                  <c:v>3.3050000000000002</c:v>
                </c:pt>
                <c:pt idx="668">
                  <c:v>6.2962999999999996</c:v>
                </c:pt>
                <c:pt idx="669">
                  <c:v>2.1324999999999998</c:v>
                </c:pt>
                <c:pt idx="670">
                  <c:v>4.0716999999999999</c:v>
                </c:pt>
                <c:pt idx="671">
                  <c:v>2.6366999999999998</c:v>
                </c:pt>
                <c:pt idx="672">
                  <c:v>6.6059999999999999</c:v>
                </c:pt>
                <c:pt idx="673">
                  <c:v>3.2843</c:v>
                </c:pt>
                <c:pt idx="674">
                  <c:v>2.5666000000000002</c:v>
                </c:pt>
                <c:pt idx="675">
                  <c:v>3.5358999999999998</c:v>
                </c:pt>
                <c:pt idx="676">
                  <c:v>1.474</c:v>
                </c:pt>
                <c:pt idx="677">
                  <c:v>1.7172000000000001</c:v>
                </c:pt>
                <c:pt idx="678">
                  <c:v>4.4351000000000003</c:v>
                </c:pt>
                <c:pt idx="679">
                  <c:v>9.7131000000000007</c:v>
                </c:pt>
                <c:pt idx="680">
                  <c:v>8.7001000000000008</c:v>
                </c:pt>
                <c:pt idx="681">
                  <c:v>7.0549999999999997</c:v>
                </c:pt>
                <c:pt idx="682">
                  <c:v>4.4302000000000001</c:v>
                </c:pt>
                <c:pt idx="683">
                  <c:v>3.4586000000000001</c:v>
                </c:pt>
                <c:pt idx="684">
                  <c:v>3.891</c:v>
                </c:pt>
                <c:pt idx="685">
                  <c:v>4.7895000000000003</c:v>
                </c:pt>
                <c:pt idx="686">
                  <c:v>6.3236999999999997</c:v>
                </c:pt>
                <c:pt idx="687">
                  <c:v>3.5426000000000002</c:v>
                </c:pt>
                <c:pt idx="688">
                  <c:v>5.7112999999999996</c:v>
                </c:pt>
                <c:pt idx="689">
                  <c:v>3.4540999999999999</c:v>
                </c:pt>
                <c:pt idx="690">
                  <c:v>1.2464</c:v>
                </c:pt>
                <c:pt idx="691">
                  <c:v>1.4118999999999999</c:v>
                </c:pt>
                <c:pt idx="692">
                  <c:v>8.1594999999999995</c:v>
                </c:pt>
                <c:pt idx="693">
                  <c:v>8.6944999999999997</c:v>
                </c:pt>
                <c:pt idx="694">
                  <c:v>3.3506999999999998</c:v>
                </c:pt>
                <c:pt idx="695">
                  <c:v>4.2199</c:v>
                </c:pt>
                <c:pt idx="696">
                  <c:v>1.5331999999999999</c:v>
                </c:pt>
                <c:pt idx="697">
                  <c:v>8.34</c:v>
                </c:pt>
                <c:pt idx="698">
                  <c:v>1.1873</c:v>
                </c:pt>
                <c:pt idx="699">
                  <c:v>2.4094000000000002</c:v>
                </c:pt>
                <c:pt idx="700">
                  <c:v>1.2912999999999999</c:v>
                </c:pt>
                <c:pt idx="701">
                  <c:v>3.1252</c:v>
                </c:pt>
                <c:pt idx="702">
                  <c:v>7.3220000000000001</c:v>
                </c:pt>
                <c:pt idx="703">
                  <c:v>1.0047999999999999</c:v>
                </c:pt>
                <c:pt idx="704">
                  <c:v>2.9708999999999999</c:v>
                </c:pt>
                <c:pt idx="705">
                  <c:v>2.8075000000000001</c:v>
                </c:pt>
                <c:pt idx="706">
                  <c:v>2.2749999999999999</c:v>
                </c:pt>
                <c:pt idx="707">
                  <c:v>5.0389999999999997</c:v>
                </c:pt>
                <c:pt idx="708">
                  <c:v>1.7618</c:v>
                </c:pt>
                <c:pt idx="709">
                  <c:v>4.9553000000000003</c:v>
                </c:pt>
                <c:pt idx="710">
                  <c:v>2.8351999999999999</c:v>
                </c:pt>
                <c:pt idx="711">
                  <c:v>1.8616999999999999</c:v>
                </c:pt>
                <c:pt idx="712">
                  <c:v>3.6486999999999998</c:v>
                </c:pt>
                <c:pt idx="713">
                  <c:v>4.4180000000000001</c:v>
                </c:pt>
                <c:pt idx="714">
                  <c:v>1.7887999999999999</c:v>
                </c:pt>
                <c:pt idx="715">
                  <c:v>3.4439000000000002</c:v>
                </c:pt>
                <c:pt idx="716">
                  <c:v>1.9208000000000001</c:v>
                </c:pt>
                <c:pt idx="717">
                  <c:v>2.9089999999999998</c:v>
                </c:pt>
                <c:pt idx="718">
                  <c:v>1.1745000000000001</c:v>
                </c:pt>
                <c:pt idx="719">
                  <c:v>1.7431000000000001</c:v>
                </c:pt>
                <c:pt idx="720">
                  <c:v>4.3452999999999999</c:v>
                </c:pt>
                <c:pt idx="721">
                  <c:v>1.1577999999999999</c:v>
                </c:pt>
                <c:pt idx="722">
                  <c:v>1.4097</c:v>
                </c:pt>
                <c:pt idx="723">
                  <c:v>3.9885999999999999</c:v>
                </c:pt>
                <c:pt idx="724">
                  <c:v>8.2520000000000007</c:v>
                </c:pt>
                <c:pt idx="725">
                  <c:v>6.6509999999999998</c:v>
                </c:pt>
                <c:pt idx="726">
                  <c:v>3.1755</c:v>
                </c:pt>
                <c:pt idx="727">
                  <c:v>3.6726000000000001</c:v>
                </c:pt>
                <c:pt idx="728">
                  <c:v>2.0886999999999998</c:v>
                </c:pt>
                <c:pt idx="729">
                  <c:v>6.5076999999999998</c:v>
                </c:pt>
                <c:pt idx="730">
                  <c:v>1.3442000000000001</c:v>
                </c:pt>
                <c:pt idx="731">
                  <c:v>3.9073000000000002</c:v>
                </c:pt>
                <c:pt idx="732">
                  <c:v>2.802</c:v>
                </c:pt>
                <c:pt idx="733">
                  <c:v>1.4004000000000001</c:v>
                </c:pt>
                <c:pt idx="734">
                  <c:v>1.284</c:v>
                </c:pt>
                <c:pt idx="735">
                  <c:v>3.1208</c:v>
                </c:pt>
                <c:pt idx="736">
                  <c:v>3.2953000000000001</c:v>
                </c:pt>
                <c:pt idx="737">
                  <c:v>6.3636999999999997</c:v>
                </c:pt>
                <c:pt idx="738">
                  <c:v>2.8683999999999998</c:v>
                </c:pt>
                <c:pt idx="739">
                  <c:v>5.4671000000000003</c:v>
                </c:pt>
                <c:pt idx="740">
                  <c:v>1.8716999999999999</c:v>
                </c:pt>
                <c:pt idx="741">
                  <c:v>1.3164</c:v>
                </c:pt>
                <c:pt idx="742">
                  <c:v>5.5659999999999998</c:v>
                </c:pt>
                <c:pt idx="743">
                  <c:v>4.0430000000000001</c:v>
                </c:pt>
                <c:pt idx="744">
                  <c:v>1.7496</c:v>
                </c:pt>
                <c:pt idx="745">
                  <c:v>2.4765000000000001</c:v>
                </c:pt>
                <c:pt idx="746">
                  <c:v>1.6924999999999999</c:v>
                </c:pt>
                <c:pt idx="747">
                  <c:v>2.3841000000000001</c:v>
                </c:pt>
                <c:pt idx="748">
                  <c:v>1.4910000000000001</c:v>
                </c:pt>
                <c:pt idx="749">
                  <c:v>4.3388</c:v>
                </c:pt>
                <c:pt idx="750">
                  <c:v>2.9163000000000001</c:v>
                </c:pt>
                <c:pt idx="751">
                  <c:v>3.6221000000000001</c:v>
                </c:pt>
                <c:pt idx="752">
                  <c:v>4.4493999999999998</c:v>
                </c:pt>
                <c:pt idx="753">
                  <c:v>2.7275</c:v>
                </c:pt>
                <c:pt idx="754">
                  <c:v>3.7555000000000001</c:v>
                </c:pt>
                <c:pt idx="755">
                  <c:v>3.1657999999999999</c:v>
                </c:pt>
                <c:pt idx="756">
                  <c:v>3.0474999999999999</c:v>
                </c:pt>
                <c:pt idx="757">
                  <c:v>2.2612000000000001</c:v>
                </c:pt>
                <c:pt idx="758">
                  <c:v>6.6863999999999999</c:v>
                </c:pt>
                <c:pt idx="759">
                  <c:v>8.4102999999999994</c:v>
                </c:pt>
                <c:pt idx="760">
                  <c:v>8.1957000000000004</c:v>
                </c:pt>
                <c:pt idx="761">
                  <c:v>1.5621</c:v>
                </c:pt>
                <c:pt idx="762">
                  <c:v>9.2949999999999999</c:v>
                </c:pt>
                <c:pt idx="763">
                  <c:v>2.0354000000000001</c:v>
                </c:pt>
                <c:pt idx="764">
                  <c:v>1.0345</c:v>
                </c:pt>
                <c:pt idx="765">
                  <c:v>3.3008999999999999</c:v>
                </c:pt>
                <c:pt idx="766">
                  <c:v>5.2950999999999997</c:v>
                </c:pt>
                <c:pt idx="767">
                  <c:v>1.3452999999999999</c:v>
                </c:pt>
                <c:pt idx="768">
                  <c:v>1.748</c:v>
                </c:pt>
                <c:pt idx="769">
                  <c:v>4.6071999999999997</c:v>
                </c:pt>
                <c:pt idx="770">
                  <c:v>1.1575</c:v>
                </c:pt>
                <c:pt idx="771">
                  <c:v>1.1116999999999999</c:v>
                </c:pt>
                <c:pt idx="772">
                  <c:v>4.5913000000000004</c:v>
                </c:pt>
                <c:pt idx="773">
                  <c:v>1.1910000000000001</c:v>
                </c:pt>
                <c:pt idx="774">
                  <c:v>2.278</c:v>
                </c:pt>
                <c:pt idx="775">
                  <c:v>5.4039999999999999</c:v>
                </c:pt>
                <c:pt idx="776">
                  <c:v>2.4224999999999999</c:v>
                </c:pt>
                <c:pt idx="777">
                  <c:v>2.5689000000000002</c:v>
                </c:pt>
                <c:pt idx="778">
                  <c:v>4.7874999999999996</c:v>
                </c:pt>
                <c:pt idx="779">
                  <c:v>2.2785000000000002</c:v>
                </c:pt>
                <c:pt idx="780">
                  <c:v>3.1545999999999998</c:v>
                </c:pt>
                <c:pt idx="781">
                  <c:v>9.9149999999999991</c:v>
                </c:pt>
                <c:pt idx="782">
                  <c:v>8.2164999999999999</c:v>
                </c:pt>
                <c:pt idx="783">
                  <c:v>3.4066000000000001</c:v>
                </c:pt>
                <c:pt idx="784">
                  <c:v>3.3622000000000001</c:v>
                </c:pt>
                <c:pt idx="785">
                  <c:v>1.7922</c:v>
                </c:pt>
                <c:pt idx="786">
                  <c:v>1.9759</c:v>
                </c:pt>
                <c:pt idx="787">
                  <c:v>5.6627999999999998</c:v>
                </c:pt>
                <c:pt idx="788">
                  <c:v>1.4794</c:v>
                </c:pt>
                <c:pt idx="789">
                  <c:v>4.0342000000000002</c:v>
                </c:pt>
                <c:pt idx="790">
                  <c:v>4.8068999999999997</c:v>
                </c:pt>
                <c:pt idx="791">
                  <c:v>2.3755000000000002</c:v>
                </c:pt>
                <c:pt idx="792">
                  <c:v>3.6371000000000002</c:v>
                </c:pt>
                <c:pt idx="793">
                  <c:v>3.0552999999999999</c:v>
                </c:pt>
                <c:pt idx="794">
                  <c:v>4.4688999999999997</c:v>
                </c:pt>
                <c:pt idx="795">
                  <c:v>2.7621000000000002</c:v>
                </c:pt>
                <c:pt idx="796">
                  <c:v>2.3856999999999999</c:v>
                </c:pt>
                <c:pt idx="797">
                  <c:v>1.5755999999999999</c:v>
                </c:pt>
                <c:pt idx="798">
                  <c:v>0.96089999999999998</c:v>
                </c:pt>
                <c:pt idx="799">
                  <c:v>1.3798999999999999</c:v>
                </c:pt>
                <c:pt idx="800">
                  <c:v>1.2771999999999999</c:v>
                </c:pt>
                <c:pt idx="801">
                  <c:v>2.9060000000000001</c:v>
                </c:pt>
                <c:pt idx="802">
                  <c:v>1.6892</c:v>
                </c:pt>
                <c:pt idx="803">
                  <c:v>3.6312000000000002</c:v>
                </c:pt>
                <c:pt idx="804">
                  <c:v>2.0112999999999999</c:v>
                </c:pt>
                <c:pt idx="805">
                  <c:v>4.7705000000000002</c:v>
                </c:pt>
                <c:pt idx="806">
                  <c:v>3.0792999999999999</c:v>
                </c:pt>
                <c:pt idx="807">
                  <c:v>4.6607000000000003</c:v>
                </c:pt>
                <c:pt idx="808">
                  <c:v>3.4744999999999999</c:v>
                </c:pt>
                <c:pt idx="809">
                  <c:v>2.4544999999999999</c:v>
                </c:pt>
                <c:pt idx="810">
                  <c:v>3.7749999999999999</c:v>
                </c:pt>
                <c:pt idx="811">
                  <c:v>2.6263000000000001</c:v>
                </c:pt>
                <c:pt idx="812">
                  <c:v>5.3868</c:v>
                </c:pt>
                <c:pt idx="813">
                  <c:v>3.3765999999999998</c:v>
                </c:pt>
                <c:pt idx="814">
                  <c:v>3.2643</c:v>
                </c:pt>
                <c:pt idx="815">
                  <c:v>2.6703000000000001</c:v>
                </c:pt>
                <c:pt idx="816">
                  <c:v>1.5468999999999999</c:v>
                </c:pt>
                <c:pt idx="817">
                  <c:v>2.5331000000000001</c:v>
                </c:pt>
                <c:pt idx="818">
                  <c:v>5.1433</c:v>
                </c:pt>
                <c:pt idx="819">
                  <c:v>2.0758000000000001</c:v>
                </c:pt>
                <c:pt idx="820">
                  <c:v>1.3519000000000001</c:v>
                </c:pt>
                <c:pt idx="821">
                  <c:v>4.3571</c:v>
                </c:pt>
                <c:pt idx="822">
                  <c:v>1.8962000000000001</c:v>
                </c:pt>
                <c:pt idx="823">
                  <c:v>2.4813999999999998</c:v>
                </c:pt>
                <c:pt idx="824">
                  <c:v>1.3552</c:v>
                </c:pt>
                <c:pt idx="825">
                  <c:v>3.5398999999999998</c:v>
                </c:pt>
                <c:pt idx="826">
                  <c:v>3.0112999999999999</c:v>
                </c:pt>
                <c:pt idx="827">
                  <c:v>3.5066000000000002</c:v>
                </c:pt>
                <c:pt idx="828">
                  <c:v>3.5916000000000001</c:v>
                </c:pt>
                <c:pt idx="829">
                  <c:v>2.8475999999999999</c:v>
                </c:pt>
                <c:pt idx="830">
                  <c:v>2.2905000000000002</c:v>
                </c:pt>
                <c:pt idx="831">
                  <c:v>2.8639000000000001</c:v>
                </c:pt>
                <c:pt idx="832">
                  <c:v>2.6139000000000001</c:v>
                </c:pt>
                <c:pt idx="833">
                  <c:v>3.2696000000000001</c:v>
                </c:pt>
                <c:pt idx="834">
                  <c:v>3.7189999999999999</c:v>
                </c:pt>
                <c:pt idx="835">
                  <c:v>3.8331</c:v>
                </c:pt>
                <c:pt idx="836">
                  <c:v>2.1030000000000002</c:v>
                </c:pt>
                <c:pt idx="837">
                  <c:v>2.0884</c:v>
                </c:pt>
                <c:pt idx="838">
                  <c:v>2.7679</c:v>
                </c:pt>
                <c:pt idx="839">
                  <c:v>1.3160000000000001</c:v>
                </c:pt>
                <c:pt idx="840">
                  <c:v>3.6522999999999999</c:v>
                </c:pt>
                <c:pt idx="841">
                  <c:v>4.2454999999999998</c:v>
                </c:pt>
                <c:pt idx="842">
                  <c:v>1.9119999999999999</c:v>
                </c:pt>
                <c:pt idx="843">
                  <c:v>6.7880000000000003</c:v>
                </c:pt>
                <c:pt idx="844">
                  <c:v>1.9313</c:v>
                </c:pt>
                <c:pt idx="845">
                  <c:v>2.488</c:v>
                </c:pt>
                <c:pt idx="846">
                  <c:v>1.3117000000000001</c:v>
                </c:pt>
                <c:pt idx="847">
                  <c:v>7.5693000000000001</c:v>
                </c:pt>
                <c:pt idx="848">
                  <c:v>2.4929999999999999</c:v>
                </c:pt>
                <c:pt idx="849">
                  <c:v>2.5358999999999998</c:v>
                </c:pt>
                <c:pt idx="850">
                  <c:v>1.1392</c:v>
                </c:pt>
                <c:pt idx="851">
                  <c:v>2.3003</c:v>
                </c:pt>
                <c:pt idx="852">
                  <c:v>4.9897999999999998</c:v>
                </c:pt>
                <c:pt idx="853">
                  <c:v>3.3622999999999998</c:v>
                </c:pt>
                <c:pt idx="854">
                  <c:v>1.1344000000000001</c:v>
                </c:pt>
                <c:pt idx="855">
                  <c:v>6.4474999999999998</c:v>
                </c:pt>
                <c:pt idx="856">
                  <c:v>1.788</c:v>
                </c:pt>
                <c:pt idx="857">
                  <c:v>1.2557</c:v>
                </c:pt>
                <c:pt idx="858">
                  <c:v>2.355</c:v>
                </c:pt>
                <c:pt idx="859">
                  <c:v>3.8267000000000002</c:v>
                </c:pt>
                <c:pt idx="860">
                  <c:v>2.8498999999999999</c:v>
                </c:pt>
                <c:pt idx="861">
                  <c:v>4.3356000000000003</c:v>
                </c:pt>
                <c:pt idx="862">
                  <c:v>4.0034999999999998</c:v>
                </c:pt>
                <c:pt idx="863">
                  <c:v>6.6559999999999997</c:v>
                </c:pt>
                <c:pt idx="864">
                  <c:v>6.6875999999999998</c:v>
                </c:pt>
                <c:pt idx="865">
                  <c:v>1.5651999999999999</c:v>
                </c:pt>
                <c:pt idx="866">
                  <c:v>2.1528999999999998</c:v>
                </c:pt>
                <c:pt idx="867">
                  <c:v>8.2734000000000005</c:v>
                </c:pt>
                <c:pt idx="868">
                  <c:v>5.4694000000000003</c:v>
                </c:pt>
                <c:pt idx="869">
                  <c:v>1.0487</c:v>
                </c:pt>
                <c:pt idx="870">
                  <c:v>4.6349</c:v>
                </c:pt>
                <c:pt idx="871">
                  <c:v>1.5529999999999999</c:v>
                </c:pt>
                <c:pt idx="872">
                  <c:v>3.0312999999999999</c:v>
                </c:pt>
                <c:pt idx="873">
                  <c:v>2.1316000000000002</c:v>
                </c:pt>
                <c:pt idx="874">
                  <c:v>2.6922000000000001</c:v>
                </c:pt>
                <c:pt idx="875">
                  <c:v>2.8431000000000002</c:v>
                </c:pt>
                <c:pt idx="876">
                  <c:v>5.2591000000000001</c:v>
                </c:pt>
                <c:pt idx="877">
                  <c:v>2.4590999999999998</c:v>
                </c:pt>
                <c:pt idx="878">
                  <c:v>7.7408999999999999</c:v>
                </c:pt>
                <c:pt idx="879">
                  <c:v>2.9098999999999999</c:v>
                </c:pt>
                <c:pt idx="880">
                  <c:v>2.4337</c:v>
                </c:pt>
                <c:pt idx="881">
                  <c:v>3.9969000000000001</c:v>
                </c:pt>
                <c:pt idx="882">
                  <c:v>3.5855999999999999</c:v>
                </c:pt>
                <c:pt idx="883">
                  <c:v>3.0619000000000001</c:v>
                </c:pt>
                <c:pt idx="884">
                  <c:v>4.008</c:v>
                </c:pt>
                <c:pt idx="885">
                  <c:v>9.5610999999999997</c:v>
                </c:pt>
                <c:pt idx="886">
                  <c:v>1.7485999999999999</c:v>
                </c:pt>
                <c:pt idx="887">
                  <c:v>3.3184</c:v>
                </c:pt>
                <c:pt idx="888">
                  <c:v>3.0872000000000002</c:v>
                </c:pt>
                <c:pt idx="889">
                  <c:v>2.7037</c:v>
                </c:pt>
                <c:pt idx="890">
                  <c:v>9.1378000000000004</c:v>
                </c:pt>
                <c:pt idx="891">
                  <c:v>2.6610999999999998</c:v>
                </c:pt>
                <c:pt idx="892">
                  <c:v>3.0703999999999998</c:v>
                </c:pt>
                <c:pt idx="893">
                  <c:v>2.2050999999999998</c:v>
                </c:pt>
                <c:pt idx="894">
                  <c:v>5.1615000000000002</c:v>
                </c:pt>
                <c:pt idx="895">
                  <c:v>7.2057000000000002</c:v>
                </c:pt>
                <c:pt idx="896">
                  <c:v>1.7492000000000001</c:v>
                </c:pt>
                <c:pt idx="897">
                  <c:v>5.0114999999999998</c:v>
                </c:pt>
                <c:pt idx="898">
                  <c:v>4.1271000000000004</c:v>
                </c:pt>
                <c:pt idx="899">
                  <c:v>2.2890000000000001</c:v>
                </c:pt>
              </c:numCache>
            </c:numRef>
          </c:xVal>
          <c:yVal>
            <c:numRef>
              <c:f>file_out_enc100_vcojitter1_clkp!$V$2:$V$901</c:f>
              <c:numCache>
                <c:formatCode>General</c:formatCode>
                <c:ptCount val="900"/>
                <c:pt idx="0">
                  <c:v>108.71</c:v>
                </c:pt>
                <c:pt idx="1">
                  <c:v>3.74</c:v>
                </c:pt>
                <c:pt idx="2">
                  <c:v>28.56</c:v>
                </c:pt>
                <c:pt idx="3">
                  <c:v>92.44</c:v>
                </c:pt>
                <c:pt idx="4">
                  <c:v>50.66</c:v>
                </c:pt>
                <c:pt idx="5">
                  <c:v>34.409999999999997</c:v>
                </c:pt>
                <c:pt idx="6">
                  <c:v>83.24</c:v>
                </c:pt>
                <c:pt idx="7">
                  <c:v>-332.74</c:v>
                </c:pt>
                <c:pt idx="8">
                  <c:v>-21</c:v>
                </c:pt>
                <c:pt idx="9">
                  <c:v>68.83</c:v>
                </c:pt>
                <c:pt idx="10">
                  <c:v>-0.77</c:v>
                </c:pt>
                <c:pt idx="11">
                  <c:v>134.86000000000001</c:v>
                </c:pt>
                <c:pt idx="12">
                  <c:v>26.8</c:v>
                </c:pt>
                <c:pt idx="13">
                  <c:v>7.93</c:v>
                </c:pt>
                <c:pt idx="14">
                  <c:v>39.5</c:v>
                </c:pt>
                <c:pt idx="15">
                  <c:v>-215.62</c:v>
                </c:pt>
                <c:pt idx="16">
                  <c:v>92.99</c:v>
                </c:pt>
                <c:pt idx="17">
                  <c:v>-37.630000000000003</c:v>
                </c:pt>
                <c:pt idx="18">
                  <c:v>38.130000000000003</c:v>
                </c:pt>
                <c:pt idx="19">
                  <c:v>245.48</c:v>
                </c:pt>
                <c:pt idx="20">
                  <c:v>-26.93</c:v>
                </c:pt>
                <c:pt idx="21">
                  <c:v>41.34</c:v>
                </c:pt>
                <c:pt idx="22">
                  <c:v>45.53</c:v>
                </c:pt>
                <c:pt idx="23">
                  <c:v>22.2</c:v>
                </c:pt>
                <c:pt idx="24">
                  <c:v>45.82</c:v>
                </c:pt>
                <c:pt idx="25">
                  <c:v>115.08</c:v>
                </c:pt>
                <c:pt idx="26">
                  <c:v>49.86</c:v>
                </c:pt>
                <c:pt idx="27">
                  <c:v>-62</c:v>
                </c:pt>
                <c:pt idx="28">
                  <c:v>24.92</c:v>
                </c:pt>
                <c:pt idx="29">
                  <c:v>-14.98</c:v>
                </c:pt>
                <c:pt idx="30">
                  <c:v>50.42</c:v>
                </c:pt>
                <c:pt idx="31">
                  <c:v>-7.27</c:v>
                </c:pt>
                <c:pt idx="32">
                  <c:v>-62.32</c:v>
                </c:pt>
                <c:pt idx="33">
                  <c:v>-349.91</c:v>
                </c:pt>
                <c:pt idx="34">
                  <c:v>24.97</c:v>
                </c:pt>
                <c:pt idx="35">
                  <c:v>-5.56</c:v>
                </c:pt>
                <c:pt idx="36">
                  <c:v>38.33</c:v>
                </c:pt>
                <c:pt idx="37">
                  <c:v>90.7</c:v>
                </c:pt>
                <c:pt idx="38">
                  <c:v>39.700000000000003</c:v>
                </c:pt>
                <c:pt idx="39">
                  <c:v>57.74</c:v>
                </c:pt>
                <c:pt idx="40">
                  <c:v>65.25</c:v>
                </c:pt>
                <c:pt idx="41">
                  <c:v>-130.26</c:v>
                </c:pt>
                <c:pt idx="42">
                  <c:v>3.98</c:v>
                </c:pt>
                <c:pt idx="43">
                  <c:v>313.70999999999998</c:v>
                </c:pt>
                <c:pt idx="44">
                  <c:v>55.03</c:v>
                </c:pt>
                <c:pt idx="45">
                  <c:v>47.95</c:v>
                </c:pt>
                <c:pt idx="46">
                  <c:v>-41.58</c:v>
                </c:pt>
                <c:pt idx="47">
                  <c:v>104.36</c:v>
                </c:pt>
                <c:pt idx="48">
                  <c:v>51.61</c:v>
                </c:pt>
                <c:pt idx="49">
                  <c:v>-76.31</c:v>
                </c:pt>
                <c:pt idx="50">
                  <c:v>-123.46</c:v>
                </c:pt>
                <c:pt idx="51">
                  <c:v>15.96</c:v>
                </c:pt>
                <c:pt idx="52">
                  <c:v>9.18</c:v>
                </c:pt>
                <c:pt idx="53">
                  <c:v>18.920000000000002</c:v>
                </c:pt>
                <c:pt idx="54">
                  <c:v>14.18</c:v>
                </c:pt>
                <c:pt idx="55">
                  <c:v>262.25</c:v>
                </c:pt>
                <c:pt idx="56">
                  <c:v>-31.23</c:v>
                </c:pt>
                <c:pt idx="57">
                  <c:v>-319.19</c:v>
                </c:pt>
                <c:pt idx="58">
                  <c:v>-1.99</c:v>
                </c:pt>
                <c:pt idx="59">
                  <c:v>-26.32</c:v>
                </c:pt>
                <c:pt idx="60">
                  <c:v>13.77</c:v>
                </c:pt>
                <c:pt idx="61">
                  <c:v>-20.04</c:v>
                </c:pt>
                <c:pt idx="62">
                  <c:v>27.71</c:v>
                </c:pt>
                <c:pt idx="63">
                  <c:v>44.61</c:v>
                </c:pt>
                <c:pt idx="64">
                  <c:v>68.38</c:v>
                </c:pt>
                <c:pt idx="65">
                  <c:v>147.49</c:v>
                </c:pt>
                <c:pt idx="66">
                  <c:v>-58.92</c:v>
                </c:pt>
                <c:pt idx="67">
                  <c:v>-40.39</c:v>
                </c:pt>
                <c:pt idx="68">
                  <c:v>-17.309999999999999</c:v>
                </c:pt>
                <c:pt idx="69">
                  <c:v>62.94</c:v>
                </c:pt>
                <c:pt idx="70">
                  <c:v>93.94</c:v>
                </c:pt>
                <c:pt idx="71">
                  <c:v>16.2</c:v>
                </c:pt>
                <c:pt idx="72">
                  <c:v>48.35</c:v>
                </c:pt>
                <c:pt idx="73">
                  <c:v>28.16</c:v>
                </c:pt>
                <c:pt idx="74">
                  <c:v>-86.23</c:v>
                </c:pt>
                <c:pt idx="75">
                  <c:v>65.2</c:v>
                </c:pt>
                <c:pt idx="76">
                  <c:v>-8.0299999999999994</c:v>
                </c:pt>
                <c:pt idx="77">
                  <c:v>33.71</c:v>
                </c:pt>
                <c:pt idx="78">
                  <c:v>-25.85</c:v>
                </c:pt>
                <c:pt idx="79">
                  <c:v>26.14</c:v>
                </c:pt>
                <c:pt idx="80">
                  <c:v>411.07</c:v>
                </c:pt>
                <c:pt idx="81">
                  <c:v>44.01</c:v>
                </c:pt>
                <c:pt idx="82">
                  <c:v>-138.80000000000001</c:v>
                </c:pt>
                <c:pt idx="83">
                  <c:v>53.26</c:v>
                </c:pt>
                <c:pt idx="84">
                  <c:v>23.79</c:v>
                </c:pt>
                <c:pt idx="85">
                  <c:v>-253.37</c:v>
                </c:pt>
                <c:pt idx="86">
                  <c:v>-58.13</c:v>
                </c:pt>
                <c:pt idx="87">
                  <c:v>34.909999999999997</c:v>
                </c:pt>
                <c:pt idx="88">
                  <c:v>-50.93</c:v>
                </c:pt>
                <c:pt idx="89">
                  <c:v>-48.83</c:v>
                </c:pt>
                <c:pt idx="90">
                  <c:v>61.21</c:v>
                </c:pt>
                <c:pt idx="91">
                  <c:v>-9.2899999999999991</c:v>
                </c:pt>
                <c:pt idx="92">
                  <c:v>-41.05</c:v>
                </c:pt>
                <c:pt idx="93">
                  <c:v>214.24</c:v>
                </c:pt>
                <c:pt idx="94">
                  <c:v>-2.16</c:v>
                </c:pt>
                <c:pt idx="95">
                  <c:v>-8.39</c:v>
                </c:pt>
                <c:pt idx="96">
                  <c:v>10.44</c:v>
                </c:pt>
                <c:pt idx="97">
                  <c:v>68.739999999999995</c:v>
                </c:pt>
                <c:pt idx="98">
                  <c:v>-290.08</c:v>
                </c:pt>
                <c:pt idx="99">
                  <c:v>40.78</c:v>
                </c:pt>
                <c:pt idx="100">
                  <c:v>-45.72</c:v>
                </c:pt>
                <c:pt idx="101">
                  <c:v>78.08</c:v>
                </c:pt>
                <c:pt idx="102">
                  <c:v>-23.58</c:v>
                </c:pt>
                <c:pt idx="103">
                  <c:v>38.21</c:v>
                </c:pt>
                <c:pt idx="104">
                  <c:v>41.31</c:v>
                </c:pt>
                <c:pt idx="105">
                  <c:v>-36.380000000000003</c:v>
                </c:pt>
                <c:pt idx="106">
                  <c:v>49.97</c:v>
                </c:pt>
                <c:pt idx="107">
                  <c:v>55.64</c:v>
                </c:pt>
                <c:pt idx="108">
                  <c:v>5.13</c:v>
                </c:pt>
                <c:pt idx="109">
                  <c:v>12.01</c:v>
                </c:pt>
                <c:pt idx="110">
                  <c:v>2.0299999999999998</c:v>
                </c:pt>
                <c:pt idx="111">
                  <c:v>61.15</c:v>
                </c:pt>
                <c:pt idx="112">
                  <c:v>-51.84</c:v>
                </c:pt>
                <c:pt idx="113">
                  <c:v>-4</c:v>
                </c:pt>
                <c:pt idx="114">
                  <c:v>51.3</c:v>
                </c:pt>
                <c:pt idx="115">
                  <c:v>34.979999999999997</c:v>
                </c:pt>
                <c:pt idx="116">
                  <c:v>-29.28</c:v>
                </c:pt>
                <c:pt idx="117">
                  <c:v>23.14</c:v>
                </c:pt>
                <c:pt idx="118">
                  <c:v>361.49</c:v>
                </c:pt>
                <c:pt idx="119">
                  <c:v>48.8</c:v>
                </c:pt>
                <c:pt idx="120">
                  <c:v>48.88</c:v>
                </c:pt>
                <c:pt idx="121">
                  <c:v>25.86</c:v>
                </c:pt>
                <c:pt idx="122">
                  <c:v>143.38</c:v>
                </c:pt>
                <c:pt idx="123">
                  <c:v>33.520000000000003</c:v>
                </c:pt>
                <c:pt idx="124">
                  <c:v>66.06</c:v>
                </c:pt>
                <c:pt idx="125">
                  <c:v>-227.34</c:v>
                </c:pt>
                <c:pt idx="126">
                  <c:v>-5.41</c:v>
                </c:pt>
                <c:pt idx="127">
                  <c:v>126.63</c:v>
                </c:pt>
                <c:pt idx="128">
                  <c:v>-86.26</c:v>
                </c:pt>
                <c:pt idx="129">
                  <c:v>87.42</c:v>
                </c:pt>
                <c:pt idx="130">
                  <c:v>-120.88</c:v>
                </c:pt>
                <c:pt idx="131">
                  <c:v>119.78</c:v>
                </c:pt>
                <c:pt idx="132">
                  <c:v>58.44</c:v>
                </c:pt>
                <c:pt idx="133">
                  <c:v>51.73</c:v>
                </c:pt>
                <c:pt idx="134">
                  <c:v>19.13</c:v>
                </c:pt>
                <c:pt idx="135">
                  <c:v>99.06</c:v>
                </c:pt>
                <c:pt idx="136">
                  <c:v>9.9600000000000009</c:v>
                </c:pt>
                <c:pt idx="137">
                  <c:v>-265.81</c:v>
                </c:pt>
                <c:pt idx="138">
                  <c:v>59.85</c:v>
                </c:pt>
                <c:pt idx="139">
                  <c:v>-0.44</c:v>
                </c:pt>
                <c:pt idx="140">
                  <c:v>14.68</c:v>
                </c:pt>
                <c:pt idx="141">
                  <c:v>31.23</c:v>
                </c:pt>
                <c:pt idx="142">
                  <c:v>-271.18</c:v>
                </c:pt>
                <c:pt idx="143">
                  <c:v>7.03</c:v>
                </c:pt>
                <c:pt idx="144">
                  <c:v>85.62</c:v>
                </c:pt>
                <c:pt idx="145">
                  <c:v>-11.46</c:v>
                </c:pt>
                <c:pt idx="146">
                  <c:v>-8.0299999999999994</c:v>
                </c:pt>
                <c:pt idx="147">
                  <c:v>-1.89</c:v>
                </c:pt>
                <c:pt idx="148">
                  <c:v>-36.840000000000003</c:v>
                </c:pt>
                <c:pt idx="149">
                  <c:v>-27.6</c:v>
                </c:pt>
                <c:pt idx="150">
                  <c:v>50.91</c:v>
                </c:pt>
                <c:pt idx="151">
                  <c:v>-24.21</c:v>
                </c:pt>
                <c:pt idx="152">
                  <c:v>-321.33</c:v>
                </c:pt>
                <c:pt idx="153">
                  <c:v>55.74</c:v>
                </c:pt>
                <c:pt idx="154">
                  <c:v>46.08</c:v>
                </c:pt>
                <c:pt idx="155">
                  <c:v>-10.75</c:v>
                </c:pt>
                <c:pt idx="156">
                  <c:v>14.99</c:v>
                </c:pt>
                <c:pt idx="157">
                  <c:v>42.19</c:v>
                </c:pt>
                <c:pt idx="158">
                  <c:v>190.19</c:v>
                </c:pt>
                <c:pt idx="159">
                  <c:v>16.84</c:v>
                </c:pt>
                <c:pt idx="160">
                  <c:v>-63.65</c:v>
                </c:pt>
                <c:pt idx="161">
                  <c:v>80.08</c:v>
                </c:pt>
                <c:pt idx="162">
                  <c:v>22.17</c:v>
                </c:pt>
                <c:pt idx="163">
                  <c:v>38.32</c:v>
                </c:pt>
                <c:pt idx="164">
                  <c:v>62.79</c:v>
                </c:pt>
                <c:pt idx="165">
                  <c:v>11.49</c:v>
                </c:pt>
                <c:pt idx="166">
                  <c:v>102.99</c:v>
                </c:pt>
                <c:pt idx="167">
                  <c:v>-50.96</c:v>
                </c:pt>
                <c:pt idx="168">
                  <c:v>13.5</c:v>
                </c:pt>
                <c:pt idx="169">
                  <c:v>39.770000000000003</c:v>
                </c:pt>
                <c:pt idx="170">
                  <c:v>59.73</c:v>
                </c:pt>
                <c:pt idx="171">
                  <c:v>16.36</c:v>
                </c:pt>
                <c:pt idx="172">
                  <c:v>-323.70999999999998</c:v>
                </c:pt>
                <c:pt idx="173">
                  <c:v>-7.61</c:v>
                </c:pt>
                <c:pt idx="174">
                  <c:v>19.52</c:v>
                </c:pt>
                <c:pt idx="175">
                  <c:v>39.67</c:v>
                </c:pt>
                <c:pt idx="176">
                  <c:v>-57.17</c:v>
                </c:pt>
                <c:pt idx="177">
                  <c:v>-65.98</c:v>
                </c:pt>
                <c:pt idx="178">
                  <c:v>80.599999999999994</c:v>
                </c:pt>
                <c:pt idx="179">
                  <c:v>-27.93</c:v>
                </c:pt>
                <c:pt idx="180">
                  <c:v>304.19</c:v>
                </c:pt>
                <c:pt idx="181">
                  <c:v>-137.82</c:v>
                </c:pt>
                <c:pt idx="182">
                  <c:v>-63.03</c:v>
                </c:pt>
                <c:pt idx="183">
                  <c:v>46</c:v>
                </c:pt>
                <c:pt idx="184">
                  <c:v>18.55</c:v>
                </c:pt>
                <c:pt idx="185">
                  <c:v>11.94</c:v>
                </c:pt>
                <c:pt idx="186">
                  <c:v>0.03</c:v>
                </c:pt>
                <c:pt idx="187">
                  <c:v>1.06</c:v>
                </c:pt>
                <c:pt idx="188">
                  <c:v>30.29</c:v>
                </c:pt>
                <c:pt idx="189">
                  <c:v>63.09</c:v>
                </c:pt>
                <c:pt idx="190">
                  <c:v>116.66</c:v>
                </c:pt>
                <c:pt idx="191">
                  <c:v>-22.42</c:v>
                </c:pt>
                <c:pt idx="192">
                  <c:v>45.01</c:v>
                </c:pt>
                <c:pt idx="193">
                  <c:v>-69.94</c:v>
                </c:pt>
                <c:pt idx="194">
                  <c:v>9.35</c:v>
                </c:pt>
                <c:pt idx="195">
                  <c:v>-1.79</c:v>
                </c:pt>
                <c:pt idx="196">
                  <c:v>-100.55</c:v>
                </c:pt>
                <c:pt idx="197">
                  <c:v>-65.819999999999993</c:v>
                </c:pt>
                <c:pt idx="198">
                  <c:v>-17.079999999999998</c:v>
                </c:pt>
                <c:pt idx="199">
                  <c:v>20.72</c:v>
                </c:pt>
                <c:pt idx="200">
                  <c:v>60.23</c:v>
                </c:pt>
                <c:pt idx="201">
                  <c:v>48.67</c:v>
                </c:pt>
                <c:pt idx="202">
                  <c:v>-9.43</c:v>
                </c:pt>
                <c:pt idx="203">
                  <c:v>48.83</c:v>
                </c:pt>
                <c:pt idx="204">
                  <c:v>38.65</c:v>
                </c:pt>
                <c:pt idx="205">
                  <c:v>1.93</c:v>
                </c:pt>
                <c:pt idx="206">
                  <c:v>97.79</c:v>
                </c:pt>
                <c:pt idx="207">
                  <c:v>64</c:v>
                </c:pt>
                <c:pt idx="208">
                  <c:v>-28.71</c:v>
                </c:pt>
                <c:pt idx="209">
                  <c:v>37.159999999999997</c:v>
                </c:pt>
                <c:pt idx="210">
                  <c:v>275.16000000000003</c:v>
                </c:pt>
                <c:pt idx="211">
                  <c:v>4.0599999999999996</c:v>
                </c:pt>
                <c:pt idx="212">
                  <c:v>229.24</c:v>
                </c:pt>
                <c:pt idx="213">
                  <c:v>36.979999999999997</c:v>
                </c:pt>
                <c:pt idx="214">
                  <c:v>-38.25</c:v>
                </c:pt>
                <c:pt idx="215">
                  <c:v>114.42</c:v>
                </c:pt>
                <c:pt idx="216">
                  <c:v>92.84</c:v>
                </c:pt>
                <c:pt idx="217">
                  <c:v>12.71</c:v>
                </c:pt>
                <c:pt idx="218">
                  <c:v>98.3</c:v>
                </c:pt>
                <c:pt idx="219">
                  <c:v>-48.12</c:v>
                </c:pt>
                <c:pt idx="220">
                  <c:v>-68.599999999999994</c:v>
                </c:pt>
                <c:pt idx="221">
                  <c:v>81.91</c:v>
                </c:pt>
                <c:pt idx="222">
                  <c:v>57.05</c:v>
                </c:pt>
                <c:pt idx="223">
                  <c:v>37.36</c:v>
                </c:pt>
                <c:pt idx="224">
                  <c:v>53.45</c:v>
                </c:pt>
                <c:pt idx="225">
                  <c:v>24.77</c:v>
                </c:pt>
                <c:pt idx="226">
                  <c:v>-15.01</c:v>
                </c:pt>
                <c:pt idx="227">
                  <c:v>2.99</c:v>
                </c:pt>
                <c:pt idx="228">
                  <c:v>-3.18</c:v>
                </c:pt>
                <c:pt idx="229">
                  <c:v>59.44</c:v>
                </c:pt>
                <c:pt idx="230">
                  <c:v>-105.03</c:v>
                </c:pt>
                <c:pt idx="231">
                  <c:v>72.290000000000006</c:v>
                </c:pt>
                <c:pt idx="232">
                  <c:v>-23.76</c:v>
                </c:pt>
                <c:pt idx="233">
                  <c:v>28.78</c:v>
                </c:pt>
                <c:pt idx="234">
                  <c:v>-31.03</c:v>
                </c:pt>
                <c:pt idx="235">
                  <c:v>19.170000000000002</c:v>
                </c:pt>
                <c:pt idx="236">
                  <c:v>53.3</c:v>
                </c:pt>
                <c:pt idx="237">
                  <c:v>57.07</c:v>
                </c:pt>
                <c:pt idx="238">
                  <c:v>13.67</c:v>
                </c:pt>
                <c:pt idx="239">
                  <c:v>475.31</c:v>
                </c:pt>
                <c:pt idx="240">
                  <c:v>-17.47</c:v>
                </c:pt>
                <c:pt idx="241">
                  <c:v>77.400000000000006</c:v>
                </c:pt>
                <c:pt idx="242">
                  <c:v>-6.72</c:v>
                </c:pt>
                <c:pt idx="243">
                  <c:v>-35.409999999999997</c:v>
                </c:pt>
                <c:pt idx="244">
                  <c:v>-1.4</c:v>
                </c:pt>
                <c:pt idx="245">
                  <c:v>182.26</c:v>
                </c:pt>
                <c:pt idx="246">
                  <c:v>24.75</c:v>
                </c:pt>
                <c:pt idx="247">
                  <c:v>47.53</c:v>
                </c:pt>
                <c:pt idx="248">
                  <c:v>-11.52</c:v>
                </c:pt>
                <c:pt idx="249">
                  <c:v>-12.19</c:v>
                </c:pt>
                <c:pt idx="250">
                  <c:v>32.57</c:v>
                </c:pt>
                <c:pt idx="251">
                  <c:v>111.79</c:v>
                </c:pt>
                <c:pt idx="252">
                  <c:v>-215.1</c:v>
                </c:pt>
                <c:pt idx="253">
                  <c:v>61.67</c:v>
                </c:pt>
                <c:pt idx="254">
                  <c:v>-381.31</c:v>
                </c:pt>
                <c:pt idx="255">
                  <c:v>-190.87</c:v>
                </c:pt>
                <c:pt idx="256">
                  <c:v>3.97</c:v>
                </c:pt>
                <c:pt idx="257">
                  <c:v>24.89</c:v>
                </c:pt>
                <c:pt idx="258">
                  <c:v>-29.55</c:v>
                </c:pt>
                <c:pt idx="259">
                  <c:v>48.24</c:v>
                </c:pt>
                <c:pt idx="260">
                  <c:v>-35.44</c:v>
                </c:pt>
                <c:pt idx="261">
                  <c:v>388.74</c:v>
                </c:pt>
                <c:pt idx="262">
                  <c:v>276.18</c:v>
                </c:pt>
                <c:pt idx="263">
                  <c:v>-80.08</c:v>
                </c:pt>
                <c:pt idx="264">
                  <c:v>-4.43</c:v>
                </c:pt>
                <c:pt idx="265">
                  <c:v>-0.88</c:v>
                </c:pt>
                <c:pt idx="266">
                  <c:v>43.78</c:v>
                </c:pt>
                <c:pt idx="267">
                  <c:v>4.84</c:v>
                </c:pt>
                <c:pt idx="268">
                  <c:v>33.94</c:v>
                </c:pt>
                <c:pt idx="269">
                  <c:v>26.96</c:v>
                </c:pt>
                <c:pt idx="270">
                  <c:v>57.58</c:v>
                </c:pt>
                <c:pt idx="271">
                  <c:v>-20.16</c:v>
                </c:pt>
                <c:pt idx="272">
                  <c:v>51.23</c:v>
                </c:pt>
                <c:pt idx="273">
                  <c:v>-103.87</c:v>
                </c:pt>
                <c:pt idx="274">
                  <c:v>45.99</c:v>
                </c:pt>
                <c:pt idx="275">
                  <c:v>-7.27</c:v>
                </c:pt>
                <c:pt idx="276">
                  <c:v>-2.1800000000000002</c:v>
                </c:pt>
                <c:pt idx="277">
                  <c:v>53.77</c:v>
                </c:pt>
                <c:pt idx="278">
                  <c:v>-45.6</c:v>
                </c:pt>
                <c:pt idx="279">
                  <c:v>31.75</c:v>
                </c:pt>
                <c:pt idx="280">
                  <c:v>211.39</c:v>
                </c:pt>
                <c:pt idx="281">
                  <c:v>87.2</c:v>
                </c:pt>
                <c:pt idx="282">
                  <c:v>14.74</c:v>
                </c:pt>
                <c:pt idx="283">
                  <c:v>6</c:v>
                </c:pt>
                <c:pt idx="284">
                  <c:v>176.06</c:v>
                </c:pt>
                <c:pt idx="285">
                  <c:v>-223.35</c:v>
                </c:pt>
                <c:pt idx="286">
                  <c:v>-7.58</c:v>
                </c:pt>
                <c:pt idx="287">
                  <c:v>-60.12</c:v>
                </c:pt>
                <c:pt idx="288">
                  <c:v>45.83</c:v>
                </c:pt>
                <c:pt idx="289">
                  <c:v>-25.35</c:v>
                </c:pt>
                <c:pt idx="290">
                  <c:v>15.71</c:v>
                </c:pt>
                <c:pt idx="291">
                  <c:v>3.15</c:v>
                </c:pt>
                <c:pt idx="292">
                  <c:v>70.11</c:v>
                </c:pt>
                <c:pt idx="293">
                  <c:v>-90.68</c:v>
                </c:pt>
                <c:pt idx="294">
                  <c:v>-212.96</c:v>
                </c:pt>
                <c:pt idx="295">
                  <c:v>99.73</c:v>
                </c:pt>
                <c:pt idx="296">
                  <c:v>34.4</c:v>
                </c:pt>
                <c:pt idx="297">
                  <c:v>-21.43</c:v>
                </c:pt>
                <c:pt idx="298">
                  <c:v>57.52</c:v>
                </c:pt>
                <c:pt idx="299">
                  <c:v>24.77</c:v>
                </c:pt>
                <c:pt idx="300">
                  <c:v>-26.82</c:v>
                </c:pt>
                <c:pt idx="301">
                  <c:v>90.34</c:v>
                </c:pt>
                <c:pt idx="302">
                  <c:v>24.38</c:v>
                </c:pt>
                <c:pt idx="303">
                  <c:v>-52.71</c:v>
                </c:pt>
                <c:pt idx="304">
                  <c:v>43.56</c:v>
                </c:pt>
                <c:pt idx="305">
                  <c:v>148.58000000000001</c:v>
                </c:pt>
                <c:pt idx="306">
                  <c:v>-16.91</c:v>
                </c:pt>
                <c:pt idx="307">
                  <c:v>2.0299999999999998</c:v>
                </c:pt>
                <c:pt idx="308">
                  <c:v>2.93</c:v>
                </c:pt>
                <c:pt idx="309">
                  <c:v>111.83</c:v>
                </c:pt>
                <c:pt idx="310">
                  <c:v>-13.75</c:v>
                </c:pt>
                <c:pt idx="311">
                  <c:v>-57.34</c:v>
                </c:pt>
                <c:pt idx="312">
                  <c:v>81.23</c:v>
                </c:pt>
                <c:pt idx="313">
                  <c:v>-138.53</c:v>
                </c:pt>
                <c:pt idx="314">
                  <c:v>104.52</c:v>
                </c:pt>
                <c:pt idx="315">
                  <c:v>5.59</c:v>
                </c:pt>
                <c:pt idx="316">
                  <c:v>-150.35</c:v>
                </c:pt>
                <c:pt idx="317">
                  <c:v>17.86</c:v>
                </c:pt>
                <c:pt idx="318">
                  <c:v>6.86</c:v>
                </c:pt>
                <c:pt idx="319">
                  <c:v>-31.27</c:v>
                </c:pt>
                <c:pt idx="320">
                  <c:v>63.96</c:v>
                </c:pt>
                <c:pt idx="321">
                  <c:v>81.319999999999993</c:v>
                </c:pt>
                <c:pt idx="322">
                  <c:v>119.17</c:v>
                </c:pt>
                <c:pt idx="323">
                  <c:v>43.5</c:v>
                </c:pt>
                <c:pt idx="324">
                  <c:v>34.43</c:v>
                </c:pt>
                <c:pt idx="325">
                  <c:v>65.650000000000006</c:v>
                </c:pt>
                <c:pt idx="326">
                  <c:v>7.42</c:v>
                </c:pt>
                <c:pt idx="327">
                  <c:v>85.97</c:v>
                </c:pt>
                <c:pt idx="328">
                  <c:v>-2.56</c:v>
                </c:pt>
                <c:pt idx="329">
                  <c:v>20.67</c:v>
                </c:pt>
                <c:pt idx="330">
                  <c:v>-4.49</c:v>
                </c:pt>
                <c:pt idx="331">
                  <c:v>72.400000000000006</c:v>
                </c:pt>
                <c:pt idx="332">
                  <c:v>14.34</c:v>
                </c:pt>
                <c:pt idx="333">
                  <c:v>6.22</c:v>
                </c:pt>
                <c:pt idx="334">
                  <c:v>6.6</c:v>
                </c:pt>
                <c:pt idx="335">
                  <c:v>194.8</c:v>
                </c:pt>
                <c:pt idx="336">
                  <c:v>43.37</c:v>
                </c:pt>
                <c:pt idx="337">
                  <c:v>-15.66</c:v>
                </c:pt>
                <c:pt idx="338">
                  <c:v>91.66</c:v>
                </c:pt>
                <c:pt idx="339">
                  <c:v>27.06</c:v>
                </c:pt>
                <c:pt idx="340">
                  <c:v>1.02</c:v>
                </c:pt>
                <c:pt idx="341">
                  <c:v>24.08</c:v>
                </c:pt>
                <c:pt idx="342">
                  <c:v>4.51</c:v>
                </c:pt>
                <c:pt idx="343">
                  <c:v>-16.489999999999998</c:v>
                </c:pt>
                <c:pt idx="344">
                  <c:v>175.39</c:v>
                </c:pt>
                <c:pt idx="345">
                  <c:v>19.489999999999998</c:v>
                </c:pt>
                <c:pt idx="346">
                  <c:v>-42.59</c:v>
                </c:pt>
                <c:pt idx="347">
                  <c:v>222.09</c:v>
                </c:pt>
                <c:pt idx="348">
                  <c:v>-32.08</c:v>
                </c:pt>
                <c:pt idx="349">
                  <c:v>57.42</c:v>
                </c:pt>
                <c:pt idx="350">
                  <c:v>27.67</c:v>
                </c:pt>
                <c:pt idx="351">
                  <c:v>13.3</c:v>
                </c:pt>
                <c:pt idx="352">
                  <c:v>106.53</c:v>
                </c:pt>
                <c:pt idx="353">
                  <c:v>-35.64</c:v>
                </c:pt>
                <c:pt idx="354">
                  <c:v>-26.63</c:v>
                </c:pt>
                <c:pt idx="355">
                  <c:v>27.34</c:v>
                </c:pt>
                <c:pt idx="356">
                  <c:v>136.76</c:v>
                </c:pt>
                <c:pt idx="357">
                  <c:v>-19.350000000000001</c:v>
                </c:pt>
                <c:pt idx="358">
                  <c:v>129.02000000000001</c:v>
                </c:pt>
                <c:pt idx="359">
                  <c:v>24.87</c:v>
                </c:pt>
                <c:pt idx="360">
                  <c:v>73.569999999999993</c:v>
                </c:pt>
                <c:pt idx="361">
                  <c:v>64.53</c:v>
                </c:pt>
                <c:pt idx="362">
                  <c:v>87.98</c:v>
                </c:pt>
                <c:pt idx="363">
                  <c:v>-39.89</c:v>
                </c:pt>
                <c:pt idx="364">
                  <c:v>-102.21</c:v>
                </c:pt>
                <c:pt idx="365">
                  <c:v>-126.41</c:v>
                </c:pt>
                <c:pt idx="366">
                  <c:v>57.06</c:v>
                </c:pt>
                <c:pt idx="367">
                  <c:v>-57.33</c:v>
                </c:pt>
                <c:pt idx="368">
                  <c:v>-3.64</c:v>
                </c:pt>
                <c:pt idx="369">
                  <c:v>-2.2599999999999998</c:v>
                </c:pt>
                <c:pt idx="370">
                  <c:v>-8.11</c:v>
                </c:pt>
                <c:pt idx="371">
                  <c:v>-27.09</c:v>
                </c:pt>
                <c:pt idx="372">
                  <c:v>54.98</c:v>
                </c:pt>
                <c:pt idx="373">
                  <c:v>14.14</c:v>
                </c:pt>
                <c:pt idx="374">
                  <c:v>38.799999999999997</c:v>
                </c:pt>
                <c:pt idx="375">
                  <c:v>-17.510000000000002</c:v>
                </c:pt>
                <c:pt idx="376">
                  <c:v>-8.92</c:v>
                </c:pt>
                <c:pt idx="377">
                  <c:v>-0.99</c:v>
                </c:pt>
                <c:pt idx="378">
                  <c:v>-576.83000000000004</c:v>
                </c:pt>
                <c:pt idx="379">
                  <c:v>17.149999999999999</c:v>
                </c:pt>
                <c:pt idx="380">
                  <c:v>30.33</c:v>
                </c:pt>
                <c:pt idx="381">
                  <c:v>137.18</c:v>
                </c:pt>
                <c:pt idx="382">
                  <c:v>-41.81</c:v>
                </c:pt>
                <c:pt idx="383">
                  <c:v>-75.180000000000007</c:v>
                </c:pt>
                <c:pt idx="384">
                  <c:v>47.7</c:v>
                </c:pt>
                <c:pt idx="385">
                  <c:v>46.63</c:v>
                </c:pt>
                <c:pt idx="386">
                  <c:v>-37.119999999999997</c:v>
                </c:pt>
                <c:pt idx="387">
                  <c:v>4.7300000000000004</c:v>
                </c:pt>
                <c:pt idx="388">
                  <c:v>-44.11</c:v>
                </c:pt>
                <c:pt idx="389">
                  <c:v>65.17</c:v>
                </c:pt>
                <c:pt idx="390">
                  <c:v>13.38</c:v>
                </c:pt>
                <c:pt idx="391">
                  <c:v>147.83000000000001</c:v>
                </c:pt>
                <c:pt idx="392">
                  <c:v>-373.49</c:v>
                </c:pt>
                <c:pt idx="393">
                  <c:v>-514.76</c:v>
                </c:pt>
                <c:pt idx="394">
                  <c:v>37.14</c:v>
                </c:pt>
                <c:pt idx="395">
                  <c:v>60.68</c:v>
                </c:pt>
                <c:pt idx="396">
                  <c:v>-10.53</c:v>
                </c:pt>
                <c:pt idx="397">
                  <c:v>10.06</c:v>
                </c:pt>
                <c:pt idx="398">
                  <c:v>-36.74</c:v>
                </c:pt>
                <c:pt idx="399">
                  <c:v>80.97</c:v>
                </c:pt>
                <c:pt idx="400">
                  <c:v>60.66</c:v>
                </c:pt>
                <c:pt idx="401">
                  <c:v>10.99</c:v>
                </c:pt>
                <c:pt idx="402">
                  <c:v>39.520000000000003</c:v>
                </c:pt>
                <c:pt idx="403">
                  <c:v>-48.56</c:v>
                </c:pt>
                <c:pt idx="404">
                  <c:v>29.42</c:v>
                </c:pt>
                <c:pt idx="405">
                  <c:v>-105.95</c:v>
                </c:pt>
                <c:pt idx="406">
                  <c:v>57.75</c:v>
                </c:pt>
                <c:pt idx="407">
                  <c:v>-13.52</c:v>
                </c:pt>
                <c:pt idx="408">
                  <c:v>229.44</c:v>
                </c:pt>
                <c:pt idx="409">
                  <c:v>31.61</c:v>
                </c:pt>
                <c:pt idx="410">
                  <c:v>26.62</c:v>
                </c:pt>
                <c:pt idx="411">
                  <c:v>131.03</c:v>
                </c:pt>
                <c:pt idx="412">
                  <c:v>31.85</c:v>
                </c:pt>
                <c:pt idx="413">
                  <c:v>139.24</c:v>
                </c:pt>
                <c:pt idx="414">
                  <c:v>27.86</c:v>
                </c:pt>
                <c:pt idx="415">
                  <c:v>50.1</c:v>
                </c:pt>
                <c:pt idx="416">
                  <c:v>-10.58</c:v>
                </c:pt>
                <c:pt idx="417">
                  <c:v>24.36</c:v>
                </c:pt>
                <c:pt idx="418">
                  <c:v>30.47</c:v>
                </c:pt>
                <c:pt idx="419">
                  <c:v>43.89</c:v>
                </c:pt>
                <c:pt idx="420">
                  <c:v>63.6</c:v>
                </c:pt>
                <c:pt idx="421">
                  <c:v>-10.33</c:v>
                </c:pt>
                <c:pt idx="422">
                  <c:v>-164.46</c:v>
                </c:pt>
                <c:pt idx="423">
                  <c:v>132.66999999999999</c:v>
                </c:pt>
                <c:pt idx="424">
                  <c:v>13.43</c:v>
                </c:pt>
                <c:pt idx="425">
                  <c:v>-5.73</c:v>
                </c:pt>
                <c:pt idx="426">
                  <c:v>251.62</c:v>
                </c:pt>
                <c:pt idx="427">
                  <c:v>84.06</c:v>
                </c:pt>
                <c:pt idx="428">
                  <c:v>50.84</c:v>
                </c:pt>
                <c:pt idx="429">
                  <c:v>164.85</c:v>
                </c:pt>
                <c:pt idx="430">
                  <c:v>-16.96</c:v>
                </c:pt>
                <c:pt idx="431">
                  <c:v>14.32</c:v>
                </c:pt>
                <c:pt idx="432">
                  <c:v>149.28</c:v>
                </c:pt>
                <c:pt idx="433">
                  <c:v>30.5</c:v>
                </c:pt>
                <c:pt idx="434">
                  <c:v>-105.79</c:v>
                </c:pt>
                <c:pt idx="435">
                  <c:v>15.59</c:v>
                </c:pt>
                <c:pt idx="436">
                  <c:v>54.57</c:v>
                </c:pt>
                <c:pt idx="437">
                  <c:v>-15.84</c:v>
                </c:pt>
                <c:pt idx="438">
                  <c:v>51.08</c:v>
                </c:pt>
                <c:pt idx="439">
                  <c:v>7.19</c:v>
                </c:pt>
                <c:pt idx="440">
                  <c:v>504.59</c:v>
                </c:pt>
                <c:pt idx="441">
                  <c:v>-29.82</c:v>
                </c:pt>
                <c:pt idx="442">
                  <c:v>25.19</c:v>
                </c:pt>
                <c:pt idx="443">
                  <c:v>2.06</c:v>
                </c:pt>
                <c:pt idx="444">
                  <c:v>-8.18</c:v>
                </c:pt>
                <c:pt idx="445">
                  <c:v>26.96</c:v>
                </c:pt>
                <c:pt idx="446">
                  <c:v>46.27</c:v>
                </c:pt>
                <c:pt idx="447">
                  <c:v>17.75</c:v>
                </c:pt>
                <c:pt idx="448">
                  <c:v>-461.32</c:v>
                </c:pt>
                <c:pt idx="449">
                  <c:v>-4.97</c:v>
                </c:pt>
                <c:pt idx="450">
                  <c:v>79.989999999999995</c:v>
                </c:pt>
                <c:pt idx="451">
                  <c:v>-109.84</c:v>
                </c:pt>
                <c:pt idx="452">
                  <c:v>154.38</c:v>
                </c:pt>
                <c:pt idx="453">
                  <c:v>0.68</c:v>
                </c:pt>
                <c:pt idx="454">
                  <c:v>65.48</c:v>
                </c:pt>
                <c:pt idx="455">
                  <c:v>262.37</c:v>
                </c:pt>
                <c:pt idx="456">
                  <c:v>17.52</c:v>
                </c:pt>
                <c:pt idx="457">
                  <c:v>20.21</c:v>
                </c:pt>
                <c:pt idx="458">
                  <c:v>55.54</c:v>
                </c:pt>
                <c:pt idx="459">
                  <c:v>7.07</c:v>
                </c:pt>
                <c:pt idx="460">
                  <c:v>-3.69</c:v>
                </c:pt>
                <c:pt idx="461">
                  <c:v>149.81</c:v>
                </c:pt>
                <c:pt idx="462">
                  <c:v>79.23</c:v>
                </c:pt>
                <c:pt idx="463">
                  <c:v>-57.05</c:v>
                </c:pt>
                <c:pt idx="464">
                  <c:v>-11</c:v>
                </c:pt>
                <c:pt idx="465">
                  <c:v>86.56</c:v>
                </c:pt>
                <c:pt idx="466">
                  <c:v>19.89</c:v>
                </c:pt>
                <c:pt idx="467">
                  <c:v>105.19</c:v>
                </c:pt>
                <c:pt idx="468">
                  <c:v>-46.9</c:v>
                </c:pt>
                <c:pt idx="469">
                  <c:v>43.88</c:v>
                </c:pt>
                <c:pt idx="470">
                  <c:v>-3.89</c:v>
                </c:pt>
                <c:pt idx="471">
                  <c:v>-8.0399999999999991</c:v>
                </c:pt>
                <c:pt idx="472">
                  <c:v>55</c:v>
                </c:pt>
                <c:pt idx="473">
                  <c:v>-627.33000000000004</c:v>
                </c:pt>
                <c:pt idx="474">
                  <c:v>-11.43</c:v>
                </c:pt>
                <c:pt idx="475">
                  <c:v>41.03</c:v>
                </c:pt>
                <c:pt idx="476">
                  <c:v>5.44</c:v>
                </c:pt>
                <c:pt idx="477">
                  <c:v>-68.06</c:v>
                </c:pt>
                <c:pt idx="478">
                  <c:v>45.53</c:v>
                </c:pt>
                <c:pt idx="479">
                  <c:v>-116.75</c:v>
                </c:pt>
                <c:pt idx="480">
                  <c:v>-8.1</c:v>
                </c:pt>
                <c:pt idx="481">
                  <c:v>-54.74</c:v>
                </c:pt>
                <c:pt idx="482">
                  <c:v>-56.08</c:v>
                </c:pt>
                <c:pt idx="483">
                  <c:v>-66.430000000000007</c:v>
                </c:pt>
                <c:pt idx="484">
                  <c:v>179.46</c:v>
                </c:pt>
                <c:pt idx="485">
                  <c:v>40.93</c:v>
                </c:pt>
                <c:pt idx="486">
                  <c:v>152.65</c:v>
                </c:pt>
                <c:pt idx="487">
                  <c:v>-4.9800000000000004</c:v>
                </c:pt>
                <c:pt idx="488">
                  <c:v>-12.84</c:v>
                </c:pt>
                <c:pt idx="489">
                  <c:v>12.51</c:v>
                </c:pt>
                <c:pt idx="490">
                  <c:v>139.18</c:v>
                </c:pt>
                <c:pt idx="491">
                  <c:v>111.18</c:v>
                </c:pt>
                <c:pt idx="492">
                  <c:v>25.49</c:v>
                </c:pt>
                <c:pt idx="493">
                  <c:v>23.63</c:v>
                </c:pt>
                <c:pt idx="494">
                  <c:v>-28.19</c:v>
                </c:pt>
                <c:pt idx="495">
                  <c:v>19.46</c:v>
                </c:pt>
                <c:pt idx="496">
                  <c:v>-22.5</c:v>
                </c:pt>
                <c:pt idx="497">
                  <c:v>5.62</c:v>
                </c:pt>
                <c:pt idx="498">
                  <c:v>132.94</c:v>
                </c:pt>
                <c:pt idx="499">
                  <c:v>-21.76</c:v>
                </c:pt>
                <c:pt idx="500">
                  <c:v>16.399999999999999</c:v>
                </c:pt>
                <c:pt idx="501">
                  <c:v>-48.89</c:v>
                </c:pt>
                <c:pt idx="502">
                  <c:v>78.23</c:v>
                </c:pt>
                <c:pt idx="503">
                  <c:v>22.87</c:v>
                </c:pt>
                <c:pt idx="504">
                  <c:v>108.39</c:v>
                </c:pt>
                <c:pt idx="505">
                  <c:v>34.96</c:v>
                </c:pt>
                <c:pt idx="506">
                  <c:v>-93.84</c:v>
                </c:pt>
                <c:pt idx="507">
                  <c:v>85.92</c:v>
                </c:pt>
                <c:pt idx="508">
                  <c:v>58.7</c:v>
                </c:pt>
                <c:pt idx="509">
                  <c:v>86.92</c:v>
                </c:pt>
                <c:pt idx="510">
                  <c:v>11.5</c:v>
                </c:pt>
                <c:pt idx="511">
                  <c:v>-22.99</c:v>
                </c:pt>
                <c:pt idx="512">
                  <c:v>67.430000000000007</c:v>
                </c:pt>
                <c:pt idx="513">
                  <c:v>-3.88</c:v>
                </c:pt>
                <c:pt idx="514">
                  <c:v>-388.95</c:v>
                </c:pt>
                <c:pt idx="515">
                  <c:v>118.08</c:v>
                </c:pt>
                <c:pt idx="516">
                  <c:v>32.83</c:v>
                </c:pt>
                <c:pt idx="517">
                  <c:v>-5.84</c:v>
                </c:pt>
                <c:pt idx="518">
                  <c:v>-119</c:v>
                </c:pt>
                <c:pt idx="519">
                  <c:v>3.02</c:v>
                </c:pt>
                <c:pt idx="520">
                  <c:v>84.06</c:v>
                </c:pt>
                <c:pt idx="521">
                  <c:v>-2.59</c:v>
                </c:pt>
                <c:pt idx="522">
                  <c:v>107.57</c:v>
                </c:pt>
                <c:pt idx="523">
                  <c:v>2.13</c:v>
                </c:pt>
                <c:pt idx="524">
                  <c:v>292.58999999999997</c:v>
                </c:pt>
                <c:pt idx="525">
                  <c:v>-23.6</c:v>
                </c:pt>
                <c:pt idx="526">
                  <c:v>-1.38</c:v>
                </c:pt>
                <c:pt idx="527">
                  <c:v>31.97</c:v>
                </c:pt>
                <c:pt idx="528">
                  <c:v>-29.28</c:v>
                </c:pt>
                <c:pt idx="529">
                  <c:v>177.43</c:v>
                </c:pt>
                <c:pt idx="530">
                  <c:v>-7.65</c:v>
                </c:pt>
                <c:pt idx="531">
                  <c:v>-167.33</c:v>
                </c:pt>
                <c:pt idx="532">
                  <c:v>-37.520000000000003</c:v>
                </c:pt>
                <c:pt idx="533">
                  <c:v>-53.24</c:v>
                </c:pt>
                <c:pt idx="534">
                  <c:v>-196.5</c:v>
                </c:pt>
                <c:pt idx="535">
                  <c:v>9.15</c:v>
                </c:pt>
                <c:pt idx="536">
                  <c:v>24.82</c:v>
                </c:pt>
                <c:pt idx="537">
                  <c:v>33.67</c:v>
                </c:pt>
                <c:pt idx="538">
                  <c:v>60.3</c:v>
                </c:pt>
                <c:pt idx="539">
                  <c:v>-57.89</c:v>
                </c:pt>
                <c:pt idx="540">
                  <c:v>-11.71</c:v>
                </c:pt>
                <c:pt idx="541">
                  <c:v>448.53</c:v>
                </c:pt>
                <c:pt idx="542">
                  <c:v>39.99</c:v>
                </c:pt>
                <c:pt idx="543">
                  <c:v>-7.17</c:v>
                </c:pt>
                <c:pt idx="544">
                  <c:v>48.49</c:v>
                </c:pt>
                <c:pt idx="545">
                  <c:v>-51.74</c:v>
                </c:pt>
                <c:pt idx="546">
                  <c:v>21.91</c:v>
                </c:pt>
                <c:pt idx="547">
                  <c:v>-54.34</c:v>
                </c:pt>
                <c:pt idx="548">
                  <c:v>35.01</c:v>
                </c:pt>
                <c:pt idx="549">
                  <c:v>143.69999999999999</c:v>
                </c:pt>
                <c:pt idx="550">
                  <c:v>10.23</c:v>
                </c:pt>
                <c:pt idx="551">
                  <c:v>-29.61</c:v>
                </c:pt>
                <c:pt idx="552">
                  <c:v>-184.6</c:v>
                </c:pt>
                <c:pt idx="553">
                  <c:v>90.69</c:v>
                </c:pt>
                <c:pt idx="554">
                  <c:v>51.64</c:v>
                </c:pt>
                <c:pt idx="555">
                  <c:v>15.06</c:v>
                </c:pt>
                <c:pt idx="556">
                  <c:v>28.35</c:v>
                </c:pt>
                <c:pt idx="557">
                  <c:v>86.47</c:v>
                </c:pt>
                <c:pt idx="558">
                  <c:v>49.74</c:v>
                </c:pt>
                <c:pt idx="559">
                  <c:v>64.91</c:v>
                </c:pt>
                <c:pt idx="560">
                  <c:v>14.08</c:v>
                </c:pt>
                <c:pt idx="561">
                  <c:v>-38.07</c:v>
                </c:pt>
                <c:pt idx="562">
                  <c:v>19.47</c:v>
                </c:pt>
                <c:pt idx="563">
                  <c:v>-8.69</c:v>
                </c:pt>
                <c:pt idx="564">
                  <c:v>53.18</c:v>
                </c:pt>
                <c:pt idx="565">
                  <c:v>-14.13</c:v>
                </c:pt>
                <c:pt idx="566">
                  <c:v>25.88</c:v>
                </c:pt>
                <c:pt idx="567">
                  <c:v>328.51</c:v>
                </c:pt>
                <c:pt idx="568">
                  <c:v>85.54</c:v>
                </c:pt>
                <c:pt idx="569">
                  <c:v>20.170000000000002</c:v>
                </c:pt>
                <c:pt idx="570">
                  <c:v>75.3</c:v>
                </c:pt>
                <c:pt idx="571">
                  <c:v>-49.67</c:v>
                </c:pt>
                <c:pt idx="572">
                  <c:v>-1.33</c:v>
                </c:pt>
                <c:pt idx="573">
                  <c:v>-0.7</c:v>
                </c:pt>
                <c:pt idx="574">
                  <c:v>-108.22</c:v>
                </c:pt>
                <c:pt idx="575">
                  <c:v>-7.63</c:v>
                </c:pt>
                <c:pt idx="576">
                  <c:v>-216.33</c:v>
                </c:pt>
                <c:pt idx="577">
                  <c:v>-172.27</c:v>
                </c:pt>
                <c:pt idx="578">
                  <c:v>217.83</c:v>
                </c:pt>
                <c:pt idx="579">
                  <c:v>-14.89</c:v>
                </c:pt>
                <c:pt idx="580">
                  <c:v>-38.33</c:v>
                </c:pt>
                <c:pt idx="581">
                  <c:v>-16.27</c:v>
                </c:pt>
                <c:pt idx="582">
                  <c:v>69.14</c:v>
                </c:pt>
                <c:pt idx="583">
                  <c:v>22.82</c:v>
                </c:pt>
                <c:pt idx="584">
                  <c:v>-28.02</c:v>
                </c:pt>
                <c:pt idx="585">
                  <c:v>21.05</c:v>
                </c:pt>
                <c:pt idx="586">
                  <c:v>106.02</c:v>
                </c:pt>
                <c:pt idx="587">
                  <c:v>-35.42</c:v>
                </c:pt>
                <c:pt idx="588">
                  <c:v>35.96</c:v>
                </c:pt>
                <c:pt idx="589">
                  <c:v>61.99</c:v>
                </c:pt>
                <c:pt idx="590">
                  <c:v>-43.27</c:v>
                </c:pt>
                <c:pt idx="591">
                  <c:v>32.22</c:v>
                </c:pt>
                <c:pt idx="592">
                  <c:v>175.99</c:v>
                </c:pt>
                <c:pt idx="593">
                  <c:v>-15.02</c:v>
                </c:pt>
                <c:pt idx="594">
                  <c:v>35</c:v>
                </c:pt>
                <c:pt idx="595">
                  <c:v>39.28</c:v>
                </c:pt>
                <c:pt idx="596">
                  <c:v>42.33</c:v>
                </c:pt>
                <c:pt idx="597">
                  <c:v>85.9</c:v>
                </c:pt>
                <c:pt idx="598">
                  <c:v>12.22</c:v>
                </c:pt>
                <c:pt idx="599">
                  <c:v>4.8899999999999997</c:v>
                </c:pt>
                <c:pt idx="600">
                  <c:v>43.67</c:v>
                </c:pt>
                <c:pt idx="601">
                  <c:v>65.06</c:v>
                </c:pt>
                <c:pt idx="602">
                  <c:v>55.18</c:v>
                </c:pt>
                <c:pt idx="603">
                  <c:v>-52.77</c:v>
                </c:pt>
                <c:pt idx="604">
                  <c:v>-163.04</c:v>
                </c:pt>
                <c:pt idx="605">
                  <c:v>19.48</c:v>
                </c:pt>
                <c:pt idx="606">
                  <c:v>661.08</c:v>
                </c:pt>
                <c:pt idx="607">
                  <c:v>112.47</c:v>
                </c:pt>
                <c:pt idx="608">
                  <c:v>-179.38</c:v>
                </c:pt>
                <c:pt idx="609">
                  <c:v>388.93</c:v>
                </c:pt>
                <c:pt idx="610">
                  <c:v>77.989999999999995</c:v>
                </c:pt>
                <c:pt idx="611">
                  <c:v>91.48</c:v>
                </c:pt>
                <c:pt idx="612">
                  <c:v>-0.5</c:v>
                </c:pt>
                <c:pt idx="613">
                  <c:v>-50.15</c:v>
                </c:pt>
                <c:pt idx="614">
                  <c:v>61.23</c:v>
                </c:pt>
                <c:pt idx="615">
                  <c:v>25.68</c:v>
                </c:pt>
                <c:pt idx="616">
                  <c:v>763.74</c:v>
                </c:pt>
                <c:pt idx="617">
                  <c:v>2.2200000000000002</c:v>
                </c:pt>
                <c:pt idx="618">
                  <c:v>56.25</c:v>
                </c:pt>
                <c:pt idx="619">
                  <c:v>163.46</c:v>
                </c:pt>
                <c:pt idx="620">
                  <c:v>48.3</c:v>
                </c:pt>
                <c:pt idx="621">
                  <c:v>-37.64</c:v>
                </c:pt>
                <c:pt idx="622">
                  <c:v>40.85</c:v>
                </c:pt>
                <c:pt idx="623">
                  <c:v>22.58</c:v>
                </c:pt>
                <c:pt idx="624">
                  <c:v>-2</c:v>
                </c:pt>
                <c:pt idx="625">
                  <c:v>47.28</c:v>
                </c:pt>
                <c:pt idx="626">
                  <c:v>-102.27</c:v>
                </c:pt>
                <c:pt idx="627">
                  <c:v>-9.35</c:v>
                </c:pt>
                <c:pt idx="628">
                  <c:v>19.45</c:v>
                </c:pt>
                <c:pt idx="629">
                  <c:v>-26.22</c:v>
                </c:pt>
                <c:pt idx="630">
                  <c:v>-159.32</c:v>
                </c:pt>
                <c:pt idx="631">
                  <c:v>29.38</c:v>
                </c:pt>
                <c:pt idx="632">
                  <c:v>-81.7</c:v>
                </c:pt>
                <c:pt idx="633">
                  <c:v>45.38</c:v>
                </c:pt>
                <c:pt idx="634">
                  <c:v>57.73</c:v>
                </c:pt>
                <c:pt idx="635">
                  <c:v>40.200000000000003</c:v>
                </c:pt>
                <c:pt idx="636">
                  <c:v>-4.7699999999999996</c:v>
                </c:pt>
                <c:pt idx="637">
                  <c:v>-32.15</c:v>
                </c:pt>
                <c:pt idx="638">
                  <c:v>42.98</c:v>
                </c:pt>
                <c:pt idx="639">
                  <c:v>47.42</c:v>
                </c:pt>
                <c:pt idx="640">
                  <c:v>166.97</c:v>
                </c:pt>
                <c:pt idx="641">
                  <c:v>214.94</c:v>
                </c:pt>
                <c:pt idx="642">
                  <c:v>46.34</c:v>
                </c:pt>
                <c:pt idx="643">
                  <c:v>13.8</c:v>
                </c:pt>
                <c:pt idx="644">
                  <c:v>43.41</c:v>
                </c:pt>
                <c:pt idx="645">
                  <c:v>-23.42</c:v>
                </c:pt>
                <c:pt idx="646">
                  <c:v>23.42</c:v>
                </c:pt>
                <c:pt idx="647">
                  <c:v>-29.22</c:v>
                </c:pt>
                <c:pt idx="648">
                  <c:v>30.72</c:v>
                </c:pt>
                <c:pt idx="649">
                  <c:v>104.8</c:v>
                </c:pt>
                <c:pt idx="650">
                  <c:v>130.47</c:v>
                </c:pt>
                <c:pt idx="651">
                  <c:v>441.14</c:v>
                </c:pt>
                <c:pt idx="652">
                  <c:v>-41.37</c:v>
                </c:pt>
                <c:pt idx="653">
                  <c:v>-32.74</c:v>
                </c:pt>
                <c:pt idx="654">
                  <c:v>57.39</c:v>
                </c:pt>
                <c:pt idx="655">
                  <c:v>-104.19</c:v>
                </c:pt>
                <c:pt idx="656">
                  <c:v>67.709999999999994</c:v>
                </c:pt>
                <c:pt idx="657">
                  <c:v>-14.37</c:v>
                </c:pt>
                <c:pt idx="658">
                  <c:v>249.3</c:v>
                </c:pt>
                <c:pt idx="659">
                  <c:v>34.96</c:v>
                </c:pt>
                <c:pt idx="660">
                  <c:v>-9.7200000000000006</c:v>
                </c:pt>
                <c:pt idx="661">
                  <c:v>-20.149999999999999</c:v>
                </c:pt>
                <c:pt idx="662">
                  <c:v>9.8800000000000008</c:v>
                </c:pt>
                <c:pt idx="663">
                  <c:v>66</c:v>
                </c:pt>
                <c:pt idx="664">
                  <c:v>-10.94</c:v>
                </c:pt>
                <c:pt idx="665">
                  <c:v>20.350000000000001</c:v>
                </c:pt>
                <c:pt idx="666">
                  <c:v>37.979999999999997</c:v>
                </c:pt>
                <c:pt idx="667">
                  <c:v>-32.229999999999997</c:v>
                </c:pt>
                <c:pt idx="668">
                  <c:v>-6.31</c:v>
                </c:pt>
                <c:pt idx="669">
                  <c:v>7.23</c:v>
                </c:pt>
                <c:pt idx="670">
                  <c:v>1.5</c:v>
                </c:pt>
                <c:pt idx="671">
                  <c:v>35.57</c:v>
                </c:pt>
                <c:pt idx="672">
                  <c:v>-44.03</c:v>
                </c:pt>
                <c:pt idx="673">
                  <c:v>53.03</c:v>
                </c:pt>
                <c:pt idx="674">
                  <c:v>32.299999999999997</c:v>
                </c:pt>
                <c:pt idx="675">
                  <c:v>80.23</c:v>
                </c:pt>
                <c:pt idx="676">
                  <c:v>356.15</c:v>
                </c:pt>
                <c:pt idx="677">
                  <c:v>39.08</c:v>
                </c:pt>
                <c:pt idx="678">
                  <c:v>35.659999999999997</c:v>
                </c:pt>
                <c:pt idx="679">
                  <c:v>40.53</c:v>
                </c:pt>
                <c:pt idx="680">
                  <c:v>11.92</c:v>
                </c:pt>
                <c:pt idx="681">
                  <c:v>-31.47</c:v>
                </c:pt>
                <c:pt idx="682">
                  <c:v>51.79</c:v>
                </c:pt>
                <c:pt idx="683">
                  <c:v>-51.43</c:v>
                </c:pt>
                <c:pt idx="684">
                  <c:v>36.47</c:v>
                </c:pt>
                <c:pt idx="685">
                  <c:v>63.68</c:v>
                </c:pt>
                <c:pt idx="686">
                  <c:v>46.86</c:v>
                </c:pt>
                <c:pt idx="687">
                  <c:v>66.150000000000006</c:v>
                </c:pt>
                <c:pt idx="688">
                  <c:v>25.34</c:v>
                </c:pt>
                <c:pt idx="689">
                  <c:v>-58.89</c:v>
                </c:pt>
                <c:pt idx="690">
                  <c:v>139.87</c:v>
                </c:pt>
                <c:pt idx="691">
                  <c:v>-12.22</c:v>
                </c:pt>
                <c:pt idx="692">
                  <c:v>14.3</c:v>
                </c:pt>
                <c:pt idx="693">
                  <c:v>20.11</c:v>
                </c:pt>
                <c:pt idx="694">
                  <c:v>-42.92</c:v>
                </c:pt>
                <c:pt idx="695">
                  <c:v>52.67</c:v>
                </c:pt>
                <c:pt idx="696">
                  <c:v>123.6</c:v>
                </c:pt>
                <c:pt idx="697">
                  <c:v>42.86</c:v>
                </c:pt>
                <c:pt idx="698">
                  <c:v>-43.96</c:v>
                </c:pt>
                <c:pt idx="699">
                  <c:v>7.63</c:v>
                </c:pt>
                <c:pt idx="700">
                  <c:v>-174.27</c:v>
                </c:pt>
                <c:pt idx="701">
                  <c:v>136.29</c:v>
                </c:pt>
                <c:pt idx="702">
                  <c:v>40.01</c:v>
                </c:pt>
                <c:pt idx="703">
                  <c:v>634.05999999999995</c:v>
                </c:pt>
                <c:pt idx="704">
                  <c:v>73.05</c:v>
                </c:pt>
                <c:pt idx="705">
                  <c:v>-87.1</c:v>
                </c:pt>
                <c:pt idx="706">
                  <c:v>-46.81</c:v>
                </c:pt>
                <c:pt idx="707">
                  <c:v>34.799999999999997</c:v>
                </c:pt>
                <c:pt idx="708">
                  <c:v>-172.34</c:v>
                </c:pt>
                <c:pt idx="709">
                  <c:v>52.67</c:v>
                </c:pt>
                <c:pt idx="710">
                  <c:v>73.959999999999994</c:v>
                </c:pt>
                <c:pt idx="711">
                  <c:v>-21.93</c:v>
                </c:pt>
                <c:pt idx="712">
                  <c:v>8.83</c:v>
                </c:pt>
                <c:pt idx="713">
                  <c:v>-11.21</c:v>
                </c:pt>
                <c:pt idx="714">
                  <c:v>17.75</c:v>
                </c:pt>
                <c:pt idx="715">
                  <c:v>1.1200000000000001</c:v>
                </c:pt>
                <c:pt idx="716">
                  <c:v>159.86000000000001</c:v>
                </c:pt>
                <c:pt idx="717">
                  <c:v>-54.5</c:v>
                </c:pt>
                <c:pt idx="718">
                  <c:v>158.5</c:v>
                </c:pt>
                <c:pt idx="719">
                  <c:v>-153.57</c:v>
                </c:pt>
                <c:pt idx="720">
                  <c:v>65.22</c:v>
                </c:pt>
                <c:pt idx="721">
                  <c:v>318.32</c:v>
                </c:pt>
                <c:pt idx="722">
                  <c:v>341.1</c:v>
                </c:pt>
                <c:pt idx="723">
                  <c:v>16.53</c:v>
                </c:pt>
                <c:pt idx="724">
                  <c:v>55.08</c:v>
                </c:pt>
                <c:pt idx="725">
                  <c:v>27.92</c:v>
                </c:pt>
                <c:pt idx="726">
                  <c:v>37.090000000000003</c:v>
                </c:pt>
                <c:pt idx="727">
                  <c:v>13.26</c:v>
                </c:pt>
                <c:pt idx="728">
                  <c:v>83.95</c:v>
                </c:pt>
                <c:pt idx="729">
                  <c:v>8.08</c:v>
                </c:pt>
                <c:pt idx="730">
                  <c:v>39.28</c:v>
                </c:pt>
                <c:pt idx="731">
                  <c:v>83.53</c:v>
                </c:pt>
                <c:pt idx="732">
                  <c:v>-97.41</c:v>
                </c:pt>
                <c:pt idx="733">
                  <c:v>-24.32</c:v>
                </c:pt>
                <c:pt idx="734">
                  <c:v>-799.04</c:v>
                </c:pt>
                <c:pt idx="735">
                  <c:v>72.260000000000005</c:v>
                </c:pt>
                <c:pt idx="736">
                  <c:v>39.1</c:v>
                </c:pt>
                <c:pt idx="737">
                  <c:v>-0.14000000000000001</c:v>
                </c:pt>
                <c:pt idx="738">
                  <c:v>-13.33</c:v>
                </c:pt>
                <c:pt idx="739">
                  <c:v>23.75</c:v>
                </c:pt>
                <c:pt idx="740">
                  <c:v>198.05</c:v>
                </c:pt>
                <c:pt idx="741">
                  <c:v>210.31</c:v>
                </c:pt>
                <c:pt idx="742">
                  <c:v>65.13</c:v>
                </c:pt>
                <c:pt idx="743">
                  <c:v>-10.67</c:v>
                </c:pt>
                <c:pt idx="744">
                  <c:v>-30.78</c:v>
                </c:pt>
                <c:pt idx="745">
                  <c:v>87.92</c:v>
                </c:pt>
                <c:pt idx="746">
                  <c:v>94.88</c:v>
                </c:pt>
                <c:pt idx="747">
                  <c:v>13.46</c:v>
                </c:pt>
                <c:pt idx="748">
                  <c:v>-104.87</c:v>
                </c:pt>
                <c:pt idx="749">
                  <c:v>43.01</c:v>
                </c:pt>
                <c:pt idx="750">
                  <c:v>41.31</c:v>
                </c:pt>
                <c:pt idx="751">
                  <c:v>-7.28</c:v>
                </c:pt>
                <c:pt idx="752">
                  <c:v>47.3</c:v>
                </c:pt>
                <c:pt idx="753">
                  <c:v>-32.44</c:v>
                </c:pt>
                <c:pt idx="754">
                  <c:v>78.42</c:v>
                </c:pt>
                <c:pt idx="755">
                  <c:v>-32.33</c:v>
                </c:pt>
                <c:pt idx="756">
                  <c:v>33.81</c:v>
                </c:pt>
                <c:pt idx="757">
                  <c:v>51.45</c:v>
                </c:pt>
                <c:pt idx="758">
                  <c:v>66.08</c:v>
                </c:pt>
                <c:pt idx="759">
                  <c:v>-3.76</c:v>
                </c:pt>
                <c:pt idx="760">
                  <c:v>11.99</c:v>
                </c:pt>
                <c:pt idx="761">
                  <c:v>61.37</c:v>
                </c:pt>
                <c:pt idx="762">
                  <c:v>13.62</c:v>
                </c:pt>
                <c:pt idx="763">
                  <c:v>129.32</c:v>
                </c:pt>
                <c:pt idx="764">
                  <c:v>-86.93</c:v>
                </c:pt>
                <c:pt idx="765">
                  <c:v>-22.02</c:v>
                </c:pt>
                <c:pt idx="766">
                  <c:v>37.94</c:v>
                </c:pt>
                <c:pt idx="767">
                  <c:v>38.28</c:v>
                </c:pt>
                <c:pt idx="768">
                  <c:v>7.99</c:v>
                </c:pt>
                <c:pt idx="769">
                  <c:v>0.65</c:v>
                </c:pt>
                <c:pt idx="770">
                  <c:v>647.39</c:v>
                </c:pt>
                <c:pt idx="771">
                  <c:v>-130.31</c:v>
                </c:pt>
                <c:pt idx="772">
                  <c:v>93.61</c:v>
                </c:pt>
                <c:pt idx="773">
                  <c:v>-16.260000000000002</c:v>
                </c:pt>
                <c:pt idx="774">
                  <c:v>26.82</c:v>
                </c:pt>
                <c:pt idx="775">
                  <c:v>-1.63</c:v>
                </c:pt>
                <c:pt idx="776">
                  <c:v>-1.0900000000000001</c:v>
                </c:pt>
                <c:pt idx="777">
                  <c:v>5.81</c:v>
                </c:pt>
                <c:pt idx="778">
                  <c:v>50.19</c:v>
                </c:pt>
                <c:pt idx="779">
                  <c:v>-38.619999999999997</c:v>
                </c:pt>
                <c:pt idx="780">
                  <c:v>-55.13</c:v>
                </c:pt>
                <c:pt idx="781">
                  <c:v>11.61</c:v>
                </c:pt>
                <c:pt idx="782">
                  <c:v>47.75</c:v>
                </c:pt>
                <c:pt idx="783">
                  <c:v>12.68</c:v>
                </c:pt>
                <c:pt idx="784">
                  <c:v>14.72</c:v>
                </c:pt>
                <c:pt idx="785">
                  <c:v>80.66</c:v>
                </c:pt>
                <c:pt idx="786">
                  <c:v>127.61</c:v>
                </c:pt>
                <c:pt idx="787">
                  <c:v>34.549999999999997</c:v>
                </c:pt>
                <c:pt idx="788">
                  <c:v>-71.38</c:v>
                </c:pt>
                <c:pt idx="789">
                  <c:v>23.96</c:v>
                </c:pt>
                <c:pt idx="790">
                  <c:v>39.64</c:v>
                </c:pt>
                <c:pt idx="791">
                  <c:v>3.64</c:v>
                </c:pt>
                <c:pt idx="792">
                  <c:v>-11.09</c:v>
                </c:pt>
                <c:pt idx="793">
                  <c:v>10.57</c:v>
                </c:pt>
                <c:pt idx="794">
                  <c:v>32.97</c:v>
                </c:pt>
                <c:pt idx="795">
                  <c:v>38.15</c:v>
                </c:pt>
                <c:pt idx="796">
                  <c:v>90.55</c:v>
                </c:pt>
                <c:pt idx="797">
                  <c:v>115.53</c:v>
                </c:pt>
                <c:pt idx="798">
                  <c:v>-325.87</c:v>
                </c:pt>
                <c:pt idx="799">
                  <c:v>-45.92</c:v>
                </c:pt>
                <c:pt idx="800">
                  <c:v>-179.75</c:v>
                </c:pt>
                <c:pt idx="801">
                  <c:v>24.16</c:v>
                </c:pt>
                <c:pt idx="802">
                  <c:v>82.24</c:v>
                </c:pt>
                <c:pt idx="803">
                  <c:v>33.31</c:v>
                </c:pt>
                <c:pt idx="804">
                  <c:v>101.17</c:v>
                </c:pt>
                <c:pt idx="805">
                  <c:v>-17.41</c:v>
                </c:pt>
                <c:pt idx="806">
                  <c:v>103.6</c:v>
                </c:pt>
                <c:pt idx="807">
                  <c:v>26.18</c:v>
                </c:pt>
                <c:pt idx="808">
                  <c:v>84.78</c:v>
                </c:pt>
                <c:pt idx="809">
                  <c:v>-77.23</c:v>
                </c:pt>
                <c:pt idx="810">
                  <c:v>-54.88</c:v>
                </c:pt>
                <c:pt idx="811">
                  <c:v>70.5</c:v>
                </c:pt>
                <c:pt idx="812">
                  <c:v>32.340000000000003</c:v>
                </c:pt>
                <c:pt idx="813">
                  <c:v>-17.43</c:v>
                </c:pt>
                <c:pt idx="814">
                  <c:v>82.45</c:v>
                </c:pt>
                <c:pt idx="815">
                  <c:v>83.19</c:v>
                </c:pt>
                <c:pt idx="816">
                  <c:v>-15.23</c:v>
                </c:pt>
                <c:pt idx="817">
                  <c:v>71.44</c:v>
                </c:pt>
                <c:pt idx="818">
                  <c:v>-4.75</c:v>
                </c:pt>
                <c:pt idx="819">
                  <c:v>-19.010000000000002</c:v>
                </c:pt>
                <c:pt idx="820">
                  <c:v>-268.17</c:v>
                </c:pt>
                <c:pt idx="821">
                  <c:v>34.270000000000003</c:v>
                </c:pt>
                <c:pt idx="822">
                  <c:v>78.989999999999995</c:v>
                </c:pt>
                <c:pt idx="823">
                  <c:v>18.920000000000002</c:v>
                </c:pt>
                <c:pt idx="824">
                  <c:v>234.38</c:v>
                </c:pt>
                <c:pt idx="825">
                  <c:v>-8.61</c:v>
                </c:pt>
                <c:pt idx="826">
                  <c:v>-21.87</c:v>
                </c:pt>
                <c:pt idx="827">
                  <c:v>9.41</c:v>
                </c:pt>
                <c:pt idx="828">
                  <c:v>18.52</c:v>
                </c:pt>
                <c:pt idx="829">
                  <c:v>12.24</c:v>
                </c:pt>
                <c:pt idx="830">
                  <c:v>56.32</c:v>
                </c:pt>
                <c:pt idx="831">
                  <c:v>6.75</c:v>
                </c:pt>
                <c:pt idx="832">
                  <c:v>73.11</c:v>
                </c:pt>
                <c:pt idx="833">
                  <c:v>84.39</c:v>
                </c:pt>
                <c:pt idx="834">
                  <c:v>-28.06</c:v>
                </c:pt>
                <c:pt idx="835">
                  <c:v>12.76</c:v>
                </c:pt>
                <c:pt idx="836">
                  <c:v>-70.77</c:v>
                </c:pt>
                <c:pt idx="837">
                  <c:v>-28.36</c:v>
                </c:pt>
                <c:pt idx="838">
                  <c:v>-14.56</c:v>
                </c:pt>
                <c:pt idx="839">
                  <c:v>394.97</c:v>
                </c:pt>
                <c:pt idx="840">
                  <c:v>-9.3000000000000007</c:v>
                </c:pt>
                <c:pt idx="841">
                  <c:v>22.01</c:v>
                </c:pt>
                <c:pt idx="842">
                  <c:v>-9.09</c:v>
                </c:pt>
                <c:pt idx="843">
                  <c:v>-12.64</c:v>
                </c:pt>
                <c:pt idx="844">
                  <c:v>118.09</c:v>
                </c:pt>
                <c:pt idx="845">
                  <c:v>3.59</c:v>
                </c:pt>
                <c:pt idx="846">
                  <c:v>-30.61</c:v>
                </c:pt>
                <c:pt idx="847">
                  <c:v>-5.77</c:v>
                </c:pt>
                <c:pt idx="848">
                  <c:v>-14.58</c:v>
                </c:pt>
                <c:pt idx="849">
                  <c:v>-87.63</c:v>
                </c:pt>
                <c:pt idx="850">
                  <c:v>168.34</c:v>
                </c:pt>
                <c:pt idx="851">
                  <c:v>5.09</c:v>
                </c:pt>
                <c:pt idx="852">
                  <c:v>112.33</c:v>
                </c:pt>
                <c:pt idx="853">
                  <c:v>17.03</c:v>
                </c:pt>
                <c:pt idx="854">
                  <c:v>94.19</c:v>
                </c:pt>
                <c:pt idx="855">
                  <c:v>6.85</c:v>
                </c:pt>
                <c:pt idx="856">
                  <c:v>77.16</c:v>
                </c:pt>
                <c:pt idx="857">
                  <c:v>435.35</c:v>
                </c:pt>
                <c:pt idx="858">
                  <c:v>67.94</c:v>
                </c:pt>
                <c:pt idx="859">
                  <c:v>47.97</c:v>
                </c:pt>
                <c:pt idx="860">
                  <c:v>2.56</c:v>
                </c:pt>
                <c:pt idx="861">
                  <c:v>84.89</c:v>
                </c:pt>
                <c:pt idx="862">
                  <c:v>42.02</c:v>
                </c:pt>
                <c:pt idx="863">
                  <c:v>33.200000000000003</c:v>
                </c:pt>
                <c:pt idx="864">
                  <c:v>5.17</c:v>
                </c:pt>
                <c:pt idx="865">
                  <c:v>-139.08000000000001</c:v>
                </c:pt>
                <c:pt idx="866">
                  <c:v>78.19</c:v>
                </c:pt>
                <c:pt idx="867">
                  <c:v>12.63</c:v>
                </c:pt>
                <c:pt idx="868">
                  <c:v>-21.29</c:v>
                </c:pt>
                <c:pt idx="869">
                  <c:v>-475.57</c:v>
                </c:pt>
                <c:pt idx="870">
                  <c:v>38.78</c:v>
                </c:pt>
                <c:pt idx="871">
                  <c:v>-182.94</c:v>
                </c:pt>
                <c:pt idx="872">
                  <c:v>-4.8899999999999997</c:v>
                </c:pt>
                <c:pt idx="873">
                  <c:v>70.13</c:v>
                </c:pt>
                <c:pt idx="874">
                  <c:v>12.23</c:v>
                </c:pt>
                <c:pt idx="875">
                  <c:v>68.77</c:v>
                </c:pt>
                <c:pt idx="876">
                  <c:v>10.35</c:v>
                </c:pt>
                <c:pt idx="877">
                  <c:v>-20.66</c:v>
                </c:pt>
                <c:pt idx="878">
                  <c:v>-15.84</c:v>
                </c:pt>
                <c:pt idx="879">
                  <c:v>-61.41</c:v>
                </c:pt>
                <c:pt idx="880">
                  <c:v>108.5</c:v>
                </c:pt>
                <c:pt idx="881">
                  <c:v>-0.56000000000000005</c:v>
                </c:pt>
                <c:pt idx="882">
                  <c:v>-7.4</c:v>
                </c:pt>
                <c:pt idx="883">
                  <c:v>141.59</c:v>
                </c:pt>
                <c:pt idx="884">
                  <c:v>41.48</c:v>
                </c:pt>
                <c:pt idx="885">
                  <c:v>-11.8</c:v>
                </c:pt>
                <c:pt idx="886">
                  <c:v>-93.52</c:v>
                </c:pt>
                <c:pt idx="887">
                  <c:v>105.6</c:v>
                </c:pt>
                <c:pt idx="888">
                  <c:v>70.03</c:v>
                </c:pt>
                <c:pt idx="889">
                  <c:v>-20.6</c:v>
                </c:pt>
                <c:pt idx="890">
                  <c:v>48.41</c:v>
                </c:pt>
                <c:pt idx="891">
                  <c:v>16.37</c:v>
                </c:pt>
                <c:pt idx="892">
                  <c:v>-24.67</c:v>
                </c:pt>
                <c:pt idx="893">
                  <c:v>126.05</c:v>
                </c:pt>
                <c:pt idx="894">
                  <c:v>72.62</c:v>
                </c:pt>
                <c:pt idx="895">
                  <c:v>108.33</c:v>
                </c:pt>
                <c:pt idx="896">
                  <c:v>139.84</c:v>
                </c:pt>
                <c:pt idx="897">
                  <c:v>3.9</c:v>
                </c:pt>
                <c:pt idx="898">
                  <c:v>-63.33</c:v>
                </c:pt>
                <c:pt idx="899">
                  <c:v>-165.3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1DD-4D64-AE00-F86251A71D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8281760"/>
        <c:axId val="687474504"/>
      </c:scatterChart>
      <c:valAx>
        <c:axId val="688281760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dirty="0"/>
                  <a:t>Qin[</a:t>
                </a:r>
                <a:r>
                  <a:rPr lang="en-GB" cap="none" dirty="0" err="1"/>
                  <a:t>Ke</a:t>
                </a:r>
                <a:r>
                  <a:rPr lang="en-GB" cap="none" dirty="0"/>
                  <a:t>-]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87474504"/>
        <c:crossesAt val="-1000"/>
        <c:crossBetween val="midCat"/>
        <c:majorUnit val="1"/>
      </c:valAx>
      <c:valAx>
        <c:axId val="687474504"/>
        <c:scaling>
          <c:orientation val="minMax"/>
          <c:min val="-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dirty="0" err="1"/>
                  <a:t>toa</a:t>
                </a:r>
                <a:r>
                  <a:rPr lang="en-GB" cap="none" dirty="0"/>
                  <a:t>[</a:t>
                </a:r>
                <a:r>
                  <a:rPr lang="en-GB" cap="none" dirty="0" err="1"/>
                  <a:t>ps</a:t>
                </a:r>
                <a:r>
                  <a:rPr lang="en-GB" cap="none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88281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875269329231379"/>
          <c:y val="0.43761085756969975"/>
          <c:w val="0.14469122930746289"/>
          <c:h val="0.1177977276362459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19781202675114"/>
          <c:y val="3.8127185576221037E-2"/>
          <c:w val="0.75658653652369579"/>
          <c:h val="0.85019058907378553"/>
        </c:manualLayout>
      </c:layout>
      <c:scatterChart>
        <c:scatterStyle val="smoothMarker"/>
        <c:varyColors val="0"/>
        <c:ser>
          <c:idx val="0"/>
          <c:order val="0"/>
          <c:tx>
            <c:v>Charge in Master</c:v>
          </c:tx>
          <c:spPr>
            <a:ln w="19050" cap="rnd">
              <a:solidFill>
                <a:schemeClr val="accent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xVal>
            <c:numRef>
              <c:f>Sheet1!$A$2:$A$102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</c:numCache>
            </c:numRef>
          </c:xVal>
          <c:yVal>
            <c:numRef>
              <c:f>Sheet1!$B$2:$B$102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11</c:v>
                </c:pt>
                <c:pt idx="12">
                  <c:v>17</c:v>
                </c:pt>
                <c:pt idx="13">
                  <c:v>25</c:v>
                </c:pt>
                <c:pt idx="14">
                  <c:v>29</c:v>
                </c:pt>
                <c:pt idx="15">
                  <c:v>33</c:v>
                </c:pt>
                <c:pt idx="16">
                  <c:v>21</c:v>
                </c:pt>
                <c:pt idx="17">
                  <c:v>14</c:v>
                </c:pt>
                <c:pt idx="18">
                  <c:v>24</c:v>
                </c:pt>
                <c:pt idx="19">
                  <c:v>17</c:v>
                </c:pt>
                <c:pt idx="20">
                  <c:v>25</c:v>
                </c:pt>
                <c:pt idx="21">
                  <c:v>15</c:v>
                </c:pt>
                <c:pt idx="22">
                  <c:v>20</c:v>
                </c:pt>
                <c:pt idx="23">
                  <c:v>19</c:v>
                </c:pt>
                <c:pt idx="24">
                  <c:v>16</c:v>
                </c:pt>
                <c:pt idx="25">
                  <c:v>19</c:v>
                </c:pt>
                <c:pt idx="26">
                  <c:v>29</c:v>
                </c:pt>
                <c:pt idx="27">
                  <c:v>24</c:v>
                </c:pt>
                <c:pt idx="28">
                  <c:v>17</c:v>
                </c:pt>
                <c:pt idx="29">
                  <c:v>28</c:v>
                </c:pt>
                <c:pt idx="30">
                  <c:v>25</c:v>
                </c:pt>
                <c:pt idx="31">
                  <c:v>19</c:v>
                </c:pt>
                <c:pt idx="32">
                  <c:v>16</c:v>
                </c:pt>
                <c:pt idx="33">
                  <c:v>12</c:v>
                </c:pt>
                <c:pt idx="34">
                  <c:v>18</c:v>
                </c:pt>
                <c:pt idx="35">
                  <c:v>25</c:v>
                </c:pt>
                <c:pt idx="36">
                  <c:v>18</c:v>
                </c:pt>
                <c:pt idx="37">
                  <c:v>18</c:v>
                </c:pt>
                <c:pt idx="38">
                  <c:v>18</c:v>
                </c:pt>
                <c:pt idx="39">
                  <c:v>21</c:v>
                </c:pt>
                <c:pt idx="40">
                  <c:v>11</c:v>
                </c:pt>
                <c:pt idx="41">
                  <c:v>11</c:v>
                </c:pt>
                <c:pt idx="42">
                  <c:v>10</c:v>
                </c:pt>
                <c:pt idx="43">
                  <c:v>14</c:v>
                </c:pt>
                <c:pt idx="44">
                  <c:v>11</c:v>
                </c:pt>
                <c:pt idx="45">
                  <c:v>12</c:v>
                </c:pt>
                <c:pt idx="46">
                  <c:v>10</c:v>
                </c:pt>
                <c:pt idx="47">
                  <c:v>15</c:v>
                </c:pt>
                <c:pt idx="48">
                  <c:v>7</c:v>
                </c:pt>
                <c:pt idx="49">
                  <c:v>5</c:v>
                </c:pt>
                <c:pt idx="50">
                  <c:v>8</c:v>
                </c:pt>
                <c:pt idx="51">
                  <c:v>6</c:v>
                </c:pt>
                <c:pt idx="52">
                  <c:v>9</c:v>
                </c:pt>
                <c:pt idx="53">
                  <c:v>4</c:v>
                </c:pt>
                <c:pt idx="54">
                  <c:v>7</c:v>
                </c:pt>
                <c:pt idx="55">
                  <c:v>6</c:v>
                </c:pt>
                <c:pt idx="56">
                  <c:v>8</c:v>
                </c:pt>
                <c:pt idx="57">
                  <c:v>8</c:v>
                </c:pt>
                <c:pt idx="58">
                  <c:v>6</c:v>
                </c:pt>
                <c:pt idx="59">
                  <c:v>5</c:v>
                </c:pt>
                <c:pt idx="60">
                  <c:v>5</c:v>
                </c:pt>
                <c:pt idx="61">
                  <c:v>6</c:v>
                </c:pt>
                <c:pt idx="62">
                  <c:v>3</c:v>
                </c:pt>
                <c:pt idx="63">
                  <c:v>7</c:v>
                </c:pt>
                <c:pt idx="64">
                  <c:v>5</c:v>
                </c:pt>
                <c:pt idx="65">
                  <c:v>2</c:v>
                </c:pt>
                <c:pt idx="66">
                  <c:v>6</c:v>
                </c:pt>
                <c:pt idx="67">
                  <c:v>10</c:v>
                </c:pt>
                <c:pt idx="68">
                  <c:v>5</c:v>
                </c:pt>
                <c:pt idx="69">
                  <c:v>4</c:v>
                </c:pt>
                <c:pt idx="70">
                  <c:v>6</c:v>
                </c:pt>
                <c:pt idx="71">
                  <c:v>3</c:v>
                </c:pt>
                <c:pt idx="72">
                  <c:v>4</c:v>
                </c:pt>
                <c:pt idx="73">
                  <c:v>4</c:v>
                </c:pt>
                <c:pt idx="74">
                  <c:v>6</c:v>
                </c:pt>
                <c:pt idx="75">
                  <c:v>2</c:v>
                </c:pt>
                <c:pt idx="76">
                  <c:v>3</c:v>
                </c:pt>
                <c:pt idx="77">
                  <c:v>3</c:v>
                </c:pt>
                <c:pt idx="78">
                  <c:v>1</c:v>
                </c:pt>
                <c:pt idx="79">
                  <c:v>2</c:v>
                </c:pt>
                <c:pt idx="80">
                  <c:v>2</c:v>
                </c:pt>
                <c:pt idx="81">
                  <c:v>4</c:v>
                </c:pt>
                <c:pt idx="82">
                  <c:v>4</c:v>
                </c:pt>
                <c:pt idx="83">
                  <c:v>7</c:v>
                </c:pt>
                <c:pt idx="84">
                  <c:v>3</c:v>
                </c:pt>
                <c:pt idx="85">
                  <c:v>3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2</c:v>
                </c:pt>
                <c:pt idx="92">
                  <c:v>3</c:v>
                </c:pt>
                <c:pt idx="93">
                  <c:v>2</c:v>
                </c:pt>
                <c:pt idx="94">
                  <c:v>2</c:v>
                </c:pt>
                <c:pt idx="95">
                  <c:v>1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2</c:v>
                </c:pt>
                <c:pt idx="10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9FA-4D0E-90E6-794C70132864}"/>
            </c:ext>
          </c:extLst>
        </c:ser>
        <c:ser>
          <c:idx val="1"/>
          <c:order val="1"/>
          <c:tx>
            <c:v>Qin</c:v>
          </c:tx>
          <c:spPr>
            <a:ln w="19050" cap="rnd">
              <a:solidFill>
                <a:schemeClr val="accent2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alpha val="60000"/>
                  </a:schemeClr>
                </a:solidFill>
              </a:ln>
              <a:effectLst/>
            </c:spPr>
          </c:marker>
          <c:xVal>
            <c:numRef>
              <c:f>Sheet1!$A$2:$A$102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</c:numCache>
            </c:numRef>
          </c:xVal>
          <c:yVal>
            <c:numRef>
              <c:f>Sheet1!$C$2:$C$102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5</c:v>
                </c:pt>
                <c:pt idx="17">
                  <c:v>2</c:v>
                </c:pt>
                <c:pt idx="18">
                  <c:v>5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6</c:v>
                </c:pt>
                <c:pt idx="23">
                  <c:v>6</c:v>
                </c:pt>
                <c:pt idx="24">
                  <c:v>8</c:v>
                </c:pt>
                <c:pt idx="25">
                  <c:v>7</c:v>
                </c:pt>
                <c:pt idx="26">
                  <c:v>8</c:v>
                </c:pt>
                <c:pt idx="27">
                  <c:v>7</c:v>
                </c:pt>
                <c:pt idx="28">
                  <c:v>12</c:v>
                </c:pt>
                <c:pt idx="29">
                  <c:v>5</c:v>
                </c:pt>
                <c:pt idx="30">
                  <c:v>13</c:v>
                </c:pt>
                <c:pt idx="31">
                  <c:v>8</c:v>
                </c:pt>
                <c:pt idx="32">
                  <c:v>17</c:v>
                </c:pt>
                <c:pt idx="33">
                  <c:v>11</c:v>
                </c:pt>
                <c:pt idx="34">
                  <c:v>13</c:v>
                </c:pt>
                <c:pt idx="35">
                  <c:v>13</c:v>
                </c:pt>
                <c:pt idx="36">
                  <c:v>12</c:v>
                </c:pt>
                <c:pt idx="37">
                  <c:v>17</c:v>
                </c:pt>
                <c:pt idx="38">
                  <c:v>10</c:v>
                </c:pt>
                <c:pt idx="39">
                  <c:v>9</c:v>
                </c:pt>
                <c:pt idx="40">
                  <c:v>12</c:v>
                </c:pt>
                <c:pt idx="41">
                  <c:v>14</c:v>
                </c:pt>
                <c:pt idx="42">
                  <c:v>9</c:v>
                </c:pt>
                <c:pt idx="43">
                  <c:v>14</c:v>
                </c:pt>
                <c:pt idx="44">
                  <c:v>12</c:v>
                </c:pt>
                <c:pt idx="45">
                  <c:v>13</c:v>
                </c:pt>
                <c:pt idx="46">
                  <c:v>14</c:v>
                </c:pt>
                <c:pt idx="47">
                  <c:v>14</c:v>
                </c:pt>
                <c:pt idx="48">
                  <c:v>16</c:v>
                </c:pt>
                <c:pt idx="49">
                  <c:v>12</c:v>
                </c:pt>
                <c:pt idx="50">
                  <c:v>8</c:v>
                </c:pt>
                <c:pt idx="51">
                  <c:v>7</c:v>
                </c:pt>
                <c:pt idx="52">
                  <c:v>10</c:v>
                </c:pt>
                <c:pt idx="53">
                  <c:v>10</c:v>
                </c:pt>
                <c:pt idx="54">
                  <c:v>5</c:v>
                </c:pt>
                <c:pt idx="55">
                  <c:v>11</c:v>
                </c:pt>
                <c:pt idx="56">
                  <c:v>13</c:v>
                </c:pt>
                <c:pt idx="57">
                  <c:v>15</c:v>
                </c:pt>
                <c:pt idx="58">
                  <c:v>16</c:v>
                </c:pt>
                <c:pt idx="59">
                  <c:v>14</c:v>
                </c:pt>
                <c:pt idx="60">
                  <c:v>14</c:v>
                </c:pt>
                <c:pt idx="61">
                  <c:v>16</c:v>
                </c:pt>
                <c:pt idx="62">
                  <c:v>4</c:v>
                </c:pt>
                <c:pt idx="63">
                  <c:v>12</c:v>
                </c:pt>
                <c:pt idx="64">
                  <c:v>13</c:v>
                </c:pt>
                <c:pt idx="65">
                  <c:v>8</c:v>
                </c:pt>
                <c:pt idx="66">
                  <c:v>7</c:v>
                </c:pt>
                <c:pt idx="67">
                  <c:v>19</c:v>
                </c:pt>
                <c:pt idx="68">
                  <c:v>15</c:v>
                </c:pt>
                <c:pt idx="69">
                  <c:v>9</c:v>
                </c:pt>
                <c:pt idx="70">
                  <c:v>14</c:v>
                </c:pt>
                <c:pt idx="71">
                  <c:v>15</c:v>
                </c:pt>
                <c:pt idx="72">
                  <c:v>17</c:v>
                </c:pt>
                <c:pt idx="73">
                  <c:v>9</c:v>
                </c:pt>
                <c:pt idx="74">
                  <c:v>9</c:v>
                </c:pt>
                <c:pt idx="75">
                  <c:v>8</c:v>
                </c:pt>
                <c:pt idx="76">
                  <c:v>9</c:v>
                </c:pt>
                <c:pt idx="77">
                  <c:v>8</c:v>
                </c:pt>
                <c:pt idx="78">
                  <c:v>10</c:v>
                </c:pt>
                <c:pt idx="79">
                  <c:v>12</c:v>
                </c:pt>
                <c:pt idx="80">
                  <c:v>10</c:v>
                </c:pt>
                <c:pt idx="81">
                  <c:v>14</c:v>
                </c:pt>
                <c:pt idx="82">
                  <c:v>9</c:v>
                </c:pt>
                <c:pt idx="83">
                  <c:v>12</c:v>
                </c:pt>
                <c:pt idx="84">
                  <c:v>7</c:v>
                </c:pt>
                <c:pt idx="85">
                  <c:v>12</c:v>
                </c:pt>
                <c:pt idx="86">
                  <c:v>6</c:v>
                </c:pt>
                <c:pt idx="87">
                  <c:v>7</c:v>
                </c:pt>
                <c:pt idx="88">
                  <c:v>8</c:v>
                </c:pt>
                <c:pt idx="89">
                  <c:v>9</c:v>
                </c:pt>
                <c:pt idx="90">
                  <c:v>14</c:v>
                </c:pt>
                <c:pt idx="91">
                  <c:v>11</c:v>
                </c:pt>
                <c:pt idx="92">
                  <c:v>9</c:v>
                </c:pt>
                <c:pt idx="93">
                  <c:v>8</c:v>
                </c:pt>
                <c:pt idx="94">
                  <c:v>14</c:v>
                </c:pt>
                <c:pt idx="95">
                  <c:v>13</c:v>
                </c:pt>
                <c:pt idx="96">
                  <c:v>8</c:v>
                </c:pt>
                <c:pt idx="97">
                  <c:v>16</c:v>
                </c:pt>
                <c:pt idx="98">
                  <c:v>10</c:v>
                </c:pt>
                <c:pt idx="99">
                  <c:v>11</c:v>
                </c:pt>
                <c:pt idx="100">
                  <c:v>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9FA-4D0E-90E6-794C701328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8990344"/>
        <c:axId val="538991000"/>
      </c:scatterChart>
      <c:valAx>
        <c:axId val="538990344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dirty="0"/>
                  <a:t>Qin[</a:t>
                </a:r>
                <a:r>
                  <a:rPr lang="en-GB" cap="none" dirty="0" err="1"/>
                  <a:t>Ke</a:t>
                </a:r>
                <a:r>
                  <a:rPr lang="en-GB" cap="none" dirty="0"/>
                  <a:t>-]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38991000"/>
        <c:crosses val="autoZero"/>
        <c:crossBetween val="midCat"/>
      </c:valAx>
      <c:valAx>
        <c:axId val="53899100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Events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5389903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3065580976059479"/>
          <c:y val="9.9617429616447026E-2"/>
          <c:w val="0.39215284206835704"/>
          <c:h val="9.3508994246049332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15431159290711"/>
          <c:y val="2.5729847285897098E-2"/>
          <c:w val="0.81349487981371038"/>
          <c:h val="0.87326107120150465"/>
        </c:manualLayout>
      </c:layout>
      <c:scatterChart>
        <c:scatterStyle val="lineMarker"/>
        <c:varyColors val="0"/>
        <c:ser>
          <c:idx val="0"/>
          <c:order val="0"/>
          <c:tx>
            <c:v>Raw data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xVal>
            <c:numRef>
              <c:f>file_out_enc100_vcojitter1_clkp!$S$1:$S$900</c:f>
              <c:numCache>
                <c:formatCode>General</c:formatCode>
                <c:ptCount val="900"/>
                <c:pt idx="0">
                  <c:v>1.7131000000000001</c:v>
                </c:pt>
                <c:pt idx="1">
                  <c:v>6.1166</c:v>
                </c:pt>
                <c:pt idx="2">
                  <c:v>1.3399000000000001</c:v>
                </c:pt>
                <c:pt idx="3">
                  <c:v>3.8126000000000002</c:v>
                </c:pt>
                <c:pt idx="4">
                  <c:v>4.5007000000000001</c:v>
                </c:pt>
                <c:pt idx="5">
                  <c:v>2.5924999999999998</c:v>
                </c:pt>
                <c:pt idx="6">
                  <c:v>1.7067000000000001</c:v>
                </c:pt>
                <c:pt idx="7">
                  <c:v>1.3512</c:v>
                </c:pt>
                <c:pt idx="8">
                  <c:v>2.5116999999999998</c:v>
                </c:pt>
                <c:pt idx="9">
                  <c:v>5.1130000000000004</c:v>
                </c:pt>
                <c:pt idx="10">
                  <c:v>3.8923000000000001</c:v>
                </c:pt>
                <c:pt idx="11">
                  <c:v>2.5070999999999999</c:v>
                </c:pt>
                <c:pt idx="12">
                  <c:v>2.5966</c:v>
                </c:pt>
                <c:pt idx="13">
                  <c:v>5.5213999999999999</c:v>
                </c:pt>
                <c:pt idx="14">
                  <c:v>5.1159999999999997</c:v>
                </c:pt>
                <c:pt idx="15">
                  <c:v>1.6351</c:v>
                </c:pt>
                <c:pt idx="16">
                  <c:v>2.5133000000000001</c:v>
                </c:pt>
                <c:pt idx="17">
                  <c:v>2.6671999999999998</c:v>
                </c:pt>
                <c:pt idx="18">
                  <c:v>5.5991</c:v>
                </c:pt>
                <c:pt idx="19">
                  <c:v>1.3651</c:v>
                </c:pt>
                <c:pt idx="20">
                  <c:v>7.3000999999999996</c:v>
                </c:pt>
                <c:pt idx="21">
                  <c:v>8.3490000000000002</c:v>
                </c:pt>
                <c:pt idx="22">
                  <c:v>3.3540000000000001</c:v>
                </c:pt>
                <c:pt idx="23">
                  <c:v>7.8822999999999999</c:v>
                </c:pt>
                <c:pt idx="24">
                  <c:v>3.5274000000000001</c:v>
                </c:pt>
                <c:pt idx="25">
                  <c:v>2.0910000000000002</c:v>
                </c:pt>
                <c:pt idx="26">
                  <c:v>7.3207000000000004</c:v>
                </c:pt>
                <c:pt idx="27">
                  <c:v>3.2042000000000002</c:v>
                </c:pt>
                <c:pt idx="28">
                  <c:v>3.8866999999999998</c:v>
                </c:pt>
                <c:pt idx="29">
                  <c:v>4.1021000000000001</c:v>
                </c:pt>
                <c:pt idx="30">
                  <c:v>4.0540000000000003</c:v>
                </c:pt>
                <c:pt idx="31">
                  <c:v>3.5996999999999999</c:v>
                </c:pt>
                <c:pt idx="32">
                  <c:v>3.6690999999999998</c:v>
                </c:pt>
                <c:pt idx="33">
                  <c:v>1.2987</c:v>
                </c:pt>
                <c:pt idx="34">
                  <c:v>7.8369</c:v>
                </c:pt>
                <c:pt idx="35">
                  <c:v>3.734</c:v>
                </c:pt>
                <c:pt idx="36">
                  <c:v>2.7875000000000001</c:v>
                </c:pt>
                <c:pt idx="37">
                  <c:v>4.6939000000000002</c:v>
                </c:pt>
                <c:pt idx="38">
                  <c:v>1.3149</c:v>
                </c:pt>
                <c:pt idx="39">
                  <c:v>1.6080000000000001</c:v>
                </c:pt>
                <c:pt idx="40">
                  <c:v>4.3529999999999998</c:v>
                </c:pt>
                <c:pt idx="41">
                  <c:v>1.4957</c:v>
                </c:pt>
                <c:pt idx="42">
                  <c:v>3.5223</c:v>
                </c:pt>
                <c:pt idx="43">
                  <c:v>1.252</c:v>
                </c:pt>
                <c:pt idx="44">
                  <c:v>3.9559000000000002</c:v>
                </c:pt>
                <c:pt idx="45">
                  <c:v>6.899</c:v>
                </c:pt>
                <c:pt idx="46">
                  <c:v>2.1135999999999999</c:v>
                </c:pt>
                <c:pt idx="47">
                  <c:v>1.8559000000000001</c:v>
                </c:pt>
                <c:pt idx="48">
                  <c:v>4.5103</c:v>
                </c:pt>
                <c:pt idx="49">
                  <c:v>1.5660000000000001</c:v>
                </c:pt>
                <c:pt idx="50">
                  <c:v>1.3792</c:v>
                </c:pt>
                <c:pt idx="51">
                  <c:v>2.8246000000000002</c:v>
                </c:pt>
                <c:pt idx="52">
                  <c:v>4.1578999999999997</c:v>
                </c:pt>
                <c:pt idx="53">
                  <c:v>9.8870000000000005</c:v>
                </c:pt>
                <c:pt idx="54">
                  <c:v>9.8829999999999991</c:v>
                </c:pt>
                <c:pt idx="55">
                  <c:v>1.1668000000000001</c:v>
                </c:pt>
                <c:pt idx="56">
                  <c:v>2.6516999999999999</c:v>
                </c:pt>
                <c:pt idx="57">
                  <c:v>1.1675</c:v>
                </c:pt>
                <c:pt idx="58">
                  <c:v>5.9480000000000004</c:v>
                </c:pt>
                <c:pt idx="59">
                  <c:v>2.4226000000000001</c:v>
                </c:pt>
                <c:pt idx="60">
                  <c:v>8.1037999999999997</c:v>
                </c:pt>
                <c:pt idx="61">
                  <c:v>4.6890000000000001</c:v>
                </c:pt>
                <c:pt idx="62">
                  <c:v>6.9196</c:v>
                </c:pt>
                <c:pt idx="63">
                  <c:v>1.9095</c:v>
                </c:pt>
                <c:pt idx="64">
                  <c:v>4.1197999999999997</c:v>
                </c:pt>
                <c:pt idx="65">
                  <c:v>1.8374999999999999</c:v>
                </c:pt>
                <c:pt idx="66">
                  <c:v>1.5281</c:v>
                </c:pt>
                <c:pt idx="67">
                  <c:v>2.9327999999999999</c:v>
                </c:pt>
                <c:pt idx="68">
                  <c:v>1.1600999999999999</c:v>
                </c:pt>
                <c:pt idx="69">
                  <c:v>6.9146000000000001</c:v>
                </c:pt>
                <c:pt idx="70">
                  <c:v>2.0209000000000001</c:v>
                </c:pt>
                <c:pt idx="71">
                  <c:v>2.1251000000000002</c:v>
                </c:pt>
                <c:pt idx="72">
                  <c:v>3.0966</c:v>
                </c:pt>
                <c:pt idx="73">
                  <c:v>3.9462999999999999</c:v>
                </c:pt>
                <c:pt idx="74">
                  <c:v>1.6286</c:v>
                </c:pt>
                <c:pt idx="75">
                  <c:v>6.2183999999999999</c:v>
                </c:pt>
                <c:pt idx="76">
                  <c:v>3.9217</c:v>
                </c:pt>
                <c:pt idx="77">
                  <c:v>6.9821999999999997</c:v>
                </c:pt>
                <c:pt idx="78">
                  <c:v>7.2510000000000003</c:v>
                </c:pt>
                <c:pt idx="79">
                  <c:v>2.7290000000000001</c:v>
                </c:pt>
                <c:pt idx="80">
                  <c:v>1.2932999999999999</c:v>
                </c:pt>
                <c:pt idx="81">
                  <c:v>2.9199000000000002</c:v>
                </c:pt>
                <c:pt idx="82">
                  <c:v>1.7311000000000001</c:v>
                </c:pt>
                <c:pt idx="83">
                  <c:v>2.7583000000000002</c:v>
                </c:pt>
                <c:pt idx="84">
                  <c:v>3.8163999999999998</c:v>
                </c:pt>
                <c:pt idx="85">
                  <c:v>1.3706</c:v>
                </c:pt>
                <c:pt idx="86">
                  <c:v>2.1766999999999999</c:v>
                </c:pt>
                <c:pt idx="87">
                  <c:v>2.4802</c:v>
                </c:pt>
                <c:pt idx="88">
                  <c:v>1.9077</c:v>
                </c:pt>
                <c:pt idx="89">
                  <c:v>4.5353000000000003</c:v>
                </c:pt>
                <c:pt idx="90">
                  <c:v>1.4151</c:v>
                </c:pt>
                <c:pt idx="91">
                  <c:v>4.4797000000000002</c:v>
                </c:pt>
                <c:pt idx="92">
                  <c:v>2.0935999999999999</c:v>
                </c:pt>
                <c:pt idx="93">
                  <c:v>1.3391</c:v>
                </c:pt>
                <c:pt idx="94">
                  <c:v>3.3126000000000002</c:v>
                </c:pt>
                <c:pt idx="95">
                  <c:v>2.4382999999999999</c:v>
                </c:pt>
                <c:pt idx="96">
                  <c:v>6.2649999999999997</c:v>
                </c:pt>
                <c:pt idx="97">
                  <c:v>2.5447000000000002</c:v>
                </c:pt>
                <c:pt idx="98">
                  <c:v>1.2846</c:v>
                </c:pt>
                <c:pt idx="99">
                  <c:v>4.6390000000000002</c:v>
                </c:pt>
                <c:pt idx="100">
                  <c:v>1.8566</c:v>
                </c:pt>
                <c:pt idx="101">
                  <c:v>3.4925000000000002</c:v>
                </c:pt>
                <c:pt idx="102">
                  <c:v>1.3484</c:v>
                </c:pt>
                <c:pt idx="103">
                  <c:v>3.9714</c:v>
                </c:pt>
                <c:pt idx="104">
                  <c:v>3.6274999999999999</c:v>
                </c:pt>
                <c:pt idx="105">
                  <c:v>1.7623</c:v>
                </c:pt>
                <c:pt idx="106">
                  <c:v>2.2704</c:v>
                </c:pt>
                <c:pt idx="107">
                  <c:v>4.6976000000000004</c:v>
                </c:pt>
                <c:pt idx="108">
                  <c:v>6.7878999999999996</c:v>
                </c:pt>
                <c:pt idx="109">
                  <c:v>3.7431999999999999</c:v>
                </c:pt>
                <c:pt idx="110">
                  <c:v>3.8847</c:v>
                </c:pt>
                <c:pt idx="111">
                  <c:v>9.4929000000000006</c:v>
                </c:pt>
                <c:pt idx="112">
                  <c:v>1.9585999999999999</c:v>
                </c:pt>
                <c:pt idx="113">
                  <c:v>2.9931000000000001</c:v>
                </c:pt>
                <c:pt idx="114">
                  <c:v>6.5366</c:v>
                </c:pt>
                <c:pt idx="115">
                  <c:v>5.1608999999999998</c:v>
                </c:pt>
                <c:pt idx="116">
                  <c:v>2.6987999999999999</c:v>
                </c:pt>
                <c:pt idx="117">
                  <c:v>6.1711</c:v>
                </c:pt>
                <c:pt idx="118">
                  <c:v>1.0740000000000001</c:v>
                </c:pt>
                <c:pt idx="119">
                  <c:v>4.6215000000000002</c:v>
                </c:pt>
                <c:pt idx="120">
                  <c:v>2.7176</c:v>
                </c:pt>
                <c:pt idx="121">
                  <c:v>2.5531999999999999</c:v>
                </c:pt>
                <c:pt idx="122">
                  <c:v>2.8088000000000002</c:v>
                </c:pt>
                <c:pt idx="123">
                  <c:v>5.6092000000000004</c:v>
                </c:pt>
                <c:pt idx="124">
                  <c:v>3.7919999999999998</c:v>
                </c:pt>
                <c:pt idx="125">
                  <c:v>2.0522999999999998</c:v>
                </c:pt>
                <c:pt idx="126">
                  <c:v>6.024</c:v>
                </c:pt>
                <c:pt idx="127">
                  <c:v>3.7130999999999998</c:v>
                </c:pt>
                <c:pt idx="128">
                  <c:v>1.5159</c:v>
                </c:pt>
                <c:pt idx="129">
                  <c:v>2.3815</c:v>
                </c:pt>
                <c:pt idx="130">
                  <c:v>1.4294</c:v>
                </c:pt>
                <c:pt idx="131">
                  <c:v>1.3836999999999999</c:v>
                </c:pt>
                <c:pt idx="132">
                  <c:v>2.3010000000000002</c:v>
                </c:pt>
                <c:pt idx="133">
                  <c:v>2.5935999999999999</c:v>
                </c:pt>
                <c:pt idx="134">
                  <c:v>5.617</c:v>
                </c:pt>
                <c:pt idx="135">
                  <c:v>3.4070999999999998</c:v>
                </c:pt>
                <c:pt idx="136">
                  <c:v>5.9356</c:v>
                </c:pt>
                <c:pt idx="137">
                  <c:v>1.3714999999999999</c:v>
                </c:pt>
                <c:pt idx="138">
                  <c:v>3.9376000000000002</c:v>
                </c:pt>
                <c:pt idx="139">
                  <c:v>4.9269999999999996</c:v>
                </c:pt>
                <c:pt idx="140">
                  <c:v>4.6792999999999996</c:v>
                </c:pt>
                <c:pt idx="141">
                  <c:v>3.5432000000000001</c:v>
                </c:pt>
                <c:pt idx="142">
                  <c:v>1.4089</c:v>
                </c:pt>
                <c:pt idx="143">
                  <c:v>1.6930000000000001</c:v>
                </c:pt>
                <c:pt idx="144">
                  <c:v>3.1429999999999998</c:v>
                </c:pt>
                <c:pt idx="145">
                  <c:v>1.7298</c:v>
                </c:pt>
                <c:pt idx="146">
                  <c:v>2.2469000000000001</c:v>
                </c:pt>
                <c:pt idx="147">
                  <c:v>2.2965</c:v>
                </c:pt>
                <c:pt idx="148">
                  <c:v>2.1576</c:v>
                </c:pt>
                <c:pt idx="149">
                  <c:v>4.9549000000000003</c:v>
                </c:pt>
                <c:pt idx="150">
                  <c:v>3.9512999999999998</c:v>
                </c:pt>
                <c:pt idx="151">
                  <c:v>4.7145000000000001</c:v>
                </c:pt>
                <c:pt idx="152">
                  <c:v>1.0222</c:v>
                </c:pt>
                <c:pt idx="153">
                  <c:v>7.1849999999999996</c:v>
                </c:pt>
                <c:pt idx="154">
                  <c:v>3.4964</c:v>
                </c:pt>
                <c:pt idx="155">
                  <c:v>7.6605999999999996</c:v>
                </c:pt>
                <c:pt idx="156">
                  <c:v>6.3647</c:v>
                </c:pt>
                <c:pt idx="157">
                  <c:v>2.7446999999999999</c:v>
                </c:pt>
                <c:pt idx="158">
                  <c:v>2.8334999999999999</c:v>
                </c:pt>
                <c:pt idx="159">
                  <c:v>6.3540000000000001</c:v>
                </c:pt>
                <c:pt idx="160">
                  <c:v>2.9352999999999998</c:v>
                </c:pt>
                <c:pt idx="161">
                  <c:v>5.6825999999999999</c:v>
                </c:pt>
                <c:pt idx="162">
                  <c:v>3.7692999999999999</c:v>
                </c:pt>
                <c:pt idx="163">
                  <c:v>6.9911000000000003</c:v>
                </c:pt>
                <c:pt idx="164">
                  <c:v>2.6396999999999999</c:v>
                </c:pt>
                <c:pt idx="165">
                  <c:v>4.3205999999999998</c:v>
                </c:pt>
                <c:pt idx="166">
                  <c:v>1.3019000000000001</c:v>
                </c:pt>
                <c:pt idx="167">
                  <c:v>1.4774</c:v>
                </c:pt>
                <c:pt idx="168">
                  <c:v>2.8323</c:v>
                </c:pt>
                <c:pt idx="169">
                  <c:v>7.6523000000000003</c:v>
                </c:pt>
                <c:pt idx="170">
                  <c:v>4.8452999999999999</c:v>
                </c:pt>
                <c:pt idx="171">
                  <c:v>7.6154000000000002</c:v>
                </c:pt>
                <c:pt idx="172">
                  <c:v>1.137</c:v>
                </c:pt>
                <c:pt idx="173">
                  <c:v>2.8618000000000001</c:v>
                </c:pt>
                <c:pt idx="174">
                  <c:v>4.5762999999999998</c:v>
                </c:pt>
                <c:pt idx="175">
                  <c:v>4.4691000000000001</c:v>
                </c:pt>
                <c:pt idx="176">
                  <c:v>2.5615999999999999</c:v>
                </c:pt>
                <c:pt idx="177">
                  <c:v>1.2778</c:v>
                </c:pt>
                <c:pt idx="178">
                  <c:v>3.4752000000000001</c:v>
                </c:pt>
                <c:pt idx="179">
                  <c:v>6.6536999999999997</c:v>
                </c:pt>
                <c:pt idx="180">
                  <c:v>1.4311</c:v>
                </c:pt>
                <c:pt idx="181">
                  <c:v>2.1694</c:v>
                </c:pt>
                <c:pt idx="182">
                  <c:v>2.5625</c:v>
                </c:pt>
                <c:pt idx="183">
                  <c:v>1.482</c:v>
                </c:pt>
                <c:pt idx="184">
                  <c:v>7.1173000000000002</c:v>
                </c:pt>
                <c:pt idx="185">
                  <c:v>4.4828999999999999</c:v>
                </c:pt>
                <c:pt idx="186">
                  <c:v>6.0495000000000001</c:v>
                </c:pt>
                <c:pt idx="187">
                  <c:v>4.2229999999999999</c:v>
                </c:pt>
                <c:pt idx="188">
                  <c:v>1.5299</c:v>
                </c:pt>
                <c:pt idx="189">
                  <c:v>2.8187000000000002</c:v>
                </c:pt>
                <c:pt idx="190">
                  <c:v>3.0910000000000002</c:v>
                </c:pt>
                <c:pt idx="191">
                  <c:v>1.8304</c:v>
                </c:pt>
                <c:pt idx="192">
                  <c:v>5.4349999999999996</c:v>
                </c:pt>
                <c:pt idx="193">
                  <c:v>2.629</c:v>
                </c:pt>
                <c:pt idx="194">
                  <c:v>1.1527000000000001</c:v>
                </c:pt>
                <c:pt idx="195">
                  <c:v>8.83</c:v>
                </c:pt>
                <c:pt idx="196">
                  <c:v>1.9733000000000001</c:v>
                </c:pt>
                <c:pt idx="197">
                  <c:v>2.1238000000000001</c:v>
                </c:pt>
                <c:pt idx="198">
                  <c:v>2.1383000000000001</c:v>
                </c:pt>
                <c:pt idx="199">
                  <c:v>2.1240999999999999</c:v>
                </c:pt>
                <c:pt idx="200">
                  <c:v>3.6694</c:v>
                </c:pt>
                <c:pt idx="201">
                  <c:v>4.2933000000000003</c:v>
                </c:pt>
                <c:pt idx="202">
                  <c:v>1.7618</c:v>
                </c:pt>
                <c:pt idx="203">
                  <c:v>1.4659</c:v>
                </c:pt>
                <c:pt idx="204">
                  <c:v>9.1473999999999993</c:v>
                </c:pt>
                <c:pt idx="205">
                  <c:v>2.9213</c:v>
                </c:pt>
                <c:pt idx="206">
                  <c:v>3.4266999999999999</c:v>
                </c:pt>
                <c:pt idx="207">
                  <c:v>7.1913999999999998</c:v>
                </c:pt>
                <c:pt idx="208">
                  <c:v>3.4247000000000001</c:v>
                </c:pt>
                <c:pt idx="209">
                  <c:v>7.9240000000000004</c:v>
                </c:pt>
                <c:pt idx="210">
                  <c:v>1.2089000000000001</c:v>
                </c:pt>
                <c:pt idx="211">
                  <c:v>6.4751000000000003</c:v>
                </c:pt>
                <c:pt idx="212">
                  <c:v>1.7873000000000001</c:v>
                </c:pt>
                <c:pt idx="213">
                  <c:v>3.1936</c:v>
                </c:pt>
                <c:pt idx="214">
                  <c:v>3.1008</c:v>
                </c:pt>
                <c:pt idx="215">
                  <c:v>2.5674000000000001</c:v>
                </c:pt>
                <c:pt idx="216">
                  <c:v>4.6372</c:v>
                </c:pt>
                <c:pt idx="217">
                  <c:v>3.1985999999999999</c:v>
                </c:pt>
                <c:pt idx="218">
                  <c:v>3.5245000000000002</c:v>
                </c:pt>
                <c:pt idx="219">
                  <c:v>2.9964</c:v>
                </c:pt>
                <c:pt idx="220">
                  <c:v>3.4024999999999999</c:v>
                </c:pt>
                <c:pt idx="221">
                  <c:v>5.4798999999999998</c:v>
                </c:pt>
                <c:pt idx="222">
                  <c:v>4.9134000000000002</c:v>
                </c:pt>
                <c:pt idx="223">
                  <c:v>7.5542999999999996</c:v>
                </c:pt>
                <c:pt idx="224">
                  <c:v>3.8092999999999999</c:v>
                </c:pt>
                <c:pt idx="225">
                  <c:v>2.1183999999999998</c:v>
                </c:pt>
                <c:pt idx="226">
                  <c:v>8.2138000000000009</c:v>
                </c:pt>
                <c:pt idx="227">
                  <c:v>5.3178999999999998</c:v>
                </c:pt>
                <c:pt idx="228">
                  <c:v>5.6829999999999998</c:v>
                </c:pt>
                <c:pt idx="229">
                  <c:v>3.6063999999999998</c:v>
                </c:pt>
                <c:pt idx="230">
                  <c:v>3.3105000000000002</c:v>
                </c:pt>
                <c:pt idx="231">
                  <c:v>1.8017000000000001</c:v>
                </c:pt>
                <c:pt idx="232">
                  <c:v>6.2401</c:v>
                </c:pt>
                <c:pt idx="233">
                  <c:v>9.0409000000000006</c:v>
                </c:pt>
                <c:pt idx="234">
                  <c:v>3.331</c:v>
                </c:pt>
                <c:pt idx="235">
                  <c:v>3.0182000000000002</c:v>
                </c:pt>
                <c:pt idx="236">
                  <c:v>8.4179999999999993</c:v>
                </c:pt>
                <c:pt idx="237">
                  <c:v>2.9956</c:v>
                </c:pt>
                <c:pt idx="238">
                  <c:v>4.5678000000000001</c:v>
                </c:pt>
                <c:pt idx="239">
                  <c:v>1.2194</c:v>
                </c:pt>
                <c:pt idx="240">
                  <c:v>4.5807000000000002</c:v>
                </c:pt>
                <c:pt idx="241">
                  <c:v>1.8963000000000001</c:v>
                </c:pt>
                <c:pt idx="242">
                  <c:v>8.3466000000000005</c:v>
                </c:pt>
                <c:pt idx="243">
                  <c:v>2.9613999999999998</c:v>
                </c:pt>
                <c:pt idx="244">
                  <c:v>5.6029999999999998</c:v>
                </c:pt>
                <c:pt idx="245">
                  <c:v>1.6839999999999999</c:v>
                </c:pt>
                <c:pt idx="246">
                  <c:v>5.1138000000000003</c:v>
                </c:pt>
                <c:pt idx="247">
                  <c:v>3.2791000000000001</c:v>
                </c:pt>
                <c:pt idx="248">
                  <c:v>3.7511999999999999</c:v>
                </c:pt>
                <c:pt idx="249">
                  <c:v>4.2889999999999997</c:v>
                </c:pt>
                <c:pt idx="250">
                  <c:v>2.8647</c:v>
                </c:pt>
                <c:pt idx="251">
                  <c:v>3.7433000000000001</c:v>
                </c:pt>
                <c:pt idx="252">
                  <c:v>1.4027000000000001</c:v>
                </c:pt>
                <c:pt idx="253">
                  <c:v>8.1720000000000006</c:v>
                </c:pt>
                <c:pt idx="254">
                  <c:v>1.2231000000000001</c:v>
                </c:pt>
                <c:pt idx="255">
                  <c:v>1.337</c:v>
                </c:pt>
                <c:pt idx="256">
                  <c:v>2.3355999999999999</c:v>
                </c:pt>
                <c:pt idx="257">
                  <c:v>4.4568000000000003</c:v>
                </c:pt>
                <c:pt idx="258">
                  <c:v>2.8149000000000002</c:v>
                </c:pt>
                <c:pt idx="259">
                  <c:v>9.5124999999999993</c:v>
                </c:pt>
                <c:pt idx="260">
                  <c:v>2.7204000000000002</c:v>
                </c:pt>
                <c:pt idx="261">
                  <c:v>1.466</c:v>
                </c:pt>
                <c:pt idx="262">
                  <c:v>1.6701999999999999</c:v>
                </c:pt>
                <c:pt idx="263">
                  <c:v>2.2143000000000002</c:v>
                </c:pt>
                <c:pt idx="264">
                  <c:v>2.1368</c:v>
                </c:pt>
                <c:pt idx="265">
                  <c:v>5.9686000000000003</c:v>
                </c:pt>
                <c:pt idx="266">
                  <c:v>5.8482000000000003</c:v>
                </c:pt>
                <c:pt idx="267">
                  <c:v>3.7073999999999998</c:v>
                </c:pt>
                <c:pt idx="268">
                  <c:v>4.4671000000000003</c:v>
                </c:pt>
                <c:pt idx="269">
                  <c:v>5.1539999999999999</c:v>
                </c:pt>
                <c:pt idx="270">
                  <c:v>2.4373999999999998</c:v>
                </c:pt>
                <c:pt idx="271">
                  <c:v>2.3462000000000001</c:v>
                </c:pt>
                <c:pt idx="272">
                  <c:v>1.6054999999999999</c:v>
                </c:pt>
                <c:pt idx="273">
                  <c:v>1.5601</c:v>
                </c:pt>
                <c:pt idx="274">
                  <c:v>8.0106999999999999</c:v>
                </c:pt>
                <c:pt idx="275">
                  <c:v>3.1187</c:v>
                </c:pt>
                <c:pt idx="276">
                  <c:v>6.3743999999999996</c:v>
                </c:pt>
                <c:pt idx="277">
                  <c:v>2.2147000000000001</c:v>
                </c:pt>
                <c:pt idx="278">
                  <c:v>2.6456</c:v>
                </c:pt>
                <c:pt idx="279">
                  <c:v>6.2484999999999999</c:v>
                </c:pt>
                <c:pt idx="280">
                  <c:v>1.5668</c:v>
                </c:pt>
                <c:pt idx="281">
                  <c:v>2.9535</c:v>
                </c:pt>
                <c:pt idx="282">
                  <c:v>5.3773</c:v>
                </c:pt>
                <c:pt idx="283">
                  <c:v>6.2356999999999996</c:v>
                </c:pt>
                <c:pt idx="284">
                  <c:v>1.3291999999999999</c:v>
                </c:pt>
                <c:pt idx="285">
                  <c:v>1.7230000000000001</c:v>
                </c:pt>
                <c:pt idx="286">
                  <c:v>2.5581999999999998</c:v>
                </c:pt>
                <c:pt idx="287">
                  <c:v>2.8348</c:v>
                </c:pt>
                <c:pt idx="288">
                  <c:v>4.3414000000000001</c:v>
                </c:pt>
                <c:pt idx="289">
                  <c:v>8.2416</c:v>
                </c:pt>
                <c:pt idx="290">
                  <c:v>1.486</c:v>
                </c:pt>
                <c:pt idx="291">
                  <c:v>3.3887999999999998</c:v>
                </c:pt>
                <c:pt idx="292">
                  <c:v>6.0175999999999998</c:v>
                </c:pt>
                <c:pt idx="293">
                  <c:v>2.2700999999999998</c:v>
                </c:pt>
                <c:pt idx="294">
                  <c:v>1.2622</c:v>
                </c:pt>
                <c:pt idx="295">
                  <c:v>1.5891999999999999</c:v>
                </c:pt>
                <c:pt idx="296">
                  <c:v>5.7621000000000002</c:v>
                </c:pt>
                <c:pt idx="297">
                  <c:v>3.2214999999999998</c:v>
                </c:pt>
                <c:pt idx="298">
                  <c:v>2.6042999999999998</c:v>
                </c:pt>
                <c:pt idx="299">
                  <c:v>6.2888000000000002</c:v>
                </c:pt>
                <c:pt idx="300">
                  <c:v>3.1991999999999998</c:v>
                </c:pt>
                <c:pt idx="301">
                  <c:v>3.2642000000000002</c:v>
                </c:pt>
                <c:pt idx="302">
                  <c:v>8.8780000000000001</c:v>
                </c:pt>
                <c:pt idx="303">
                  <c:v>3.0049000000000001</c:v>
                </c:pt>
                <c:pt idx="304">
                  <c:v>4.7671999999999999</c:v>
                </c:pt>
                <c:pt idx="305">
                  <c:v>2.3763000000000001</c:v>
                </c:pt>
                <c:pt idx="306">
                  <c:v>1.9459</c:v>
                </c:pt>
                <c:pt idx="307">
                  <c:v>1.9293</c:v>
                </c:pt>
                <c:pt idx="308">
                  <c:v>6.0467000000000004</c:v>
                </c:pt>
                <c:pt idx="309">
                  <c:v>2.5750999999999999</c:v>
                </c:pt>
                <c:pt idx="310">
                  <c:v>2.5590999999999999</c:v>
                </c:pt>
                <c:pt idx="311">
                  <c:v>4.2073999999999998</c:v>
                </c:pt>
                <c:pt idx="312">
                  <c:v>3.0731999999999999</c:v>
                </c:pt>
                <c:pt idx="313">
                  <c:v>1.583</c:v>
                </c:pt>
                <c:pt idx="314">
                  <c:v>1.9560999999999999</c:v>
                </c:pt>
                <c:pt idx="315">
                  <c:v>2.6255000000000002</c:v>
                </c:pt>
                <c:pt idx="316">
                  <c:v>2.3475999999999999</c:v>
                </c:pt>
                <c:pt idx="317">
                  <c:v>4.3769</c:v>
                </c:pt>
                <c:pt idx="318">
                  <c:v>4.6150000000000002</c:v>
                </c:pt>
                <c:pt idx="319">
                  <c:v>5.56</c:v>
                </c:pt>
                <c:pt idx="320">
                  <c:v>3.8940000000000001</c:v>
                </c:pt>
                <c:pt idx="321">
                  <c:v>5.8676000000000004</c:v>
                </c:pt>
                <c:pt idx="322">
                  <c:v>3.4823</c:v>
                </c:pt>
                <c:pt idx="323">
                  <c:v>4.2849000000000004</c:v>
                </c:pt>
                <c:pt idx="324">
                  <c:v>2.9445999999999999</c:v>
                </c:pt>
                <c:pt idx="325">
                  <c:v>2.6800999999999999</c:v>
                </c:pt>
                <c:pt idx="326">
                  <c:v>8.4682999999999993</c:v>
                </c:pt>
                <c:pt idx="327">
                  <c:v>3.4287999999999998</c:v>
                </c:pt>
                <c:pt idx="328">
                  <c:v>6.5167000000000002</c:v>
                </c:pt>
                <c:pt idx="329">
                  <c:v>4.9006999999999996</c:v>
                </c:pt>
                <c:pt idx="330">
                  <c:v>2.4655</c:v>
                </c:pt>
                <c:pt idx="331">
                  <c:v>3.0619999999999998</c:v>
                </c:pt>
                <c:pt idx="332">
                  <c:v>3.5171000000000001</c:v>
                </c:pt>
                <c:pt idx="333">
                  <c:v>5.0705999999999998</c:v>
                </c:pt>
                <c:pt idx="334">
                  <c:v>2.8380999999999998</c:v>
                </c:pt>
                <c:pt idx="335">
                  <c:v>1.4152</c:v>
                </c:pt>
                <c:pt idx="336">
                  <c:v>3.1383999999999999</c:v>
                </c:pt>
                <c:pt idx="337">
                  <c:v>1.7034</c:v>
                </c:pt>
                <c:pt idx="338">
                  <c:v>4.306</c:v>
                </c:pt>
                <c:pt idx="339">
                  <c:v>7.3048999999999999</c:v>
                </c:pt>
                <c:pt idx="340">
                  <c:v>5.5772000000000004</c:v>
                </c:pt>
                <c:pt idx="341">
                  <c:v>1.925</c:v>
                </c:pt>
                <c:pt idx="342">
                  <c:v>4.9419000000000004</c:v>
                </c:pt>
                <c:pt idx="343">
                  <c:v>2.5558000000000001</c:v>
                </c:pt>
                <c:pt idx="344">
                  <c:v>1.3224</c:v>
                </c:pt>
                <c:pt idx="345">
                  <c:v>6.8526999999999996</c:v>
                </c:pt>
                <c:pt idx="346">
                  <c:v>2.1996000000000002</c:v>
                </c:pt>
                <c:pt idx="347">
                  <c:v>1.2206999999999999</c:v>
                </c:pt>
                <c:pt idx="348">
                  <c:v>2.8153999999999999</c:v>
                </c:pt>
                <c:pt idx="349">
                  <c:v>5.649</c:v>
                </c:pt>
                <c:pt idx="350">
                  <c:v>6.7050000000000001</c:v>
                </c:pt>
                <c:pt idx="351">
                  <c:v>3.7267999999999999</c:v>
                </c:pt>
                <c:pt idx="352">
                  <c:v>3.3551000000000002</c:v>
                </c:pt>
                <c:pt idx="353">
                  <c:v>1.3441000000000001</c:v>
                </c:pt>
                <c:pt idx="354">
                  <c:v>2.5611000000000002</c:v>
                </c:pt>
                <c:pt idx="355">
                  <c:v>2.8632</c:v>
                </c:pt>
                <c:pt idx="356">
                  <c:v>1.5935999999999999</c:v>
                </c:pt>
                <c:pt idx="357">
                  <c:v>4.6387</c:v>
                </c:pt>
                <c:pt idx="358">
                  <c:v>2.5404</c:v>
                </c:pt>
                <c:pt idx="359">
                  <c:v>4.2911000000000001</c:v>
                </c:pt>
                <c:pt idx="360">
                  <c:v>2.3969999999999998</c:v>
                </c:pt>
                <c:pt idx="361">
                  <c:v>2.7031000000000001</c:v>
                </c:pt>
                <c:pt idx="362">
                  <c:v>3.7437999999999998</c:v>
                </c:pt>
                <c:pt idx="363">
                  <c:v>2.5183</c:v>
                </c:pt>
                <c:pt idx="364">
                  <c:v>1.7048000000000001</c:v>
                </c:pt>
                <c:pt idx="365">
                  <c:v>1.4967999999999999</c:v>
                </c:pt>
                <c:pt idx="366">
                  <c:v>3.6425000000000001</c:v>
                </c:pt>
                <c:pt idx="367">
                  <c:v>2.9373999999999998</c:v>
                </c:pt>
                <c:pt idx="368">
                  <c:v>2.8997000000000002</c:v>
                </c:pt>
                <c:pt idx="369">
                  <c:v>4.0445000000000002</c:v>
                </c:pt>
                <c:pt idx="370">
                  <c:v>4.1264000000000003</c:v>
                </c:pt>
                <c:pt idx="371">
                  <c:v>4.3876999999999997</c:v>
                </c:pt>
                <c:pt idx="372">
                  <c:v>2.9140000000000001</c:v>
                </c:pt>
                <c:pt idx="373">
                  <c:v>3.8475999999999999</c:v>
                </c:pt>
                <c:pt idx="374">
                  <c:v>2.9415</c:v>
                </c:pt>
                <c:pt idx="375">
                  <c:v>1.6252</c:v>
                </c:pt>
                <c:pt idx="376">
                  <c:v>8.2528000000000006</c:v>
                </c:pt>
                <c:pt idx="377">
                  <c:v>4.5121000000000002</c:v>
                </c:pt>
                <c:pt idx="378">
                  <c:v>1.0771999999999999</c:v>
                </c:pt>
                <c:pt idx="379">
                  <c:v>5.3262</c:v>
                </c:pt>
                <c:pt idx="380">
                  <c:v>6.1205999999999996</c:v>
                </c:pt>
                <c:pt idx="381">
                  <c:v>1.9309000000000001</c:v>
                </c:pt>
                <c:pt idx="382">
                  <c:v>1.6109</c:v>
                </c:pt>
                <c:pt idx="383">
                  <c:v>2.4592000000000001</c:v>
                </c:pt>
                <c:pt idx="384">
                  <c:v>8.0129999999999999</c:v>
                </c:pt>
                <c:pt idx="385">
                  <c:v>3.1597</c:v>
                </c:pt>
                <c:pt idx="386">
                  <c:v>2.4651999999999998</c:v>
                </c:pt>
                <c:pt idx="387">
                  <c:v>2.9346000000000001</c:v>
                </c:pt>
                <c:pt idx="388">
                  <c:v>2.9586000000000001</c:v>
                </c:pt>
                <c:pt idx="389">
                  <c:v>1.2148000000000001</c:v>
                </c:pt>
                <c:pt idx="390">
                  <c:v>4.8700999999999999</c:v>
                </c:pt>
                <c:pt idx="391">
                  <c:v>3.7530000000000001</c:v>
                </c:pt>
                <c:pt idx="392">
                  <c:v>1.3207</c:v>
                </c:pt>
                <c:pt idx="393">
                  <c:v>1.2164999999999999</c:v>
                </c:pt>
                <c:pt idx="394">
                  <c:v>9.3840000000000003</c:v>
                </c:pt>
                <c:pt idx="395">
                  <c:v>3.8174999999999999</c:v>
                </c:pt>
                <c:pt idx="396">
                  <c:v>3.4767999999999999</c:v>
                </c:pt>
                <c:pt idx="397">
                  <c:v>4.2923999999999998</c:v>
                </c:pt>
                <c:pt idx="398">
                  <c:v>7.0654000000000003</c:v>
                </c:pt>
                <c:pt idx="399">
                  <c:v>3.8755999999999999</c:v>
                </c:pt>
                <c:pt idx="400">
                  <c:v>4.0003000000000002</c:v>
                </c:pt>
                <c:pt idx="401">
                  <c:v>2.2602000000000002</c:v>
                </c:pt>
                <c:pt idx="402">
                  <c:v>2.7239</c:v>
                </c:pt>
                <c:pt idx="403">
                  <c:v>3.6313</c:v>
                </c:pt>
                <c:pt idx="404">
                  <c:v>8.2579999999999991</c:v>
                </c:pt>
                <c:pt idx="405">
                  <c:v>1.7009000000000001</c:v>
                </c:pt>
                <c:pt idx="406">
                  <c:v>3.3919000000000001</c:v>
                </c:pt>
                <c:pt idx="407">
                  <c:v>1.7383999999999999</c:v>
                </c:pt>
                <c:pt idx="408">
                  <c:v>1.4496</c:v>
                </c:pt>
                <c:pt idx="409">
                  <c:v>6.9981</c:v>
                </c:pt>
                <c:pt idx="410">
                  <c:v>7.3010000000000002</c:v>
                </c:pt>
                <c:pt idx="411">
                  <c:v>1.8844000000000001</c:v>
                </c:pt>
                <c:pt idx="412">
                  <c:v>2.2671999999999999</c:v>
                </c:pt>
                <c:pt idx="413">
                  <c:v>1.9703999999999999</c:v>
                </c:pt>
                <c:pt idx="414">
                  <c:v>5.9471999999999996</c:v>
                </c:pt>
                <c:pt idx="415">
                  <c:v>4.0259999999999998</c:v>
                </c:pt>
                <c:pt idx="416">
                  <c:v>4.1637000000000004</c:v>
                </c:pt>
                <c:pt idx="417">
                  <c:v>4.2634999999999996</c:v>
                </c:pt>
                <c:pt idx="418">
                  <c:v>6.6125999999999996</c:v>
                </c:pt>
                <c:pt idx="419">
                  <c:v>9.6780000000000008</c:v>
                </c:pt>
                <c:pt idx="420">
                  <c:v>5.5888999999999998</c:v>
                </c:pt>
                <c:pt idx="421">
                  <c:v>2.7641</c:v>
                </c:pt>
                <c:pt idx="422">
                  <c:v>1.9279999999999999</c:v>
                </c:pt>
                <c:pt idx="423">
                  <c:v>2.0065</c:v>
                </c:pt>
                <c:pt idx="424">
                  <c:v>3.4005999999999998</c:v>
                </c:pt>
                <c:pt idx="425">
                  <c:v>4.1524000000000001</c:v>
                </c:pt>
                <c:pt idx="426">
                  <c:v>1.5134000000000001</c:v>
                </c:pt>
                <c:pt idx="427">
                  <c:v>2.3256000000000001</c:v>
                </c:pt>
                <c:pt idx="428">
                  <c:v>1.0994999999999999</c:v>
                </c:pt>
                <c:pt idx="429">
                  <c:v>3.0255000000000001</c:v>
                </c:pt>
                <c:pt idx="430">
                  <c:v>3.8809999999999998</c:v>
                </c:pt>
                <c:pt idx="431">
                  <c:v>1.9630000000000001</c:v>
                </c:pt>
                <c:pt idx="432">
                  <c:v>3.6673</c:v>
                </c:pt>
                <c:pt idx="433">
                  <c:v>2.0385</c:v>
                </c:pt>
                <c:pt idx="434">
                  <c:v>1.6884999999999999</c:v>
                </c:pt>
                <c:pt idx="435">
                  <c:v>8.0235000000000003</c:v>
                </c:pt>
                <c:pt idx="436">
                  <c:v>3.5703999999999998</c:v>
                </c:pt>
                <c:pt idx="437">
                  <c:v>2.8046000000000002</c:v>
                </c:pt>
                <c:pt idx="438">
                  <c:v>6.5925000000000002</c:v>
                </c:pt>
                <c:pt idx="439">
                  <c:v>4.3551000000000002</c:v>
                </c:pt>
                <c:pt idx="440">
                  <c:v>1.2754000000000001</c:v>
                </c:pt>
                <c:pt idx="441">
                  <c:v>6.9462000000000002</c:v>
                </c:pt>
                <c:pt idx="442">
                  <c:v>2.9001000000000001</c:v>
                </c:pt>
                <c:pt idx="443">
                  <c:v>7.492</c:v>
                </c:pt>
                <c:pt idx="444">
                  <c:v>3.9525000000000001</c:v>
                </c:pt>
                <c:pt idx="445">
                  <c:v>4.55</c:v>
                </c:pt>
                <c:pt idx="446">
                  <c:v>5.3979999999999997</c:v>
                </c:pt>
                <c:pt idx="447">
                  <c:v>6.6264000000000003</c:v>
                </c:pt>
                <c:pt idx="448">
                  <c:v>1.1671</c:v>
                </c:pt>
                <c:pt idx="449">
                  <c:v>1.4188000000000001</c:v>
                </c:pt>
                <c:pt idx="450">
                  <c:v>4.2401</c:v>
                </c:pt>
                <c:pt idx="451">
                  <c:v>1.2936000000000001</c:v>
                </c:pt>
                <c:pt idx="452">
                  <c:v>1.8594999999999999</c:v>
                </c:pt>
                <c:pt idx="453">
                  <c:v>7.3255999999999997</c:v>
                </c:pt>
                <c:pt idx="454">
                  <c:v>4.6757999999999997</c:v>
                </c:pt>
                <c:pt idx="455">
                  <c:v>1.5857000000000001</c:v>
                </c:pt>
                <c:pt idx="456">
                  <c:v>4.1226000000000003</c:v>
                </c:pt>
                <c:pt idx="457">
                  <c:v>5.7146999999999997</c:v>
                </c:pt>
                <c:pt idx="458">
                  <c:v>6.0544000000000002</c:v>
                </c:pt>
                <c:pt idx="459">
                  <c:v>5.7752999999999997</c:v>
                </c:pt>
                <c:pt idx="460">
                  <c:v>2.7336999999999998</c:v>
                </c:pt>
                <c:pt idx="461">
                  <c:v>1.4621999999999999</c:v>
                </c:pt>
                <c:pt idx="462">
                  <c:v>3.3132000000000001</c:v>
                </c:pt>
                <c:pt idx="463">
                  <c:v>2.1878000000000002</c:v>
                </c:pt>
                <c:pt idx="464">
                  <c:v>3.3018999999999998</c:v>
                </c:pt>
                <c:pt idx="465">
                  <c:v>3.1553</c:v>
                </c:pt>
                <c:pt idx="466">
                  <c:v>7.2375999999999996</c:v>
                </c:pt>
                <c:pt idx="467">
                  <c:v>1.4293</c:v>
                </c:pt>
                <c:pt idx="468">
                  <c:v>2.2109999999999999</c:v>
                </c:pt>
                <c:pt idx="469">
                  <c:v>2.5547</c:v>
                </c:pt>
                <c:pt idx="470">
                  <c:v>5.6989000000000001</c:v>
                </c:pt>
                <c:pt idx="471">
                  <c:v>2.6606999999999998</c:v>
                </c:pt>
                <c:pt idx="472">
                  <c:v>1.5820000000000001</c:v>
                </c:pt>
                <c:pt idx="473">
                  <c:v>1.0751999999999999</c:v>
                </c:pt>
                <c:pt idx="474">
                  <c:v>2.8904999999999998</c:v>
                </c:pt>
                <c:pt idx="475">
                  <c:v>3.5585</c:v>
                </c:pt>
                <c:pt idx="476">
                  <c:v>3.4418000000000002</c:v>
                </c:pt>
                <c:pt idx="477">
                  <c:v>3.2797999999999998</c:v>
                </c:pt>
                <c:pt idx="478">
                  <c:v>2.6764000000000001</c:v>
                </c:pt>
                <c:pt idx="479">
                  <c:v>2.9407000000000001</c:v>
                </c:pt>
                <c:pt idx="480">
                  <c:v>5.5053999999999998</c:v>
                </c:pt>
                <c:pt idx="481">
                  <c:v>2.4022000000000001</c:v>
                </c:pt>
                <c:pt idx="482">
                  <c:v>2.0741000000000001</c:v>
                </c:pt>
                <c:pt idx="483">
                  <c:v>3.6974</c:v>
                </c:pt>
                <c:pt idx="484">
                  <c:v>1.8286</c:v>
                </c:pt>
                <c:pt idx="485">
                  <c:v>3.4617</c:v>
                </c:pt>
                <c:pt idx="486">
                  <c:v>1.2376</c:v>
                </c:pt>
                <c:pt idx="487">
                  <c:v>2.1244000000000001</c:v>
                </c:pt>
                <c:pt idx="488">
                  <c:v>2.2136</c:v>
                </c:pt>
                <c:pt idx="489">
                  <c:v>3.7286000000000001</c:v>
                </c:pt>
                <c:pt idx="490">
                  <c:v>1.4107000000000001</c:v>
                </c:pt>
                <c:pt idx="491">
                  <c:v>1.4105000000000001</c:v>
                </c:pt>
                <c:pt idx="492">
                  <c:v>1.4478</c:v>
                </c:pt>
                <c:pt idx="493">
                  <c:v>3.8611</c:v>
                </c:pt>
                <c:pt idx="494">
                  <c:v>9.6630000000000003</c:v>
                </c:pt>
                <c:pt idx="495">
                  <c:v>3.4971999999999999</c:v>
                </c:pt>
                <c:pt idx="496">
                  <c:v>2.5783999999999998</c:v>
                </c:pt>
                <c:pt idx="497">
                  <c:v>3.6604000000000001</c:v>
                </c:pt>
                <c:pt idx="498">
                  <c:v>1.3055000000000001</c:v>
                </c:pt>
                <c:pt idx="499">
                  <c:v>1.8327</c:v>
                </c:pt>
                <c:pt idx="500">
                  <c:v>1.5189999999999999</c:v>
                </c:pt>
                <c:pt idx="501">
                  <c:v>3.6061999999999999</c:v>
                </c:pt>
                <c:pt idx="502">
                  <c:v>5.5410000000000004</c:v>
                </c:pt>
                <c:pt idx="503">
                  <c:v>3.2309000000000001</c:v>
                </c:pt>
                <c:pt idx="504">
                  <c:v>1.5479000000000001</c:v>
                </c:pt>
                <c:pt idx="505">
                  <c:v>5.0667</c:v>
                </c:pt>
                <c:pt idx="506">
                  <c:v>2.7555999999999998</c:v>
                </c:pt>
                <c:pt idx="507">
                  <c:v>3.3283999999999998</c:v>
                </c:pt>
                <c:pt idx="508">
                  <c:v>4.8399000000000001</c:v>
                </c:pt>
                <c:pt idx="509">
                  <c:v>9.06</c:v>
                </c:pt>
                <c:pt idx="510">
                  <c:v>5.266</c:v>
                </c:pt>
                <c:pt idx="511">
                  <c:v>5.8183999999999996</c:v>
                </c:pt>
                <c:pt idx="512">
                  <c:v>5.9531999999999998</c:v>
                </c:pt>
                <c:pt idx="513">
                  <c:v>1.0093000000000001</c:v>
                </c:pt>
                <c:pt idx="514">
                  <c:v>1.0744</c:v>
                </c:pt>
                <c:pt idx="515">
                  <c:v>1.9906999999999999</c:v>
                </c:pt>
                <c:pt idx="516">
                  <c:v>4.4474</c:v>
                </c:pt>
                <c:pt idx="517">
                  <c:v>2.8123999999999998</c:v>
                </c:pt>
                <c:pt idx="518">
                  <c:v>2.9981</c:v>
                </c:pt>
                <c:pt idx="519">
                  <c:v>5.7081999999999997</c:v>
                </c:pt>
                <c:pt idx="520">
                  <c:v>1.9926999999999999</c:v>
                </c:pt>
                <c:pt idx="521">
                  <c:v>3.2360000000000002</c:v>
                </c:pt>
                <c:pt idx="522">
                  <c:v>3.8414000000000001</c:v>
                </c:pt>
                <c:pt idx="523">
                  <c:v>1.9810000000000001</c:v>
                </c:pt>
                <c:pt idx="524">
                  <c:v>1.8561000000000001</c:v>
                </c:pt>
                <c:pt idx="525">
                  <c:v>2.7450999999999999</c:v>
                </c:pt>
                <c:pt idx="526">
                  <c:v>7.0514999999999999</c:v>
                </c:pt>
                <c:pt idx="527">
                  <c:v>6.5640000000000001</c:v>
                </c:pt>
                <c:pt idx="528">
                  <c:v>2.8048999999999999</c:v>
                </c:pt>
                <c:pt idx="529">
                  <c:v>2.3690000000000002</c:v>
                </c:pt>
                <c:pt idx="530">
                  <c:v>3.6204000000000001</c:v>
                </c:pt>
                <c:pt idx="531">
                  <c:v>1.4990000000000001</c:v>
                </c:pt>
                <c:pt idx="532">
                  <c:v>3.7492999999999999</c:v>
                </c:pt>
                <c:pt idx="533">
                  <c:v>2.8637999999999999</c:v>
                </c:pt>
                <c:pt idx="534">
                  <c:v>1.3587</c:v>
                </c:pt>
                <c:pt idx="535">
                  <c:v>3.8006000000000002</c:v>
                </c:pt>
                <c:pt idx="536">
                  <c:v>3.4695999999999998</c:v>
                </c:pt>
                <c:pt idx="537">
                  <c:v>5.3139000000000003</c:v>
                </c:pt>
                <c:pt idx="538">
                  <c:v>3.3593000000000002</c:v>
                </c:pt>
                <c:pt idx="539">
                  <c:v>2.6044999999999998</c:v>
                </c:pt>
                <c:pt idx="540">
                  <c:v>3.0909</c:v>
                </c:pt>
                <c:pt idx="541">
                  <c:v>1.159</c:v>
                </c:pt>
                <c:pt idx="542">
                  <c:v>3.8702000000000001</c:v>
                </c:pt>
                <c:pt idx="543">
                  <c:v>2.4436</c:v>
                </c:pt>
                <c:pt idx="544">
                  <c:v>7.1657000000000002</c:v>
                </c:pt>
                <c:pt idx="545">
                  <c:v>1.1644000000000001</c:v>
                </c:pt>
                <c:pt idx="546">
                  <c:v>1.9179999999999999</c:v>
                </c:pt>
                <c:pt idx="547">
                  <c:v>3.7168000000000001</c:v>
                </c:pt>
                <c:pt idx="548">
                  <c:v>5.1760000000000002</c:v>
                </c:pt>
                <c:pt idx="549">
                  <c:v>3.1766000000000001</c:v>
                </c:pt>
                <c:pt idx="550">
                  <c:v>1.4307000000000001</c:v>
                </c:pt>
                <c:pt idx="551">
                  <c:v>2.8245</c:v>
                </c:pt>
                <c:pt idx="552">
                  <c:v>1.2633000000000001</c:v>
                </c:pt>
                <c:pt idx="553">
                  <c:v>2.6436000000000002</c:v>
                </c:pt>
                <c:pt idx="554">
                  <c:v>3.5215000000000001</c:v>
                </c:pt>
                <c:pt idx="555">
                  <c:v>2.2509999999999999</c:v>
                </c:pt>
                <c:pt idx="556">
                  <c:v>4.6437999999999997</c:v>
                </c:pt>
                <c:pt idx="557">
                  <c:v>5.1757999999999997</c:v>
                </c:pt>
                <c:pt idx="558">
                  <c:v>4.7667000000000002</c:v>
                </c:pt>
                <c:pt idx="559">
                  <c:v>5.8925000000000001</c:v>
                </c:pt>
                <c:pt idx="560">
                  <c:v>4.1772</c:v>
                </c:pt>
                <c:pt idx="561">
                  <c:v>6.5827</c:v>
                </c:pt>
                <c:pt idx="562">
                  <c:v>4.2340999999999998</c:v>
                </c:pt>
                <c:pt idx="563">
                  <c:v>9.1841000000000008</c:v>
                </c:pt>
                <c:pt idx="564">
                  <c:v>6.702</c:v>
                </c:pt>
                <c:pt idx="565">
                  <c:v>6.0579999999999998</c:v>
                </c:pt>
                <c:pt idx="566">
                  <c:v>3.5169000000000001</c:v>
                </c:pt>
                <c:pt idx="567">
                  <c:v>1.2116</c:v>
                </c:pt>
                <c:pt idx="568">
                  <c:v>2.7038000000000002</c:v>
                </c:pt>
                <c:pt idx="569">
                  <c:v>5.8018999999999998</c:v>
                </c:pt>
                <c:pt idx="570">
                  <c:v>4.4862000000000002</c:v>
                </c:pt>
                <c:pt idx="571">
                  <c:v>2.0234000000000001</c:v>
                </c:pt>
                <c:pt idx="572">
                  <c:v>1.583</c:v>
                </c:pt>
                <c:pt idx="573">
                  <c:v>2.0651999999999999</c:v>
                </c:pt>
                <c:pt idx="574">
                  <c:v>2.9870000000000001</c:v>
                </c:pt>
                <c:pt idx="575">
                  <c:v>2.8990999999999998</c:v>
                </c:pt>
                <c:pt idx="576">
                  <c:v>1.8167</c:v>
                </c:pt>
                <c:pt idx="577">
                  <c:v>1.3765000000000001</c:v>
                </c:pt>
                <c:pt idx="578">
                  <c:v>1.9525999999999999</c:v>
                </c:pt>
                <c:pt idx="579">
                  <c:v>4.0185000000000004</c:v>
                </c:pt>
                <c:pt idx="580">
                  <c:v>6.8840000000000003</c:v>
                </c:pt>
                <c:pt idx="581">
                  <c:v>3.5049000000000001</c:v>
                </c:pt>
                <c:pt idx="582">
                  <c:v>6.7721</c:v>
                </c:pt>
                <c:pt idx="583">
                  <c:v>4.2089999999999996</c:v>
                </c:pt>
                <c:pt idx="584">
                  <c:v>1.9303999999999999</c:v>
                </c:pt>
                <c:pt idx="585">
                  <c:v>7.5250000000000004</c:v>
                </c:pt>
                <c:pt idx="586">
                  <c:v>1.4379999999999999</c:v>
                </c:pt>
                <c:pt idx="587">
                  <c:v>3.1088</c:v>
                </c:pt>
                <c:pt idx="588">
                  <c:v>3.0731999999999999</c:v>
                </c:pt>
                <c:pt idx="589">
                  <c:v>4.149</c:v>
                </c:pt>
                <c:pt idx="590">
                  <c:v>2.5520999999999998</c:v>
                </c:pt>
                <c:pt idx="591">
                  <c:v>2.9887999999999999</c:v>
                </c:pt>
                <c:pt idx="592">
                  <c:v>1.3314999999999999</c:v>
                </c:pt>
                <c:pt idx="593">
                  <c:v>7.4676999999999998</c:v>
                </c:pt>
                <c:pt idx="594">
                  <c:v>5.0507</c:v>
                </c:pt>
                <c:pt idx="595">
                  <c:v>4.9814999999999996</c:v>
                </c:pt>
                <c:pt idx="596">
                  <c:v>3.6417999999999999</c:v>
                </c:pt>
                <c:pt idx="597">
                  <c:v>5.4447000000000001</c:v>
                </c:pt>
                <c:pt idx="598">
                  <c:v>3.8759999999999999</c:v>
                </c:pt>
                <c:pt idx="599">
                  <c:v>3.5670999999999999</c:v>
                </c:pt>
                <c:pt idx="600">
                  <c:v>2.6383999999999999</c:v>
                </c:pt>
                <c:pt idx="601">
                  <c:v>2.1215000000000002</c:v>
                </c:pt>
                <c:pt idx="602">
                  <c:v>4.8167</c:v>
                </c:pt>
                <c:pt idx="603">
                  <c:v>8.0139999999999993</c:v>
                </c:pt>
                <c:pt idx="604">
                  <c:v>1.8705000000000001</c:v>
                </c:pt>
                <c:pt idx="605">
                  <c:v>2.1793</c:v>
                </c:pt>
                <c:pt idx="606">
                  <c:v>1.2270000000000001</c:v>
                </c:pt>
                <c:pt idx="607">
                  <c:v>3.0661999999999998</c:v>
                </c:pt>
                <c:pt idx="608">
                  <c:v>1.2879</c:v>
                </c:pt>
                <c:pt idx="609">
                  <c:v>1.1132</c:v>
                </c:pt>
                <c:pt idx="610">
                  <c:v>3.8698999999999999</c:v>
                </c:pt>
                <c:pt idx="611">
                  <c:v>1.4844999999999999</c:v>
                </c:pt>
                <c:pt idx="612">
                  <c:v>4.2024999999999997</c:v>
                </c:pt>
                <c:pt idx="613">
                  <c:v>1.6019000000000001</c:v>
                </c:pt>
                <c:pt idx="614">
                  <c:v>2.5617999999999999</c:v>
                </c:pt>
                <c:pt idx="615">
                  <c:v>3.7288999999999999</c:v>
                </c:pt>
                <c:pt idx="616">
                  <c:v>1.0517000000000001</c:v>
                </c:pt>
                <c:pt idx="617">
                  <c:v>2.2443</c:v>
                </c:pt>
                <c:pt idx="618">
                  <c:v>7.2450000000000001</c:v>
                </c:pt>
                <c:pt idx="619">
                  <c:v>1.7181999999999999</c:v>
                </c:pt>
                <c:pt idx="620">
                  <c:v>4.0467000000000004</c:v>
                </c:pt>
                <c:pt idx="621">
                  <c:v>5.7214</c:v>
                </c:pt>
                <c:pt idx="622">
                  <c:v>2.5678999999999998</c:v>
                </c:pt>
                <c:pt idx="623">
                  <c:v>4.726</c:v>
                </c:pt>
                <c:pt idx="624">
                  <c:v>2.3849999999999998</c:v>
                </c:pt>
                <c:pt idx="625">
                  <c:v>1.9986999999999999</c:v>
                </c:pt>
                <c:pt idx="626">
                  <c:v>2.6404999999999998</c:v>
                </c:pt>
                <c:pt idx="627">
                  <c:v>2.5720000000000001</c:v>
                </c:pt>
                <c:pt idx="628">
                  <c:v>6.6660000000000004</c:v>
                </c:pt>
                <c:pt idx="629">
                  <c:v>2.5223</c:v>
                </c:pt>
                <c:pt idx="630">
                  <c:v>1.4547000000000001</c:v>
                </c:pt>
                <c:pt idx="631">
                  <c:v>3.4984000000000002</c:v>
                </c:pt>
                <c:pt idx="632">
                  <c:v>3.44</c:v>
                </c:pt>
                <c:pt idx="633">
                  <c:v>2.6995</c:v>
                </c:pt>
                <c:pt idx="634">
                  <c:v>9.3670000000000009</c:v>
                </c:pt>
                <c:pt idx="635">
                  <c:v>5.0759999999999996</c:v>
                </c:pt>
                <c:pt idx="636">
                  <c:v>3.9483000000000001</c:v>
                </c:pt>
                <c:pt idx="637">
                  <c:v>1.3050999999999999</c:v>
                </c:pt>
                <c:pt idx="638">
                  <c:v>8.5670000000000002</c:v>
                </c:pt>
                <c:pt idx="639">
                  <c:v>1.7785</c:v>
                </c:pt>
                <c:pt idx="640">
                  <c:v>1.8116000000000001</c:v>
                </c:pt>
                <c:pt idx="641">
                  <c:v>2.4018999999999999</c:v>
                </c:pt>
                <c:pt idx="642">
                  <c:v>3.8237000000000001</c:v>
                </c:pt>
                <c:pt idx="643">
                  <c:v>5.3872</c:v>
                </c:pt>
                <c:pt idx="644">
                  <c:v>3.4030999999999998</c:v>
                </c:pt>
                <c:pt idx="645">
                  <c:v>5.2542</c:v>
                </c:pt>
                <c:pt idx="646">
                  <c:v>9.2726000000000006</c:v>
                </c:pt>
                <c:pt idx="647">
                  <c:v>1.4594</c:v>
                </c:pt>
                <c:pt idx="648">
                  <c:v>3.4283000000000001</c:v>
                </c:pt>
                <c:pt idx="649">
                  <c:v>2.3083</c:v>
                </c:pt>
                <c:pt idx="650">
                  <c:v>1.4548000000000001</c:v>
                </c:pt>
                <c:pt idx="651">
                  <c:v>1.2224999999999999</c:v>
                </c:pt>
                <c:pt idx="652">
                  <c:v>2.1867999999999999</c:v>
                </c:pt>
                <c:pt idx="653">
                  <c:v>3.2082000000000002</c:v>
                </c:pt>
                <c:pt idx="654">
                  <c:v>4.5963000000000003</c:v>
                </c:pt>
                <c:pt idx="655">
                  <c:v>1.9200999999999999</c:v>
                </c:pt>
                <c:pt idx="656">
                  <c:v>3.0566</c:v>
                </c:pt>
                <c:pt idx="657">
                  <c:v>6.8154000000000003</c:v>
                </c:pt>
                <c:pt idx="658">
                  <c:v>2.0446</c:v>
                </c:pt>
                <c:pt idx="659">
                  <c:v>3.4136000000000002</c:v>
                </c:pt>
                <c:pt idx="660">
                  <c:v>2.6004</c:v>
                </c:pt>
                <c:pt idx="661">
                  <c:v>6.6752000000000002</c:v>
                </c:pt>
                <c:pt idx="662">
                  <c:v>1.9196</c:v>
                </c:pt>
                <c:pt idx="663">
                  <c:v>7.9260000000000002</c:v>
                </c:pt>
                <c:pt idx="664">
                  <c:v>1.66</c:v>
                </c:pt>
                <c:pt idx="665">
                  <c:v>4.6093999999999999</c:v>
                </c:pt>
                <c:pt idx="666">
                  <c:v>2.63</c:v>
                </c:pt>
                <c:pt idx="667">
                  <c:v>3.3050000000000002</c:v>
                </c:pt>
                <c:pt idx="668">
                  <c:v>6.2962999999999996</c:v>
                </c:pt>
                <c:pt idx="669">
                  <c:v>2.1324999999999998</c:v>
                </c:pt>
                <c:pt idx="670">
                  <c:v>4.0716999999999999</c:v>
                </c:pt>
                <c:pt idx="671">
                  <c:v>2.6366999999999998</c:v>
                </c:pt>
                <c:pt idx="672">
                  <c:v>6.6059999999999999</c:v>
                </c:pt>
                <c:pt idx="673">
                  <c:v>3.2843</c:v>
                </c:pt>
                <c:pt idx="674">
                  <c:v>2.5666000000000002</c:v>
                </c:pt>
                <c:pt idx="675">
                  <c:v>3.5358999999999998</c:v>
                </c:pt>
                <c:pt idx="676">
                  <c:v>1.474</c:v>
                </c:pt>
                <c:pt idx="677">
                  <c:v>1.7172000000000001</c:v>
                </c:pt>
                <c:pt idx="678">
                  <c:v>4.4351000000000003</c:v>
                </c:pt>
                <c:pt idx="679">
                  <c:v>9.7131000000000007</c:v>
                </c:pt>
                <c:pt idx="680">
                  <c:v>8.7001000000000008</c:v>
                </c:pt>
                <c:pt idx="681">
                  <c:v>7.0549999999999997</c:v>
                </c:pt>
                <c:pt idx="682">
                  <c:v>4.4302000000000001</c:v>
                </c:pt>
                <c:pt idx="683">
                  <c:v>3.4586000000000001</c:v>
                </c:pt>
                <c:pt idx="684">
                  <c:v>3.891</c:v>
                </c:pt>
                <c:pt idx="685">
                  <c:v>4.7895000000000003</c:v>
                </c:pt>
                <c:pt idx="686">
                  <c:v>6.3236999999999997</c:v>
                </c:pt>
                <c:pt idx="687">
                  <c:v>3.5426000000000002</c:v>
                </c:pt>
                <c:pt idx="688">
                  <c:v>5.7112999999999996</c:v>
                </c:pt>
                <c:pt idx="689">
                  <c:v>3.4540999999999999</c:v>
                </c:pt>
                <c:pt idx="690">
                  <c:v>1.2464</c:v>
                </c:pt>
                <c:pt idx="691">
                  <c:v>1.4118999999999999</c:v>
                </c:pt>
                <c:pt idx="692">
                  <c:v>8.1594999999999995</c:v>
                </c:pt>
                <c:pt idx="693">
                  <c:v>8.6944999999999997</c:v>
                </c:pt>
                <c:pt idx="694">
                  <c:v>3.3506999999999998</c:v>
                </c:pt>
                <c:pt idx="695">
                  <c:v>4.2199</c:v>
                </c:pt>
                <c:pt idx="696">
                  <c:v>1.5331999999999999</c:v>
                </c:pt>
                <c:pt idx="697">
                  <c:v>8.34</c:v>
                </c:pt>
                <c:pt idx="698">
                  <c:v>1.1873</c:v>
                </c:pt>
                <c:pt idx="699">
                  <c:v>2.4094000000000002</c:v>
                </c:pt>
                <c:pt idx="700">
                  <c:v>1.2912999999999999</c:v>
                </c:pt>
                <c:pt idx="701">
                  <c:v>3.1252</c:v>
                </c:pt>
                <c:pt idx="702">
                  <c:v>7.3220000000000001</c:v>
                </c:pt>
                <c:pt idx="703">
                  <c:v>1.0047999999999999</c:v>
                </c:pt>
                <c:pt idx="704">
                  <c:v>2.9708999999999999</c:v>
                </c:pt>
                <c:pt idx="705">
                  <c:v>2.8075000000000001</c:v>
                </c:pt>
                <c:pt idx="706">
                  <c:v>2.2749999999999999</c:v>
                </c:pt>
                <c:pt idx="707">
                  <c:v>5.0389999999999997</c:v>
                </c:pt>
                <c:pt idx="708">
                  <c:v>1.7618</c:v>
                </c:pt>
                <c:pt idx="709">
                  <c:v>4.9553000000000003</c:v>
                </c:pt>
                <c:pt idx="710">
                  <c:v>2.8351999999999999</c:v>
                </c:pt>
                <c:pt idx="711">
                  <c:v>1.8616999999999999</c:v>
                </c:pt>
                <c:pt idx="712">
                  <c:v>3.6486999999999998</c:v>
                </c:pt>
                <c:pt idx="713">
                  <c:v>4.4180000000000001</c:v>
                </c:pt>
                <c:pt idx="714">
                  <c:v>1.7887999999999999</c:v>
                </c:pt>
                <c:pt idx="715">
                  <c:v>3.4439000000000002</c:v>
                </c:pt>
                <c:pt idx="716">
                  <c:v>1.9208000000000001</c:v>
                </c:pt>
                <c:pt idx="717">
                  <c:v>2.9089999999999998</c:v>
                </c:pt>
                <c:pt idx="718">
                  <c:v>1.1745000000000001</c:v>
                </c:pt>
                <c:pt idx="719">
                  <c:v>1.7431000000000001</c:v>
                </c:pt>
                <c:pt idx="720">
                  <c:v>4.3452999999999999</c:v>
                </c:pt>
                <c:pt idx="721">
                  <c:v>1.1577999999999999</c:v>
                </c:pt>
                <c:pt idx="722">
                  <c:v>1.4097</c:v>
                </c:pt>
                <c:pt idx="723">
                  <c:v>3.9885999999999999</c:v>
                </c:pt>
                <c:pt idx="724">
                  <c:v>8.2520000000000007</c:v>
                </c:pt>
                <c:pt idx="725">
                  <c:v>6.6509999999999998</c:v>
                </c:pt>
                <c:pt idx="726">
                  <c:v>3.1755</c:v>
                </c:pt>
                <c:pt idx="727">
                  <c:v>3.6726000000000001</c:v>
                </c:pt>
                <c:pt idx="728">
                  <c:v>2.0886999999999998</c:v>
                </c:pt>
                <c:pt idx="729">
                  <c:v>6.5076999999999998</c:v>
                </c:pt>
                <c:pt idx="730">
                  <c:v>1.3442000000000001</c:v>
                </c:pt>
                <c:pt idx="731">
                  <c:v>3.9073000000000002</c:v>
                </c:pt>
                <c:pt idx="732">
                  <c:v>2.802</c:v>
                </c:pt>
                <c:pt idx="733">
                  <c:v>1.4004000000000001</c:v>
                </c:pt>
                <c:pt idx="734">
                  <c:v>1.284</c:v>
                </c:pt>
                <c:pt idx="735">
                  <c:v>3.1208</c:v>
                </c:pt>
                <c:pt idx="736">
                  <c:v>3.2953000000000001</c:v>
                </c:pt>
                <c:pt idx="737">
                  <c:v>6.3636999999999997</c:v>
                </c:pt>
                <c:pt idx="738">
                  <c:v>2.8683999999999998</c:v>
                </c:pt>
                <c:pt idx="739">
                  <c:v>5.4671000000000003</c:v>
                </c:pt>
                <c:pt idx="740">
                  <c:v>1.8716999999999999</c:v>
                </c:pt>
                <c:pt idx="741">
                  <c:v>1.3164</c:v>
                </c:pt>
                <c:pt idx="742">
                  <c:v>5.5659999999999998</c:v>
                </c:pt>
                <c:pt idx="743">
                  <c:v>4.0430000000000001</c:v>
                </c:pt>
                <c:pt idx="744">
                  <c:v>1.7496</c:v>
                </c:pt>
                <c:pt idx="745">
                  <c:v>2.4765000000000001</c:v>
                </c:pt>
                <c:pt idx="746">
                  <c:v>1.6924999999999999</c:v>
                </c:pt>
                <c:pt idx="747">
                  <c:v>2.3841000000000001</c:v>
                </c:pt>
                <c:pt idx="748">
                  <c:v>1.4910000000000001</c:v>
                </c:pt>
                <c:pt idx="749">
                  <c:v>4.3388</c:v>
                </c:pt>
                <c:pt idx="750">
                  <c:v>2.9163000000000001</c:v>
                </c:pt>
                <c:pt idx="751">
                  <c:v>3.6221000000000001</c:v>
                </c:pt>
                <c:pt idx="752">
                  <c:v>4.4493999999999998</c:v>
                </c:pt>
                <c:pt idx="753">
                  <c:v>2.7275</c:v>
                </c:pt>
                <c:pt idx="754">
                  <c:v>3.7555000000000001</c:v>
                </c:pt>
                <c:pt idx="755">
                  <c:v>3.1657999999999999</c:v>
                </c:pt>
                <c:pt idx="756">
                  <c:v>3.0474999999999999</c:v>
                </c:pt>
                <c:pt idx="757">
                  <c:v>2.2612000000000001</c:v>
                </c:pt>
                <c:pt idx="758">
                  <c:v>6.6863999999999999</c:v>
                </c:pt>
                <c:pt idx="759">
                  <c:v>8.4102999999999994</c:v>
                </c:pt>
                <c:pt idx="760">
                  <c:v>8.1957000000000004</c:v>
                </c:pt>
                <c:pt idx="761">
                  <c:v>1.5621</c:v>
                </c:pt>
                <c:pt idx="762">
                  <c:v>9.2949999999999999</c:v>
                </c:pt>
                <c:pt idx="763">
                  <c:v>2.0354000000000001</c:v>
                </c:pt>
                <c:pt idx="764">
                  <c:v>1.0345</c:v>
                </c:pt>
                <c:pt idx="765">
                  <c:v>3.3008999999999999</c:v>
                </c:pt>
                <c:pt idx="766">
                  <c:v>5.2950999999999997</c:v>
                </c:pt>
                <c:pt idx="767">
                  <c:v>1.3452999999999999</c:v>
                </c:pt>
                <c:pt idx="768">
                  <c:v>1.748</c:v>
                </c:pt>
                <c:pt idx="769">
                  <c:v>4.6071999999999997</c:v>
                </c:pt>
                <c:pt idx="770">
                  <c:v>1.1575</c:v>
                </c:pt>
                <c:pt idx="771">
                  <c:v>1.1116999999999999</c:v>
                </c:pt>
                <c:pt idx="772">
                  <c:v>4.5913000000000004</c:v>
                </c:pt>
                <c:pt idx="773">
                  <c:v>1.1910000000000001</c:v>
                </c:pt>
                <c:pt idx="774">
                  <c:v>2.278</c:v>
                </c:pt>
                <c:pt idx="775">
                  <c:v>5.4039999999999999</c:v>
                </c:pt>
                <c:pt idx="776">
                  <c:v>2.4224999999999999</c:v>
                </c:pt>
                <c:pt idx="777">
                  <c:v>2.5689000000000002</c:v>
                </c:pt>
                <c:pt idx="778">
                  <c:v>4.7874999999999996</c:v>
                </c:pt>
                <c:pt idx="779">
                  <c:v>2.2785000000000002</c:v>
                </c:pt>
                <c:pt idx="780">
                  <c:v>3.1545999999999998</c:v>
                </c:pt>
                <c:pt idx="781">
                  <c:v>9.9149999999999991</c:v>
                </c:pt>
                <c:pt idx="782">
                  <c:v>8.2164999999999999</c:v>
                </c:pt>
                <c:pt idx="783">
                  <c:v>3.4066000000000001</c:v>
                </c:pt>
                <c:pt idx="784">
                  <c:v>3.3622000000000001</c:v>
                </c:pt>
                <c:pt idx="785">
                  <c:v>1.7922</c:v>
                </c:pt>
                <c:pt idx="786">
                  <c:v>1.9759</c:v>
                </c:pt>
                <c:pt idx="787">
                  <c:v>5.6627999999999998</c:v>
                </c:pt>
                <c:pt idx="788">
                  <c:v>1.4794</c:v>
                </c:pt>
                <c:pt idx="789">
                  <c:v>4.0342000000000002</c:v>
                </c:pt>
                <c:pt idx="790">
                  <c:v>4.8068999999999997</c:v>
                </c:pt>
                <c:pt idx="791">
                  <c:v>2.3755000000000002</c:v>
                </c:pt>
                <c:pt idx="792">
                  <c:v>3.6371000000000002</c:v>
                </c:pt>
                <c:pt idx="793">
                  <c:v>3.0552999999999999</c:v>
                </c:pt>
                <c:pt idx="794">
                  <c:v>4.4688999999999997</c:v>
                </c:pt>
                <c:pt idx="795">
                  <c:v>2.7621000000000002</c:v>
                </c:pt>
                <c:pt idx="796">
                  <c:v>2.3856999999999999</c:v>
                </c:pt>
                <c:pt idx="797">
                  <c:v>1.5755999999999999</c:v>
                </c:pt>
                <c:pt idx="798">
                  <c:v>0.96089999999999998</c:v>
                </c:pt>
                <c:pt idx="799">
                  <c:v>1.3798999999999999</c:v>
                </c:pt>
                <c:pt idx="800">
                  <c:v>1.2771999999999999</c:v>
                </c:pt>
                <c:pt idx="801">
                  <c:v>2.9060000000000001</c:v>
                </c:pt>
                <c:pt idx="802">
                  <c:v>1.6892</c:v>
                </c:pt>
                <c:pt idx="803">
                  <c:v>3.6312000000000002</c:v>
                </c:pt>
                <c:pt idx="804">
                  <c:v>2.0112999999999999</c:v>
                </c:pt>
                <c:pt idx="805">
                  <c:v>4.7705000000000002</c:v>
                </c:pt>
                <c:pt idx="806">
                  <c:v>3.0792999999999999</c:v>
                </c:pt>
                <c:pt idx="807">
                  <c:v>4.6607000000000003</c:v>
                </c:pt>
                <c:pt idx="808">
                  <c:v>3.4744999999999999</c:v>
                </c:pt>
                <c:pt idx="809">
                  <c:v>2.4544999999999999</c:v>
                </c:pt>
                <c:pt idx="810">
                  <c:v>3.7749999999999999</c:v>
                </c:pt>
                <c:pt idx="811">
                  <c:v>2.6263000000000001</c:v>
                </c:pt>
                <c:pt idx="812">
                  <c:v>5.3868</c:v>
                </c:pt>
                <c:pt idx="813">
                  <c:v>3.3765999999999998</c:v>
                </c:pt>
                <c:pt idx="814">
                  <c:v>3.2643</c:v>
                </c:pt>
                <c:pt idx="815">
                  <c:v>2.6703000000000001</c:v>
                </c:pt>
                <c:pt idx="816">
                  <c:v>1.5468999999999999</c:v>
                </c:pt>
                <c:pt idx="817">
                  <c:v>2.5331000000000001</c:v>
                </c:pt>
                <c:pt idx="818">
                  <c:v>5.1433</c:v>
                </c:pt>
                <c:pt idx="819">
                  <c:v>2.0758000000000001</c:v>
                </c:pt>
                <c:pt idx="820">
                  <c:v>1.3519000000000001</c:v>
                </c:pt>
                <c:pt idx="821">
                  <c:v>4.3571</c:v>
                </c:pt>
                <c:pt idx="822">
                  <c:v>1.8962000000000001</c:v>
                </c:pt>
                <c:pt idx="823">
                  <c:v>2.4813999999999998</c:v>
                </c:pt>
                <c:pt idx="824">
                  <c:v>1.3552</c:v>
                </c:pt>
                <c:pt idx="825">
                  <c:v>3.5398999999999998</c:v>
                </c:pt>
                <c:pt idx="826">
                  <c:v>3.0112999999999999</c:v>
                </c:pt>
                <c:pt idx="827">
                  <c:v>3.5066000000000002</c:v>
                </c:pt>
                <c:pt idx="828">
                  <c:v>3.5916000000000001</c:v>
                </c:pt>
                <c:pt idx="829">
                  <c:v>2.8475999999999999</c:v>
                </c:pt>
                <c:pt idx="830">
                  <c:v>2.2905000000000002</c:v>
                </c:pt>
                <c:pt idx="831">
                  <c:v>2.8639000000000001</c:v>
                </c:pt>
                <c:pt idx="832">
                  <c:v>2.6139000000000001</c:v>
                </c:pt>
                <c:pt idx="833">
                  <c:v>3.2696000000000001</c:v>
                </c:pt>
                <c:pt idx="834">
                  <c:v>3.7189999999999999</c:v>
                </c:pt>
                <c:pt idx="835">
                  <c:v>3.8331</c:v>
                </c:pt>
                <c:pt idx="836">
                  <c:v>2.1030000000000002</c:v>
                </c:pt>
                <c:pt idx="837">
                  <c:v>2.0884</c:v>
                </c:pt>
                <c:pt idx="838">
                  <c:v>2.7679</c:v>
                </c:pt>
                <c:pt idx="839">
                  <c:v>1.3160000000000001</c:v>
                </c:pt>
                <c:pt idx="840">
                  <c:v>3.6522999999999999</c:v>
                </c:pt>
                <c:pt idx="841">
                  <c:v>4.2454999999999998</c:v>
                </c:pt>
                <c:pt idx="842">
                  <c:v>1.9119999999999999</c:v>
                </c:pt>
                <c:pt idx="843">
                  <c:v>6.7880000000000003</c:v>
                </c:pt>
                <c:pt idx="844">
                  <c:v>1.9313</c:v>
                </c:pt>
                <c:pt idx="845">
                  <c:v>2.488</c:v>
                </c:pt>
                <c:pt idx="846">
                  <c:v>1.3117000000000001</c:v>
                </c:pt>
                <c:pt idx="847">
                  <c:v>7.5693000000000001</c:v>
                </c:pt>
                <c:pt idx="848">
                  <c:v>2.4929999999999999</c:v>
                </c:pt>
                <c:pt idx="849">
                  <c:v>2.5358999999999998</c:v>
                </c:pt>
                <c:pt idx="850">
                  <c:v>1.1392</c:v>
                </c:pt>
                <c:pt idx="851">
                  <c:v>2.3003</c:v>
                </c:pt>
                <c:pt idx="852">
                  <c:v>4.9897999999999998</c:v>
                </c:pt>
                <c:pt idx="853">
                  <c:v>3.3622999999999998</c:v>
                </c:pt>
                <c:pt idx="854">
                  <c:v>1.1344000000000001</c:v>
                </c:pt>
                <c:pt idx="855">
                  <c:v>6.4474999999999998</c:v>
                </c:pt>
                <c:pt idx="856">
                  <c:v>1.788</c:v>
                </c:pt>
                <c:pt idx="857">
                  <c:v>1.2557</c:v>
                </c:pt>
                <c:pt idx="858">
                  <c:v>2.355</c:v>
                </c:pt>
                <c:pt idx="859">
                  <c:v>3.8267000000000002</c:v>
                </c:pt>
                <c:pt idx="860">
                  <c:v>2.8498999999999999</c:v>
                </c:pt>
                <c:pt idx="861">
                  <c:v>4.3356000000000003</c:v>
                </c:pt>
                <c:pt idx="862">
                  <c:v>4.0034999999999998</c:v>
                </c:pt>
                <c:pt idx="863">
                  <c:v>6.6559999999999997</c:v>
                </c:pt>
                <c:pt idx="864">
                  <c:v>6.6875999999999998</c:v>
                </c:pt>
                <c:pt idx="865">
                  <c:v>1.5651999999999999</c:v>
                </c:pt>
                <c:pt idx="866">
                  <c:v>2.1528999999999998</c:v>
                </c:pt>
                <c:pt idx="867">
                  <c:v>8.2734000000000005</c:v>
                </c:pt>
                <c:pt idx="868">
                  <c:v>5.4694000000000003</c:v>
                </c:pt>
                <c:pt idx="869">
                  <c:v>1.0487</c:v>
                </c:pt>
                <c:pt idx="870">
                  <c:v>4.6349</c:v>
                </c:pt>
                <c:pt idx="871">
                  <c:v>1.5529999999999999</c:v>
                </c:pt>
                <c:pt idx="872">
                  <c:v>3.0312999999999999</c:v>
                </c:pt>
                <c:pt idx="873">
                  <c:v>2.1316000000000002</c:v>
                </c:pt>
                <c:pt idx="874">
                  <c:v>2.6922000000000001</c:v>
                </c:pt>
                <c:pt idx="875">
                  <c:v>2.8431000000000002</c:v>
                </c:pt>
                <c:pt idx="876">
                  <c:v>5.2591000000000001</c:v>
                </c:pt>
                <c:pt idx="877">
                  <c:v>2.4590999999999998</c:v>
                </c:pt>
                <c:pt idx="878">
                  <c:v>7.7408999999999999</c:v>
                </c:pt>
                <c:pt idx="879">
                  <c:v>2.9098999999999999</c:v>
                </c:pt>
                <c:pt idx="880">
                  <c:v>2.4337</c:v>
                </c:pt>
                <c:pt idx="881">
                  <c:v>3.9969000000000001</c:v>
                </c:pt>
                <c:pt idx="882">
                  <c:v>3.5855999999999999</c:v>
                </c:pt>
                <c:pt idx="883">
                  <c:v>3.0619000000000001</c:v>
                </c:pt>
                <c:pt idx="884">
                  <c:v>4.008</c:v>
                </c:pt>
                <c:pt idx="885">
                  <c:v>9.5610999999999997</c:v>
                </c:pt>
                <c:pt idx="886">
                  <c:v>1.7485999999999999</c:v>
                </c:pt>
                <c:pt idx="887">
                  <c:v>3.3184</c:v>
                </c:pt>
                <c:pt idx="888">
                  <c:v>3.0872000000000002</c:v>
                </c:pt>
                <c:pt idx="889">
                  <c:v>2.7037</c:v>
                </c:pt>
                <c:pt idx="890">
                  <c:v>9.1378000000000004</c:v>
                </c:pt>
                <c:pt idx="891">
                  <c:v>2.6610999999999998</c:v>
                </c:pt>
                <c:pt idx="892">
                  <c:v>3.0703999999999998</c:v>
                </c:pt>
                <c:pt idx="893">
                  <c:v>2.2050999999999998</c:v>
                </c:pt>
                <c:pt idx="894">
                  <c:v>5.1615000000000002</c:v>
                </c:pt>
                <c:pt idx="895">
                  <c:v>7.2057000000000002</c:v>
                </c:pt>
                <c:pt idx="896">
                  <c:v>1.7492000000000001</c:v>
                </c:pt>
                <c:pt idx="897">
                  <c:v>5.0114999999999998</c:v>
                </c:pt>
                <c:pt idx="898">
                  <c:v>4.1271000000000004</c:v>
                </c:pt>
                <c:pt idx="899">
                  <c:v>2.2890000000000001</c:v>
                </c:pt>
              </c:numCache>
            </c:numRef>
          </c:xVal>
          <c:yVal>
            <c:numRef>
              <c:f>file_out_enc100_vcojitter1_clkp!$Y$1:$Y$900</c:f>
              <c:numCache>
                <c:formatCode>General</c:formatCode>
                <c:ptCount val="900"/>
                <c:pt idx="0">
                  <c:v>1087.5999999999999</c:v>
                </c:pt>
                <c:pt idx="1">
                  <c:v>291.89</c:v>
                </c:pt>
                <c:pt idx="2">
                  <c:v>1293.51</c:v>
                </c:pt>
                <c:pt idx="3">
                  <c:v>492.31</c:v>
                </c:pt>
                <c:pt idx="4">
                  <c:v>409.66</c:v>
                </c:pt>
                <c:pt idx="5">
                  <c:v>606.07000000000005</c:v>
                </c:pt>
                <c:pt idx="6">
                  <c:v>1023.45</c:v>
                </c:pt>
                <c:pt idx="7">
                  <c:v>1680.1</c:v>
                </c:pt>
                <c:pt idx="8">
                  <c:v>628.79999999999995</c:v>
                </c:pt>
                <c:pt idx="9">
                  <c:v>385.77</c:v>
                </c:pt>
                <c:pt idx="10">
                  <c:v>394.14</c:v>
                </c:pt>
                <c:pt idx="11">
                  <c:v>688.64</c:v>
                </c:pt>
                <c:pt idx="12">
                  <c:v>580.65</c:v>
                </c:pt>
                <c:pt idx="13">
                  <c:v>318.77999999999997</c:v>
                </c:pt>
                <c:pt idx="14">
                  <c:v>354.65</c:v>
                </c:pt>
                <c:pt idx="15">
                  <c:v>901.76</c:v>
                </c:pt>
                <c:pt idx="16">
                  <c:v>671.36</c:v>
                </c:pt>
                <c:pt idx="17">
                  <c:v>572.83000000000004</c:v>
                </c:pt>
                <c:pt idx="18">
                  <c:v>341.19</c:v>
                </c:pt>
                <c:pt idx="19">
                  <c:v>1700.73</c:v>
                </c:pt>
                <c:pt idx="20">
                  <c:v>220.65</c:v>
                </c:pt>
                <c:pt idx="21">
                  <c:v>267.5</c:v>
                </c:pt>
                <c:pt idx="22">
                  <c:v>504.54</c:v>
                </c:pt>
                <c:pt idx="23">
                  <c:v>259.60000000000002</c:v>
                </c:pt>
                <c:pt idx="24">
                  <c:v>476.38</c:v>
                </c:pt>
                <c:pt idx="25">
                  <c:v>773.22</c:v>
                </c:pt>
                <c:pt idx="26">
                  <c:v>298.89999999999998</c:v>
                </c:pt>
                <c:pt idx="27">
                  <c:v>416.51</c:v>
                </c:pt>
                <c:pt idx="28">
                  <c:v>429.34</c:v>
                </c:pt>
                <c:pt idx="29">
                  <c:v>370.98</c:v>
                </c:pt>
                <c:pt idx="30">
                  <c:v>445.36</c:v>
                </c:pt>
                <c:pt idx="31">
                  <c:v>418.14</c:v>
                </c:pt>
                <c:pt idx="32">
                  <c:v>345.61</c:v>
                </c:pt>
                <c:pt idx="33">
                  <c:v>841.95</c:v>
                </c:pt>
                <c:pt idx="34">
                  <c:v>263.61</c:v>
                </c:pt>
                <c:pt idx="35">
                  <c:v>402.48</c:v>
                </c:pt>
                <c:pt idx="36">
                  <c:v>590.1</c:v>
                </c:pt>
                <c:pt idx="37">
                  <c:v>421.04</c:v>
                </c:pt>
                <c:pt idx="38">
                  <c:v>1473.97</c:v>
                </c:pt>
                <c:pt idx="39">
                  <c:v>1100.94</c:v>
                </c:pt>
                <c:pt idx="40">
                  <c:v>426.8</c:v>
                </c:pt>
                <c:pt idx="41">
                  <c:v>1010.88</c:v>
                </c:pt>
                <c:pt idx="42">
                  <c:v>448.74</c:v>
                </c:pt>
                <c:pt idx="43">
                  <c:v>1694.1</c:v>
                </c:pt>
                <c:pt idx="44">
                  <c:v>449.97</c:v>
                </c:pt>
                <c:pt idx="45">
                  <c:v>310.38</c:v>
                </c:pt>
                <c:pt idx="46">
                  <c:v>709.33</c:v>
                </c:pt>
                <c:pt idx="47">
                  <c:v>1039.17</c:v>
                </c:pt>
                <c:pt idx="48">
                  <c:v>397.68</c:v>
                </c:pt>
                <c:pt idx="49">
                  <c:v>1097.68</c:v>
                </c:pt>
                <c:pt idx="50">
                  <c:v>1493.47</c:v>
                </c:pt>
                <c:pt idx="51">
                  <c:v>565.92999999999995</c:v>
                </c:pt>
                <c:pt idx="52">
                  <c:v>385.31</c:v>
                </c:pt>
                <c:pt idx="53">
                  <c:v>229.08</c:v>
                </c:pt>
                <c:pt idx="54">
                  <c:v>223.68</c:v>
                </c:pt>
                <c:pt idx="55">
                  <c:v>2169.75</c:v>
                </c:pt>
                <c:pt idx="56">
                  <c:v>530.54</c:v>
                </c:pt>
                <c:pt idx="57">
                  <c:v>1614.54</c:v>
                </c:pt>
                <c:pt idx="58">
                  <c:v>283.51</c:v>
                </c:pt>
                <c:pt idx="59">
                  <c:v>596.49</c:v>
                </c:pt>
                <c:pt idx="60">
                  <c:v>247.24</c:v>
                </c:pt>
                <c:pt idx="61">
                  <c:v>332.54</c:v>
                </c:pt>
                <c:pt idx="62">
                  <c:v>290.64</c:v>
                </c:pt>
                <c:pt idx="63">
                  <c:v>909.06</c:v>
                </c:pt>
                <c:pt idx="64">
                  <c:v>435.31</c:v>
                </c:pt>
                <c:pt idx="65">
                  <c:v>968.85</c:v>
                </c:pt>
                <c:pt idx="66">
                  <c:v>943.48</c:v>
                </c:pt>
                <c:pt idx="67">
                  <c:v>473.95</c:v>
                </c:pt>
                <c:pt idx="68">
                  <c:v>1235.67</c:v>
                </c:pt>
                <c:pt idx="69">
                  <c:v>319.39</c:v>
                </c:pt>
                <c:pt idx="70">
                  <c:v>860.11</c:v>
                </c:pt>
                <c:pt idx="71">
                  <c:v>775.16</c:v>
                </c:pt>
                <c:pt idx="72">
                  <c:v>554.66</c:v>
                </c:pt>
                <c:pt idx="73">
                  <c:v>403.45</c:v>
                </c:pt>
                <c:pt idx="74">
                  <c:v>1000.23</c:v>
                </c:pt>
                <c:pt idx="75">
                  <c:v>342.89</c:v>
                </c:pt>
                <c:pt idx="76">
                  <c:v>380.4</c:v>
                </c:pt>
                <c:pt idx="77">
                  <c:v>285.92</c:v>
                </c:pt>
                <c:pt idx="78">
                  <c:v>224.64</c:v>
                </c:pt>
                <c:pt idx="79">
                  <c:v>585.62</c:v>
                </c:pt>
                <c:pt idx="80">
                  <c:v>1675.4</c:v>
                </c:pt>
                <c:pt idx="81">
                  <c:v>571.79</c:v>
                </c:pt>
                <c:pt idx="82">
                  <c:v>745.99</c:v>
                </c:pt>
                <c:pt idx="83">
                  <c:v>635.73</c:v>
                </c:pt>
                <c:pt idx="84">
                  <c:v>414.64</c:v>
                </c:pt>
                <c:pt idx="85">
                  <c:v>1179.5</c:v>
                </c:pt>
                <c:pt idx="86">
                  <c:v>650.28</c:v>
                </c:pt>
                <c:pt idx="87">
                  <c:v>667.96</c:v>
                </c:pt>
                <c:pt idx="88">
                  <c:v>765.81</c:v>
                </c:pt>
                <c:pt idx="89">
                  <c:v>301.27999999999997</c:v>
                </c:pt>
                <c:pt idx="90">
                  <c:v>1212.1099999999999</c:v>
                </c:pt>
                <c:pt idx="91">
                  <c:v>340.38</c:v>
                </c:pt>
                <c:pt idx="92">
                  <c:v>741.14</c:v>
                </c:pt>
                <c:pt idx="93">
                  <c:v>1514.06</c:v>
                </c:pt>
                <c:pt idx="94">
                  <c:v>482.12</c:v>
                </c:pt>
                <c:pt idx="95">
                  <c:v>602.48</c:v>
                </c:pt>
                <c:pt idx="96">
                  <c:v>289.02999999999997</c:v>
                </c:pt>
                <c:pt idx="97">
                  <c:v>723.65</c:v>
                </c:pt>
                <c:pt idx="98">
                  <c:v>1110.67</c:v>
                </c:pt>
                <c:pt idx="99">
                  <c:v>399.77</c:v>
                </c:pt>
                <c:pt idx="100">
                  <c:v>900.35</c:v>
                </c:pt>
                <c:pt idx="101">
                  <c:v>510.51</c:v>
                </c:pt>
                <c:pt idx="102">
                  <c:v>1398.35</c:v>
                </c:pt>
                <c:pt idx="103">
                  <c:v>423.5</c:v>
                </c:pt>
                <c:pt idx="104">
                  <c:v>437.15</c:v>
                </c:pt>
                <c:pt idx="105">
                  <c:v>985.72</c:v>
                </c:pt>
                <c:pt idx="106">
                  <c:v>696.41</c:v>
                </c:pt>
                <c:pt idx="107">
                  <c:v>392.27</c:v>
                </c:pt>
                <c:pt idx="108">
                  <c:v>264.14</c:v>
                </c:pt>
                <c:pt idx="109">
                  <c:v>429.56</c:v>
                </c:pt>
                <c:pt idx="110">
                  <c:v>392.64</c:v>
                </c:pt>
                <c:pt idx="111">
                  <c:v>272.27999999999997</c:v>
                </c:pt>
                <c:pt idx="112">
                  <c:v>797.5</c:v>
                </c:pt>
                <c:pt idx="113">
                  <c:v>545.61</c:v>
                </c:pt>
                <c:pt idx="114">
                  <c:v>318.86</c:v>
                </c:pt>
                <c:pt idx="115">
                  <c:v>344.97</c:v>
                </c:pt>
                <c:pt idx="116">
                  <c:v>565.05999999999995</c:v>
                </c:pt>
                <c:pt idx="117">
                  <c:v>305.12</c:v>
                </c:pt>
                <c:pt idx="118">
                  <c:v>2467.41</c:v>
                </c:pt>
                <c:pt idx="119">
                  <c:v>403.35</c:v>
                </c:pt>
                <c:pt idx="120">
                  <c:v>618.5</c:v>
                </c:pt>
                <c:pt idx="121">
                  <c:v>577.41999999999996</c:v>
                </c:pt>
                <c:pt idx="122">
                  <c:v>665.96</c:v>
                </c:pt>
                <c:pt idx="123">
                  <c:v>326.14999999999998</c:v>
                </c:pt>
                <c:pt idx="124">
                  <c:v>473</c:v>
                </c:pt>
                <c:pt idx="125">
                  <c:v>662.65</c:v>
                </c:pt>
                <c:pt idx="126">
                  <c:v>282.07</c:v>
                </c:pt>
                <c:pt idx="127">
                  <c:v>516.67999999999995</c:v>
                </c:pt>
                <c:pt idx="128">
                  <c:v>1015.11</c:v>
                </c:pt>
                <c:pt idx="129">
                  <c:v>778.56</c:v>
                </c:pt>
                <c:pt idx="130">
                  <c:v>1069.5999999999999</c:v>
                </c:pt>
                <c:pt idx="131">
                  <c:v>1345.27</c:v>
                </c:pt>
                <c:pt idx="132">
                  <c:v>696.75</c:v>
                </c:pt>
                <c:pt idx="133">
                  <c:v>603.29999999999995</c:v>
                </c:pt>
                <c:pt idx="134">
                  <c:v>314.63</c:v>
                </c:pt>
                <c:pt idx="135">
                  <c:v>552.13</c:v>
                </c:pt>
                <c:pt idx="136">
                  <c:v>298.79000000000002</c:v>
                </c:pt>
                <c:pt idx="137">
                  <c:v>907.67</c:v>
                </c:pt>
                <c:pt idx="138">
                  <c:v>446.47</c:v>
                </c:pt>
                <c:pt idx="139">
                  <c:v>325.77</c:v>
                </c:pt>
                <c:pt idx="140">
                  <c:v>365.37</c:v>
                </c:pt>
                <c:pt idx="141">
                  <c:v>479.23</c:v>
                </c:pt>
                <c:pt idx="142">
                  <c:v>1028.58</c:v>
                </c:pt>
                <c:pt idx="143">
                  <c:v>965.06</c:v>
                </c:pt>
                <c:pt idx="144">
                  <c:v>568.51</c:v>
                </c:pt>
                <c:pt idx="145">
                  <c:v>857.76</c:v>
                </c:pt>
                <c:pt idx="146">
                  <c:v>728.65</c:v>
                </c:pt>
                <c:pt idx="147">
                  <c:v>655.86</c:v>
                </c:pt>
                <c:pt idx="148">
                  <c:v>729.09</c:v>
                </c:pt>
                <c:pt idx="149">
                  <c:v>305.85000000000002</c:v>
                </c:pt>
                <c:pt idx="150">
                  <c:v>442.34</c:v>
                </c:pt>
                <c:pt idx="151">
                  <c:v>313.5</c:v>
                </c:pt>
                <c:pt idx="152">
                  <c:v>1930.61</c:v>
                </c:pt>
                <c:pt idx="153">
                  <c:v>308.16000000000003</c:v>
                </c:pt>
                <c:pt idx="154">
                  <c:v>477.79</c:v>
                </c:pt>
                <c:pt idx="155">
                  <c:v>232.3</c:v>
                </c:pt>
                <c:pt idx="156">
                  <c:v>291.2</c:v>
                </c:pt>
                <c:pt idx="157">
                  <c:v>593.76</c:v>
                </c:pt>
                <c:pt idx="158">
                  <c:v>694.84</c:v>
                </c:pt>
                <c:pt idx="159">
                  <c:v>289.02</c:v>
                </c:pt>
                <c:pt idx="160">
                  <c:v>441</c:v>
                </c:pt>
                <c:pt idx="161">
                  <c:v>375.21</c:v>
                </c:pt>
                <c:pt idx="162">
                  <c:v>436.53</c:v>
                </c:pt>
                <c:pt idx="163">
                  <c:v>301.24</c:v>
                </c:pt>
                <c:pt idx="164">
                  <c:v>628.28</c:v>
                </c:pt>
                <c:pt idx="165">
                  <c:v>397.32</c:v>
                </c:pt>
                <c:pt idx="166">
                  <c:v>1432.14</c:v>
                </c:pt>
                <c:pt idx="167">
                  <c:v>1177.1500000000001</c:v>
                </c:pt>
                <c:pt idx="168">
                  <c:v>563.70000000000005</c:v>
                </c:pt>
                <c:pt idx="169">
                  <c:v>280.93</c:v>
                </c:pt>
                <c:pt idx="170">
                  <c:v>380.68</c:v>
                </c:pt>
                <c:pt idx="171">
                  <c:v>261.94</c:v>
                </c:pt>
                <c:pt idx="172">
                  <c:v>1328.39</c:v>
                </c:pt>
                <c:pt idx="173">
                  <c:v>538.23</c:v>
                </c:pt>
                <c:pt idx="174">
                  <c:v>363.92</c:v>
                </c:pt>
                <c:pt idx="175">
                  <c:v>381.79</c:v>
                </c:pt>
                <c:pt idx="176">
                  <c:v>570.54999999999995</c:v>
                </c:pt>
                <c:pt idx="177">
                  <c:v>1467.25</c:v>
                </c:pt>
                <c:pt idx="178">
                  <c:v>537.29999999999995</c:v>
                </c:pt>
                <c:pt idx="179">
                  <c:v>231.88</c:v>
                </c:pt>
                <c:pt idx="180">
                  <c:v>1477.67</c:v>
                </c:pt>
                <c:pt idx="181">
                  <c:v>608.85</c:v>
                </c:pt>
                <c:pt idx="182">
                  <c:v>526.73</c:v>
                </c:pt>
                <c:pt idx="183">
                  <c:v>1375.12</c:v>
                </c:pt>
                <c:pt idx="184">
                  <c:v>272.36</c:v>
                </c:pt>
                <c:pt idx="185">
                  <c:v>365.26</c:v>
                </c:pt>
                <c:pt idx="186">
                  <c:v>289.54000000000002</c:v>
                </c:pt>
                <c:pt idx="187">
                  <c:v>386.89</c:v>
                </c:pt>
                <c:pt idx="188">
                  <c:v>1039.06</c:v>
                </c:pt>
                <c:pt idx="189">
                  <c:v>585.66</c:v>
                </c:pt>
                <c:pt idx="190">
                  <c:v>596.35</c:v>
                </c:pt>
                <c:pt idx="191">
                  <c:v>828.41</c:v>
                </c:pt>
                <c:pt idx="192">
                  <c:v>351.69</c:v>
                </c:pt>
                <c:pt idx="193">
                  <c:v>563.80999999999995</c:v>
                </c:pt>
                <c:pt idx="194">
                  <c:v>1542.57</c:v>
                </c:pt>
                <c:pt idx="195">
                  <c:v>220.71</c:v>
                </c:pt>
                <c:pt idx="196">
                  <c:v>716.11</c:v>
                </c:pt>
                <c:pt idx="197">
                  <c:v>684.64</c:v>
                </c:pt>
                <c:pt idx="198">
                  <c:v>653.32000000000005</c:v>
                </c:pt>
                <c:pt idx="199">
                  <c:v>752.66</c:v>
                </c:pt>
                <c:pt idx="200">
                  <c:v>474.87</c:v>
                </c:pt>
                <c:pt idx="201">
                  <c:v>413.59</c:v>
                </c:pt>
                <c:pt idx="202">
                  <c:v>891.3</c:v>
                </c:pt>
                <c:pt idx="203">
                  <c:v>1358.34</c:v>
                </c:pt>
                <c:pt idx="204">
                  <c:v>256</c:v>
                </c:pt>
                <c:pt idx="205">
                  <c:v>494.88</c:v>
                </c:pt>
                <c:pt idx="206">
                  <c:v>563.24</c:v>
                </c:pt>
                <c:pt idx="207">
                  <c:v>316.70999999999998</c:v>
                </c:pt>
                <c:pt idx="208">
                  <c:v>437.66</c:v>
                </c:pt>
                <c:pt idx="209">
                  <c:v>278.93</c:v>
                </c:pt>
                <c:pt idx="210">
                  <c:v>1820</c:v>
                </c:pt>
                <c:pt idx="211">
                  <c:v>267.99</c:v>
                </c:pt>
                <c:pt idx="212">
                  <c:v>1050.45</c:v>
                </c:pt>
                <c:pt idx="213">
                  <c:v>511.23</c:v>
                </c:pt>
                <c:pt idx="214">
                  <c:v>438.71</c:v>
                </c:pt>
                <c:pt idx="215">
                  <c:v>705.78</c:v>
                </c:pt>
                <c:pt idx="216">
                  <c:v>436.5</c:v>
                </c:pt>
                <c:pt idx="217">
                  <c:v>499.42</c:v>
                </c:pt>
                <c:pt idx="218">
                  <c:v>544.01</c:v>
                </c:pt>
                <c:pt idx="219">
                  <c:v>540.97</c:v>
                </c:pt>
                <c:pt idx="220">
                  <c:v>368.17</c:v>
                </c:pt>
                <c:pt idx="221">
                  <c:v>378.14</c:v>
                </c:pt>
                <c:pt idx="222">
                  <c:v>388.94</c:v>
                </c:pt>
                <c:pt idx="223">
                  <c:v>281.37</c:v>
                </c:pt>
                <c:pt idx="224">
                  <c:v>464.32</c:v>
                </c:pt>
                <c:pt idx="225">
                  <c:v>709.6</c:v>
                </c:pt>
                <c:pt idx="226">
                  <c:v>216.07</c:v>
                </c:pt>
                <c:pt idx="227">
                  <c:v>312.98</c:v>
                </c:pt>
                <c:pt idx="228">
                  <c:v>294.52999999999997</c:v>
                </c:pt>
                <c:pt idx="229">
                  <c:v>483.9</c:v>
                </c:pt>
                <c:pt idx="230">
                  <c:v>359.15</c:v>
                </c:pt>
                <c:pt idx="231">
                  <c:v>953.28</c:v>
                </c:pt>
                <c:pt idx="232">
                  <c:v>254.91</c:v>
                </c:pt>
                <c:pt idx="233">
                  <c:v>248.72</c:v>
                </c:pt>
                <c:pt idx="234">
                  <c:v>436.62</c:v>
                </c:pt>
                <c:pt idx="235">
                  <c:v>528.57000000000005</c:v>
                </c:pt>
                <c:pt idx="236">
                  <c:v>285.33999999999997</c:v>
                </c:pt>
                <c:pt idx="237">
                  <c:v>542.76</c:v>
                </c:pt>
                <c:pt idx="238">
                  <c:v>367.6</c:v>
                </c:pt>
                <c:pt idx="239">
                  <c:v>2139.7199999999998</c:v>
                </c:pt>
                <c:pt idx="240">
                  <c:v>328.07</c:v>
                </c:pt>
                <c:pt idx="241">
                  <c:v>867.93</c:v>
                </c:pt>
                <c:pt idx="242">
                  <c:v>224.2</c:v>
                </c:pt>
                <c:pt idx="243">
                  <c:v>510.45</c:v>
                </c:pt>
                <c:pt idx="244">
                  <c:v>302.06</c:v>
                </c:pt>
                <c:pt idx="245">
                  <c:v>1042.9000000000001</c:v>
                </c:pt>
                <c:pt idx="246">
                  <c:v>339.91</c:v>
                </c:pt>
                <c:pt idx="247">
                  <c:v>494.71</c:v>
                </c:pt>
                <c:pt idx="248">
                  <c:v>401.22</c:v>
                </c:pt>
                <c:pt idx="249">
                  <c:v>350.53</c:v>
                </c:pt>
                <c:pt idx="250">
                  <c:v>540.84</c:v>
                </c:pt>
                <c:pt idx="251">
                  <c:v>504.88</c:v>
                </c:pt>
                <c:pt idx="252">
                  <c:v>984</c:v>
                </c:pt>
                <c:pt idx="253">
                  <c:v>297.14</c:v>
                </c:pt>
                <c:pt idx="254">
                  <c:v>1151.9000000000001</c:v>
                </c:pt>
                <c:pt idx="255">
                  <c:v>1377.27</c:v>
                </c:pt>
                <c:pt idx="256">
                  <c:v>642.28</c:v>
                </c:pt>
                <c:pt idx="257">
                  <c:v>391.85</c:v>
                </c:pt>
                <c:pt idx="258">
                  <c:v>555.08000000000004</c:v>
                </c:pt>
                <c:pt idx="259">
                  <c:v>261.79000000000002</c:v>
                </c:pt>
                <c:pt idx="260">
                  <c:v>494.05</c:v>
                </c:pt>
                <c:pt idx="261">
                  <c:v>1505.53</c:v>
                </c:pt>
                <c:pt idx="262">
                  <c:v>1260.9100000000001</c:v>
                </c:pt>
                <c:pt idx="263">
                  <c:v>625.1</c:v>
                </c:pt>
                <c:pt idx="264">
                  <c:v>747.15</c:v>
                </c:pt>
                <c:pt idx="265">
                  <c:v>290.35000000000002</c:v>
                </c:pt>
                <c:pt idx="266">
                  <c:v>328.95</c:v>
                </c:pt>
                <c:pt idx="267">
                  <c:v>430.01</c:v>
                </c:pt>
                <c:pt idx="268">
                  <c:v>396.85</c:v>
                </c:pt>
                <c:pt idx="269">
                  <c:v>337.79</c:v>
                </c:pt>
                <c:pt idx="270">
                  <c:v>670.18</c:v>
                </c:pt>
                <c:pt idx="271">
                  <c:v>647.23</c:v>
                </c:pt>
                <c:pt idx="272">
                  <c:v>1087.1199999999999</c:v>
                </c:pt>
                <c:pt idx="273">
                  <c:v>1158.0899999999999</c:v>
                </c:pt>
                <c:pt idx="274">
                  <c:v>278.95999999999998</c:v>
                </c:pt>
                <c:pt idx="275">
                  <c:v>473.81</c:v>
                </c:pt>
                <c:pt idx="276">
                  <c:v>274.32</c:v>
                </c:pt>
                <c:pt idx="277">
                  <c:v>701.07</c:v>
                </c:pt>
                <c:pt idx="278">
                  <c:v>569.47</c:v>
                </c:pt>
                <c:pt idx="279">
                  <c:v>310.33999999999997</c:v>
                </c:pt>
                <c:pt idx="280">
                  <c:v>1263.28</c:v>
                </c:pt>
                <c:pt idx="281">
                  <c:v>581.21</c:v>
                </c:pt>
                <c:pt idx="282">
                  <c:v>325.57</c:v>
                </c:pt>
                <c:pt idx="283">
                  <c:v>291.17</c:v>
                </c:pt>
                <c:pt idx="284">
                  <c:v>1392.68</c:v>
                </c:pt>
                <c:pt idx="285">
                  <c:v>772.33</c:v>
                </c:pt>
                <c:pt idx="286">
                  <c:v>591.34</c:v>
                </c:pt>
                <c:pt idx="287">
                  <c:v>493.95</c:v>
                </c:pt>
                <c:pt idx="288">
                  <c:v>402.26</c:v>
                </c:pt>
                <c:pt idx="289">
                  <c:v>204.47</c:v>
                </c:pt>
                <c:pt idx="290">
                  <c:v>1364.88</c:v>
                </c:pt>
                <c:pt idx="291">
                  <c:v>451.5</c:v>
                </c:pt>
                <c:pt idx="292">
                  <c:v>358.6</c:v>
                </c:pt>
                <c:pt idx="293">
                  <c:v>526.87</c:v>
                </c:pt>
                <c:pt idx="294">
                  <c:v>1378.84</c:v>
                </c:pt>
                <c:pt idx="295">
                  <c:v>1208.78</c:v>
                </c:pt>
                <c:pt idx="296">
                  <c:v>331</c:v>
                </c:pt>
                <c:pt idx="297">
                  <c:v>429.26</c:v>
                </c:pt>
                <c:pt idx="298">
                  <c:v>688.63</c:v>
                </c:pt>
                <c:pt idx="299">
                  <c:v>297.51</c:v>
                </c:pt>
                <c:pt idx="300">
                  <c:v>458.48</c:v>
                </c:pt>
                <c:pt idx="301">
                  <c:v>599.75</c:v>
                </c:pt>
                <c:pt idx="302">
                  <c:v>246.32</c:v>
                </c:pt>
                <c:pt idx="303">
                  <c:v>472.07</c:v>
                </c:pt>
                <c:pt idx="304">
                  <c:v>370.4</c:v>
                </c:pt>
                <c:pt idx="305">
                  <c:v>779.67</c:v>
                </c:pt>
                <c:pt idx="306">
                  <c:v>837.39</c:v>
                </c:pt>
                <c:pt idx="307">
                  <c:v>943.88</c:v>
                </c:pt>
                <c:pt idx="308">
                  <c:v>284.60000000000002</c:v>
                </c:pt>
                <c:pt idx="309">
                  <c:v>722</c:v>
                </c:pt>
                <c:pt idx="310">
                  <c:v>560.66</c:v>
                </c:pt>
                <c:pt idx="311">
                  <c:v>326.95</c:v>
                </c:pt>
                <c:pt idx="312">
                  <c:v>555.5</c:v>
                </c:pt>
                <c:pt idx="313">
                  <c:v>897.4</c:v>
                </c:pt>
                <c:pt idx="314">
                  <c:v>848.48</c:v>
                </c:pt>
                <c:pt idx="315">
                  <c:v>548.22</c:v>
                </c:pt>
                <c:pt idx="316">
                  <c:v>608.85</c:v>
                </c:pt>
                <c:pt idx="317">
                  <c:v>371.17</c:v>
                </c:pt>
                <c:pt idx="318">
                  <c:v>350.11</c:v>
                </c:pt>
                <c:pt idx="319">
                  <c:v>277.04000000000002</c:v>
                </c:pt>
                <c:pt idx="320">
                  <c:v>463.82</c:v>
                </c:pt>
                <c:pt idx="321">
                  <c:v>365.2</c:v>
                </c:pt>
                <c:pt idx="322">
                  <c:v>536.67999999999995</c:v>
                </c:pt>
                <c:pt idx="323">
                  <c:v>411.65</c:v>
                </c:pt>
                <c:pt idx="324">
                  <c:v>542.67999999999995</c:v>
                </c:pt>
                <c:pt idx="325">
                  <c:v>617.76</c:v>
                </c:pt>
                <c:pt idx="326">
                  <c:v>239.13</c:v>
                </c:pt>
                <c:pt idx="327">
                  <c:v>527.45000000000005</c:v>
                </c:pt>
                <c:pt idx="328">
                  <c:v>276.02999999999997</c:v>
                </c:pt>
                <c:pt idx="329">
                  <c:v>345.08</c:v>
                </c:pt>
                <c:pt idx="330">
                  <c:v>620.69000000000005</c:v>
                </c:pt>
                <c:pt idx="331">
                  <c:v>567.9</c:v>
                </c:pt>
                <c:pt idx="332">
                  <c:v>471.92</c:v>
                </c:pt>
                <c:pt idx="333">
                  <c:v>340.19</c:v>
                </c:pt>
                <c:pt idx="334">
                  <c:v>538.34</c:v>
                </c:pt>
                <c:pt idx="335">
                  <c:v>1524.01</c:v>
                </c:pt>
                <c:pt idx="336">
                  <c:v>544.95000000000005</c:v>
                </c:pt>
                <c:pt idx="337">
                  <c:v>912.98</c:v>
                </c:pt>
                <c:pt idx="338">
                  <c:v>461.38</c:v>
                </c:pt>
                <c:pt idx="339">
                  <c:v>276.92</c:v>
                </c:pt>
                <c:pt idx="340">
                  <c:v>306.88</c:v>
                </c:pt>
                <c:pt idx="341">
                  <c:v>802.17</c:v>
                </c:pt>
                <c:pt idx="342">
                  <c:v>324.66000000000003</c:v>
                </c:pt>
                <c:pt idx="343">
                  <c:v>539.53</c:v>
                </c:pt>
                <c:pt idx="344">
                  <c:v>1629.94</c:v>
                </c:pt>
                <c:pt idx="345">
                  <c:v>275.70999999999998</c:v>
                </c:pt>
                <c:pt idx="346">
                  <c:v>665.89</c:v>
                </c:pt>
                <c:pt idx="347">
                  <c:v>1701.66</c:v>
                </c:pt>
                <c:pt idx="348">
                  <c:v>492.68</c:v>
                </c:pt>
                <c:pt idx="349">
                  <c:v>352.92</c:v>
                </c:pt>
                <c:pt idx="350">
                  <c:v>288.86</c:v>
                </c:pt>
                <c:pt idx="351">
                  <c:v>435.73</c:v>
                </c:pt>
                <c:pt idx="352">
                  <c:v>534.04</c:v>
                </c:pt>
                <c:pt idx="353">
                  <c:v>1235.71</c:v>
                </c:pt>
                <c:pt idx="354">
                  <c:v>586.63</c:v>
                </c:pt>
                <c:pt idx="355">
                  <c:v>577.02</c:v>
                </c:pt>
                <c:pt idx="356">
                  <c:v>1126.06</c:v>
                </c:pt>
                <c:pt idx="357">
                  <c:v>329.56</c:v>
                </c:pt>
                <c:pt idx="358">
                  <c:v>705.55</c:v>
                </c:pt>
                <c:pt idx="359">
                  <c:v>383.21</c:v>
                </c:pt>
                <c:pt idx="360">
                  <c:v>732.14</c:v>
                </c:pt>
                <c:pt idx="361">
                  <c:v>582.53</c:v>
                </c:pt>
                <c:pt idx="362">
                  <c:v>499.78</c:v>
                </c:pt>
                <c:pt idx="363">
                  <c:v>556.66999999999996</c:v>
                </c:pt>
                <c:pt idx="364">
                  <c:v>906.63</c:v>
                </c:pt>
                <c:pt idx="365">
                  <c:v>1192.93</c:v>
                </c:pt>
                <c:pt idx="366">
                  <c:v>472.4</c:v>
                </c:pt>
                <c:pt idx="367">
                  <c:v>441.19</c:v>
                </c:pt>
                <c:pt idx="368">
                  <c:v>499.89</c:v>
                </c:pt>
                <c:pt idx="369">
                  <c:v>380.48</c:v>
                </c:pt>
                <c:pt idx="370">
                  <c:v>386.88</c:v>
                </c:pt>
                <c:pt idx="371">
                  <c:v>339.87</c:v>
                </c:pt>
                <c:pt idx="372">
                  <c:v>564.83000000000004</c:v>
                </c:pt>
                <c:pt idx="373">
                  <c:v>411.43</c:v>
                </c:pt>
                <c:pt idx="374">
                  <c:v>556.36</c:v>
                </c:pt>
                <c:pt idx="375">
                  <c:v>1025.3599999999999</c:v>
                </c:pt>
                <c:pt idx="376">
                  <c:v>219.32</c:v>
                </c:pt>
                <c:pt idx="377">
                  <c:v>348.68</c:v>
                </c:pt>
                <c:pt idx="378">
                  <c:v>1382.94</c:v>
                </c:pt>
                <c:pt idx="379">
                  <c:v>328.83</c:v>
                </c:pt>
                <c:pt idx="380">
                  <c:v>313.57</c:v>
                </c:pt>
                <c:pt idx="381">
                  <c:v>950.61</c:v>
                </c:pt>
                <c:pt idx="382">
                  <c:v>864.41</c:v>
                </c:pt>
                <c:pt idx="383">
                  <c:v>521.39</c:v>
                </c:pt>
                <c:pt idx="384">
                  <c:v>281.49</c:v>
                </c:pt>
                <c:pt idx="385">
                  <c:v>542.54</c:v>
                </c:pt>
                <c:pt idx="386">
                  <c:v>601.95000000000005</c:v>
                </c:pt>
                <c:pt idx="387">
                  <c:v>539.55999999999995</c:v>
                </c:pt>
                <c:pt idx="388">
                  <c:v>487.15</c:v>
                </c:pt>
                <c:pt idx="389">
                  <c:v>1932.92</c:v>
                </c:pt>
                <c:pt idx="390">
                  <c:v>345.78</c:v>
                </c:pt>
                <c:pt idx="391">
                  <c:v>545.13</c:v>
                </c:pt>
                <c:pt idx="392">
                  <c:v>1048.55</c:v>
                </c:pt>
                <c:pt idx="393">
                  <c:v>1301.08</c:v>
                </c:pt>
                <c:pt idx="394">
                  <c:v>255.1</c:v>
                </c:pt>
                <c:pt idx="395">
                  <c:v>477.23</c:v>
                </c:pt>
                <c:pt idx="396">
                  <c:v>424.07</c:v>
                </c:pt>
                <c:pt idx="397">
                  <c:v>371.65</c:v>
                </c:pt>
                <c:pt idx="398">
                  <c:v>217.22</c:v>
                </c:pt>
                <c:pt idx="399">
                  <c:v>483.69</c:v>
                </c:pt>
                <c:pt idx="400">
                  <c:v>449.1</c:v>
                </c:pt>
                <c:pt idx="401">
                  <c:v>654.76</c:v>
                </c:pt>
                <c:pt idx="402">
                  <c:v>579.79999999999995</c:v>
                </c:pt>
                <c:pt idx="403">
                  <c:v>375.89</c:v>
                </c:pt>
                <c:pt idx="404">
                  <c:v>260.77</c:v>
                </c:pt>
                <c:pt idx="405">
                  <c:v>953.04</c:v>
                </c:pt>
                <c:pt idx="406">
                  <c:v>506.95</c:v>
                </c:pt>
                <c:pt idx="407">
                  <c:v>995.3</c:v>
                </c:pt>
                <c:pt idx="408">
                  <c:v>1225.17</c:v>
                </c:pt>
                <c:pt idx="409">
                  <c:v>289.22000000000003</c:v>
                </c:pt>
                <c:pt idx="410">
                  <c:v>275.64</c:v>
                </c:pt>
                <c:pt idx="411">
                  <c:v>1026.4100000000001</c:v>
                </c:pt>
                <c:pt idx="412">
                  <c:v>714.41</c:v>
                </c:pt>
                <c:pt idx="413">
                  <c:v>878.51</c:v>
                </c:pt>
                <c:pt idx="414">
                  <c:v>315.68</c:v>
                </c:pt>
                <c:pt idx="415">
                  <c:v>443.42</c:v>
                </c:pt>
                <c:pt idx="416">
                  <c:v>353.67</c:v>
                </c:pt>
                <c:pt idx="417">
                  <c:v>408.64</c:v>
                </c:pt>
                <c:pt idx="418">
                  <c:v>299.63</c:v>
                </c:pt>
                <c:pt idx="419">
                  <c:v>256.42</c:v>
                </c:pt>
                <c:pt idx="420">
                  <c:v>367.06</c:v>
                </c:pt>
                <c:pt idx="421">
                  <c:v>521.41</c:v>
                </c:pt>
                <c:pt idx="422">
                  <c:v>699.79</c:v>
                </c:pt>
                <c:pt idx="423">
                  <c:v>993.23</c:v>
                </c:pt>
                <c:pt idx="424">
                  <c:v>468.58</c:v>
                </c:pt>
                <c:pt idx="425">
                  <c:v>396.11</c:v>
                </c:pt>
                <c:pt idx="426">
                  <c:v>1203.72</c:v>
                </c:pt>
                <c:pt idx="427">
                  <c:v>709.24</c:v>
                </c:pt>
                <c:pt idx="428">
                  <c:v>2446.61</c:v>
                </c:pt>
                <c:pt idx="429">
                  <c:v>635.48</c:v>
                </c:pt>
                <c:pt idx="430">
                  <c:v>381.18</c:v>
                </c:pt>
                <c:pt idx="431">
                  <c:v>813.39</c:v>
                </c:pt>
                <c:pt idx="432">
                  <c:v>577.83000000000004</c:v>
                </c:pt>
                <c:pt idx="433">
                  <c:v>777.21</c:v>
                </c:pt>
                <c:pt idx="434">
                  <c:v>846.3</c:v>
                </c:pt>
                <c:pt idx="435">
                  <c:v>252.44</c:v>
                </c:pt>
                <c:pt idx="436">
                  <c:v>475.74</c:v>
                </c:pt>
                <c:pt idx="437">
                  <c:v>524.94000000000005</c:v>
                </c:pt>
                <c:pt idx="438">
                  <c:v>315.26</c:v>
                </c:pt>
                <c:pt idx="439">
                  <c:v>384.1</c:v>
                </c:pt>
                <c:pt idx="440">
                  <c:v>1915.96</c:v>
                </c:pt>
                <c:pt idx="441">
                  <c:v>226.17</c:v>
                </c:pt>
                <c:pt idx="442">
                  <c:v>592.75</c:v>
                </c:pt>
                <c:pt idx="443">
                  <c:v>246.45</c:v>
                </c:pt>
                <c:pt idx="444">
                  <c:v>385.15</c:v>
                </c:pt>
                <c:pt idx="445">
                  <c:v>374.85</c:v>
                </c:pt>
                <c:pt idx="446">
                  <c:v>350.92</c:v>
                </c:pt>
                <c:pt idx="447">
                  <c:v>281.94</c:v>
                </c:pt>
                <c:pt idx="448">
                  <c:v>1218.76</c:v>
                </c:pt>
                <c:pt idx="449">
                  <c:v>997.26</c:v>
                </c:pt>
                <c:pt idx="450">
                  <c:v>442.24</c:v>
                </c:pt>
                <c:pt idx="451">
                  <c:v>1322.95</c:v>
                </c:pt>
                <c:pt idx="452">
                  <c:v>1008.69</c:v>
                </c:pt>
                <c:pt idx="453">
                  <c:v>247.85</c:v>
                </c:pt>
                <c:pt idx="454">
                  <c:v>406.48</c:v>
                </c:pt>
                <c:pt idx="455">
                  <c:v>1185.32</c:v>
                </c:pt>
                <c:pt idx="456">
                  <c:v>401.8</c:v>
                </c:pt>
                <c:pt idx="457">
                  <c:v>308.7</c:v>
                </c:pt>
                <c:pt idx="458">
                  <c:v>339.43</c:v>
                </c:pt>
                <c:pt idx="459">
                  <c:v>296.58</c:v>
                </c:pt>
                <c:pt idx="460">
                  <c:v>525.82000000000005</c:v>
                </c:pt>
                <c:pt idx="461">
                  <c:v>1306.75</c:v>
                </c:pt>
                <c:pt idx="462">
                  <c:v>514.91999999999996</c:v>
                </c:pt>
                <c:pt idx="463">
                  <c:v>686.89</c:v>
                </c:pt>
                <c:pt idx="464">
                  <c:v>455.39</c:v>
                </c:pt>
                <c:pt idx="465">
                  <c:v>568.02</c:v>
                </c:pt>
                <c:pt idx="466">
                  <c:v>270.38</c:v>
                </c:pt>
                <c:pt idx="467">
                  <c:v>1427.04</c:v>
                </c:pt>
                <c:pt idx="468">
                  <c:v>616.74</c:v>
                </c:pt>
                <c:pt idx="469">
                  <c:v>637.54999999999995</c:v>
                </c:pt>
                <c:pt idx="470">
                  <c:v>291.97000000000003</c:v>
                </c:pt>
                <c:pt idx="471">
                  <c:v>578.85</c:v>
                </c:pt>
                <c:pt idx="472">
                  <c:v>1128.4000000000001</c:v>
                </c:pt>
                <c:pt idx="473">
                  <c:v>1870.64</c:v>
                </c:pt>
                <c:pt idx="474">
                  <c:v>513.33000000000004</c:v>
                </c:pt>
                <c:pt idx="475">
                  <c:v>453.76</c:v>
                </c:pt>
                <c:pt idx="476">
                  <c:v>425.89</c:v>
                </c:pt>
                <c:pt idx="477">
                  <c:v>394.82</c:v>
                </c:pt>
                <c:pt idx="478">
                  <c:v>603.01</c:v>
                </c:pt>
                <c:pt idx="479">
                  <c:v>447.25</c:v>
                </c:pt>
                <c:pt idx="480">
                  <c:v>298.16000000000003</c:v>
                </c:pt>
                <c:pt idx="481">
                  <c:v>546.48</c:v>
                </c:pt>
                <c:pt idx="482">
                  <c:v>710.95</c:v>
                </c:pt>
                <c:pt idx="483">
                  <c:v>356.75</c:v>
                </c:pt>
                <c:pt idx="484">
                  <c:v>982.89</c:v>
                </c:pt>
                <c:pt idx="485">
                  <c:v>484.66</c:v>
                </c:pt>
                <c:pt idx="486">
                  <c:v>1804.86</c:v>
                </c:pt>
                <c:pt idx="487">
                  <c:v>665.33</c:v>
                </c:pt>
                <c:pt idx="488">
                  <c:v>708.49</c:v>
                </c:pt>
                <c:pt idx="489">
                  <c:v>432.7</c:v>
                </c:pt>
                <c:pt idx="490">
                  <c:v>1323.34</c:v>
                </c:pt>
                <c:pt idx="491">
                  <c:v>1161.1400000000001</c:v>
                </c:pt>
                <c:pt idx="492">
                  <c:v>1097.04</c:v>
                </c:pt>
                <c:pt idx="493">
                  <c:v>423.72</c:v>
                </c:pt>
                <c:pt idx="494">
                  <c:v>183.77</c:v>
                </c:pt>
                <c:pt idx="495">
                  <c:v>447.74</c:v>
                </c:pt>
                <c:pt idx="496">
                  <c:v>576.37</c:v>
                </c:pt>
                <c:pt idx="497">
                  <c:v>437.03</c:v>
                </c:pt>
                <c:pt idx="498">
                  <c:v>1512.88</c:v>
                </c:pt>
                <c:pt idx="499">
                  <c:v>827.7</c:v>
                </c:pt>
                <c:pt idx="500">
                  <c:v>1066.3399999999999</c:v>
                </c:pt>
                <c:pt idx="501">
                  <c:v>365.5</c:v>
                </c:pt>
                <c:pt idx="502">
                  <c:v>378.97</c:v>
                </c:pt>
                <c:pt idx="503">
                  <c:v>492.18</c:v>
                </c:pt>
                <c:pt idx="504">
                  <c:v>1167.26</c:v>
                </c:pt>
                <c:pt idx="505">
                  <c:v>364.81</c:v>
                </c:pt>
                <c:pt idx="506">
                  <c:v>466.13</c:v>
                </c:pt>
                <c:pt idx="507">
                  <c:v>511.12</c:v>
                </c:pt>
                <c:pt idx="508">
                  <c:v>390.07</c:v>
                </c:pt>
                <c:pt idx="509">
                  <c:v>302.75</c:v>
                </c:pt>
                <c:pt idx="510">
                  <c:v>320.12</c:v>
                </c:pt>
                <c:pt idx="511">
                  <c:v>258.05</c:v>
                </c:pt>
                <c:pt idx="512">
                  <c:v>351.31</c:v>
                </c:pt>
                <c:pt idx="513">
                  <c:v>2366.0100000000002</c:v>
                </c:pt>
                <c:pt idx="514">
                  <c:v>1863.06</c:v>
                </c:pt>
                <c:pt idx="515">
                  <c:v>861.07</c:v>
                </c:pt>
                <c:pt idx="516">
                  <c:v>386.13</c:v>
                </c:pt>
                <c:pt idx="517">
                  <c:v>513.4</c:v>
                </c:pt>
                <c:pt idx="518">
                  <c:v>370.62</c:v>
                </c:pt>
                <c:pt idx="519">
                  <c:v>298.52</c:v>
                </c:pt>
                <c:pt idx="520">
                  <c:v>788.32</c:v>
                </c:pt>
                <c:pt idx="521">
                  <c:v>438.89</c:v>
                </c:pt>
                <c:pt idx="522">
                  <c:v>498.22</c:v>
                </c:pt>
                <c:pt idx="523">
                  <c:v>856.46</c:v>
                </c:pt>
                <c:pt idx="524">
                  <c:v>1221.26</c:v>
                </c:pt>
                <c:pt idx="525">
                  <c:v>541.91999999999996</c:v>
                </c:pt>
                <c:pt idx="526">
                  <c:v>256.23</c:v>
                </c:pt>
                <c:pt idx="527">
                  <c:v>301.68</c:v>
                </c:pt>
                <c:pt idx="528">
                  <c:v>514.73</c:v>
                </c:pt>
                <c:pt idx="529">
                  <c:v>800.06</c:v>
                </c:pt>
                <c:pt idx="530">
                  <c:v>433.84</c:v>
                </c:pt>
                <c:pt idx="531">
                  <c:v>1171.8599999999999</c:v>
                </c:pt>
                <c:pt idx="532">
                  <c:v>393.9</c:v>
                </c:pt>
                <c:pt idx="533">
                  <c:v>463.1</c:v>
                </c:pt>
                <c:pt idx="534">
                  <c:v>1162.8900000000001</c:v>
                </c:pt>
                <c:pt idx="535">
                  <c:v>400.82</c:v>
                </c:pt>
                <c:pt idx="536">
                  <c:v>452.32</c:v>
                </c:pt>
                <c:pt idx="537">
                  <c:v>339.53</c:v>
                </c:pt>
                <c:pt idx="538">
                  <c:v>530.91999999999996</c:v>
                </c:pt>
                <c:pt idx="539">
                  <c:v>515.96</c:v>
                </c:pt>
                <c:pt idx="540">
                  <c:v>452.13</c:v>
                </c:pt>
                <c:pt idx="541">
                  <c:v>2162.63</c:v>
                </c:pt>
                <c:pt idx="542">
                  <c:v>434.14</c:v>
                </c:pt>
                <c:pt idx="543">
                  <c:v>623.89</c:v>
                </c:pt>
                <c:pt idx="544">
                  <c:v>301.35000000000002</c:v>
                </c:pt>
                <c:pt idx="545">
                  <c:v>1674.91</c:v>
                </c:pt>
                <c:pt idx="546">
                  <c:v>1100.79</c:v>
                </c:pt>
                <c:pt idx="547">
                  <c:v>371.12</c:v>
                </c:pt>
                <c:pt idx="548">
                  <c:v>336.9</c:v>
                </c:pt>
                <c:pt idx="549">
                  <c:v>619.32000000000005</c:v>
                </c:pt>
                <c:pt idx="550">
                  <c:v>1464.81</c:v>
                </c:pt>
                <c:pt idx="551">
                  <c:v>493.44</c:v>
                </c:pt>
                <c:pt idx="552">
                  <c:v>1096.1600000000001</c:v>
                </c:pt>
                <c:pt idx="553">
                  <c:v>627.79999999999995</c:v>
                </c:pt>
                <c:pt idx="554">
                  <c:v>486.25</c:v>
                </c:pt>
                <c:pt idx="555">
                  <c:v>633.29</c:v>
                </c:pt>
                <c:pt idx="556">
                  <c:v>380.43</c:v>
                </c:pt>
                <c:pt idx="557">
                  <c:v>400.21</c:v>
                </c:pt>
                <c:pt idx="558">
                  <c:v>379.07</c:v>
                </c:pt>
                <c:pt idx="559">
                  <c:v>346.58</c:v>
                </c:pt>
                <c:pt idx="560">
                  <c:v>387.35</c:v>
                </c:pt>
                <c:pt idx="561">
                  <c:v>229.22</c:v>
                </c:pt>
                <c:pt idx="562">
                  <c:v>402.41</c:v>
                </c:pt>
                <c:pt idx="563">
                  <c:v>211.9</c:v>
                </c:pt>
                <c:pt idx="564">
                  <c:v>314.37</c:v>
                </c:pt>
                <c:pt idx="565">
                  <c:v>271.38</c:v>
                </c:pt>
                <c:pt idx="566">
                  <c:v>444.36</c:v>
                </c:pt>
                <c:pt idx="567">
                  <c:v>1469.19</c:v>
                </c:pt>
                <c:pt idx="568">
                  <c:v>601.46</c:v>
                </c:pt>
                <c:pt idx="569">
                  <c:v>299.97000000000003</c:v>
                </c:pt>
                <c:pt idx="570">
                  <c:v>435.57</c:v>
                </c:pt>
                <c:pt idx="571">
                  <c:v>772.71</c:v>
                </c:pt>
                <c:pt idx="572">
                  <c:v>1117.5</c:v>
                </c:pt>
                <c:pt idx="573">
                  <c:v>773.35</c:v>
                </c:pt>
                <c:pt idx="574">
                  <c:v>421.74</c:v>
                </c:pt>
                <c:pt idx="575">
                  <c:v>490.9</c:v>
                </c:pt>
                <c:pt idx="576">
                  <c:v>663.26</c:v>
                </c:pt>
                <c:pt idx="577">
                  <c:v>1001.32</c:v>
                </c:pt>
                <c:pt idx="578">
                  <c:v>961.76</c:v>
                </c:pt>
                <c:pt idx="579">
                  <c:v>370.37</c:v>
                </c:pt>
                <c:pt idx="580">
                  <c:v>224.59</c:v>
                </c:pt>
                <c:pt idx="581">
                  <c:v>420.52</c:v>
                </c:pt>
                <c:pt idx="582">
                  <c:v>335.65</c:v>
                </c:pt>
                <c:pt idx="583">
                  <c:v>389.09</c:v>
                </c:pt>
                <c:pt idx="584">
                  <c:v>793.25</c:v>
                </c:pt>
                <c:pt idx="585">
                  <c:v>263.89999999999998</c:v>
                </c:pt>
                <c:pt idx="586">
                  <c:v>1271.26</c:v>
                </c:pt>
                <c:pt idx="587">
                  <c:v>460.47</c:v>
                </c:pt>
                <c:pt idx="588">
                  <c:v>545.78</c:v>
                </c:pt>
                <c:pt idx="589">
                  <c:v>435.98</c:v>
                </c:pt>
                <c:pt idx="590">
                  <c:v>541.95000000000005</c:v>
                </c:pt>
                <c:pt idx="591">
                  <c:v>516.48</c:v>
                </c:pt>
                <c:pt idx="592">
                  <c:v>1447.35</c:v>
                </c:pt>
                <c:pt idx="593">
                  <c:v>232.2</c:v>
                </c:pt>
                <c:pt idx="594">
                  <c:v>357.02</c:v>
                </c:pt>
                <c:pt idx="595">
                  <c:v>364.53</c:v>
                </c:pt>
                <c:pt idx="596">
                  <c:v>449.29</c:v>
                </c:pt>
                <c:pt idx="597">
                  <c:v>383.51</c:v>
                </c:pt>
                <c:pt idx="598">
                  <c:v>399.06</c:v>
                </c:pt>
                <c:pt idx="599">
                  <c:v>440.58</c:v>
                </c:pt>
                <c:pt idx="600">
                  <c:v>630.55999999999995</c:v>
                </c:pt>
                <c:pt idx="601">
                  <c:v>773.53</c:v>
                </c:pt>
                <c:pt idx="602">
                  <c:v>378.15</c:v>
                </c:pt>
                <c:pt idx="603">
                  <c:v>182.37</c:v>
                </c:pt>
                <c:pt idx="604">
                  <c:v>659.4</c:v>
                </c:pt>
                <c:pt idx="605">
                  <c:v>701.22</c:v>
                </c:pt>
                <c:pt idx="606">
                  <c:v>2252.9299999999998</c:v>
                </c:pt>
                <c:pt idx="607">
                  <c:v>578.85</c:v>
                </c:pt>
                <c:pt idx="608">
                  <c:v>1485.05</c:v>
                </c:pt>
                <c:pt idx="609">
                  <c:v>2719.75</c:v>
                </c:pt>
                <c:pt idx="610">
                  <c:v>468.64</c:v>
                </c:pt>
                <c:pt idx="611">
                  <c:v>1129.24</c:v>
                </c:pt>
                <c:pt idx="612">
                  <c:v>380.15</c:v>
                </c:pt>
                <c:pt idx="613">
                  <c:v>903.53</c:v>
                </c:pt>
                <c:pt idx="614">
                  <c:v>673.86</c:v>
                </c:pt>
                <c:pt idx="615">
                  <c:v>427.29</c:v>
                </c:pt>
                <c:pt idx="616">
                  <c:v>2776.56</c:v>
                </c:pt>
                <c:pt idx="617">
                  <c:v>668.8</c:v>
                </c:pt>
                <c:pt idx="618">
                  <c:v>305.06</c:v>
                </c:pt>
                <c:pt idx="619">
                  <c:v>993.89</c:v>
                </c:pt>
                <c:pt idx="620">
                  <c:v>422.3</c:v>
                </c:pt>
                <c:pt idx="621">
                  <c:v>252.55</c:v>
                </c:pt>
                <c:pt idx="622">
                  <c:v>648.61</c:v>
                </c:pt>
                <c:pt idx="623">
                  <c:v>358.67</c:v>
                </c:pt>
                <c:pt idx="624">
                  <c:v>671.35</c:v>
                </c:pt>
                <c:pt idx="625">
                  <c:v>850.7</c:v>
                </c:pt>
                <c:pt idx="626">
                  <c:v>536.08000000000004</c:v>
                </c:pt>
                <c:pt idx="627">
                  <c:v>542.25</c:v>
                </c:pt>
                <c:pt idx="628">
                  <c:v>284.92</c:v>
                </c:pt>
                <c:pt idx="629">
                  <c:v>607.48</c:v>
                </c:pt>
                <c:pt idx="630">
                  <c:v>1031.23</c:v>
                </c:pt>
                <c:pt idx="631">
                  <c:v>444.96</c:v>
                </c:pt>
                <c:pt idx="632">
                  <c:v>395.63</c:v>
                </c:pt>
                <c:pt idx="633">
                  <c:v>609.39</c:v>
                </c:pt>
                <c:pt idx="634">
                  <c:v>273.19</c:v>
                </c:pt>
                <c:pt idx="635">
                  <c:v>363.65</c:v>
                </c:pt>
                <c:pt idx="636">
                  <c:v>387.73</c:v>
                </c:pt>
                <c:pt idx="637">
                  <c:v>1379.25</c:v>
                </c:pt>
                <c:pt idx="638">
                  <c:v>270.02</c:v>
                </c:pt>
                <c:pt idx="639">
                  <c:v>921.83</c:v>
                </c:pt>
                <c:pt idx="640">
                  <c:v>1012.83</c:v>
                </c:pt>
                <c:pt idx="641">
                  <c:v>833.18</c:v>
                </c:pt>
                <c:pt idx="642">
                  <c:v>463.85</c:v>
                </c:pt>
                <c:pt idx="643">
                  <c:v>326.77999999999997</c:v>
                </c:pt>
                <c:pt idx="644">
                  <c:v>481.56</c:v>
                </c:pt>
                <c:pt idx="645">
                  <c:v>291.64</c:v>
                </c:pt>
                <c:pt idx="646">
                  <c:v>243.48</c:v>
                </c:pt>
                <c:pt idx="647">
                  <c:v>1196.3499999999999</c:v>
                </c:pt>
                <c:pt idx="648">
                  <c:v>440.42</c:v>
                </c:pt>
                <c:pt idx="649">
                  <c:v>760.51</c:v>
                </c:pt>
                <c:pt idx="650">
                  <c:v>1113.3900000000001</c:v>
                </c:pt>
                <c:pt idx="651">
                  <c:v>2453.96</c:v>
                </c:pt>
                <c:pt idx="652">
                  <c:v>667.1</c:v>
                </c:pt>
                <c:pt idx="653">
                  <c:v>470.38</c:v>
                </c:pt>
                <c:pt idx="654">
                  <c:v>400.63</c:v>
                </c:pt>
                <c:pt idx="655">
                  <c:v>740.43</c:v>
                </c:pt>
                <c:pt idx="656">
                  <c:v>554.45000000000005</c:v>
                </c:pt>
                <c:pt idx="657">
                  <c:v>252.65</c:v>
                </c:pt>
                <c:pt idx="658">
                  <c:v>1045.21</c:v>
                </c:pt>
                <c:pt idx="659">
                  <c:v>472.01</c:v>
                </c:pt>
                <c:pt idx="660">
                  <c:v>590.9</c:v>
                </c:pt>
                <c:pt idx="661">
                  <c:v>244.29</c:v>
                </c:pt>
                <c:pt idx="662">
                  <c:v>714.13</c:v>
                </c:pt>
                <c:pt idx="663">
                  <c:v>301.69</c:v>
                </c:pt>
                <c:pt idx="664">
                  <c:v>971.99</c:v>
                </c:pt>
                <c:pt idx="665">
                  <c:v>359.69</c:v>
                </c:pt>
                <c:pt idx="666">
                  <c:v>612.37</c:v>
                </c:pt>
                <c:pt idx="667">
                  <c:v>450.62</c:v>
                </c:pt>
                <c:pt idx="668">
                  <c:v>267.58</c:v>
                </c:pt>
                <c:pt idx="669">
                  <c:v>685.88</c:v>
                </c:pt>
                <c:pt idx="670">
                  <c:v>376.75</c:v>
                </c:pt>
                <c:pt idx="671">
                  <c:v>607.30999999999995</c:v>
                </c:pt>
                <c:pt idx="672">
                  <c:v>220.15</c:v>
                </c:pt>
                <c:pt idx="673">
                  <c:v>531.72</c:v>
                </c:pt>
                <c:pt idx="674">
                  <c:v>633.52</c:v>
                </c:pt>
                <c:pt idx="675">
                  <c:v>503.4</c:v>
                </c:pt>
                <c:pt idx="676">
                  <c:v>1328.13</c:v>
                </c:pt>
                <c:pt idx="677">
                  <c:v>1003.32</c:v>
                </c:pt>
                <c:pt idx="678">
                  <c:v>395.93</c:v>
                </c:pt>
                <c:pt idx="679">
                  <c:v>252.49</c:v>
                </c:pt>
                <c:pt idx="680">
                  <c:v>236.19</c:v>
                </c:pt>
                <c:pt idx="681">
                  <c:v>221.17</c:v>
                </c:pt>
                <c:pt idx="682">
                  <c:v>402.66</c:v>
                </c:pt>
                <c:pt idx="683">
                  <c:v>392.31</c:v>
                </c:pt>
                <c:pt idx="684">
                  <c:v>428.75</c:v>
                </c:pt>
                <c:pt idx="685">
                  <c:v>396.08</c:v>
                </c:pt>
                <c:pt idx="686">
                  <c:v>326.05</c:v>
                </c:pt>
                <c:pt idx="687">
                  <c:v>480.77</c:v>
                </c:pt>
                <c:pt idx="688">
                  <c:v>319.04000000000002</c:v>
                </c:pt>
                <c:pt idx="689">
                  <c:v>378.16</c:v>
                </c:pt>
                <c:pt idx="690">
                  <c:v>1832.1</c:v>
                </c:pt>
                <c:pt idx="691">
                  <c:v>1242.8399999999999</c:v>
                </c:pt>
                <c:pt idx="692">
                  <c:v>248.63</c:v>
                </c:pt>
                <c:pt idx="693">
                  <c:v>245.83</c:v>
                </c:pt>
                <c:pt idx="694">
                  <c:v>427.38</c:v>
                </c:pt>
                <c:pt idx="695">
                  <c:v>401.14</c:v>
                </c:pt>
                <c:pt idx="696">
                  <c:v>1173.56</c:v>
                </c:pt>
                <c:pt idx="697">
                  <c:v>278.17</c:v>
                </c:pt>
                <c:pt idx="698">
                  <c:v>1421.65</c:v>
                </c:pt>
                <c:pt idx="699">
                  <c:v>656.97</c:v>
                </c:pt>
                <c:pt idx="700">
                  <c:v>1062.52</c:v>
                </c:pt>
                <c:pt idx="701">
                  <c:v>610.57000000000005</c:v>
                </c:pt>
                <c:pt idx="702">
                  <c:v>288.62</c:v>
                </c:pt>
                <c:pt idx="703">
                  <c:v>2066.91</c:v>
                </c:pt>
                <c:pt idx="704">
                  <c:v>555.9</c:v>
                </c:pt>
                <c:pt idx="705">
                  <c:v>458.79</c:v>
                </c:pt>
                <c:pt idx="706">
                  <c:v>761.02</c:v>
                </c:pt>
                <c:pt idx="707">
                  <c:v>364.64</c:v>
                </c:pt>
                <c:pt idx="708">
                  <c:v>1026.8699999999999</c:v>
                </c:pt>
                <c:pt idx="709">
                  <c:v>383.53</c:v>
                </c:pt>
                <c:pt idx="710">
                  <c:v>577.1</c:v>
                </c:pt>
                <c:pt idx="711">
                  <c:v>800.43</c:v>
                </c:pt>
                <c:pt idx="712">
                  <c:v>419.69</c:v>
                </c:pt>
                <c:pt idx="713">
                  <c:v>347.13</c:v>
                </c:pt>
                <c:pt idx="714">
                  <c:v>958.03</c:v>
                </c:pt>
                <c:pt idx="715">
                  <c:v>457.5</c:v>
                </c:pt>
                <c:pt idx="716">
                  <c:v>881.21</c:v>
                </c:pt>
                <c:pt idx="717">
                  <c:v>470.25</c:v>
                </c:pt>
                <c:pt idx="718">
                  <c:v>1762.34</c:v>
                </c:pt>
                <c:pt idx="719">
                  <c:v>947.88</c:v>
                </c:pt>
                <c:pt idx="720">
                  <c:v>427.96</c:v>
                </c:pt>
                <c:pt idx="721">
                  <c:v>2134.2399999999998</c:v>
                </c:pt>
                <c:pt idx="722">
                  <c:v>1721.08</c:v>
                </c:pt>
                <c:pt idx="723">
                  <c:v>409.65</c:v>
                </c:pt>
                <c:pt idx="724">
                  <c:v>287.12</c:v>
                </c:pt>
                <c:pt idx="725">
                  <c:v>296.01</c:v>
                </c:pt>
                <c:pt idx="726">
                  <c:v>514.07000000000005</c:v>
                </c:pt>
                <c:pt idx="727">
                  <c:v>422.27</c:v>
                </c:pt>
                <c:pt idx="728">
                  <c:v>870.34</c:v>
                </c:pt>
                <c:pt idx="729">
                  <c:v>275.97000000000003</c:v>
                </c:pt>
                <c:pt idx="730">
                  <c:v>1450.72</c:v>
                </c:pt>
                <c:pt idx="731">
                  <c:v>480.19</c:v>
                </c:pt>
                <c:pt idx="732">
                  <c:v>442.9</c:v>
                </c:pt>
                <c:pt idx="733">
                  <c:v>1327.4</c:v>
                </c:pt>
                <c:pt idx="734">
                  <c:v>1320.29</c:v>
                </c:pt>
                <c:pt idx="735">
                  <c:v>568.14</c:v>
                </c:pt>
                <c:pt idx="736">
                  <c:v>497.94</c:v>
                </c:pt>
                <c:pt idx="737">
                  <c:v>274.32</c:v>
                </c:pt>
                <c:pt idx="738">
                  <c:v>532.57000000000005</c:v>
                </c:pt>
                <c:pt idx="739">
                  <c:v>338.47</c:v>
                </c:pt>
                <c:pt idx="740">
                  <c:v>981.27</c:v>
                </c:pt>
                <c:pt idx="741">
                  <c:v>1481.7</c:v>
                </c:pt>
                <c:pt idx="742">
                  <c:v>371.4</c:v>
                </c:pt>
                <c:pt idx="743">
                  <c:v>374.41</c:v>
                </c:pt>
                <c:pt idx="744">
                  <c:v>881.01</c:v>
                </c:pt>
                <c:pt idx="745">
                  <c:v>668.23</c:v>
                </c:pt>
                <c:pt idx="746">
                  <c:v>1071.55</c:v>
                </c:pt>
                <c:pt idx="747">
                  <c:v>707.9</c:v>
                </c:pt>
                <c:pt idx="748">
                  <c:v>1120.75</c:v>
                </c:pt>
                <c:pt idx="749">
                  <c:v>412.57</c:v>
                </c:pt>
                <c:pt idx="750">
                  <c:v>544.82000000000005</c:v>
                </c:pt>
                <c:pt idx="751">
                  <c:v>450.62</c:v>
                </c:pt>
                <c:pt idx="752">
                  <c:v>397.56</c:v>
                </c:pt>
                <c:pt idx="753">
                  <c:v>525.51</c:v>
                </c:pt>
                <c:pt idx="754">
                  <c:v>491.87</c:v>
                </c:pt>
                <c:pt idx="755">
                  <c:v>464.7</c:v>
                </c:pt>
                <c:pt idx="756">
                  <c:v>536.95000000000005</c:v>
                </c:pt>
                <c:pt idx="757">
                  <c:v>846.29</c:v>
                </c:pt>
                <c:pt idx="758">
                  <c:v>325.35000000000002</c:v>
                </c:pt>
                <c:pt idx="759">
                  <c:v>221.96</c:v>
                </c:pt>
                <c:pt idx="760">
                  <c:v>246.79</c:v>
                </c:pt>
                <c:pt idx="761">
                  <c:v>1194.07</c:v>
                </c:pt>
                <c:pt idx="762">
                  <c:v>230.81</c:v>
                </c:pt>
                <c:pt idx="763">
                  <c:v>928.45</c:v>
                </c:pt>
                <c:pt idx="764">
                  <c:v>2666.41</c:v>
                </c:pt>
                <c:pt idx="765">
                  <c:v>434.65</c:v>
                </c:pt>
                <c:pt idx="766">
                  <c:v>343.8</c:v>
                </c:pt>
                <c:pt idx="767">
                  <c:v>1428.66</c:v>
                </c:pt>
                <c:pt idx="768">
                  <c:v>925.36</c:v>
                </c:pt>
                <c:pt idx="769">
                  <c:v>346.05</c:v>
                </c:pt>
                <c:pt idx="770">
                  <c:v>3257.3</c:v>
                </c:pt>
                <c:pt idx="771">
                  <c:v>1497.61</c:v>
                </c:pt>
                <c:pt idx="772">
                  <c:v>444.33</c:v>
                </c:pt>
                <c:pt idx="773">
                  <c:v>1482.89</c:v>
                </c:pt>
                <c:pt idx="774">
                  <c:v>665.2</c:v>
                </c:pt>
                <c:pt idx="775">
                  <c:v>301.43</c:v>
                </c:pt>
                <c:pt idx="776">
                  <c:v>621.58000000000004</c:v>
                </c:pt>
                <c:pt idx="777">
                  <c:v>614.16</c:v>
                </c:pt>
                <c:pt idx="778">
                  <c:v>377.53</c:v>
                </c:pt>
                <c:pt idx="779">
                  <c:v>614.20000000000005</c:v>
                </c:pt>
                <c:pt idx="780">
                  <c:v>431.62</c:v>
                </c:pt>
                <c:pt idx="781">
                  <c:v>223.34</c:v>
                </c:pt>
                <c:pt idx="782">
                  <c:v>280.92</c:v>
                </c:pt>
                <c:pt idx="783">
                  <c:v>496.6</c:v>
                </c:pt>
                <c:pt idx="784">
                  <c:v>458.45</c:v>
                </c:pt>
                <c:pt idx="785">
                  <c:v>982.75</c:v>
                </c:pt>
                <c:pt idx="786">
                  <c:v>885.83</c:v>
                </c:pt>
                <c:pt idx="787">
                  <c:v>323.04000000000002</c:v>
                </c:pt>
                <c:pt idx="788">
                  <c:v>1079.3399999999999</c:v>
                </c:pt>
                <c:pt idx="789">
                  <c:v>383.58</c:v>
                </c:pt>
                <c:pt idx="790">
                  <c:v>380.51</c:v>
                </c:pt>
                <c:pt idx="791">
                  <c:v>698.08</c:v>
                </c:pt>
                <c:pt idx="792">
                  <c:v>416.41</c:v>
                </c:pt>
                <c:pt idx="793">
                  <c:v>496.23</c:v>
                </c:pt>
                <c:pt idx="794">
                  <c:v>394.4</c:v>
                </c:pt>
                <c:pt idx="795">
                  <c:v>576.63</c:v>
                </c:pt>
                <c:pt idx="796">
                  <c:v>735</c:v>
                </c:pt>
                <c:pt idx="797">
                  <c:v>1005.63</c:v>
                </c:pt>
                <c:pt idx="798">
                  <c:v>1978.8</c:v>
                </c:pt>
                <c:pt idx="799">
                  <c:v>1344.47</c:v>
                </c:pt>
                <c:pt idx="800">
                  <c:v>1171.92</c:v>
                </c:pt>
                <c:pt idx="801">
                  <c:v>557.66</c:v>
                </c:pt>
                <c:pt idx="802">
                  <c:v>1010.94</c:v>
                </c:pt>
                <c:pt idx="803">
                  <c:v>462.89</c:v>
                </c:pt>
                <c:pt idx="804">
                  <c:v>826.88</c:v>
                </c:pt>
                <c:pt idx="805">
                  <c:v>328.71</c:v>
                </c:pt>
                <c:pt idx="806">
                  <c:v>605.55999999999995</c:v>
                </c:pt>
                <c:pt idx="807">
                  <c:v>365.93</c:v>
                </c:pt>
                <c:pt idx="808">
                  <c:v>550.20000000000005</c:v>
                </c:pt>
                <c:pt idx="809">
                  <c:v>551.17999999999995</c:v>
                </c:pt>
                <c:pt idx="810">
                  <c:v>346.74</c:v>
                </c:pt>
                <c:pt idx="811">
                  <c:v>652.98</c:v>
                </c:pt>
                <c:pt idx="812">
                  <c:v>333.07</c:v>
                </c:pt>
                <c:pt idx="813">
                  <c:v>447.68</c:v>
                </c:pt>
                <c:pt idx="814">
                  <c:v>533.12</c:v>
                </c:pt>
                <c:pt idx="815">
                  <c:v>646.69000000000005</c:v>
                </c:pt>
                <c:pt idx="816">
                  <c:v>980.55</c:v>
                </c:pt>
                <c:pt idx="817">
                  <c:v>652.26</c:v>
                </c:pt>
                <c:pt idx="818">
                  <c:v>303.57</c:v>
                </c:pt>
                <c:pt idx="819">
                  <c:v>692.8</c:v>
                </c:pt>
                <c:pt idx="820">
                  <c:v>1003.22</c:v>
                </c:pt>
                <c:pt idx="821">
                  <c:v>392.61</c:v>
                </c:pt>
                <c:pt idx="822">
                  <c:v>833.34</c:v>
                </c:pt>
                <c:pt idx="823">
                  <c:v>617.22</c:v>
                </c:pt>
                <c:pt idx="824">
                  <c:v>1645.84</c:v>
                </c:pt>
                <c:pt idx="825">
                  <c:v>428.43</c:v>
                </c:pt>
                <c:pt idx="826">
                  <c:v>496.11</c:v>
                </c:pt>
                <c:pt idx="827">
                  <c:v>480.02</c:v>
                </c:pt>
                <c:pt idx="828">
                  <c:v>431.25</c:v>
                </c:pt>
                <c:pt idx="829">
                  <c:v>577.79</c:v>
                </c:pt>
                <c:pt idx="830">
                  <c:v>711.32</c:v>
                </c:pt>
                <c:pt idx="831">
                  <c:v>529.78</c:v>
                </c:pt>
                <c:pt idx="832">
                  <c:v>711.49</c:v>
                </c:pt>
                <c:pt idx="833">
                  <c:v>525.86</c:v>
                </c:pt>
                <c:pt idx="834">
                  <c:v>380.74</c:v>
                </c:pt>
                <c:pt idx="835">
                  <c:v>416.15</c:v>
                </c:pt>
                <c:pt idx="836">
                  <c:v>788.54</c:v>
                </c:pt>
                <c:pt idx="837">
                  <c:v>659.69</c:v>
                </c:pt>
                <c:pt idx="838">
                  <c:v>529.9</c:v>
                </c:pt>
                <c:pt idx="839">
                  <c:v>1734.22</c:v>
                </c:pt>
                <c:pt idx="840">
                  <c:v>393.2</c:v>
                </c:pt>
                <c:pt idx="841">
                  <c:v>388.96</c:v>
                </c:pt>
                <c:pt idx="842">
                  <c:v>860.26</c:v>
                </c:pt>
                <c:pt idx="843">
                  <c:v>250.29</c:v>
                </c:pt>
                <c:pt idx="844">
                  <c:v>908.69</c:v>
                </c:pt>
                <c:pt idx="845">
                  <c:v>588.28</c:v>
                </c:pt>
                <c:pt idx="846">
                  <c:v>1288.8</c:v>
                </c:pt>
                <c:pt idx="847">
                  <c:v>236.33</c:v>
                </c:pt>
                <c:pt idx="848">
                  <c:v>579.63</c:v>
                </c:pt>
                <c:pt idx="849">
                  <c:v>518.30999999999995</c:v>
                </c:pt>
                <c:pt idx="850">
                  <c:v>1678.82</c:v>
                </c:pt>
                <c:pt idx="851">
                  <c:v>612.88</c:v>
                </c:pt>
                <c:pt idx="852">
                  <c:v>439.18</c:v>
                </c:pt>
                <c:pt idx="853">
                  <c:v>459.37</c:v>
                </c:pt>
                <c:pt idx="854">
                  <c:v>1516.32</c:v>
                </c:pt>
                <c:pt idx="855">
                  <c:v>276.82</c:v>
                </c:pt>
                <c:pt idx="856">
                  <c:v>907.65</c:v>
                </c:pt>
                <c:pt idx="857">
                  <c:v>1980.29</c:v>
                </c:pt>
                <c:pt idx="858">
                  <c:v>723.6</c:v>
                </c:pt>
                <c:pt idx="859">
                  <c:v>454.25</c:v>
                </c:pt>
                <c:pt idx="860">
                  <c:v>556.13</c:v>
                </c:pt>
                <c:pt idx="861">
                  <c:v>440.54</c:v>
                </c:pt>
                <c:pt idx="862">
                  <c:v>434.51</c:v>
                </c:pt>
                <c:pt idx="863">
                  <c:v>293.23</c:v>
                </c:pt>
                <c:pt idx="864">
                  <c:v>267.35000000000002</c:v>
                </c:pt>
                <c:pt idx="865">
                  <c:v>871.35</c:v>
                </c:pt>
                <c:pt idx="866">
                  <c:v>769.42</c:v>
                </c:pt>
                <c:pt idx="867">
                  <c:v>245.31</c:v>
                </c:pt>
                <c:pt idx="868">
                  <c:v>287.44</c:v>
                </c:pt>
                <c:pt idx="869">
                  <c:v>1563.88</c:v>
                </c:pt>
                <c:pt idx="870">
                  <c:v>381.45</c:v>
                </c:pt>
                <c:pt idx="871">
                  <c:v>910.93</c:v>
                </c:pt>
                <c:pt idx="872">
                  <c:v>489.49</c:v>
                </c:pt>
                <c:pt idx="873">
                  <c:v>749.53</c:v>
                </c:pt>
                <c:pt idx="874">
                  <c:v>554.83000000000004</c:v>
                </c:pt>
                <c:pt idx="875">
                  <c:v>593.11</c:v>
                </c:pt>
                <c:pt idx="876">
                  <c:v>321.61</c:v>
                </c:pt>
                <c:pt idx="877">
                  <c:v>637.20000000000005</c:v>
                </c:pt>
                <c:pt idx="878">
                  <c:v>222.43</c:v>
                </c:pt>
                <c:pt idx="879">
                  <c:v>512.46</c:v>
                </c:pt>
                <c:pt idx="880">
                  <c:v>718.71</c:v>
                </c:pt>
                <c:pt idx="881">
                  <c:v>399.53</c:v>
                </c:pt>
                <c:pt idx="882">
                  <c:v>437.2</c:v>
                </c:pt>
                <c:pt idx="883">
                  <c:v>622.70000000000005</c:v>
                </c:pt>
                <c:pt idx="884">
                  <c:v>418.39</c:v>
                </c:pt>
                <c:pt idx="885">
                  <c:v>201.28</c:v>
                </c:pt>
                <c:pt idx="886">
                  <c:v>895.82</c:v>
                </c:pt>
                <c:pt idx="887">
                  <c:v>556.27</c:v>
                </c:pt>
                <c:pt idx="888">
                  <c:v>545.66999999999996</c:v>
                </c:pt>
                <c:pt idx="889">
                  <c:v>507.6</c:v>
                </c:pt>
                <c:pt idx="890">
                  <c:v>266.89999999999998</c:v>
                </c:pt>
                <c:pt idx="891">
                  <c:v>603.79999999999995</c:v>
                </c:pt>
                <c:pt idx="892">
                  <c:v>472.35</c:v>
                </c:pt>
                <c:pt idx="893">
                  <c:v>858.91</c:v>
                </c:pt>
                <c:pt idx="894">
                  <c:v>378.47</c:v>
                </c:pt>
                <c:pt idx="895">
                  <c:v>359.25</c:v>
                </c:pt>
                <c:pt idx="896">
                  <c:v>1098.03</c:v>
                </c:pt>
                <c:pt idx="897">
                  <c:v>322.20999999999998</c:v>
                </c:pt>
                <c:pt idx="898">
                  <c:v>313.57</c:v>
                </c:pt>
                <c:pt idx="899">
                  <c:v>542.33000000000004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032-46BA-843D-8DB0C4C5AB53}"/>
            </c:ext>
          </c:extLst>
        </c:ser>
        <c:ser>
          <c:idx val="1"/>
          <c:order val="1"/>
          <c:tx>
            <c:v>TW fit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alpha val="60000"/>
                  </a:schemeClr>
                </a:solidFill>
              </a:ln>
              <a:effectLst/>
            </c:spPr>
          </c:marker>
          <c:xVal>
            <c:numRef>
              <c:f>Sheet1!$U$1:$U$998</c:f>
              <c:numCache>
                <c:formatCode>General</c:formatCode>
                <c:ptCount val="998"/>
                <c:pt idx="0">
                  <c:v>1.0023052380778996</c:v>
                </c:pt>
                <c:pt idx="1">
                  <c:v>1.0232929922807541</c:v>
                </c:pt>
                <c:pt idx="2">
                  <c:v>1.0447202192208001</c:v>
                </c:pt>
                <c:pt idx="3">
                  <c:v>1.0665961212302579</c:v>
                </c:pt>
                <c:pt idx="4">
                  <c:v>1.0889300933334334</c:v>
                </c:pt>
                <c:pt idx="5">
                  <c:v>1.1117317272815912</c:v>
                </c:pt>
                <c:pt idx="6">
                  <c:v>1.1350108156723151</c:v>
                </c:pt>
                <c:pt idx="7">
                  <c:v>1.158777356155126</c:v>
                </c:pt>
                <c:pt idx="8">
                  <c:v>1.1830415557251648</c:v>
                </c:pt>
                <c:pt idx="9">
                  <c:v>1.2078138351067802</c:v>
                </c:pt>
                <c:pt idx="10">
                  <c:v>1.2331048332289092</c:v>
                </c:pt>
                <c:pt idx="11">
                  <c:v>1.2589254117941673</c:v>
                </c:pt>
                <c:pt idx="12">
                  <c:v>1.2852866599436155</c:v>
                </c:pt>
                <c:pt idx="13">
                  <c:v>1.3121998990192032</c:v>
                </c:pt>
                <c:pt idx="14">
                  <c:v>1.3396766874259352</c:v>
                </c:pt>
                <c:pt idx="15">
                  <c:v>1.3677288255958493</c:v>
                </c:pt>
                <c:pt idx="16">
                  <c:v>1.3963683610559376</c:v>
                </c:pt>
                <c:pt idx="17">
                  <c:v>1.4256075936021881</c:v>
                </c:pt>
                <c:pt idx="18">
                  <c:v>1.455459080581966</c:v>
                </c:pt>
                <c:pt idx="19">
                  <c:v>1.4859356422870069</c:v>
                </c:pt>
                <c:pt idx="20">
                  <c:v>1.5170503674593367</c:v>
                </c:pt>
                <c:pt idx="21">
                  <c:v>1.5488166189124815</c:v>
                </c:pt>
                <c:pt idx="22">
                  <c:v>1.5812480392703834</c:v>
                </c:pt>
                <c:pt idx="23">
                  <c:v>1.6143585568264862</c:v>
                </c:pt>
                <c:pt idx="24">
                  <c:v>1.6481623915255084</c:v>
                </c:pt>
                <c:pt idx="25">
                  <c:v>1.6826740610704676</c:v>
                </c:pt>
                <c:pt idx="26">
                  <c:v>1.717908387157588</c:v>
                </c:pt>
                <c:pt idx="27">
                  <c:v>1.7538805018417614</c:v>
                </c:pt>
                <c:pt idx="28">
                  <c:v>1.7906058540352945</c:v>
                </c:pt>
                <c:pt idx="29">
                  <c:v>1.8281002161427427</c:v>
                </c:pt>
                <c:pt idx="30">
                  <c:v>1.8663796908346701</c:v>
                </c:pt>
                <c:pt idx="31">
                  <c:v>1.9054607179632475</c:v>
                </c:pt>
                <c:pt idx="32">
                  <c:v>1.9453600816226626</c:v>
                </c:pt>
                <c:pt idx="33">
                  <c:v>1.9860949173573716</c:v>
                </c:pt>
                <c:pt idx="34">
                  <c:v>2.0276827195212821</c:v>
                </c:pt>
                <c:pt idx="35">
                  <c:v>2.0701413487910423</c:v>
                </c:pt>
                <c:pt idx="36">
                  <c:v>2.1134890398366468</c:v>
                </c:pt>
                <c:pt idx="37">
                  <c:v>2.1577444091526665</c:v>
                </c:pt>
                <c:pt idx="38">
                  <c:v>2.2029264630534566</c:v>
                </c:pt>
                <c:pt idx="39">
                  <c:v>2.2490546058357812</c:v>
                </c:pt>
                <c:pt idx="40">
                  <c:v>2.2961486481123621</c:v>
                </c:pt>
                <c:pt idx="41">
                  <c:v>2.344228815319922</c:v>
                </c:pt>
                <c:pt idx="42">
                  <c:v>2.393315756405388</c:v>
                </c:pt>
                <c:pt idx="43">
                  <c:v>2.4434305526939721</c:v>
                </c:pt>
                <c:pt idx="44">
                  <c:v>2.4945947269429554</c:v>
                </c:pt>
                <c:pt idx="45">
                  <c:v>2.5468302525850413</c:v>
                </c:pt>
                <c:pt idx="46">
                  <c:v>2.6001595631652719</c:v>
                </c:pt>
                <c:pt idx="47">
                  <c:v>2.6546055619755395</c:v>
                </c:pt>
                <c:pt idx="48">
                  <c:v>2.7101916318908432</c:v>
                </c:pt>
                <c:pt idx="49">
                  <c:v>2.7669416454115119</c:v>
                </c:pt>
                <c:pt idx="50">
                  <c:v>2.8248799749157074</c:v>
                </c:pt>
                <c:pt idx="51">
                  <c:v>2.8840315031266059</c:v>
                </c:pt>
                <c:pt idx="52">
                  <c:v>2.9444216337987617</c:v>
                </c:pt>
                <c:pt idx="53">
                  <c:v>3.0060763026282307</c:v>
                </c:pt>
                <c:pt idx="54">
                  <c:v>3.0690219883911576</c:v>
                </c:pt>
                <c:pt idx="55">
                  <c:v>3.1332857243155861</c:v>
                </c:pt>
                <c:pt idx="56">
                  <c:v>3.198895109691398</c:v>
                </c:pt>
                <c:pt idx="57">
                  <c:v>3.2658783217233585</c:v>
                </c:pt>
                <c:pt idx="58">
                  <c:v>3.3342641276323501</c:v>
                </c:pt>
                <c:pt idx="59">
                  <c:v>3.4040818970100091</c:v>
                </c:pt>
                <c:pt idx="60">
                  <c:v>3.4753616144320589</c:v>
                </c:pt>
                <c:pt idx="61">
                  <c:v>3.5481338923357555</c:v>
                </c:pt>
                <c:pt idx="62">
                  <c:v>3.6224299841669869</c:v>
                </c:pt>
                <c:pt idx="63">
                  <c:v>3.6982817978026623</c:v>
                </c:pt>
                <c:pt idx="64">
                  <c:v>3.7757219092541607</c:v>
                </c:pt>
                <c:pt idx="65">
                  <c:v>3.8547835766577179</c:v>
                </c:pt>
                <c:pt idx="66">
                  <c:v>3.9355007545577751</c:v>
                </c:pt>
                <c:pt idx="67">
                  <c:v>4.0179081084893999</c:v>
                </c:pt>
                <c:pt idx="68">
                  <c:v>4.1020410298660686</c:v>
                </c:pt>
                <c:pt idx="69">
                  <c:v>4.1879356511791839</c:v>
                </c:pt>
                <c:pt idx="70">
                  <c:v>4.2756288615158633</c:v>
                </c:pt>
                <c:pt idx="71">
                  <c:v>4.3651583224016601</c:v>
                </c:pt>
                <c:pt idx="72">
                  <c:v>4.4565624839750333</c:v>
                </c:pt>
                <c:pt idx="73">
                  <c:v>4.5498806015004867</c:v>
                </c:pt>
                <c:pt idx="74">
                  <c:v>4.6451527522274949</c:v>
                </c:pt>
                <c:pt idx="75">
                  <c:v>4.7424198526024481</c:v>
                </c:pt>
                <c:pt idx="76">
                  <c:v>4.8417236758409947</c:v>
                </c:pt>
                <c:pt idx="77">
                  <c:v>4.9431068698683545</c:v>
                </c:pt>
                <c:pt idx="78">
                  <c:v>5.0466129756352842</c:v>
                </c:pt>
                <c:pt idx="79">
                  <c:v>5.1522864458175652</c:v>
                </c:pt>
                <c:pt idx="80">
                  <c:v>5.2601726639070625</c:v>
                </c:pt>
                <c:pt idx="81">
                  <c:v>5.3703179637025285</c:v>
                </c:pt>
                <c:pt idx="82">
                  <c:v>5.4827696492085387</c:v>
                </c:pt>
                <c:pt idx="83">
                  <c:v>5.5975760149511018</c:v>
                </c:pt>
                <c:pt idx="84">
                  <c:v>5.7147863667186716</c:v>
                </c:pt>
                <c:pt idx="85">
                  <c:v>5.8344510427374487</c:v>
                </c:pt>
                <c:pt idx="86">
                  <c:v>5.9566214352901055</c:v>
                </c:pt>
                <c:pt idx="87">
                  <c:v>6.0813500127871807</c:v>
                </c:pt>
                <c:pt idx="88">
                  <c:v>6.2086903423006374</c:v>
                </c:pt>
                <c:pt idx="89">
                  <c:v>6.338697112569271</c:v>
                </c:pt>
                <c:pt idx="90">
                  <c:v>6.4714261574858334</c:v>
                </c:pt>
                <c:pt idx="91">
                  <c:v>6.6069344800759611</c:v>
                </c:pt>
                <c:pt idx="92">
                  <c:v>6.7452802769792202</c:v>
                </c:pt>
                <c:pt idx="93">
                  <c:v>6.8865229634427614</c:v>
                </c:pt>
                <c:pt idx="94">
                  <c:v>7.0307231988383361</c:v>
                </c:pt>
                <c:pt idx="95">
                  <c:v>7.1779429127136183</c:v>
                </c:pt>
                <c:pt idx="96">
                  <c:v>7.3282453313890423</c:v>
                </c:pt>
                <c:pt idx="97">
                  <c:v>7.4816950051115452</c:v>
                </c:pt>
                <c:pt idx="98">
                  <c:v>7.63835783577691</c:v>
                </c:pt>
                <c:pt idx="99">
                  <c:v>7.798301105232591</c:v>
                </c:pt>
                <c:pt idx="100">
                  <c:v>7.9615935041731882</c:v>
                </c:pt>
                <c:pt idx="101">
                  <c:v>8.1283051616409931</c:v>
                </c:pt>
                <c:pt idx="102">
                  <c:v>8.2985076751442275</c:v>
                </c:pt>
                <c:pt idx="103">
                  <c:v>8.4722741414059684</c:v>
                </c:pt>
                <c:pt idx="104">
                  <c:v>8.6496791877569361</c:v>
                </c:pt>
                <c:pt idx="105">
                  <c:v>8.8307990041856286</c:v>
                </c:pt>
                <c:pt idx="106">
                  <c:v>9.0157113760595706</c:v>
                </c:pt>
                <c:pt idx="107">
                  <c:v>9.2044957175317155</c:v>
                </c:pt>
                <c:pt idx="108">
                  <c:v>9.3972331056463769</c:v>
                </c:pt>
                <c:pt idx="109">
                  <c:v>9.5940063151593318</c:v>
                </c:pt>
                <c:pt idx="110">
                  <c:v>9.7948998540869905</c:v>
                </c:pt>
                <c:pt idx="111">
                  <c:v>10</c:v>
                </c:pt>
                <c:pt idx="112">
                  <c:v>10.209394837076799</c:v>
                </c:pt>
                <c:pt idx="113">
                  <c:v>10.423174293933045</c:v>
                </c:pt>
                <c:pt idx="114">
                  <c:v>10.641430182243161</c:v>
                </c:pt>
                <c:pt idx="115">
                  <c:v>10.864256236170656</c:v>
                </c:pt>
                <c:pt idx="116">
                  <c:v>11.091748152624014</c:v>
                </c:pt>
                <c:pt idx="117">
                  <c:v>11.324003632355574</c:v>
                </c:pt>
                <c:pt idx="118">
                  <c:v>11.561122421920988</c:v>
                </c:pt>
                <c:pt idx="119">
                  <c:v>11.803206356517302</c:v>
                </c:pt>
                <c:pt idx="120">
                  <c:v>12.050359403717977</c:v>
                </c:pt>
                <c:pt idx="121">
                  <c:v>12.302687708123818</c:v>
                </c:pt>
                <c:pt idx="122">
                  <c:v>12.560299636948752</c:v>
                </c:pt>
                <c:pt idx="123">
                  <c:v>12.823305826560221</c:v>
                </c:pt>
                <c:pt idx="124">
                  <c:v>13.091819229994071</c:v>
                </c:pt>
                <c:pt idx="125">
                  <c:v>13.365955165464424</c:v>
                </c:pt>
                <c:pt idx="126">
                  <c:v>13.645831365889249</c:v>
                </c:pt>
                <c:pt idx="127">
                  <c:v>13.931568029453031</c:v>
                </c:pt>
                <c:pt idx="128">
                  <c:v>14.223287871228203</c:v>
                </c:pt>
                <c:pt idx="129">
                  <c:v>14.521116175877424</c:v>
                </c:pt>
                <c:pt idx="130">
                  <c:v>14.825180851459539</c:v>
                </c:pt>
                <c:pt idx="131">
                  <c:v>15.135612484362087</c:v>
                </c:pt>
                <c:pt idx="132">
                  <c:v>15.452544395384145</c:v>
                </c:pt>
                <c:pt idx="133">
                  <c:v>15.776112696993486</c:v>
                </c:pt>
              </c:numCache>
            </c:numRef>
          </c:xVal>
          <c:yVal>
            <c:numRef>
              <c:f>Sheet1!$V$1:$V$998</c:f>
              <c:numCache>
                <c:formatCode>General</c:formatCode>
                <c:ptCount val="998"/>
                <c:pt idx="0">
                  <c:v>3202.7832129219455</c:v>
                </c:pt>
                <c:pt idx="1">
                  <c:v>2980.2654264081402</c:v>
                </c:pt>
                <c:pt idx="2">
                  <c:v>2784.2958057168603</c:v>
                </c:pt>
                <c:pt idx="3">
                  <c:v>2610.4259372096185</c:v>
                </c:pt>
                <c:pt idx="4">
                  <c:v>2455.1485943427901</c:v>
                </c:pt>
                <c:pt idx="5">
                  <c:v>2315.6613205040312</c:v>
                </c:pt>
                <c:pt idx="6">
                  <c:v>2189.6978658875455</c:v>
                </c:pt>
                <c:pt idx="7">
                  <c:v>2075.405795063079</c:v>
                </c:pt>
                <c:pt idx="8">
                  <c:v>1971.2561551375954</c:v>
                </c:pt>
                <c:pt idx="9">
                  <c:v>1875.9758164251837</c:v>
                </c:pt>
                <c:pt idx="10">
                  <c:v>1788.4961131615264</c:v>
                </c:pt>
                <c:pt idx="11">
                  <c:v>1707.9133797318127</c:v>
                </c:pt>
                <c:pt idx="12">
                  <c:v>1633.4582875249187</c:v>
                </c:pt>
                <c:pt idx="13">
                  <c:v>1564.4717747838008</c:v>
                </c:pt>
                <c:pt idx="14">
                  <c:v>1500.3859728205018</c:v>
                </c:pt>
                <c:pt idx="15">
                  <c:v>1440.7089590821206</c:v>
                </c:pt>
                <c:pt idx="16">
                  <c:v>1385.0124702897376</c:v>
                </c:pt>
                <c:pt idx="17">
                  <c:v>1332.9219262105669</c:v>
                </c:pt>
                <c:pt idx="18">
                  <c:v>1284.1082725170754</c:v>
                </c:pt>
                <c:pt idx="19">
                  <c:v>1238.2812671680815</c:v>
                </c:pt>
                <c:pt idx="20">
                  <c:v>1195.1839208233921</c:v>
                </c:pt>
                <c:pt idx="21">
                  <c:v>1154.5878663041342</c:v>
                </c:pt>
                <c:pt idx="22">
                  <c:v>1116.2894808818885</c:v>
                </c:pt>
                <c:pt idx="23">
                  <c:v>1080.1066223708085</c:v>
                </c:pt>
                <c:pt idx="24">
                  <c:v>1045.8758685844905</c:v>
                </c:pt>
                <c:pt idx="25">
                  <c:v>1013.4501718594895</c:v>
                </c:pt>
                <c:pt idx="26">
                  <c:v>982.69685761617552</c:v>
                </c:pt>
                <c:pt idx="27">
                  <c:v>953.49590948764012</c:v>
                </c:pt>
                <c:pt idx="28">
                  <c:v>925.73849426293191</c:v>
                </c:pt>
                <c:pt idx="29">
                  <c:v>899.32568840992803</c:v>
                </c:pt>
                <c:pt idx="30">
                  <c:v>874.16737475478249</c:v>
                </c:pt>
                <c:pt idx="31">
                  <c:v>850.1812833710519</c:v>
                </c:pt>
                <c:pt idx="32">
                  <c:v>827.29215515701185</c:v>
                </c:pt>
                <c:pt idx="33">
                  <c:v>805.43101017369736</c:v>
                </c:pt>
                <c:pt idx="34">
                  <c:v>784.53450574880731</c:v>
                </c:pt>
                <c:pt idx="35">
                  <c:v>764.54437175533235</c:v>
                </c:pt>
                <c:pt idx="36">
                  <c:v>745.40691245254584</c:v>
                </c:pt>
                <c:pt idx="37">
                  <c:v>727.07256591263035</c:v>
                </c:pt>
                <c:pt idx="38">
                  <c:v>709.49551341363122</c:v>
                </c:pt>
                <c:pt idx="39">
                  <c:v>692.63333231019101</c:v>
                </c:pt>
                <c:pt idx="40">
                  <c:v>676.44668683893974</c:v>
                </c:pt>
                <c:pt idx="41">
                  <c:v>660.89905210863731</c:v>
                </c:pt>
                <c:pt idx="42">
                  <c:v>645.9564671929179</c:v>
                </c:pt>
                <c:pt idx="43">
                  <c:v>631.58731380747668</c:v>
                </c:pt>
                <c:pt idx="44">
                  <c:v>617.76211753132998</c:v>
                </c:pt>
                <c:pt idx="45">
                  <c:v>604.45336893782132</c:v>
                </c:pt>
                <c:pt idx="46">
                  <c:v>591.63536234705077</c:v>
                </c:pt>
                <c:pt idx="47">
                  <c:v>579.28405020714149</c:v>
                </c:pt>
                <c:pt idx="48">
                  <c:v>567.37691136515355</c:v>
                </c:pt>
                <c:pt idx="49">
                  <c:v>555.89283170618239</c:v>
                </c:pt>
                <c:pt idx="50">
                  <c:v>544.81199582670683</c:v>
                </c:pt>
                <c:pt idx="51">
                  <c:v>534.11578857017844</c:v>
                </c:pt>
                <c:pt idx="52">
                  <c:v>523.78670539297593</c:v>
                </c:pt>
                <c:pt idx="53">
                  <c:v>513.80827065042172</c:v>
                </c:pt>
                <c:pt idx="54">
                  <c:v>504.16496299824354</c:v>
                </c:pt>
                <c:pt idx="55">
                  <c:v>494.8421471969433</c:v>
                </c:pt>
                <c:pt idx="56">
                  <c:v>485.82601168693287</c:v>
                </c:pt>
                <c:pt idx="57">
                  <c:v>477.10351137262171</c:v>
                </c:pt>
                <c:pt idx="58">
                  <c:v>468.66231511529645</c:v>
                </c:pt>
                <c:pt idx="59">
                  <c:v>460.49075748876857</c:v>
                </c:pt>
                <c:pt idx="60">
                  <c:v>452.57779439940521</c:v>
                </c:pt>
                <c:pt idx="61">
                  <c:v>444.91296221414626</c:v>
                </c:pt>
                <c:pt idx="62">
                  <c:v>437.48634007718226</c:v>
                </c:pt>
                <c:pt idx="63">
                  <c:v>430.28851512876417</c:v>
                </c:pt>
                <c:pt idx="64">
                  <c:v>423.3105503686607</c:v>
                </c:pt>
                <c:pt idx="65">
                  <c:v>416.54395493256425</c:v>
                </c:pt>
                <c:pt idx="66">
                  <c:v>409.98065657265255</c:v>
                </c:pt>
                <c:pt idx="67">
                  <c:v>403.61297615391038</c:v>
                </c:pt>
                <c:pt idx="68">
                  <c:v>397.43360399599362</c:v>
                </c:pt>
                <c:pt idx="69">
                  <c:v>391.43557790664846</c:v>
                </c:pt>
                <c:pt idx="70">
                  <c:v>385.61226276720868</c:v>
                </c:pt>
                <c:pt idx="71">
                  <c:v>379.95733154368179</c:v>
                </c:pt>
                <c:pt idx="72">
                  <c:v>374.46474760857927</c:v>
                </c:pt>
                <c:pt idx="73">
                  <c:v>369.12874826910075</c:v>
                </c:pt>
                <c:pt idx="74">
                  <c:v>363.94382940667151</c:v>
                </c:pt>
                <c:pt idx="75">
                  <c:v>358.90473114128974</c:v>
                </c:pt>
                <c:pt idx="76">
                  <c:v>354.0064244417556</c:v>
                </c:pt>
                <c:pt idx="77">
                  <c:v>349.24409860972406</c:v>
                </c:pt>
                <c:pt idx="78">
                  <c:v>344.61314957172988</c:v>
                </c:pt>
                <c:pt idx="79">
                  <c:v>340.10916891894328</c:v>
                </c:pt>
                <c:pt idx="80">
                  <c:v>335.72793363949211</c:v>
                </c:pt>
                <c:pt idx="81">
                  <c:v>331.46539649279003</c:v>
                </c:pt>
                <c:pt idx="82">
                  <c:v>327.31767697948356</c:v>
                </c:pt>
                <c:pt idx="83">
                  <c:v>323.28105286442116</c:v>
                </c:pt>
                <c:pt idx="84">
                  <c:v>319.35195221349477</c:v>
                </c:pt>
                <c:pt idx="85">
                  <c:v>315.5269459083384</c:v>
                </c:pt>
                <c:pt idx="86">
                  <c:v>311.80274060572418</c:v>
                </c:pt>
                <c:pt idx="87">
                  <c:v>308.17617211110007</c:v>
                </c:pt>
                <c:pt idx="88">
                  <c:v>304.6441991380899</c:v>
                </c:pt>
                <c:pt idx="89">
                  <c:v>301.20389742794453</c:v>
                </c:pt>
                <c:pt idx="90">
                  <c:v>297.85245420491913</c:v>
                </c:pt>
                <c:pt idx="91">
                  <c:v>294.58716294536487</c:v>
                </c:pt>
                <c:pt idx="92">
                  <c:v>291.40541843998676</c:v>
                </c:pt>
                <c:pt idx="93">
                  <c:v>288.30471213024373</c:v>
                </c:pt>
                <c:pt idx="94">
                  <c:v>285.28262770126224</c:v>
                </c:pt>
                <c:pt idx="95">
                  <c:v>282.33683691492251</c:v>
                </c:pt>
                <c:pt idx="96">
                  <c:v>279.46509566795066</c:v>
                </c:pt>
                <c:pt idx="97">
                  <c:v>276.66524026093879</c:v>
                </c:pt>
                <c:pt idx="98">
                  <c:v>273.93518386520986</c:v>
                </c:pt>
                <c:pt idx="99">
                  <c:v>271.27291317536572</c:v>
                </c:pt>
                <c:pt idx="100">
                  <c:v>268.67648523620142</c:v>
                </c:pt>
                <c:pt idx="101">
                  <c:v>266.14402443345222</c:v>
                </c:pt>
                <c:pt idx="102">
                  <c:v>263.67371963855987</c:v>
                </c:pt>
                <c:pt idx="103">
                  <c:v>261.26382149831113</c:v>
                </c:pt>
                <c:pt idx="104">
                  <c:v>258.91263986081708</c:v>
                </c:pt>
                <c:pt idx="105">
                  <c:v>256.61854132987122</c:v>
                </c:pt>
                <c:pt idx="106">
                  <c:v>254.37994694025156</c:v>
                </c:pt>
                <c:pt idx="107">
                  <c:v>252.1953299470205</c:v>
                </c:pt>
                <c:pt idx="108">
                  <c:v>250.06321372232765</c:v>
                </c:pt>
                <c:pt idx="109">
                  <c:v>247.98216975364073</c:v>
                </c:pt>
                <c:pt idx="110">
                  <c:v>245.95081573772032</c:v>
                </c:pt>
                <c:pt idx="111">
                  <c:v>243.96781376501303</c:v>
                </c:pt>
                <c:pt idx="112">
                  <c:v>242.03186858947618</c:v>
                </c:pt>
                <c:pt idx="113">
                  <c:v>240.14172597915766</c:v>
                </c:pt>
                <c:pt idx="114">
                  <c:v>238.29617114314567</c:v>
                </c:pt>
                <c:pt idx="115">
                  <c:v>236.4940272307727</c:v>
                </c:pt>
                <c:pt idx="116">
                  <c:v>234.73415389921109</c:v>
                </c:pt>
                <c:pt idx="117">
                  <c:v>233.01544594583066</c:v>
                </c:pt>
                <c:pt idx="118">
                  <c:v>231.33683200190791</c:v>
                </c:pt>
                <c:pt idx="119">
                  <c:v>229.69727328448081</c:v>
                </c:pt>
                <c:pt idx="120">
                  <c:v>228.09576240333337</c:v>
                </c:pt>
                <c:pt idx="121">
                  <c:v>226.5313222202702</c:v>
                </c:pt>
                <c:pt idx="122">
                  <c:v>225.00300475801072</c:v>
                </c:pt>
                <c:pt idx="123">
                  <c:v>223.50989015618421</c:v>
                </c:pt>
                <c:pt idx="124">
                  <c:v>222.05108567205457</c:v>
                </c:pt>
                <c:pt idx="125">
                  <c:v>220.62572472373802</c:v>
                </c:pt>
                <c:pt idx="126">
                  <c:v>219.23296597380534</c:v>
                </c:pt>
                <c:pt idx="127">
                  <c:v>217.87199245127763</c:v>
                </c:pt>
                <c:pt idx="128">
                  <c:v>216.54201071013753</c:v>
                </c:pt>
                <c:pt idx="129">
                  <c:v>215.24225002258237</c:v>
                </c:pt>
                <c:pt idx="130">
                  <c:v>213.97196160534196</c:v>
                </c:pt>
                <c:pt idx="131">
                  <c:v>212.73041787747897</c:v>
                </c:pt>
                <c:pt idx="132">
                  <c:v>211.51691174817256</c:v>
                </c:pt>
                <c:pt idx="133">
                  <c:v>210.33075593307009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032-46BA-843D-8DB0C4C5AB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4221288"/>
        <c:axId val="984229160"/>
      </c:scatterChart>
      <c:valAx>
        <c:axId val="984221288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dirty="0"/>
                  <a:t>Qin[</a:t>
                </a:r>
                <a:r>
                  <a:rPr lang="en-GB" cap="none" dirty="0" err="1"/>
                  <a:t>ke</a:t>
                </a:r>
                <a:r>
                  <a:rPr lang="en-GB" cap="none" dirty="0"/>
                  <a:t>-]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984229160"/>
        <c:crosses val="autoZero"/>
        <c:crossBetween val="midCat"/>
        <c:majorUnit val="1"/>
      </c:valAx>
      <c:valAx>
        <c:axId val="984229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cap="none" dirty="0"/>
                  <a:t>[</a:t>
                </a:r>
                <a:r>
                  <a:rPr lang="en-US" cap="none" dirty="0" err="1"/>
                  <a:t>ps</a:t>
                </a:r>
                <a:r>
                  <a:rPr lang="en-US" cap="none" dirty="0"/>
                  <a:t>]</a:t>
                </a:r>
                <a:endParaRPr lang="en-GB" cap="none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9842212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413305928970839"/>
          <c:y val="0.32720040843600101"/>
          <c:w val="0.16303281116912935"/>
          <c:h val="7.8944402165064445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30392415466718"/>
          <c:y val="3.8393064733950079E-2"/>
          <c:w val="0.86003591519183464"/>
          <c:h val="0.87440218672825676"/>
        </c:manualLayout>
      </c:layout>
      <c:scatterChart>
        <c:scatterStyle val="lineMarker"/>
        <c:varyColors val="0"/>
        <c:ser>
          <c:idx val="0"/>
          <c:order val="0"/>
          <c:tx>
            <c:strRef>
              <c:f>file_out_enc100_vcojitter1_clkp!$U$1</c:f>
              <c:strCache>
                <c:ptCount val="1"/>
                <c:pt idx="0">
                  <c:v>Raw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xVal>
            <c:numRef>
              <c:f>file_out_enc100_vcojitter1_clkp!$S$2:$S$901</c:f>
              <c:numCache>
                <c:formatCode>General</c:formatCode>
                <c:ptCount val="900"/>
                <c:pt idx="0">
                  <c:v>1.7131000000000001</c:v>
                </c:pt>
                <c:pt idx="1">
                  <c:v>6.1166</c:v>
                </c:pt>
                <c:pt idx="2">
                  <c:v>1.3399000000000001</c:v>
                </c:pt>
                <c:pt idx="3">
                  <c:v>3.8126000000000002</c:v>
                </c:pt>
                <c:pt idx="4">
                  <c:v>4.5007000000000001</c:v>
                </c:pt>
                <c:pt idx="5">
                  <c:v>2.5924999999999998</c:v>
                </c:pt>
                <c:pt idx="6">
                  <c:v>1.7067000000000001</c:v>
                </c:pt>
                <c:pt idx="7">
                  <c:v>1.3512</c:v>
                </c:pt>
                <c:pt idx="8">
                  <c:v>2.5116999999999998</c:v>
                </c:pt>
                <c:pt idx="9">
                  <c:v>5.1130000000000004</c:v>
                </c:pt>
                <c:pt idx="10">
                  <c:v>3.8923000000000001</c:v>
                </c:pt>
                <c:pt idx="11">
                  <c:v>2.5070999999999999</c:v>
                </c:pt>
                <c:pt idx="12">
                  <c:v>2.5966</c:v>
                </c:pt>
                <c:pt idx="13">
                  <c:v>5.5213999999999999</c:v>
                </c:pt>
                <c:pt idx="14">
                  <c:v>5.1159999999999997</c:v>
                </c:pt>
                <c:pt idx="15">
                  <c:v>1.6351</c:v>
                </c:pt>
                <c:pt idx="16">
                  <c:v>2.5133000000000001</c:v>
                </c:pt>
                <c:pt idx="17">
                  <c:v>2.6671999999999998</c:v>
                </c:pt>
                <c:pt idx="18">
                  <c:v>5.5991</c:v>
                </c:pt>
                <c:pt idx="19">
                  <c:v>1.3651</c:v>
                </c:pt>
                <c:pt idx="20">
                  <c:v>7.3000999999999996</c:v>
                </c:pt>
                <c:pt idx="21">
                  <c:v>8.3490000000000002</c:v>
                </c:pt>
                <c:pt idx="22">
                  <c:v>3.3540000000000001</c:v>
                </c:pt>
                <c:pt idx="23">
                  <c:v>7.8822999999999999</c:v>
                </c:pt>
                <c:pt idx="24">
                  <c:v>3.5274000000000001</c:v>
                </c:pt>
                <c:pt idx="25">
                  <c:v>2.0910000000000002</c:v>
                </c:pt>
                <c:pt idx="26">
                  <c:v>7.3207000000000004</c:v>
                </c:pt>
                <c:pt idx="27">
                  <c:v>3.2042000000000002</c:v>
                </c:pt>
                <c:pt idx="28">
                  <c:v>3.8866999999999998</c:v>
                </c:pt>
                <c:pt idx="29">
                  <c:v>4.1021000000000001</c:v>
                </c:pt>
                <c:pt idx="30">
                  <c:v>4.0540000000000003</c:v>
                </c:pt>
                <c:pt idx="31">
                  <c:v>3.5996999999999999</c:v>
                </c:pt>
                <c:pt idx="32">
                  <c:v>3.6690999999999998</c:v>
                </c:pt>
                <c:pt idx="33">
                  <c:v>1.2987</c:v>
                </c:pt>
                <c:pt idx="34">
                  <c:v>7.8369</c:v>
                </c:pt>
                <c:pt idx="35">
                  <c:v>3.734</c:v>
                </c:pt>
                <c:pt idx="36">
                  <c:v>2.7875000000000001</c:v>
                </c:pt>
                <c:pt idx="37">
                  <c:v>4.6939000000000002</c:v>
                </c:pt>
                <c:pt idx="38">
                  <c:v>1.3149</c:v>
                </c:pt>
                <c:pt idx="39">
                  <c:v>1.6080000000000001</c:v>
                </c:pt>
                <c:pt idx="40">
                  <c:v>4.3529999999999998</c:v>
                </c:pt>
                <c:pt idx="41">
                  <c:v>1.4957</c:v>
                </c:pt>
                <c:pt idx="42">
                  <c:v>3.5223</c:v>
                </c:pt>
                <c:pt idx="43">
                  <c:v>1.252</c:v>
                </c:pt>
                <c:pt idx="44">
                  <c:v>3.9559000000000002</c:v>
                </c:pt>
                <c:pt idx="45">
                  <c:v>6.899</c:v>
                </c:pt>
                <c:pt idx="46">
                  <c:v>2.1135999999999999</c:v>
                </c:pt>
                <c:pt idx="47">
                  <c:v>1.8559000000000001</c:v>
                </c:pt>
                <c:pt idx="48">
                  <c:v>4.5103</c:v>
                </c:pt>
                <c:pt idx="49">
                  <c:v>1.5660000000000001</c:v>
                </c:pt>
                <c:pt idx="50">
                  <c:v>1.3792</c:v>
                </c:pt>
                <c:pt idx="51">
                  <c:v>2.8246000000000002</c:v>
                </c:pt>
                <c:pt idx="52">
                  <c:v>4.1578999999999997</c:v>
                </c:pt>
                <c:pt idx="53">
                  <c:v>9.8870000000000005</c:v>
                </c:pt>
                <c:pt idx="54">
                  <c:v>9.8829999999999991</c:v>
                </c:pt>
                <c:pt idx="55">
                  <c:v>1.1668000000000001</c:v>
                </c:pt>
                <c:pt idx="56">
                  <c:v>2.6516999999999999</c:v>
                </c:pt>
                <c:pt idx="57">
                  <c:v>1.1675</c:v>
                </c:pt>
                <c:pt idx="58">
                  <c:v>5.9480000000000004</c:v>
                </c:pt>
                <c:pt idx="59">
                  <c:v>2.4226000000000001</c:v>
                </c:pt>
                <c:pt idx="60">
                  <c:v>8.1037999999999997</c:v>
                </c:pt>
                <c:pt idx="61">
                  <c:v>4.6890000000000001</c:v>
                </c:pt>
                <c:pt idx="62">
                  <c:v>6.9196</c:v>
                </c:pt>
                <c:pt idx="63">
                  <c:v>1.9095</c:v>
                </c:pt>
                <c:pt idx="64">
                  <c:v>4.1197999999999997</c:v>
                </c:pt>
                <c:pt idx="65">
                  <c:v>1.8374999999999999</c:v>
                </c:pt>
                <c:pt idx="66">
                  <c:v>1.5281</c:v>
                </c:pt>
                <c:pt idx="67">
                  <c:v>2.9327999999999999</c:v>
                </c:pt>
                <c:pt idx="68">
                  <c:v>1.1600999999999999</c:v>
                </c:pt>
                <c:pt idx="69">
                  <c:v>6.9146000000000001</c:v>
                </c:pt>
                <c:pt idx="70">
                  <c:v>2.0209000000000001</c:v>
                </c:pt>
                <c:pt idx="71">
                  <c:v>2.1251000000000002</c:v>
                </c:pt>
                <c:pt idx="72">
                  <c:v>3.0966</c:v>
                </c:pt>
                <c:pt idx="73">
                  <c:v>3.9462999999999999</c:v>
                </c:pt>
                <c:pt idx="74">
                  <c:v>1.6286</c:v>
                </c:pt>
                <c:pt idx="75">
                  <c:v>6.2183999999999999</c:v>
                </c:pt>
                <c:pt idx="76">
                  <c:v>3.9217</c:v>
                </c:pt>
                <c:pt idx="77">
                  <c:v>6.9821999999999997</c:v>
                </c:pt>
                <c:pt idx="78">
                  <c:v>7.2510000000000003</c:v>
                </c:pt>
                <c:pt idx="79">
                  <c:v>2.7290000000000001</c:v>
                </c:pt>
                <c:pt idx="80">
                  <c:v>1.2932999999999999</c:v>
                </c:pt>
                <c:pt idx="81">
                  <c:v>2.9199000000000002</c:v>
                </c:pt>
                <c:pt idx="82">
                  <c:v>1.7311000000000001</c:v>
                </c:pt>
                <c:pt idx="83">
                  <c:v>2.7583000000000002</c:v>
                </c:pt>
                <c:pt idx="84">
                  <c:v>3.8163999999999998</c:v>
                </c:pt>
                <c:pt idx="85">
                  <c:v>1.3706</c:v>
                </c:pt>
                <c:pt idx="86">
                  <c:v>2.1766999999999999</c:v>
                </c:pt>
                <c:pt idx="87">
                  <c:v>2.4802</c:v>
                </c:pt>
                <c:pt idx="88">
                  <c:v>1.9077</c:v>
                </c:pt>
                <c:pt idx="89">
                  <c:v>4.5353000000000003</c:v>
                </c:pt>
                <c:pt idx="90">
                  <c:v>1.4151</c:v>
                </c:pt>
                <c:pt idx="91">
                  <c:v>4.4797000000000002</c:v>
                </c:pt>
                <c:pt idx="92">
                  <c:v>2.0935999999999999</c:v>
                </c:pt>
                <c:pt idx="93">
                  <c:v>1.3391</c:v>
                </c:pt>
                <c:pt idx="94">
                  <c:v>3.3126000000000002</c:v>
                </c:pt>
                <c:pt idx="95">
                  <c:v>2.4382999999999999</c:v>
                </c:pt>
                <c:pt idx="96">
                  <c:v>6.2649999999999997</c:v>
                </c:pt>
                <c:pt idx="97">
                  <c:v>2.5447000000000002</c:v>
                </c:pt>
                <c:pt idx="98">
                  <c:v>1.2846</c:v>
                </c:pt>
                <c:pt idx="99">
                  <c:v>4.6390000000000002</c:v>
                </c:pt>
                <c:pt idx="100">
                  <c:v>1.8566</c:v>
                </c:pt>
                <c:pt idx="101">
                  <c:v>3.4925000000000002</c:v>
                </c:pt>
                <c:pt idx="102">
                  <c:v>1.3484</c:v>
                </c:pt>
                <c:pt idx="103">
                  <c:v>3.9714</c:v>
                </c:pt>
                <c:pt idx="104">
                  <c:v>3.6274999999999999</c:v>
                </c:pt>
                <c:pt idx="105">
                  <c:v>1.7623</c:v>
                </c:pt>
                <c:pt idx="106">
                  <c:v>2.2704</c:v>
                </c:pt>
                <c:pt idx="107">
                  <c:v>4.6976000000000004</c:v>
                </c:pt>
                <c:pt idx="108">
                  <c:v>6.7878999999999996</c:v>
                </c:pt>
                <c:pt idx="109">
                  <c:v>3.7431999999999999</c:v>
                </c:pt>
                <c:pt idx="110">
                  <c:v>3.8847</c:v>
                </c:pt>
                <c:pt idx="111">
                  <c:v>9.4929000000000006</c:v>
                </c:pt>
                <c:pt idx="112">
                  <c:v>1.9585999999999999</c:v>
                </c:pt>
                <c:pt idx="113">
                  <c:v>2.9931000000000001</c:v>
                </c:pt>
                <c:pt idx="114">
                  <c:v>6.5366</c:v>
                </c:pt>
                <c:pt idx="115">
                  <c:v>5.1608999999999998</c:v>
                </c:pt>
                <c:pt idx="116">
                  <c:v>2.6987999999999999</c:v>
                </c:pt>
                <c:pt idx="117">
                  <c:v>6.1711</c:v>
                </c:pt>
                <c:pt idx="118">
                  <c:v>1.0740000000000001</c:v>
                </c:pt>
                <c:pt idx="119">
                  <c:v>4.6215000000000002</c:v>
                </c:pt>
                <c:pt idx="120">
                  <c:v>2.7176</c:v>
                </c:pt>
                <c:pt idx="121">
                  <c:v>2.5531999999999999</c:v>
                </c:pt>
                <c:pt idx="122">
                  <c:v>2.8088000000000002</c:v>
                </c:pt>
                <c:pt idx="123">
                  <c:v>5.6092000000000004</c:v>
                </c:pt>
                <c:pt idx="124">
                  <c:v>3.7919999999999998</c:v>
                </c:pt>
                <c:pt idx="125">
                  <c:v>2.0522999999999998</c:v>
                </c:pt>
                <c:pt idx="126">
                  <c:v>6.024</c:v>
                </c:pt>
                <c:pt idx="127">
                  <c:v>3.7130999999999998</c:v>
                </c:pt>
                <c:pt idx="128">
                  <c:v>1.5159</c:v>
                </c:pt>
                <c:pt idx="129">
                  <c:v>2.3815</c:v>
                </c:pt>
                <c:pt idx="130">
                  <c:v>1.4294</c:v>
                </c:pt>
                <c:pt idx="131">
                  <c:v>1.3836999999999999</c:v>
                </c:pt>
                <c:pt idx="132">
                  <c:v>2.3010000000000002</c:v>
                </c:pt>
                <c:pt idx="133">
                  <c:v>2.5935999999999999</c:v>
                </c:pt>
                <c:pt idx="134">
                  <c:v>5.617</c:v>
                </c:pt>
                <c:pt idx="135">
                  <c:v>3.4070999999999998</c:v>
                </c:pt>
                <c:pt idx="136">
                  <c:v>5.9356</c:v>
                </c:pt>
                <c:pt idx="137">
                  <c:v>1.3714999999999999</c:v>
                </c:pt>
                <c:pt idx="138">
                  <c:v>3.9376000000000002</c:v>
                </c:pt>
                <c:pt idx="139">
                  <c:v>4.9269999999999996</c:v>
                </c:pt>
                <c:pt idx="140">
                  <c:v>4.6792999999999996</c:v>
                </c:pt>
                <c:pt idx="141">
                  <c:v>3.5432000000000001</c:v>
                </c:pt>
                <c:pt idx="142">
                  <c:v>1.4089</c:v>
                </c:pt>
                <c:pt idx="143">
                  <c:v>1.6930000000000001</c:v>
                </c:pt>
                <c:pt idx="144">
                  <c:v>3.1429999999999998</c:v>
                </c:pt>
                <c:pt idx="145">
                  <c:v>1.7298</c:v>
                </c:pt>
                <c:pt idx="146">
                  <c:v>2.2469000000000001</c:v>
                </c:pt>
                <c:pt idx="147">
                  <c:v>2.2965</c:v>
                </c:pt>
                <c:pt idx="148">
                  <c:v>2.1576</c:v>
                </c:pt>
                <c:pt idx="149">
                  <c:v>4.9549000000000003</c:v>
                </c:pt>
                <c:pt idx="150">
                  <c:v>3.9512999999999998</c:v>
                </c:pt>
                <c:pt idx="151">
                  <c:v>4.7145000000000001</c:v>
                </c:pt>
                <c:pt idx="152">
                  <c:v>1.0222</c:v>
                </c:pt>
                <c:pt idx="153">
                  <c:v>7.1849999999999996</c:v>
                </c:pt>
                <c:pt idx="154">
                  <c:v>3.4964</c:v>
                </c:pt>
                <c:pt idx="155">
                  <c:v>7.6605999999999996</c:v>
                </c:pt>
                <c:pt idx="156">
                  <c:v>6.3647</c:v>
                </c:pt>
                <c:pt idx="157">
                  <c:v>2.7446999999999999</c:v>
                </c:pt>
                <c:pt idx="158">
                  <c:v>2.8334999999999999</c:v>
                </c:pt>
                <c:pt idx="159">
                  <c:v>6.3540000000000001</c:v>
                </c:pt>
                <c:pt idx="160">
                  <c:v>2.9352999999999998</c:v>
                </c:pt>
                <c:pt idx="161">
                  <c:v>5.6825999999999999</c:v>
                </c:pt>
                <c:pt idx="162">
                  <c:v>3.7692999999999999</c:v>
                </c:pt>
                <c:pt idx="163">
                  <c:v>6.9911000000000003</c:v>
                </c:pt>
                <c:pt idx="164">
                  <c:v>2.6396999999999999</c:v>
                </c:pt>
                <c:pt idx="165">
                  <c:v>4.3205999999999998</c:v>
                </c:pt>
                <c:pt idx="166">
                  <c:v>1.3019000000000001</c:v>
                </c:pt>
                <c:pt idx="167">
                  <c:v>1.4774</c:v>
                </c:pt>
                <c:pt idx="168">
                  <c:v>2.8323</c:v>
                </c:pt>
                <c:pt idx="169">
                  <c:v>7.6523000000000003</c:v>
                </c:pt>
                <c:pt idx="170">
                  <c:v>4.8452999999999999</c:v>
                </c:pt>
                <c:pt idx="171">
                  <c:v>7.6154000000000002</c:v>
                </c:pt>
                <c:pt idx="172">
                  <c:v>1.137</c:v>
                </c:pt>
                <c:pt idx="173">
                  <c:v>2.8618000000000001</c:v>
                </c:pt>
                <c:pt idx="174">
                  <c:v>4.5762999999999998</c:v>
                </c:pt>
                <c:pt idx="175">
                  <c:v>4.4691000000000001</c:v>
                </c:pt>
                <c:pt idx="176">
                  <c:v>2.5615999999999999</c:v>
                </c:pt>
                <c:pt idx="177">
                  <c:v>1.2778</c:v>
                </c:pt>
                <c:pt idx="178">
                  <c:v>3.4752000000000001</c:v>
                </c:pt>
                <c:pt idx="179">
                  <c:v>6.6536999999999997</c:v>
                </c:pt>
                <c:pt idx="180">
                  <c:v>1.4311</c:v>
                </c:pt>
                <c:pt idx="181">
                  <c:v>2.1694</c:v>
                </c:pt>
                <c:pt idx="182">
                  <c:v>2.5625</c:v>
                </c:pt>
                <c:pt idx="183">
                  <c:v>1.482</c:v>
                </c:pt>
                <c:pt idx="184">
                  <c:v>7.1173000000000002</c:v>
                </c:pt>
                <c:pt idx="185">
                  <c:v>4.4828999999999999</c:v>
                </c:pt>
                <c:pt idx="186">
                  <c:v>6.0495000000000001</c:v>
                </c:pt>
                <c:pt idx="187">
                  <c:v>4.2229999999999999</c:v>
                </c:pt>
                <c:pt idx="188">
                  <c:v>1.5299</c:v>
                </c:pt>
                <c:pt idx="189">
                  <c:v>2.8187000000000002</c:v>
                </c:pt>
                <c:pt idx="190">
                  <c:v>3.0910000000000002</c:v>
                </c:pt>
                <c:pt idx="191">
                  <c:v>1.8304</c:v>
                </c:pt>
                <c:pt idx="192">
                  <c:v>5.4349999999999996</c:v>
                </c:pt>
                <c:pt idx="193">
                  <c:v>2.629</c:v>
                </c:pt>
                <c:pt idx="194">
                  <c:v>1.1527000000000001</c:v>
                </c:pt>
                <c:pt idx="195">
                  <c:v>8.83</c:v>
                </c:pt>
                <c:pt idx="196">
                  <c:v>1.9733000000000001</c:v>
                </c:pt>
                <c:pt idx="197">
                  <c:v>2.1238000000000001</c:v>
                </c:pt>
                <c:pt idx="198">
                  <c:v>2.1383000000000001</c:v>
                </c:pt>
                <c:pt idx="199">
                  <c:v>2.1240999999999999</c:v>
                </c:pt>
                <c:pt idx="200">
                  <c:v>3.6694</c:v>
                </c:pt>
                <c:pt idx="201">
                  <c:v>4.2933000000000003</c:v>
                </c:pt>
                <c:pt idx="202">
                  <c:v>1.7618</c:v>
                </c:pt>
                <c:pt idx="203">
                  <c:v>1.4659</c:v>
                </c:pt>
                <c:pt idx="204">
                  <c:v>9.1473999999999993</c:v>
                </c:pt>
                <c:pt idx="205">
                  <c:v>2.9213</c:v>
                </c:pt>
                <c:pt idx="206">
                  <c:v>3.4266999999999999</c:v>
                </c:pt>
                <c:pt idx="207">
                  <c:v>7.1913999999999998</c:v>
                </c:pt>
                <c:pt idx="208">
                  <c:v>3.4247000000000001</c:v>
                </c:pt>
                <c:pt idx="209">
                  <c:v>7.9240000000000004</c:v>
                </c:pt>
                <c:pt idx="210">
                  <c:v>1.2089000000000001</c:v>
                </c:pt>
                <c:pt idx="211">
                  <c:v>6.4751000000000003</c:v>
                </c:pt>
                <c:pt idx="212">
                  <c:v>1.7873000000000001</c:v>
                </c:pt>
                <c:pt idx="213">
                  <c:v>3.1936</c:v>
                </c:pt>
                <c:pt idx="214">
                  <c:v>3.1008</c:v>
                </c:pt>
                <c:pt idx="215">
                  <c:v>2.5674000000000001</c:v>
                </c:pt>
                <c:pt idx="216">
                  <c:v>4.6372</c:v>
                </c:pt>
                <c:pt idx="217">
                  <c:v>3.1985999999999999</c:v>
                </c:pt>
                <c:pt idx="218">
                  <c:v>3.5245000000000002</c:v>
                </c:pt>
                <c:pt idx="219">
                  <c:v>2.9964</c:v>
                </c:pt>
                <c:pt idx="220">
                  <c:v>3.4024999999999999</c:v>
                </c:pt>
                <c:pt idx="221">
                  <c:v>5.4798999999999998</c:v>
                </c:pt>
                <c:pt idx="222">
                  <c:v>4.9134000000000002</c:v>
                </c:pt>
                <c:pt idx="223">
                  <c:v>7.5542999999999996</c:v>
                </c:pt>
                <c:pt idx="224">
                  <c:v>3.8092999999999999</c:v>
                </c:pt>
                <c:pt idx="225">
                  <c:v>2.1183999999999998</c:v>
                </c:pt>
                <c:pt idx="226">
                  <c:v>8.2138000000000009</c:v>
                </c:pt>
                <c:pt idx="227">
                  <c:v>5.3178999999999998</c:v>
                </c:pt>
                <c:pt idx="228">
                  <c:v>5.6829999999999998</c:v>
                </c:pt>
                <c:pt idx="229">
                  <c:v>3.6063999999999998</c:v>
                </c:pt>
                <c:pt idx="230">
                  <c:v>3.3105000000000002</c:v>
                </c:pt>
                <c:pt idx="231">
                  <c:v>1.8017000000000001</c:v>
                </c:pt>
                <c:pt idx="232">
                  <c:v>6.2401</c:v>
                </c:pt>
                <c:pt idx="233">
                  <c:v>9.0409000000000006</c:v>
                </c:pt>
                <c:pt idx="234">
                  <c:v>3.331</c:v>
                </c:pt>
                <c:pt idx="235">
                  <c:v>3.0182000000000002</c:v>
                </c:pt>
                <c:pt idx="236">
                  <c:v>8.4179999999999993</c:v>
                </c:pt>
                <c:pt idx="237">
                  <c:v>2.9956</c:v>
                </c:pt>
                <c:pt idx="238">
                  <c:v>4.5678000000000001</c:v>
                </c:pt>
                <c:pt idx="239">
                  <c:v>1.2194</c:v>
                </c:pt>
                <c:pt idx="240">
                  <c:v>4.5807000000000002</c:v>
                </c:pt>
                <c:pt idx="241">
                  <c:v>1.8963000000000001</c:v>
                </c:pt>
                <c:pt idx="242">
                  <c:v>8.3466000000000005</c:v>
                </c:pt>
                <c:pt idx="243">
                  <c:v>2.9613999999999998</c:v>
                </c:pt>
                <c:pt idx="244">
                  <c:v>5.6029999999999998</c:v>
                </c:pt>
                <c:pt idx="245">
                  <c:v>1.6839999999999999</c:v>
                </c:pt>
                <c:pt idx="246">
                  <c:v>5.1138000000000003</c:v>
                </c:pt>
                <c:pt idx="247">
                  <c:v>3.2791000000000001</c:v>
                </c:pt>
                <c:pt idx="248">
                  <c:v>3.7511999999999999</c:v>
                </c:pt>
                <c:pt idx="249">
                  <c:v>4.2889999999999997</c:v>
                </c:pt>
                <c:pt idx="250">
                  <c:v>2.8647</c:v>
                </c:pt>
                <c:pt idx="251">
                  <c:v>3.7433000000000001</c:v>
                </c:pt>
                <c:pt idx="252">
                  <c:v>1.4027000000000001</c:v>
                </c:pt>
                <c:pt idx="253">
                  <c:v>8.1720000000000006</c:v>
                </c:pt>
                <c:pt idx="254">
                  <c:v>1.2231000000000001</c:v>
                </c:pt>
                <c:pt idx="255">
                  <c:v>1.337</c:v>
                </c:pt>
                <c:pt idx="256">
                  <c:v>2.3355999999999999</c:v>
                </c:pt>
                <c:pt idx="257">
                  <c:v>4.4568000000000003</c:v>
                </c:pt>
                <c:pt idx="258">
                  <c:v>2.8149000000000002</c:v>
                </c:pt>
                <c:pt idx="259">
                  <c:v>9.5124999999999993</c:v>
                </c:pt>
                <c:pt idx="260">
                  <c:v>2.7204000000000002</c:v>
                </c:pt>
                <c:pt idx="261">
                  <c:v>1.466</c:v>
                </c:pt>
                <c:pt idx="262">
                  <c:v>1.6701999999999999</c:v>
                </c:pt>
                <c:pt idx="263">
                  <c:v>2.2143000000000002</c:v>
                </c:pt>
                <c:pt idx="264">
                  <c:v>2.1368</c:v>
                </c:pt>
                <c:pt idx="265">
                  <c:v>5.9686000000000003</c:v>
                </c:pt>
                <c:pt idx="266">
                  <c:v>5.8482000000000003</c:v>
                </c:pt>
                <c:pt idx="267">
                  <c:v>3.7073999999999998</c:v>
                </c:pt>
                <c:pt idx="268">
                  <c:v>4.4671000000000003</c:v>
                </c:pt>
                <c:pt idx="269">
                  <c:v>5.1539999999999999</c:v>
                </c:pt>
                <c:pt idx="270">
                  <c:v>2.4373999999999998</c:v>
                </c:pt>
                <c:pt idx="271">
                  <c:v>2.3462000000000001</c:v>
                </c:pt>
                <c:pt idx="272">
                  <c:v>1.6054999999999999</c:v>
                </c:pt>
                <c:pt idx="273">
                  <c:v>1.5601</c:v>
                </c:pt>
                <c:pt idx="274">
                  <c:v>8.0106999999999999</c:v>
                </c:pt>
                <c:pt idx="275">
                  <c:v>3.1187</c:v>
                </c:pt>
                <c:pt idx="276">
                  <c:v>6.3743999999999996</c:v>
                </c:pt>
                <c:pt idx="277">
                  <c:v>2.2147000000000001</c:v>
                </c:pt>
                <c:pt idx="278">
                  <c:v>2.6456</c:v>
                </c:pt>
                <c:pt idx="279">
                  <c:v>6.2484999999999999</c:v>
                </c:pt>
                <c:pt idx="280">
                  <c:v>1.5668</c:v>
                </c:pt>
                <c:pt idx="281">
                  <c:v>2.9535</c:v>
                </c:pt>
                <c:pt idx="282">
                  <c:v>5.3773</c:v>
                </c:pt>
                <c:pt idx="283">
                  <c:v>6.2356999999999996</c:v>
                </c:pt>
                <c:pt idx="284">
                  <c:v>1.3291999999999999</c:v>
                </c:pt>
                <c:pt idx="285">
                  <c:v>1.7230000000000001</c:v>
                </c:pt>
                <c:pt idx="286">
                  <c:v>2.5581999999999998</c:v>
                </c:pt>
                <c:pt idx="287">
                  <c:v>2.8348</c:v>
                </c:pt>
                <c:pt idx="288">
                  <c:v>4.3414000000000001</c:v>
                </c:pt>
                <c:pt idx="289">
                  <c:v>8.2416</c:v>
                </c:pt>
                <c:pt idx="290">
                  <c:v>1.486</c:v>
                </c:pt>
                <c:pt idx="291">
                  <c:v>3.3887999999999998</c:v>
                </c:pt>
                <c:pt idx="292">
                  <c:v>6.0175999999999998</c:v>
                </c:pt>
                <c:pt idx="293">
                  <c:v>2.2700999999999998</c:v>
                </c:pt>
                <c:pt idx="294">
                  <c:v>1.2622</c:v>
                </c:pt>
                <c:pt idx="295">
                  <c:v>1.5891999999999999</c:v>
                </c:pt>
                <c:pt idx="296">
                  <c:v>5.7621000000000002</c:v>
                </c:pt>
                <c:pt idx="297">
                  <c:v>3.2214999999999998</c:v>
                </c:pt>
                <c:pt idx="298">
                  <c:v>2.6042999999999998</c:v>
                </c:pt>
                <c:pt idx="299">
                  <c:v>6.2888000000000002</c:v>
                </c:pt>
                <c:pt idx="300">
                  <c:v>3.1991999999999998</c:v>
                </c:pt>
                <c:pt idx="301">
                  <c:v>3.2642000000000002</c:v>
                </c:pt>
                <c:pt idx="302">
                  <c:v>8.8780000000000001</c:v>
                </c:pt>
                <c:pt idx="303">
                  <c:v>3.0049000000000001</c:v>
                </c:pt>
                <c:pt idx="304">
                  <c:v>4.7671999999999999</c:v>
                </c:pt>
                <c:pt idx="305">
                  <c:v>2.3763000000000001</c:v>
                </c:pt>
                <c:pt idx="306">
                  <c:v>1.9459</c:v>
                </c:pt>
                <c:pt idx="307">
                  <c:v>1.9293</c:v>
                </c:pt>
                <c:pt idx="308">
                  <c:v>6.0467000000000004</c:v>
                </c:pt>
                <c:pt idx="309">
                  <c:v>2.5750999999999999</c:v>
                </c:pt>
                <c:pt idx="310">
                  <c:v>2.5590999999999999</c:v>
                </c:pt>
                <c:pt idx="311">
                  <c:v>4.2073999999999998</c:v>
                </c:pt>
                <c:pt idx="312">
                  <c:v>3.0731999999999999</c:v>
                </c:pt>
                <c:pt idx="313">
                  <c:v>1.583</c:v>
                </c:pt>
                <c:pt idx="314">
                  <c:v>1.9560999999999999</c:v>
                </c:pt>
                <c:pt idx="315">
                  <c:v>2.6255000000000002</c:v>
                </c:pt>
                <c:pt idx="316">
                  <c:v>2.3475999999999999</c:v>
                </c:pt>
                <c:pt idx="317">
                  <c:v>4.3769</c:v>
                </c:pt>
                <c:pt idx="318">
                  <c:v>4.6150000000000002</c:v>
                </c:pt>
                <c:pt idx="319">
                  <c:v>5.56</c:v>
                </c:pt>
                <c:pt idx="320">
                  <c:v>3.8940000000000001</c:v>
                </c:pt>
                <c:pt idx="321">
                  <c:v>5.8676000000000004</c:v>
                </c:pt>
                <c:pt idx="322">
                  <c:v>3.4823</c:v>
                </c:pt>
                <c:pt idx="323">
                  <c:v>4.2849000000000004</c:v>
                </c:pt>
                <c:pt idx="324">
                  <c:v>2.9445999999999999</c:v>
                </c:pt>
                <c:pt idx="325">
                  <c:v>2.6800999999999999</c:v>
                </c:pt>
                <c:pt idx="326">
                  <c:v>8.4682999999999993</c:v>
                </c:pt>
                <c:pt idx="327">
                  <c:v>3.4287999999999998</c:v>
                </c:pt>
                <c:pt idx="328">
                  <c:v>6.5167000000000002</c:v>
                </c:pt>
                <c:pt idx="329">
                  <c:v>4.9006999999999996</c:v>
                </c:pt>
                <c:pt idx="330">
                  <c:v>2.4655</c:v>
                </c:pt>
                <c:pt idx="331">
                  <c:v>3.0619999999999998</c:v>
                </c:pt>
                <c:pt idx="332">
                  <c:v>3.5171000000000001</c:v>
                </c:pt>
                <c:pt idx="333">
                  <c:v>5.0705999999999998</c:v>
                </c:pt>
                <c:pt idx="334">
                  <c:v>2.8380999999999998</c:v>
                </c:pt>
                <c:pt idx="335">
                  <c:v>1.4152</c:v>
                </c:pt>
                <c:pt idx="336">
                  <c:v>3.1383999999999999</c:v>
                </c:pt>
                <c:pt idx="337">
                  <c:v>1.7034</c:v>
                </c:pt>
                <c:pt idx="338">
                  <c:v>4.306</c:v>
                </c:pt>
                <c:pt idx="339">
                  <c:v>7.3048999999999999</c:v>
                </c:pt>
                <c:pt idx="340">
                  <c:v>5.5772000000000004</c:v>
                </c:pt>
                <c:pt idx="341">
                  <c:v>1.925</c:v>
                </c:pt>
                <c:pt idx="342">
                  <c:v>4.9419000000000004</c:v>
                </c:pt>
                <c:pt idx="343">
                  <c:v>2.5558000000000001</c:v>
                </c:pt>
                <c:pt idx="344">
                  <c:v>1.3224</c:v>
                </c:pt>
                <c:pt idx="345">
                  <c:v>6.8526999999999996</c:v>
                </c:pt>
                <c:pt idx="346">
                  <c:v>2.1996000000000002</c:v>
                </c:pt>
                <c:pt idx="347">
                  <c:v>1.2206999999999999</c:v>
                </c:pt>
                <c:pt idx="348">
                  <c:v>2.8153999999999999</c:v>
                </c:pt>
                <c:pt idx="349">
                  <c:v>5.649</c:v>
                </c:pt>
                <c:pt idx="350">
                  <c:v>6.7050000000000001</c:v>
                </c:pt>
                <c:pt idx="351">
                  <c:v>3.7267999999999999</c:v>
                </c:pt>
                <c:pt idx="352">
                  <c:v>3.3551000000000002</c:v>
                </c:pt>
                <c:pt idx="353">
                  <c:v>1.3441000000000001</c:v>
                </c:pt>
                <c:pt idx="354">
                  <c:v>2.5611000000000002</c:v>
                </c:pt>
                <c:pt idx="355">
                  <c:v>2.8632</c:v>
                </c:pt>
                <c:pt idx="356">
                  <c:v>1.5935999999999999</c:v>
                </c:pt>
                <c:pt idx="357">
                  <c:v>4.6387</c:v>
                </c:pt>
                <c:pt idx="358">
                  <c:v>2.5404</c:v>
                </c:pt>
                <c:pt idx="359">
                  <c:v>4.2911000000000001</c:v>
                </c:pt>
                <c:pt idx="360">
                  <c:v>2.3969999999999998</c:v>
                </c:pt>
                <c:pt idx="361">
                  <c:v>2.7031000000000001</c:v>
                </c:pt>
                <c:pt idx="362">
                  <c:v>3.7437999999999998</c:v>
                </c:pt>
                <c:pt idx="363">
                  <c:v>2.5183</c:v>
                </c:pt>
                <c:pt idx="364">
                  <c:v>1.7048000000000001</c:v>
                </c:pt>
                <c:pt idx="365">
                  <c:v>1.4967999999999999</c:v>
                </c:pt>
                <c:pt idx="366">
                  <c:v>3.6425000000000001</c:v>
                </c:pt>
                <c:pt idx="367">
                  <c:v>2.9373999999999998</c:v>
                </c:pt>
                <c:pt idx="368">
                  <c:v>2.8997000000000002</c:v>
                </c:pt>
                <c:pt idx="369">
                  <c:v>4.0445000000000002</c:v>
                </c:pt>
                <c:pt idx="370">
                  <c:v>4.1264000000000003</c:v>
                </c:pt>
                <c:pt idx="371">
                  <c:v>4.3876999999999997</c:v>
                </c:pt>
                <c:pt idx="372">
                  <c:v>2.9140000000000001</c:v>
                </c:pt>
                <c:pt idx="373">
                  <c:v>3.8475999999999999</c:v>
                </c:pt>
                <c:pt idx="374">
                  <c:v>2.9415</c:v>
                </c:pt>
                <c:pt idx="375">
                  <c:v>1.6252</c:v>
                </c:pt>
                <c:pt idx="376">
                  <c:v>8.2528000000000006</c:v>
                </c:pt>
                <c:pt idx="377">
                  <c:v>4.5121000000000002</c:v>
                </c:pt>
                <c:pt idx="378">
                  <c:v>1.0771999999999999</c:v>
                </c:pt>
                <c:pt idx="379">
                  <c:v>5.3262</c:v>
                </c:pt>
                <c:pt idx="380">
                  <c:v>6.1205999999999996</c:v>
                </c:pt>
                <c:pt idx="381">
                  <c:v>1.9309000000000001</c:v>
                </c:pt>
                <c:pt idx="382">
                  <c:v>1.6109</c:v>
                </c:pt>
                <c:pt idx="383">
                  <c:v>2.4592000000000001</c:v>
                </c:pt>
                <c:pt idx="384">
                  <c:v>8.0129999999999999</c:v>
                </c:pt>
                <c:pt idx="385">
                  <c:v>3.1597</c:v>
                </c:pt>
                <c:pt idx="386">
                  <c:v>2.4651999999999998</c:v>
                </c:pt>
                <c:pt idx="387">
                  <c:v>2.9346000000000001</c:v>
                </c:pt>
                <c:pt idx="388">
                  <c:v>2.9586000000000001</c:v>
                </c:pt>
                <c:pt idx="389">
                  <c:v>1.2148000000000001</c:v>
                </c:pt>
                <c:pt idx="390">
                  <c:v>4.8700999999999999</c:v>
                </c:pt>
                <c:pt idx="391">
                  <c:v>3.7530000000000001</c:v>
                </c:pt>
                <c:pt idx="392">
                  <c:v>1.3207</c:v>
                </c:pt>
                <c:pt idx="393">
                  <c:v>1.2164999999999999</c:v>
                </c:pt>
                <c:pt idx="394">
                  <c:v>9.3840000000000003</c:v>
                </c:pt>
                <c:pt idx="395">
                  <c:v>3.8174999999999999</c:v>
                </c:pt>
                <c:pt idx="396">
                  <c:v>3.4767999999999999</c:v>
                </c:pt>
                <c:pt idx="397">
                  <c:v>4.2923999999999998</c:v>
                </c:pt>
                <c:pt idx="398">
                  <c:v>7.0654000000000003</c:v>
                </c:pt>
                <c:pt idx="399">
                  <c:v>3.8755999999999999</c:v>
                </c:pt>
                <c:pt idx="400">
                  <c:v>4.0003000000000002</c:v>
                </c:pt>
                <c:pt idx="401">
                  <c:v>2.2602000000000002</c:v>
                </c:pt>
                <c:pt idx="402">
                  <c:v>2.7239</c:v>
                </c:pt>
                <c:pt idx="403">
                  <c:v>3.6313</c:v>
                </c:pt>
                <c:pt idx="404">
                  <c:v>8.2579999999999991</c:v>
                </c:pt>
                <c:pt idx="405">
                  <c:v>1.7009000000000001</c:v>
                </c:pt>
                <c:pt idx="406">
                  <c:v>3.3919000000000001</c:v>
                </c:pt>
                <c:pt idx="407">
                  <c:v>1.7383999999999999</c:v>
                </c:pt>
                <c:pt idx="408">
                  <c:v>1.4496</c:v>
                </c:pt>
                <c:pt idx="409">
                  <c:v>6.9981</c:v>
                </c:pt>
                <c:pt idx="410">
                  <c:v>7.3010000000000002</c:v>
                </c:pt>
                <c:pt idx="411">
                  <c:v>1.8844000000000001</c:v>
                </c:pt>
                <c:pt idx="412">
                  <c:v>2.2671999999999999</c:v>
                </c:pt>
                <c:pt idx="413">
                  <c:v>1.9703999999999999</c:v>
                </c:pt>
                <c:pt idx="414">
                  <c:v>5.9471999999999996</c:v>
                </c:pt>
                <c:pt idx="415">
                  <c:v>4.0259999999999998</c:v>
                </c:pt>
                <c:pt idx="416">
                  <c:v>4.1637000000000004</c:v>
                </c:pt>
                <c:pt idx="417">
                  <c:v>4.2634999999999996</c:v>
                </c:pt>
                <c:pt idx="418">
                  <c:v>6.6125999999999996</c:v>
                </c:pt>
                <c:pt idx="419">
                  <c:v>9.6780000000000008</c:v>
                </c:pt>
                <c:pt idx="420">
                  <c:v>5.5888999999999998</c:v>
                </c:pt>
                <c:pt idx="421">
                  <c:v>2.7641</c:v>
                </c:pt>
                <c:pt idx="422">
                  <c:v>1.9279999999999999</c:v>
                </c:pt>
                <c:pt idx="423">
                  <c:v>2.0065</c:v>
                </c:pt>
                <c:pt idx="424">
                  <c:v>3.4005999999999998</c:v>
                </c:pt>
                <c:pt idx="425">
                  <c:v>4.1524000000000001</c:v>
                </c:pt>
                <c:pt idx="426">
                  <c:v>1.5134000000000001</c:v>
                </c:pt>
                <c:pt idx="427">
                  <c:v>2.3256000000000001</c:v>
                </c:pt>
                <c:pt idx="428">
                  <c:v>1.0994999999999999</c:v>
                </c:pt>
                <c:pt idx="429">
                  <c:v>3.0255000000000001</c:v>
                </c:pt>
                <c:pt idx="430">
                  <c:v>3.8809999999999998</c:v>
                </c:pt>
                <c:pt idx="431">
                  <c:v>1.9630000000000001</c:v>
                </c:pt>
                <c:pt idx="432">
                  <c:v>3.6673</c:v>
                </c:pt>
                <c:pt idx="433">
                  <c:v>2.0385</c:v>
                </c:pt>
                <c:pt idx="434">
                  <c:v>1.6884999999999999</c:v>
                </c:pt>
                <c:pt idx="435">
                  <c:v>8.0235000000000003</c:v>
                </c:pt>
                <c:pt idx="436">
                  <c:v>3.5703999999999998</c:v>
                </c:pt>
                <c:pt idx="437">
                  <c:v>2.8046000000000002</c:v>
                </c:pt>
                <c:pt idx="438">
                  <c:v>6.5925000000000002</c:v>
                </c:pt>
                <c:pt idx="439">
                  <c:v>4.3551000000000002</c:v>
                </c:pt>
                <c:pt idx="440">
                  <c:v>1.2754000000000001</c:v>
                </c:pt>
                <c:pt idx="441">
                  <c:v>6.9462000000000002</c:v>
                </c:pt>
                <c:pt idx="442">
                  <c:v>2.9001000000000001</c:v>
                </c:pt>
                <c:pt idx="443">
                  <c:v>7.492</c:v>
                </c:pt>
                <c:pt idx="444">
                  <c:v>3.9525000000000001</c:v>
                </c:pt>
                <c:pt idx="445">
                  <c:v>4.55</c:v>
                </c:pt>
                <c:pt idx="446">
                  <c:v>5.3979999999999997</c:v>
                </c:pt>
                <c:pt idx="447">
                  <c:v>6.6264000000000003</c:v>
                </c:pt>
                <c:pt idx="448">
                  <c:v>1.1671</c:v>
                </c:pt>
                <c:pt idx="449">
                  <c:v>1.4188000000000001</c:v>
                </c:pt>
                <c:pt idx="450">
                  <c:v>4.2401</c:v>
                </c:pt>
                <c:pt idx="451">
                  <c:v>1.2936000000000001</c:v>
                </c:pt>
                <c:pt idx="452">
                  <c:v>1.8594999999999999</c:v>
                </c:pt>
                <c:pt idx="453">
                  <c:v>7.3255999999999997</c:v>
                </c:pt>
                <c:pt idx="454">
                  <c:v>4.6757999999999997</c:v>
                </c:pt>
                <c:pt idx="455">
                  <c:v>1.5857000000000001</c:v>
                </c:pt>
                <c:pt idx="456">
                  <c:v>4.1226000000000003</c:v>
                </c:pt>
                <c:pt idx="457">
                  <c:v>5.7146999999999997</c:v>
                </c:pt>
                <c:pt idx="458">
                  <c:v>6.0544000000000002</c:v>
                </c:pt>
                <c:pt idx="459">
                  <c:v>5.7752999999999997</c:v>
                </c:pt>
                <c:pt idx="460">
                  <c:v>2.7336999999999998</c:v>
                </c:pt>
                <c:pt idx="461">
                  <c:v>1.4621999999999999</c:v>
                </c:pt>
                <c:pt idx="462">
                  <c:v>3.3132000000000001</c:v>
                </c:pt>
                <c:pt idx="463">
                  <c:v>2.1878000000000002</c:v>
                </c:pt>
                <c:pt idx="464">
                  <c:v>3.3018999999999998</c:v>
                </c:pt>
                <c:pt idx="465">
                  <c:v>3.1553</c:v>
                </c:pt>
                <c:pt idx="466">
                  <c:v>7.2375999999999996</c:v>
                </c:pt>
                <c:pt idx="467">
                  <c:v>1.4293</c:v>
                </c:pt>
                <c:pt idx="468">
                  <c:v>2.2109999999999999</c:v>
                </c:pt>
                <c:pt idx="469">
                  <c:v>2.5547</c:v>
                </c:pt>
                <c:pt idx="470">
                  <c:v>5.6989000000000001</c:v>
                </c:pt>
                <c:pt idx="471">
                  <c:v>2.6606999999999998</c:v>
                </c:pt>
                <c:pt idx="472">
                  <c:v>1.5820000000000001</c:v>
                </c:pt>
                <c:pt idx="473">
                  <c:v>1.0751999999999999</c:v>
                </c:pt>
                <c:pt idx="474">
                  <c:v>2.8904999999999998</c:v>
                </c:pt>
                <c:pt idx="475">
                  <c:v>3.5585</c:v>
                </c:pt>
                <c:pt idx="476">
                  <c:v>3.4418000000000002</c:v>
                </c:pt>
                <c:pt idx="477">
                  <c:v>3.2797999999999998</c:v>
                </c:pt>
                <c:pt idx="478">
                  <c:v>2.6764000000000001</c:v>
                </c:pt>
                <c:pt idx="479">
                  <c:v>2.9407000000000001</c:v>
                </c:pt>
                <c:pt idx="480">
                  <c:v>5.5053999999999998</c:v>
                </c:pt>
                <c:pt idx="481">
                  <c:v>2.4022000000000001</c:v>
                </c:pt>
                <c:pt idx="482">
                  <c:v>2.0741000000000001</c:v>
                </c:pt>
                <c:pt idx="483">
                  <c:v>3.6974</c:v>
                </c:pt>
                <c:pt idx="484">
                  <c:v>1.8286</c:v>
                </c:pt>
                <c:pt idx="485">
                  <c:v>3.4617</c:v>
                </c:pt>
                <c:pt idx="486">
                  <c:v>1.2376</c:v>
                </c:pt>
                <c:pt idx="487">
                  <c:v>2.1244000000000001</c:v>
                </c:pt>
                <c:pt idx="488">
                  <c:v>2.2136</c:v>
                </c:pt>
                <c:pt idx="489">
                  <c:v>3.7286000000000001</c:v>
                </c:pt>
                <c:pt idx="490">
                  <c:v>1.4107000000000001</c:v>
                </c:pt>
                <c:pt idx="491">
                  <c:v>1.4105000000000001</c:v>
                </c:pt>
                <c:pt idx="492">
                  <c:v>1.4478</c:v>
                </c:pt>
                <c:pt idx="493">
                  <c:v>3.8611</c:v>
                </c:pt>
                <c:pt idx="494">
                  <c:v>9.6630000000000003</c:v>
                </c:pt>
                <c:pt idx="495">
                  <c:v>3.4971999999999999</c:v>
                </c:pt>
                <c:pt idx="496">
                  <c:v>2.5783999999999998</c:v>
                </c:pt>
                <c:pt idx="497">
                  <c:v>3.6604000000000001</c:v>
                </c:pt>
                <c:pt idx="498">
                  <c:v>1.3055000000000001</c:v>
                </c:pt>
                <c:pt idx="499">
                  <c:v>1.8327</c:v>
                </c:pt>
                <c:pt idx="500">
                  <c:v>1.5189999999999999</c:v>
                </c:pt>
                <c:pt idx="501">
                  <c:v>3.6061999999999999</c:v>
                </c:pt>
                <c:pt idx="502">
                  <c:v>5.5410000000000004</c:v>
                </c:pt>
                <c:pt idx="503">
                  <c:v>3.2309000000000001</c:v>
                </c:pt>
                <c:pt idx="504">
                  <c:v>1.5479000000000001</c:v>
                </c:pt>
                <c:pt idx="505">
                  <c:v>5.0667</c:v>
                </c:pt>
                <c:pt idx="506">
                  <c:v>2.7555999999999998</c:v>
                </c:pt>
                <c:pt idx="507">
                  <c:v>3.3283999999999998</c:v>
                </c:pt>
                <c:pt idx="508">
                  <c:v>4.8399000000000001</c:v>
                </c:pt>
                <c:pt idx="509">
                  <c:v>9.06</c:v>
                </c:pt>
                <c:pt idx="510">
                  <c:v>5.266</c:v>
                </c:pt>
                <c:pt idx="511">
                  <c:v>5.8183999999999996</c:v>
                </c:pt>
                <c:pt idx="512">
                  <c:v>5.9531999999999998</c:v>
                </c:pt>
                <c:pt idx="513">
                  <c:v>1.0093000000000001</c:v>
                </c:pt>
                <c:pt idx="514">
                  <c:v>1.0744</c:v>
                </c:pt>
                <c:pt idx="515">
                  <c:v>1.9906999999999999</c:v>
                </c:pt>
                <c:pt idx="516">
                  <c:v>4.4474</c:v>
                </c:pt>
                <c:pt idx="517">
                  <c:v>2.8123999999999998</c:v>
                </c:pt>
                <c:pt idx="518">
                  <c:v>2.9981</c:v>
                </c:pt>
                <c:pt idx="519">
                  <c:v>5.7081999999999997</c:v>
                </c:pt>
                <c:pt idx="520">
                  <c:v>1.9926999999999999</c:v>
                </c:pt>
                <c:pt idx="521">
                  <c:v>3.2360000000000002</c:v>
                </c:pt>
                <c:pt idx="522">
                  <c:v>3.8414000000000001</c:v>
                </c:pt>
                <c:pt idx="523">
                  <c:v>1.9810000000000001</c:v>
                </c:pt>
                <c:pt idx="524">
                  <c:v>1.8561000000000001</c:v>
                </c:pt>
                <c:pt idx="525">
                  <c:v>2.7450999999999999</c:v>
                </c:pt>
                <c:pt idx="526">
                  <c:v>7.0514999999999999</c:v>
                </c:pt>
                <c:pt idx="527">
                  <c:v>6.5640000000000001</c:v>
                </c:pt>
                <c:pt idx="528">
                  <c:v>2.8048999999999999</c:v>
                </c:pt>
                <c:pt idx="529">
                  <c:v>2.3690000000000002</c:v>
                </c:pt>
                <c:pt idx="530">
                  <c:v>3.6204000000000001</c:v>
                </c:pt>
                <c:pt idx="531">
                  <c:v>1.4990000000000001</c:v>
                </c:pt>
                <c:pt idx="532">
                  <c:v>3.7492999999999999</c:v>
                </c:pt>
                <c:pt idx="533">
                  <c:v>2.8637999999999999</c:v>
                </c:pt>
                <c:pt idx="534">
                  <c:v>1.3587</c:v>
                </c:pt>
                <c:pt idx="535">
                  <c:v>3.8006000000000002</c:v>
                </c:pt>
                <c:pt idx="536">
                  <c:v>3.4695999999999998</c:v>
                </c:pt>
                <c:pt idx="537">
                  <c:v>5.3139000000000003</c:v>
                </c:pt>
                <c:pt idx="538">
                  <c:v>3.3593000000000002</c:v>
                </c:pt>
                <c:pt idx="539">
                  <c:v>2.6044999999999998</c:v>
                </c:pt>
                <c:pt idx="540">
                  <c:v>3.0909</c:v>
                </c:pt>
                <c:pt idx="541">
                  <c:v>1.159</c:v>
                </c:pt>
                <c:pt idx="542">
                  <c:v>3.8702000000000001</c:v>
                </c:pt>
                <c:pt idx="543">
                  <c:v>2.4436</c:v>
                </c:pt>
                <c:pt idx="544">
                  <c:v>7.1657000000000002</c:v>
                </c:pt>
                <c:pt idx="545">
                  <c:v>1.1644000000000001</c:v>
                </c:pt>
                <c:pt idx="546">
                  <c:v>1.9179999999999999</c:v>
                </c:pt>
                <c:pt idx="547">
                  <c:v>3.7168000000000001</c:v>
                </c:pt>
                <c:pt idx="548">
                  <c:v>5.1760000000000002</c:v>
                </c:pt>
                <c:pt idx="549">
                  <c:v>3.1766000000000001</c:v>
                </c:pt>
                <c:pt idx="550">
                  <c:v>1.4307000000000001</c:v>
                </c:pt>
                <c:pt idx="551">
                  <c:v>2.8245</c:v>
                </c:pt>
                <c:pt idx="552">
                  <c:v>1.2633000000000001</c:v>
                </c:pt>
                <c:pt idx="553">
                  <c:v>2.6436000000000002</c:v>
                </c:pt>
                <c:pt idx="554">
                  <c:v>3.5215000000000001</c:v>
                </c:pt>
                <c:pt idx="555">
                  <c:v>2.2509999999999999</c:v>
                </c:pt>
                <c:pt idx="556">
                  <c:v>4.6437999999999997</c:v>
                </c:pt>
                <c:pt idx="557">
                  <c:v>5.1757999999999997</c:v>
                </c:pt>
                <c:pt idx="558">
                  <c:v>4.7667000000000002</c:v>
                </c:pt>
                <c:pt idx="559">
                  <c:v>5.8925000000000001</c:v>
                </c:pt>
                <c:pt idx="560">
                  <c:v>4.1772</c:v>
                </c:pt>
                <c:pt idx="561">
                  <c:v>6.5827</c:v>
                </c:pt>
                <c:pt idx="562">
                  <c:v>4.2340999999999998</c:v>
                </c:pt>
                <c:pt idx="563">
                  <c:v>9.1841000000000008</c:v>
                </c:pt>
                <c:pt idx="564">
                  <c:v>6.702</c:v>
                </c:pt>
                <c:pt idx="565">
                  <c:v>6.0579999999999998</c:v>
                </c:pt>
                <c:pt idx="566">
                  <c:v>3.5169000000000001</c:v>
                </c:pt>
                <c:pt idx="567">
                  <c:v>1.2116</c:v>
                </c:pt>
                <c:pt idx="568">
                  <c:v>2.7038000000000002</c:v>
                </c:pt>
                <c:pt idx="569">
                  <c:v>5.8018999999999998</c:v>
                </c:pt>
                <c:pt idx="570">
                  <c:v>4.4862000000000002</c:v>
                </c:pt>
                <c:pt idx="571">
                  <c:v>2.0234000000000001</c:v>
                </c:pt>
                <c:pt idx="572">
                  <c:v>1.583</c:v>
                </c:pt>
                <c:pt idx="573">
                  <c:v>2.0651999999999999</c:v>
                </c:pt>
                <c:pt idx="574">
                  <c:v>2.9870000000000001</c:v>
                </c:pt>
                <c:pt idx="575">
                  <c:v>2.8990999999999998</c:v>
                </c:pt>
                <c:pt idx="576">
                  <c:v>1.8167</c:v>
                </c:pt>
                <c:pt idx="577">
                  <c:v>1.3765000000000001</c:v>
                </c:pt>
                <c:pt idx="578">
                  <c:v>1.9525999999999999</c:v>
                </c:pt>
                <c:pt idx="579">
                  <c:v>4.0185000000000004</c:v>
                </c:pt>
                <c:pt idx="580">
                  <c:v>6.8840000000000003</c:v>
                </c:pt>
                <c:pt idx="581">
                  <c:v>3.5049000000000001</c:v>
                </c:pt>
                <c:pt idx="582">
                  <c:v>6.7721</c:v>
                </c:pt>
                <c:pt idx="583">
                  <c:v>4.2089999999999996</c:v>
                </c:pt>
                <c:pt idx="584">
                  <c:v>1.9303999999999999</c:v>
                </c:pt>
                <c:pt idx="585">
                  <c:v>7.5250000000000004</c:v>
                </c:pt>
                <c:pt idx="586">
                  <c:v>1.4379999999999999</c:v>
                </c:pt>
                <c:pt idx="587">
                  <c:v>3.1088</c:v>
                </c:pt>
                <c:pt idx="588">
                  <c:v>3.0731999999999999</c:v>
                </c:pt>
                <c:pt idx="589">
                  <c:v>4.149</c:v>
                </c:pt>
                <c:pt idx="590">
                  <c:v>2.5520999999999998</c:v>
                </c:pt>
                <c:pt idx="591">
                  <c:v>2.9887999999999999</c:v>
                </c:pt>
                <c:pt idx="592">
                  <c:v>1.3314999999999999</c:v>
                </c:pt>
                <c:pt idx="593">
                  <c:v>7.4676999999999998</c:v>
                </c:pt>
                <c:pt idx="594">
                  <c:v>5.0507</c:v>
                </c:pt>
                <c:pt idx="595">
                  <c:v>4.9814999999999996</c:v>
                </c:pt>
                <c:pt idx="596">
                  <c:v>3.6417999999999999</c:v>
                </c:pt>
                <c:pt idx="597">
                  <c:v>5.4447000000000001</c:v>
                </c:pt>
                <c:pt idx="598">
                  <c:v>3.8759999999999999</c:v>
                </c:pt>
                <c:pt idx="599">
                  <c:v>3.5670999999999999</c:v>
                </c:pt>
                <c:pt idx="600">
                  <c:v>2.6383999999999999</c:v>
                </c:pt>
                <c:pt idx="601">
                  <c:v>2.1215000000000002</c:v>
                </c:pt>
                <c:pt idx="602">
                  <c:v>4.8167</c:v>
                </c:pt>
                <c:pt idx="603">
                  <c:v>8.0139999999999993</c:v>
                </c:pt>
                <c:pt idx="604">
                  <c:v>1.8705000000000001</c:v>
                </c:pt>
                <c:pt idx="605">
                  <c:v>2.1793</c:v>
                </c:pt>
                <c:pt idx="606">
                  <c:v>1.2270000000000001</c:v>
                </c:pt>
                <c:pt idx="607">
                  <c:v>3.0661999999999998</c:v>
                </c:pt>
                <c:pt idx="608">
                  <c:v>1.2879</c:v>
                </c:pt>
                <c:pt idx="609">
                  <c:v>1.1132</c:v>
                </c:pt>
                <c:pt idx="610">
                  <c:v>3.8698999999999999</c:v>
                </c:pt>
                <c:pt idx="611">
                  <c:v>1.4844999999999999</c:v>
                </c:pt>
                <c:pt idx="612">
                  <c:v>4.2024999999999997</c:v>
                </c:pt>
                <c:pt idx="613">
                  <c:v>1.6019000000000001</c:v>
                </c:pt>
                <c:pt idx="614">
                  <c:v>2.5617999999999999</c:v>
                </c:pt>
                <c:pt idx="615">
                  <c:v>3.7288999999999999</c:v>
                </c:pt>
                <c:pt idx="616">
                  <c:v>1.0517000000000001</c:v>
                </c:pt>
                <c:pt idx="617">
                  <c:v>2.2443</c:v>
                </c:pt>
                <c:pt idx="618">
                  <c:v>7.2450000000000001</c:v>
                </c:pt>
                <c:pt idx="619">
                  <c:v>1.7181999999999999</c:v>
                </c:pt>
                <c:pt idx="620">
                  <c:v>4.0467000000000004</c:v>
                </c:pt>
                <c:pt idx="621">
                  <c:v>5.7214</c:v>
                </c:pt>
                <c:pt idx="622">
                  <c:v>2.5678999999999998</c:v>
                </c:pt>
                <c:pt idx="623">
                  <c:v>4.726</c:v>
                </c:pt>
                <c:pt idx="624">
                  <c:v>2.3849999999999998</c:v>
                </c:pt>
                <c:pt idx="625">
                  <c:v>1.9986999999999999</c:v>
                </c:pt>
                <c:pt idx="626">
                  <c:v>2.6404999999999998</c:v>
                </c:pt>
                <c:pt idx="627">
                  <c:v>2.5720000000000001</c:v>
                </c:pt>
                <c:pt idx="628">
                  <c:v>6.6660000000000004</c:v>
                </c:pt>
                <c:pt idx="629">
                  <c:v>2.5223</c:v>
                </c:pt>
                <c:pt idx="630">
                  <c:v>1.4547000000000001</c:v>
                </c:pt>
                <c:pt idx="631">
                  <c:v>3.4984000000000002</c:v>
                </c:pt>
                <c:pt idx="632">
                  <c:v>3.44</c:v>
                </c:pt>
                <c:pt idx="633">
                  <c:v>2.6995</c:v>
                </c:pt>
                <c:pt idx="634">
                  <c:v>9.3670000000000009</c:v>
                </c:pt>
                <c:pt idx="635">
                  <c:v>5.0759999999999996</c:v>
                </c:pt>
                <c:pt idx="636">
                  <c:v>3.9483000000000001</c:v>
                </c:pt>
                <c:pt idx="637">
                  <c:v>1.3050999999999999</c:v>
                </c:pt>
                <c:pt idx="638">
                  <c:v>8.5670000000000002</c:v>
                </c:pt>
                <c:pt idx="639">
                  <c:v>1.7785</c:v>
                </c:pt>
                <c:pt idx="640">
                  <c:v>1.8116000000000001</c:v>
                </c:pt>
                <c:pt idx="641">
                  <c:v>2.4018999999999999</c:v>
                </c:pt>
                <c:pt idx="642">
                  <c:v>3.8237000000000001</c:v>
                </c:pt>
                <c:pt idx="643">
                  <c:v>5.3872</c:v>
                </c:pt>
                <c:pt idx="644">
                  <c:v>3.4030999999999998</c:v>
                </c:pt>
                <c:pt idx="645">
                  <c:v>5.2542</c:v>
                </c:pt>
                <c:pt idx="646">
                  <c:v>9.2726000000000006</c:v>
                </c:pt>
                <c:pt idx="647">
                  <c:v>1.4594</c:v>
                </c:pt>
                <c:pt idx="648">
                  <c:v>3.4283000000000001</c:v>
                </c:pt>
                <c:pt idx="649">
                  <c:v>2.3083</c:v>
                </c:pt>
                <c:pt idx="650">
                  <c:v>1.4548000000000001</c:v>
                </c:pt>
                <c:pt idx="651">
                  <c:v>1.2224999999999999</c:v>
                </c:pt>
                <c:pt idx="652">
                  <c:v>2.1867999999999999</c:v>
                </c:pt>
                <c:pt idx="653">
                  <c:v>3.2082000000000002</c:v>
                </c:pt>
                <c:pt idx="654">
                  <c:v>4.5963000000000003</c:v>
                </c:pt>
                <c:pt idx="655">
                  <c:v>1.9200999999999999</c:v>
                </c:pt>
                <c:pt idx="656">
                  <c:v>3.0566</c:v>
                </c:pt>
                <c:pt idx="657">
                  <c:v>6.8154000000000003</c:v>
                </c:pt>
                <c:pt idx="658">
                  <c:v>2.0446</c:v>
                </c:pt>
                <c:pt idx="659">
                  <c:v>3.4136000000000002</c:v>
                </c:pt>
                <c:pt idx="660">
                  <c:v>2.6004</c:v>
                </c:pt>
                <c:pt idx="661">
                  <c:v>6.6752000000000002</c:v>
                </c:pt>
                <c:pt idx="662">
                  <c:v>1.9196</c:v>
                </c:pt>
                <c:pt idx="663">
                  <c:v>7.9260000000000002</c:v>
                </c:pt>
                <c:pt idx="664">
                  <c:v>1.66</c:v>
                </c:pt>
                <c:pt idx="665">
                  <c:v>4.6093999999999999</c:v>
                </c:pt>
                <c:pt idx="666">
                  <c:v>2.63</c:v>
                </c:pt>
                <c:pt idx="667">
                  <c:v>3.3050000000000002</c:v>
                </c:pt>
                <c:pt idx="668">
                  <c:v>6.2962999999999996</c:v>
                </c:pt>
                <c:pt idx="669">
                  <c:v>2.1324999999999998</c:v>
                </c:pt>
                <c:pt idx="670">
                  <c:v>4.0716999999999999</c:v>
                </c:pt>
                <c:pt idx="671">
                  <c:v>2.6366999999999998</c:v>
                </c:pt>
                <c:pt idx="672">
                  <c:v>6.6059999999999999</c:v>
                </c:pt>
                <c:pt idx="673">
                  <c:v>3.2843</c:v>
                </c:pt>
                <c:pt idx="674">
                  <c:v>2.5666000000000002</c:v>
                </c:pt>
                <c:pt idx="675">
                  <c:v>3.5358999999999998</c:v>
                </c:pt>
                <c:pt idx="676">
                  <c:v>1.474</c:v>
                </c:pt>
                <c:pt idx="677">
                  <c:v>1.7172000000000001</c:v>
                </c:pt>
                <c:pt idx="678">
                  <c:v>4.4351000000000003</c:v>
                </c:pt>
                <c:pt idx="679">
                  <c:v>9.7131000000000007</c:v>
                </c:pt>
                <c:pt idx="680">
                  <c:v>8.7001000000000008</c:v>
                </c:pt>
                <c:pt idx="681">
                  <c:v>7.0549999999999997</c:v>
                </c:pt>
                <c:pt idx="682">
                  <c:v>4.4302000000000001</c:v>
                </c:pt>
                <c:pt idx="683">
                  <c:v>3.4586000000000001</c:v>
                </c:pt>
                <c:pt idx="684">
                  <c:v>3.891</c:v>
                </c:pt>
                <c:pt idx="685">
                  <c:v>4.7895000000000003</c:v>
                </c:pt>
                <c:pt idx="686">
                  <c:v>6.3236999999999997</c:v>
                </c:pt>
                <c:pt idx="687">
                  <c:v>3.5426000000000002</c:v>
                </c:pt>
                <c:pt idx="688">
                  <c:v>5.7112999999999996</c:v>
                </c:pt>
                <c:pt idx="689">
                  <c:v>3.4540999999999999</c:v>
                </c:pt>
                <c:pt idx="690">
                  <c:v>1.2464</c:v>
                </c:pt>
                <c:pt idx="691">
                  <c:v>1.4118999999999999</c:v>
                </c:pt>
                <c:pt idx="692">
                  <c:v>8.1594999999999995</c:v>
                </c:pt>
                <c:pt idx="693">
                  <c:v>8.6944999999999997</c:v>
                </c:pt>
                <c:pt idx="694">
                  <c:v>3.3506999999999998</c:v>
                </c:pt>
                <c:pt idx="695">
                  <c:v>4.2199</c:v>
                </c:pt>
                <c:pt idx="696">
                  <c:v>1.5331999999999999</c:v>
                </c:pt>
                <c:pt idx="697">
                  <c:v>8.34</c:v>
                </c:pt>
                <c:pt idx="698">
                  <c:v>1.1873</c:v>
                </c:pt>
                <c:pt idx="699">
                  <c:v>2.4094000000000002</c:v>
                </c:pt>
                <c:pt idx="700">
                  <c:v>1.2912999999999999</c:v>
                </c:pt>
                <c:pt idx="701">
                  <c:v>3.1252</c:v>
                </c:pt>
                <c:pt idx="702">
                  <c:v>7.3220000000000001</c:v>
                </c:pt>
                <c:pt idx="703">
                  <c:v>1.0047999999999999</c:v>
                </c:pt>
                <c:pt idx="704">
                  <c:v>2.9708999999999999</c:v>
                </c:pt>
                <c:pt idx="705">
                  <c:v>2.8075000000000001</c:v>
                </c:pt>
                <c:pt idx="706">
                  <c:v>2.2749999999999999</c:v>
                </c:pt>
                <c:pt idx="707">
                  <c:v>5.0389999999999997</c:v>
                </c:pt>
                <c:pt idx="708">
                  <c:v>1.7618</c:v>
                </c:pt>
                <c:pt idx="709">
                  <c:v>4.9553000000000003</c:v>
                </c:pt>
                <c:pt idx="710">
                  <c:v>2.8351999999999999</c:v>
                </c:pt>
                <c:pt idx="711">
                  <c:v>1.8616999999999999</c:v>
                </c:pt>
                <c:pt idx="712">
                  <c:v>3.6486999999999998</c:v>
                </c:pt>
                <c:pt idx="713">
                  <c:v>4.4180000000000001</c:v>
                </c:pt>
                <c:pt idx="714">
                  <c:v>1.7887999999999999</c:v>
                </c:pt>
                <c:pt idx="715">
                  <c:v>3.4439000000000002</c:v>
                </c:pt>
                <c:pt idx="716">
                  <c:v>1.9208000000000001</c:v>
                </c:pt>
                <c:pt idx="717">
                  <c:v>2.9089999999999998</c:v>
                </c:pt>
                <c:pt idx="718">
                  <c:v>1.1745000000000001</c:v>
                </c:pt>
                <c:pt idx="719">
                  <c:v>1.7431000000000001</c:v>
                </c:pt>
                <c:pt idx="720">
                  <c:v>4.3452999999999999</c:v>
                </c:pt>
                <c:pt idx="721">
                  <c:v>1.1577999999999999</c:v>
                </c:pt>
                <c:pt idx="722">
                  <c:v>1.4097</c:v>
                </c:pt>
                <c:pt idx="723">
                  <c:v>3.9885999999999999</c:v>
                </c:pt>
                <c:pt idx="724">
                  <c:v>8.2520000000000007</c:v>
                </c:pt>
                <c:pt idx="725">
                  <c:v>6.6509999999999998</c:v>
                </c:pt>
                <c:pt idx="726">
                  <c:v>3.1755</c:v>
                </c:pt>
                <c:pt idx="727">
                  <c:v>3.6726000000000001</c:v>
                </c:pt>
                <c:pt idx="728">
                  <c:v>2.0886999999999998</c:v>
                </c:pt>
                <c:pt idx="729">
                  <c:v>6.5076999999999998</c:v>
                </c:pt>
                <c:pt idx="730">
                  <c:v>1.3442000000000001</c:v>
                </c:pt>
                <c:pt idx="731">
                  <c:v>3.9073000000000002</c:v>
                </c:pt>
                <c:pt idx="732">
                  <c:v>2.802</c:v>
                </c:pt>
                <c:pt idx="733">
                  <c:v>1.4004000000000001</c:v>
                </c:pt>
                <c:pt idx="734">
                  <c:v>1.284</c:v>
                </c:pt>
                <c:pt idx="735">
                  <c:v>3.1208</c:v>
                </c:pt>
                <c:pt idx="736">
                  <c:v>3.2953000000000001</c:v>
                </c:pt>
                <c:pt idx="737">
                  <c:v>6.3636999999999997</c:v>
                </c:pt>
                <c:pt idx="738">
                  <c:v>2.8683999999999998</c:v>
                </c:pt>
                <c:pt idx="739">
                  <c:v>5.4671000000000003</c:v>
                </c:pt>
                <c:pt idx="740">
                  <c:v>1.8716999999999999</c:v>
                </c:pt>
                <c:pt idx="741">
                  <c:v>1.3164</c:v>
                </c:pt>
                <c:pt idx="742">
                  <c:v>5.5659999999999998</c:v>
                </c:pt>
                <c:pt idx="743">
                  <c:v>4.0430000000000001</c:v>
                </c:pt>
                <c:pt idx="744">
                  <c:v>1.7496</c:v>
                </c:pt>
                <c:pt idx="745">
                  <c:v>2.4765000000000001</c:v>
                </c:pt>
                <c:pt idx="746">
                  <c:v>1.6924999999999999</c:v>
                </c:pt>
                <c:pt idx="747">
                  <c:v>2.3841000000000001</c:v>
                </c:pt>
                <c:pt idx="748">
                  <c:v>1.4910000000000001</c:v>
                </c:pt>
                <c:pt idx="749">
                  <c:v>4.3388</c:v>
                </c:pt>
                <c:pt idx="750">
                  <c:v>2.9163000000000001</c:v>
                </c:pt>
                <c:pt idx="751">
                  <c:v>3.6221000000000001</c:v>
                </c:pt>
                <c:pt idx="752">
                  <c:v>4.4493999999999998</c:v>
                </c:pt>
                <c:pt idx="753">
                  <c:v>2.7275</c:v>
                </c:pt>
                <c:pt idx="754">
                  <c:v>3.7555000000000001</c:v>
                </c:pt>
                <c:pt idx="755">
                  <c:v>3.1657999999999999</c:v>
                </c:pt>
                <c:pt idx="756">
                  <c:v>3.0474999999999999</c:v>
                </c:pt>
                <c:pt idx="757">
                  <c:v>2.2612000000000001</c:v>
                </c:pt>
                <c:pt idx="758">
                  <c:v>6.6863999999999999</c:v>
                </c:pt>
                <c:pt idx="759">
                  <c:v>8.4102999999999994</c:v>
                </c:pt>
                <c:pt idx="760">
                  <c:v>8.1957000000000004</c:v>
                </c:pt>
                <c:pt idx="761">
                  <c:v>1.5621</c:v>
                </c:pt>
                <c:pt idx="762">
                  <c:v>9.2949999999999999</c:v>
                </c:pt>
                <c:pt idx="763">
                  <c:v>2.0354000000000001</c:v>
                </c:pt>
                <c:pt idx="764">
                  <c:v>1.0345</c:v>
                </c:pt>
                <c:pt idx="765">
                  <c:v>3.3008999999999999</c:v>
                </c:pt>
                <c:pt idx="766">
                  <c:v>5.2950999999999997</c:v>
                </c:pt>
                <c:pt idx="767">
                  <c:v>1.3452999999999999</c:v>
                </c:pt>
                <c:pt idx="768">
                  <c:v>1.748</c:v>
                </c:pt>
                <c:pt idx="769">
                  <c:v>4.6071999999999997</c:v>
                </c:pt>
                <c:pt idx="770">
                  <c:v>1.1575</c:v>
                </c:pt>
                <c:pt idx="771">
                  <c:v>1.1116999999999999</c:v>
                </c:pt>
                <c:pt idx="772">
                  <c:v>4.5913000000000004</c:v>
                </c:pt>
                <c:pt idx="773">
                  <c:v>1.1910000000000001</c:v>
                </c:pt>
                <c:pt idx="774">
                  <c:v>2.278</c:v>
                </c:pt>
                <c:pt idx="775">
                  <c:v>5.4039999999999999</c:v>
                </c:pt>
                <c:pt idx="776">
                  <c:v>2.4224999999999999</c:v>
                </c:pt>
                <c:pt idx="777">
                  <c:v>2.5689000000000002</c:v>
                </c:pt>
                <c:pt idx="778">
                  <c:v>4.7874999999999996</c:v>
                </c:pt>
                <c:pt idx="779">
                  <c:v>2.2785000000000002</c:v>
                </c:pt>
                <c:pt idx="780">
                  <c:v>3.1545999999999998</c:v>
                </c:pt>
                <c:pt idx="781">
                  <c:v>9.9149999999999991</c:v>
                </c:pt>
                <c:pt idx="782">
                  <c:v>8.2164999999999999</c:v>
                </c:pt>
                <c:pt idx="783">
                  <c:v>3.4066000000000001</c:v>
                </c:pt>
                <c:pt idx="784">
                  <c:v>3.3622000000000001</c:v>
                </c:pt>
                <c:pt idx="785">
                  <c:v>1.7922</c:v>
                </c:pt>
                <c:pt idx="786">
                  <c:v>1.9759</c:v>
                </c:pt>
                <c:pt idx="787">
                  <c:v>5.6627999999999998</c:v>
                </c:pt>
                <c:pt idx="788">
                  <c:v>1.4794</c:v>
                </c:pt>
                <c:pt idx="789">
                  <c:v>4.0342000000000002</c:v>
                </c:pt>
                <c:pt idx="790">
                  <c:v>4.8068999999999997</c:v>
                </c:pt>
                <c:pt idx="791">
                  <c:v>2.3755000000000002</c:v>
                </c:pt>
                <c:pt idx="792">
                  <c:v>3.6371000000000002</c:v>
                </c:pt>
                <c:pt idx="793">
                  <c:v>3.0552999999999999</c:v>
                </c:pt>
                <c:pt idx="794">
                  <c:v>4.4688999999999997</c:v>
                </c:pt>
                <c:pt idx="795">
                  <c:v>2.7621000000000002</c:v>
                </c:pt>
                <c:pt idx="796">
                  <c:v>2.3856999999999999</c:v>
                </c:pt>
                <c:pt idx="797">
                  <c:v>1.5755999999999999</c:v>
                </c:pt>
                <c:pt idx="798">
                  <c:v>0.96089999999999998</c:v>
                </c:pt>
                <c:pt idx="799">
                  <c:v>1.3798999999999999</c:v>
                </c:pt>
                <c:pt idx="800">
                  <c:v>1.2771999999999999</c:v>
                </c:pt>
                <c:pt idx="801">
                  <c:v>2.9060000000000001</c:v>
                </c:pt>
                <c:pt idx="802">
                  <c:v>1.6892</c:v>
                </c:pt>
                <c:pt idx="803">
                  <c:v>3.6312000000000002</c:v>
                </c:pt>
                <c:pt idx="804">
                  <c:v>2.0112999999999999</c:v>
                </c:pt>
                <c:pt idx="805">
                  <c:v>4.7705000000000002</c:v>
                </c:pt>
                <c:pt idx="806">
                  <c:v>3.0792999999999999</c:v>
                </c:pt>
                <c:pt idx="807">
                  <c:v>4.6607000000000003</c:v>
                </c:pt>
                <c:pt idx="808">
                  <c:v>3.4744999999999999</c:v>
                </c:pt>
                <c:pt idx="809">
                  <c:v>2.4544999999999999</c:v>
                </c:pt>
                <c:pt idx="810">
                  <c:v>3.7749999999999999</c:v>
                </c:pt>
                <c:pt idx="811">
                  <c:v>2.6263000000000001</c:v>
                </c:pt>
                <c:pt idx="812">
                  <c:v>5.3868</c:v>
                </c:pt>
                <c:pt idx="813">
                  <c:v>3.3765999999999998</c:v>
                </c:pt>
                <c:pt idx="814">
                  <c:v>3.2643</c:v>
                </c:pt>
                <c:pt idx="815">
                  <c:v>2.6703000000000001</c:v>
                </c:pt>
                <c:pt idx="816">
                  <c:v>1.5468999999999999</c:v>
                </c:pt>
                <c:pt idx="817">
                  <c:v>2.5331000000000001</c:v>
                </c:pt>
                <c:pt idx="818">
                  <c:v>5.1433</c:v>
                </c:pt>
                <c:pt idx="819">
                  <c:v>2.0758000000000001</c:v>
                </c:pt>
                <c:pt idx="820">
                  <c:v>1.3519000000000001</c:v>
                </c:pt>
                <c:pt idx="821">
                  <c:v>4.3571</c:v>
                </c:pt>
                <c:pt idx="822">
                  <c:v>1.8962000000000001</c:v>
                </c:pt>
                <c:pt idx="823">
                  <c:v>2.4813999999999998</c:v>
                </c:pt>
                <c:pt idx="824">
                  <c:v>1.3552</c:v>
                </c:pt>
                <c:pt idx="825">
                  <c:v>3.5398999999999998</c:v>
                </c:pt>
                <c:pt idx="826">
                  <c:v>3.0112999999999999</c:v>
                </c:pt>
                <c:pt idx="827">
                  <c:v>3.5066000000000002</c:v>
                </c:pt>
                <c:pt idx="828">
                  <c:v>3.5916000000000001</c:v>
                </c:pt>
                <c:pt idx="829">
                  <c:v>2.8475999999999999</c:v>
                </c:pt>
                <c:pt idx="830">
                  <c:v>2.2905000000000002</c:v>
                </c:pt>
                <c:pt idx="831">
                  <c:v>2.8639000000000001</c:v>
                </c:pt>
                <c:pt idx="832">
                  <c:v>2.6139000000000001</c:v>
                </c:pt>
                <c:pt idx="833">
                  <c:v>3.2696000000000001</c:v>
                </c:pt>
                <c:pt idx="834">
                  <c:v>3.7189999999999999</c:v>
                </c:pt>
                <c:pt idx="835">
                  <c:v>3.8331</c:v>
                </c:pt>
                <c:pt idx="836">
                  <c:v>2.1030000000000002</c:v>
                </c:pt>
                <c:pt idx="837">
                  <c:v>2.0884</c:v>
                </c:pt>
                <c:pt idx="838">
                  <c:v>2.7679</c:v>
                </c:pt>
                <c:pt idx="839">
                  <c:v>1.3160000000000001</c:v>
                </c:pt>
                <c:pt idx="840">
                  <c:v>3.6522999999999999</c:v>
                </c:pt>
                <c:pt idx="841">
                  <c:v>4.2454999999999998</c:v>
                </c:pt>
                <c:pt idx="842">
                  <c:v>1.9119999999999999</c:v>
                </c:pt>
                <c:pt idx="843">
                  <c:v>6.7880000000000003</c:v>
                </c:pt>
                <c:pt idx="844">
                  <c:v>1.9313</c:v>
                </c:pt>
                <c:pt idx="845">
                  <c:v>2.488</c:v>
                </c:pt>
                <c:pt idx="846">
                  <c:v>1.3117000000000001</c:v>
                </c:pt>
                <c:pt idx="847">
                  <c:v>7.5693000000000001</c:v>
                </c:pt>
                <c:pt idx="848">
                  <c:v>2.4929999999999999</c:v>
                </c:pt>
                <c:pt idx="849">
                  <c:v>2.5358999999999998</c:v>
                </c:pt>
                <c:pt idx="850">
                  <c:v>1.1392</c:v>
                </c:pt>
                <c:pt idx="851">
                  <c:v>2.3003</c:v>
                </c:pt>
                <c:pt idx="852">
                  <c:v>4.9897999999999998</c:v>
                </c:pt>
                <c:pt idx="853">
                  <c:v>3.3622999999999998</c:v>
                </c:pt>
                <c:pt idx="854">
                  <c:v>1.1344000000000001</c:v>
                </c:pt>
                <c:pt idx="855">
                  <c:v>6.4474999999999998</c:v>
                </c:pt>
                <c:pt idx="856">
                  <c:v>1.788</c:v>
                </c:pt>
                <c:pt idx="857">
                  <c:v>1.2557</c:v>
                </c:pt>
                <c:pt idx="858">
                  <c:v>2.355</c:v>
                </c:pt>
                <c:pt idx="859">
                  <c:v>3.8267000000000002</c:v>
                </c:pt>
                <c:pt idx="860">
                  <c:v>2.8498999999999999</c:v>
                </c:pt>
                <c:pt idx="861">
                  <c:v>4.3356000000000003</c:v>
                </c:pt>
                <c:pt idx="862">
                  <c:v>4.0034999999999998</c:v>
                </c:pt>
                <c:pt idx="863">
                  <c:v>6.6559999999999997</c:v>
                </c:pt>
                <c:pt idx="864">
                  <c:v>6.6875999999999998</c:v>
                </c:pt>
                <c:pt idx="865">
                  <c:v>1.5651999999999999</c:v>
                </c:pt>
                <c:pt idx="866">
                  <c:v>2.1528999999999998</c:v>
                </c:pt>
                <c:pt idx="867">
                  <c:v>8.2734000000000005</c:v>
                </c:pt>
                <c:pt idx="868">
                  <c:v>5.4694000000000003</c:v>
                </c:pt>
                <c:pt idx="869">
                  <c:v>1.0487</c:v>
                </c:pt>
                <c:pt idx="870">
                  <c:v>4.6349</c:v>
                </c:pt>
                <c:pt idx="871">
                  <c:v>1.5529999999999999</c:v>
                </c:pt>
                <c:pt idx="872">
                  <c:v>3.0312999999999999</c:v>
                </c:pt>
                <c:pt idx="873">
                  <c:v>2.1316000000000002</c:v>
                </c:pt>
                <c:pt idx="874">
                  <c:v>2.6922000000000001</c:v>
                </c:pt>
                <c:pt idx="875">
                  <c:v>2.8431000000000002</c:v>
                </c:pt>
                <c:pt idx="876">
                  <c:v>5.2591000000000001</c:v>
                </c:pt>
                <c:pt idx="877">
                  <c:v>2.4590999999999998</c:v>
                </c:pt>
                <c:pt idx="878">
                  <c:v>7.7408999999999999</c:v>
                </c:pt>
                <c:pt idx="879">
                  <c:v>2.9098999999999999</c:v>
                </c:pt>
                <c:pt idx="880">
                  <c:v>2.4337</c:v>
                </c:pt>
                <c:pt idx="881">
                  <c:v>3.9969000000000001</c:v>
                </c:pt>
                <c:pt idx="882">
                  <c:v>3.5855999999999999</c:v>
                </c:pt>
                <c:pt idx="883">
                  <c:v>3.0619000000000001</c:v>
                </c:pt>
                <c:pt idx="884">
                  <c:v>4.008</c:v>
                </c:pt>
                <c:pt idx="885">
                  <c:v>9.5610999999999997</c:v>
                </c:pt>
                <c:pt idx="886">
                  <c:v>1.7485999999999999</c:v>
                </c:pt>
                <c:pt idx="887">
                  <c:v>3.3184</c:v>
                </c:pt>
                <c:pt idx="888">
                  <c:v>3.0872000000000002</c:v>
                </c:pt>
                <c:pt idx="889">
                  <c:v>2.7037</c:v>
                </c:pt>
                <c:pt idx="890">
                  <c:v>9.1378000000000004</c:v>
                </c:pt>
                <c:pt idx="891">
                  <c:v>2.6610999999999998</c:v>
                </c:pt>
                <c:pt idx="892">
                  <c:v>3.0703999999999998</c:v>
                </c:pt>
                <c:pt idx="893">
                  <c:v>2.2050999999999998</c:v>
                </c:pt>
                <c:pt idx="894">
                  <c:v>5.1615000000000002</c:v>
                </c:pt>
                <c:pt idx="895">
                  <c:v>7.2057000000000002</c:v>
                </c:pt>
                <c:pt idx="896">
                  <c:v>1.7492000000000001</c:v>
                </c:pt>
                <c:pt idx="897">
                  <c:v>5.0114999999999998</c:v>
                </c:pt>
                <c:pt idx="898">
                  <c:v>4.1271000000000004</c:v>
                </c:pt>
                <c:pt idx="899">
                  <c:v>2.2890000000000001</c:v>
                </c:pt>
              </c:numCache>
            </c:numRef>
          </c:xVal>
          <c:yVal>
            <c:numRef>
              <c:f>file_out_enc100_vcojitter1_clkp!$U$2:$U$901</c:f>
              <c:numCache>
                <c:formatCode>General</c:formatCode>
                <c:ptCount val="900"/>
                <c:pt idx="0">
                  <c:v>1087.6079</c:v>
                </c:pt>
                <c:pt idx="1">
                  <c:v>291.89280000000002</c:v>
                </c:pt>
                <c:pt idx="2">
                  <c:v>1293.5086999999999</c:v>
                </c:pt>
                <c:pt idx="3">
                  <c:v>492.31580000000002</c:v>
                </c:pt>
                <c:pt idx="4">
                  <c:v>409.66330000000005</c:v>
                </c:pt>
                <c:pt idx="5">
                  <c:v>606.07729999999992</c:v>
                </c:pt>
                <c:pt idx="6">
                  <c:v>1023.4491</c:v>
                </c:pt>
                <c:pt idx="7">
                  <c:v>1680.1016999999999</c:v>
                </c:pt>
                <c:pt idx="8">
                  <c:v>628.80309999999997</c:v>
                </c:pt>
                <c:pt idx="9">
                  <c:v>385.76839999999999</c:v>
                </c:pt>
                <c:pt idx="10">
                  <c:v>394.14370000000002</c:v>
                </c:pt>
                <c:pt idx="11">
                  <c:v>688.64170000000001</c:v>
                </c:pt>
                <c:pt idx="12">
                  <c:v>580.65309999999999</c:v>
                </c:pt>
                <c:pt idx="13">
                  <c:v>318.77780000000001</c:v>
                </c:pt>
                <c:pt idx="14">
                  <c:v>354.65010000000001</c:v>
                </c:pt>
                <c:pt idx="15">
                  <c:v>901.76310000000001</c:v>
                </c:pt>
                <c:pt idx="16">
                  <c:v>671.36339999999996</c:v>
                </c:pt>
                <c:pt idx="17">
                  <c:v>572.82640000000004</c:v>
                </c:pt>
                <c:pt idx="18">
                  <c:v>341.18810000000002</c:v>
                </c:pt>
                <c:pt idx="19">
                  <c:v>1700.7294999999999</c:v>
                </c:pt>
                <c:pt idx="20">
                  <c:v>220.65639999999999</c:v>
                </c:pt>
                <c:pt idx="21">
                  <c:v>267.50509999999997</c:v>
                </c:pt>
                <c:pt idx="22">
                  <c:v>504.53390000000002</c:v>
                </c:pt>
                <c:pt idx="23">
                  <c:v>259.59280000000001</c:v>
                </c:pt>
                <c:pt idx="24">
                  <c:v>476.37290000000002</c:v>
                </c:pt>
                <c:pt idx="25">
                  <c:v>773.21050000000002</c:v>
                </c:pt>
                <c:pt idx="26">
                  <c:v>298.8931</c:v>
                </c:pt>
                <c:pt idx="27">
                  <c:v>416.5043</c:v>
                </c:pt>
                <c:pt idx="28">
                  <c:v>429.3417</c:v>
                </c:pt>
                <c:pt idx="29">
                  <c:v>370.97460000000001</c:v>
                </c:pt>
                <c:pt idx="30">
                  <c:v>445.36009999999999</c:v>
                </c:pt>
                <c:pt idx="31">
                  <c:v>418.13850000000002</c:v>
                </c:pt>
                <c:pt idx="32">
                  <c:v>345.60809999999998</c:v>
                </c:pt>
                <c:pt idx="33">
                  <c:v>841.94589999999994</c:v>
                </c:pt>
                <c:pt idx="34">
                  <c:v>263.61199999999997</c:v>
                </c:pt>
                <c:pt idx="35">
                  <c:v>402.48450000000003</c:v>
                </c:pt>
                <c:pt idx="36">
                  <c:v>590.09640000000002</c:v>
                </c:pt>
                <c:pt idx="37">
                  <c:v>421.03469999999999</c:v>
                </c:pt>
                <c:pt idx="38">
                  <c:v>1473.9677000000001</c:v>
                </c:pt>
                <c:pt idx="39">
                  <c:v>1100.9375</c:v>
                </c:pt>
                <c:pt idx="40">
                  <c:v>426.80009999999999</c:v>
                </c:pt>
                <c:pt idx="41">
                  <c:v>1010.8735999999999</c:v>
                </c:pt>
                <c:pt idx="42">
                  <c:v>448.74510000000004</c:v>
                </c:pt>
                <c:pt idx="43">
                  <c:v>1694.1016</c:v>
                </c:pt>
                <c:pt idx="44">
                  <c:v>449.96190000000001</c:v>
                </c:pt>
                <c:pt idx="45">
                  <c:v>310.38150000000002</c:v>
                </c:pt>
                <c:pt idx="46">
                  <c:v>709.32920000000001</c:v>
                </c:pt>
                <c:pt idx="47">
                  <c:v>1039.1644999999999</c:v>
                </c:pt>
                <c:pt idx="48">
                  <c:v>397.68110000000001</c:v>
                </c:pt>
                <c:pt idx="49">
                  <c:v>1097.6738</c:v>
                </c:pt>
                <c:pt idx="50">
                  <c:v>1493.4704999999999</c:v>
                </c:pt>
                <c:pt idx="51">
                  <c:v>565.93410000000006</c:v>
                </c:pt>
                <c:pt idx="52">
                  <c:v>385.30709999999999</c:v>
                </c:pt>
                <c:pt idx="53">
                  <c:v>229.07159999999999</c:v>
                </c:pt>
                <c:pt idx="54">
                  <c:v>223.67959999999999</c:v>
                </c:pt>
                <c:pt idx="55">
                  <c:v>2169.7552999999998</c:v>
                </c:pt>
                <c:pt idx="56">
                  <c:v>530.53219999999999</c:v>
                </c:pt>
                <c:pt idx="57">
                  <c:v>1614.5361</c:v>
                </c:pt>
                <c:pt idx="58">
                  <c:v>283.51159999999999</c:v>
                </c:pt>
                <c:pt idx="59">
                  <c:v>596.48809999999992</c:v>
                </c:pt>
                <c:pt idx="60">
                  <c:v>247.24270000000001</c:v>
                </c:pt>
                <c:pt idx="61">
                  <c:v>332.53960000000001</c:v>
                </c:pt>
                <c:pt idx="62">
                  <c:v>290.63649999999996</c:v>
                </c:pt>
                <c:pt idx="63">
                  <c:v>909.06060000000002</c:v>
                </c:pt>
                <c:pt idx="64">
                  <c:v>435.31700000000001</c:v>
                </c:pt>
                <c:pt idx="65">
                  <c:v>968.84699999999998</c:v>
                </c:pt>
                <c:pt idx="66">
                  <c:v>943.48080000000004</c:v>
                </c:pt>
                <c:pt idx="67">
                  <c:v>473.9511</c:v>
                </c:pt>
                <c:pt idx="68">
                  <c:v>1235.6636000000001</c:v>
                </c:pt>
                <c:pt idx="69">
                  <c:v>319.39519999999999</c:v>
                </c:pt>
                <c:pt idx="70">
                  <c:v>860.10809999999992</c:v>
                </c:pt>
                <c:pt idx="71">
                  <c:v>775.15640000000008</c:v>
                </c:pt>
                <c:pt idx="72">
                  <c:v>554.66480000000001</c:v>
                </c:pt>
                <c:pt idx="73">
                  <c:v>403.45660000000004</c:v>
                </c:pt>
                <c:pt idx="74">
                  <c:v>1000.2209</c:v>
                </c:pt>
                <c:pt idx="75">
                  <c:v>342.88799999999998</c:v>
                </c:pt>
                <c:pt idx="76">
                  <c:v>380.39250000000004</c:v>
                </c:pt>
                <c:pt idx="77">
                  <c:v>285.91759999999999</c:v>
                </c:pt>
                <c:pt idx="78">
                  <c:v>224.64019999999999</c:v>
                </c:pt>
                <c:pt idx="79">
                  <c:v>585.61659999999995</c:v>
                </c:pt>
                <c:pt idx="80">
                  <c:v>1675.3979999999999</c:v>
                </c:pt>
                <c:pt idx="81">
                  <c:v>571.79110000000003</c:v>
                </c:pt>
                <c:pt idx="82">
                  <c:v>745.99520000000007</c:v>
                </c:pt>
                <c:pt idx="83">
                  <c:v>635.73180000000002</c:v>
                </c:pt>
                <c:pt idx="84">
                  <c:v>414.64070000000004</c:v>
                </c:pt>
                <c:pt idx="85">
                  <c:v>1179.5063</c:v>
                </c:pt>
                <c:pt idx="86">
                  <c:v>650.279</c:v>
                </c:pt>
                <c:pt idx="87">
                  <c:v>667.95949999999993</c:v>
                </c:pt>
                <c:pt idx="88">
                  <c:v>765.8189000000001</c:v>
                </c:pt>
                <c:pt idx="89">
                  <c:v>301.28370000000001</c:v>
                </c:pt>
                <c:pt idx="90">
                  <c:v>1212.1078</c:v>
                </c:pt>
                <c:pt idx="91">
                  <c:v>340.37279999999998</c:v>
                </c:pt>
                <c:pt idx="92">
                  <c:v>741.1422</c:v>
                </c:pt>
                <c:pt idx="93">
                  <c:v>1514.0591999999999</c:v>
                </c:pt>
                <c:pt idx="94">
                  <c:v>482.12519999999995</c:v>
                </c:pt>
                <c:pt idx="95">
                  <c:v>602.48300000000006</c:v>
                </c:pt>
                <c:pt idx="96">
                  <c:v>289.02839999999998</c:v>
                </c:pt>
                <c:pt idx="97">
                  <c:v>723.65110000000004</c:v>
                </c:pt>
                <c:pt idx="98">
                  <c:v>1110.6692</c:v>
                </c:pt>
                <c:pt idx="99">
                  <c:v>399.76729999999998</c:v>
                </c:pt>
                <c:pt idx="100">
                  <c:v>900.34529999999995</c:v>
                </c:pt>
                <c:pt idx="101">
                  <c:v>510.51009999999997</c:v>
                </c:pt>
                <c:pt idx="102">
                  <c:v>1398.3535000000002</c:v>
                </c:pt>
                <c:pt idx="103">
                  <c:v>423.49279999999999</c:v>
                </c:pt>
                <c:pt idx="104">
                  <c:v>437.15199999999999</c:v>
                </c:pt>
                <c:pt idx="105">
                  <c:v>985.72299999999996</c:v>
                </c:pt>
                <c:pt idx="106">
                  <c:v>696.41120000000001</c:v>
                </c:pt>
                <c:pt idx="107">
                  <c:v>392.2706</c:v>
                </c:pt>
                <c:pt idx="108">
                  <c:v>264.14859999999999</c:v>
                </c:pt>
                <c:pt idx="109">
                  <c:v>429.55129999999997</c:v>
                </c:pt>
                <c:pt idx="110">
                  <c:v>392.63499999999999</c:v>
                </c:pt>
                <c:pt idx="111">
                  <c:v>272.28309999999999</c:v>
                </c:pt>
                <c:pt idx="112">
                  <c:v>797.50009999999997</c:v>
                </c:pt>
                <c:pt idx="113">
                  <c:v>545.61030000000005</c:v>
                </c:pt>
                <c:pt idx="114">
                  <c:v>318.8528</c:v>
                </c:pt>
                <c:pt idx="115">
                  <c:v>344.96880000000004</c:v>
                </c:pt>
                <c:pt idx="116">
                  <c:v>565.05550000000005</c:v>
                </c:pt>
                <c:pt idx="117">
                  <c:v>305.11719999999997</c:v>
                </c:pt>
                <c:pt idx="118">
                  <c:v>2467.4092000000001</c:v>
                </c:pt>
                <c:pt idx="119">
                  <c:v>403.35239999999999</c:v>
                </c:pt>
                <c:pt idx="120">
                  <c:v>618.49180000000001</c:v>
                </c:pt>
                <c:pt idx="121">
                  <c:v>577.42880000000002</c:v>
                </c:pt>
                <c:pt idx="122">
                  <c:v>665.95979999999997</c:v>
                </c:pt>
                <c:pt idx="123">
                  <c:v>326.15369999999996</c:v>
                </c:pt>
                <c:pt idx="124">
                  <c:v>472.99340000000001</c:v>
                </c:pt>
                <c:pt idx="125">
                  <c:v>662.64919999999995</c:v>
                </c:pt>
                <c:pt idx="126">
                  <c:v>282.07309999999995</c:v>
                </c:pt>
                <c:pt idx="127">
                  <c:v>516.68489999999997</c:v>
                </c:pt>
                <c:pt idx="128">
                  <c:v>1015.1069</c:v>
                </c:pt>
                <c:pt idx="129">
                  <c:v>778.56739999999991</c:v>
                </c:pt>
                <c:pt idx="130">
                  <c:v>1069.6080000000002</c:v>
                </c:pt>
                <c:pt idx="131">
                  <c:v>1345.2703999999999</c:v>
                </c:pt>
                <c:pt idx="132">
                  <c:v>696.75080000000003</c:v>
                </c:pt>
                <c:pt idx="133">
                  <c:v>603.30259999999998</c:v>
                </c:pt>
                <c:pt idx="134">
                  <c:v>314.63130000000001</c:v>
                </c:pt>
                <c:pt idx="135">
                  <c:v>552.13149999999996</c:v>
                </c:pt>
                <c:pt idx="136">
                  <c:v>298.78879999999998</c:v>
                </c:pt>
                <c:pt idx="137">
                  <c:v>907.67010000000005</c:v>
                </c:pt>
                <c:pt idx="138">
                  <c:v>446.4649</c:v>
                </c:pt>
                <c:pt idx="139">
                  <c:v>325.76960000000003</c:v>
                </c:pt>
                <c:pt idx="140">
                  <c:v>365.36770000000001</c:v>
                </c:pt>
                <c:pt idx="141">
                  <c:v>479.22919999999999</c:v>
                </c:pt>
                <c:pt idx="142">
                  <c:v>1028.5800999999999</c:v>
                </c:pt>
                <c:pt idx="143">
                  <c:v>965.05840000000001</c:v>
                </c:pt>
                <c:pt idx="144">
                  <c:v>568.50729999999999</c:v>
                </c:pt>
                <c:pt idx="145">
                  <c:v>857.75649999999996</c:v>
                </c:pt>
                <c:pt idx="146">
                  <c:v>728.65250000000003</c:v>
                </c:pt>
                <c:pt idx="147">
                  <c:v>655.86160000000007</c:v>
                </c:pt>
                <c:pt idx="148">
                  <c:v>729.09280000000001</c:v>
                </c:pt>
                <c:pt idx="149">
                  <c:v>305.84929999999997</c:v>
                </c:pt>
                <c:pt idx="150">
                  <c:v>442.33119999999997</c:v>
                </c:pt>
                <c:pt idx="151">
                  <c:v>313.49680000000001</c:v>
                </c:pt>
                <c:pt idx="152">
                  <c:v>1930.6091999999999</c:v>
                </c:pt>
                <c:pt idx="153">
                  <c:v>308.1617</c:v>
                </c:pt>
                <c:pt idx="154">
                  <c:v>477.78739999999999</c:v>
                </c:pt>
                <c:pt idx="155">
                  <c:v>232.29580000000001</c:v>
                </c:pt>
                <c:pt idx="156">
                  <c:v>291.1943</c:v>
                </c:pt>
                <c:pt idx="157">
                  <c:v>593.75659999999993</c:v>
                </c:pt>
                <c:pt idx="158">
                  <c:v>694.83510000000001</c:v>
                </c:pt>
                <c:pt idx="159">
                  <c:v>289.02609999999999</c:v>
                </c:pt>
                <c:pt idx="160">
                  <c:v>441.00320000000005</c:v>
                </c:pt>
                <c:pt idx="161">
                  <c:v>375.21789999999999</c:v>
                </c:pt>
                <c:pt idx="162">
                  <c:v>436.5301</c:v>
                </c:pt>
                <c:pt idx="163">
                  <c:v>301.24149999999997</c:v>
                </c:pt>
                <c:pt idx="164">
                  <c:v>628.27429999999993</c:v>
                </c:pt>
                <c:pt idx="165">
                  <c:v>397.32370000000003</c:v>
                </c:pt>
                <c:pt idx="166">
                  <c:v>1432.1437000000001</c:v>
                </c:pt>
                <c:pt idx="167">
                  <c:v>1177.1469999999999</c:v>
                </c:pt>
                <c:pt idx="168">
                  <c:v>563.70619999999997</c:v>
                </c:pt>
                <c:pt idx="169">
                  <c:v>280.93439999999998</c:v>
                </c:pt>
                <c:pt idx="170">
                  <c:v>380.67610000000002</c:v>
                </c:pt>
                <c:pt idx="171">
                  <c:v>261.93200000000002</c:v>
                </c:pt>
                <c:pt idx="172">
                  <c:v>1328.3933999999999</c:v>
                </c:pt>
                <c:pt idx="173">
                  <c:v>538.2269</c:v>
                </c:pt>
                <c:pt idx="174">
                  <c:v>363.9144</c:v>
                </c:pt>
                <c:pt idx="175">
                  <c:v>381.7928</c:v>
                </c:pt>
                <c:pt idx="176">
                  <c:v>570.55640000000005</c:v>
                </c:pt>
                <c:pt idx="177">
                  <c:v>1467.2451000000001</c:v>
                </c:pt>
                <c:pt idx="178">
                  <c:v>537.30489999999998</c:v>
                </c:pt>
                <c:pt idx="179">
                  <c:v>231.8802</c:v>
                </c:pt>
                <c:pt idx="180">
                  <c:v>1477.6711</c:v>
                </c:pt>
                <c:pt idx="181">
                  <c:v>608.8424</c:v>
                </c:pt>
                <c:pt idx="182">
                  <c:v>526.73320000000001</c:v>
                </c:pt>
                <c:pt idx="183">
                  <c:v>1375.1183000000001</c:v>
                </c:pt>
                <c:pt idx="184">
                  <c:v>272.35719999999998</c:v>
                </c:pt>
                <c:pt idx="185">
                  <c:v>365.25420000000003</c:v>
                </c:pt>
                <c:pt idx="186">
                  <c:v>289.53909999999996</c:v>
                </c:pt>
                <c:pt idx="187">
                  <c:v>386.88900000000001</c:v>
                </c:pt>
                <c:pt idx="188">
                  <c:v>1039.0614</c:v>
                </c:pt>
                <c:pt idx="189">
                  <c:v>585.6635</c:v>
                </c:pt>
                <c:pt idx="190">
                  <c:v>596.34159999999997</c:v>
                </c:pt>
                <c:pt idx="191">
                  <c:v>828.41240000000005</c:v>
                </c:pt>
                <c:pt idx="192">
                  <c:v>351.68189999999998</c:v>
                </c:pt>
                <c:pt idx="193">
                  <c:v>563.81310000000008</c:v>
                </c:pt>
                <c:pt idx="194">
                  <c:v>1542.5757999999998</c:v>
                </c:pt>
                <c:pt idx="195">
                  <c:v>220.70490000000001</c:v>
                </c:pt>
                <c:pt idx="196">
                  <c:v>716.11040000000003</c:v>
                </c:pt>
                <c:pt idx="197">
                  <c:v>684.64190000000008</c:v>
                </c:pt>
                <c:pt idx="198">
                  <c:v>653.31599999999992</c:v>
                </c:pt>
                <c:pt idx="199">
                  <c:v>752.65650000000005</c:v>
                </c:pt>
                <c:pt idx="200">
                  <c:v>474.8734</c:v>
                </c:pt>
                <c:pt idx="201">
                  <c:v>413.59309999999999</c:v>
                </c:pt>
                <c:pt idx="202">
                  <c:v>891.3021</c:v>
                </c:pt>
                <c:pt idx="203">
                  <c:v>1358.3378</c:v>
                </c:pt>
                <c:pt idx="204">
                  <c:v>256.0043</c:v>
                </c:pt>
                <c:pt idx="205">
                  <c:v>494.87720000000002</c:v>
                </c:pt>
                <c:pt idx="206">
                  <c:v>563.23789999999997</c:v>
                </c:pt>
                <c:pt idx="207">
                  <c:v>316.70269999999999</c:v>
                </c:pt>
                <c:pt idx="208">
                  <c:v>437.66110000000003</c:v>
                </c:pt>
                <c:pt idx="209">
                  <c:v>278.93610000000001</c:v>
                </c:pt>
                <c:pt idx="210">
                  <c:v>1819.9981</c:v>
                </c:pt>
                <c:pt idx="211">
                  <c:v>267.98829999999998</c:v>
                </c:pt>
                <c:pt idx="212">
                  <c:v>1050.4522000000002</c:v>
                </c:pt>
                <c:pt idx="213">
                  <c:v>511.23230000000001</c:v>
                </c:pt>
                <c:pt idx="214">
                  <c:v>438.70549999999997</c:v>
                </c:pt>
                <c:pt idx="215">
                  <c:v>705.78120000000001</c:v>
                </c:pt>
                <c:pt idx="216">
                  <c:v>436.50009999999997</c:v>
                </c:pt>
                <c:pt idx="217">
                  <c:v>499.42749999999995</c:v>
                </c:pt>
                <c:pt idx="218">
                  <c:v>544.00689999999997</c:v>
                </c:pt>
                <c:pt idx="219">
                  <c:v>540.9787</c:v>
                </c:pt>
                <c:pt idx="220">
                  <c:v>368.16179999999997</c:v>
                </c:pt>
                <c:pt idx="221">
                  <c:v>378.14139999999998</c:v>
                </c:pt>
                <c:pt idx="222">
                  <c:v>388.93700000000001</c:v>
                </c:pt>
                <c:pt idx="223">
                  <c:v>281.36790000000002</c:v>
                </c:pt>
                <c:pt idx="224">
                  <c:v>464.3218</c:v>
                </c:pt>
                <c:pt idx="225">
                  <c:v>709.60270000000003</c:v>
                </c:pt>
                <c:pt idx="226">
                  <c:v>216.06970000000001</c:v>
                </c:pt>
                <c:pt idx="227">
                  <c:v>312.97680000000003</c:v>
                </c:pt>
                <c:pt idx="228">
                  <c:v>294.52960000000002</c:v>
                </c:pt>
                <c:pt idx="229">
                  <c:v>483.89389999999997</c:v>
                </c:pt>
                <c:pt idx="230">
                  <c:v>359.14229999999998</c:v>
                </c:pt>
                <c:pt idx="231">
                  <c:v>953.28</c:v>
                </c:pt>
                <c:pt idx="232">
                  <c:v>254.91419999999999</c:v>
                </c:pt>
                <c:pt idx="233">
                  <c:v>248.71170000000001</c:v>
                </c:pt>
                <c:pt idx="234">
                  <c:v>436.62360000000001</c:v>
                </c:pt>
                <c:pt idx="235">
                  <c:v>528.56399999999996</c:v>
                </c:pt>
                <c:pt idx="236">
                  <c:v>285.34120000000001</c:v>
                </c:pt>
                <c:pt idx="237">
                  <c:v>542.76459999999997</c:v>
                </c:pt>
                <c:pt idx="238">
                  <c:v>367.59780000000001</c:v>
                </c:pt>
                <c:pt idx="239">
                  <c:v>2139.7182000000003</c:v>
                </c:pt>
                <c:pt idx="240">
                  <c:v>328.07479999999998</c:v>
                </c:pt>
                <c:pt idx="241">
                  <c:v>867.92689999999993</c:v>
                </c:pt>
                <c:pt idx="242">
                  <c:v>224.2012</c:v>
                </c:pt>
                <c:pt idx="243">
                  <c:v>510.44670000000008</c:v>
                </c:pt>
                <c:pt idx="244">
                  <c:v>302.06170000000003</c:v>
                </c:pt>
                <c:pt idx="245">
                  <c:v>1042.9025999999999</c:v>
                </c:pt>
                <c:pt idx="246">
                  <c:v>339.91860000000003</c:v>
                </c:pt>
                <c:pt idx="247">
                  <c:v>494.71730000000002</c:v>
                </c:pt>
                <c:pt idx="248">
                  <c:v>401.22400000000005</c:v>
                </c:pt>
                <c:pt idx="249">
                  <c:v>350.52929999999998</c:v>
                </c:pt>
                <c:pt idx="250">
                  <c:v>540.83479999999997</c:v>
                </c:pt>
                <c:pt idx="251">
                  <c:v>504.87800000000004</c:v>
                </c:pt>
                <c:pt idx="252">
                  <c:v>983.99560000000008</c:v>
                </c:pt>
                <c:pt idx="253">
                  <c:v>297.1447</c:v>
                </c:pt>
                <c:pt idx="254">
                  <c:v>1151.9059999999999</c:v>
                </c:pt>
                <c:pt idx="255">
                  <c:v>1377.2649999999999</c:v>
                </c:pt>
                <c:pt idx="256">
                  <c:v>642.27359999999999</c:v>
                </c:pt>
                <c:pt idx="257">
                  <c:v>391.8528</c:v>
                </c:pt>
                <c:pt idx="258">
                  <c:v>555.08270000000005</c:v>
                </c:pt>
                <c:pt idx="259">
                  <c:v>261.78800000000001</c:v>
                </c:pt>
                <c:pt idx="260">
                  <c:v>494.05019999999996</c:v>
                </c:pt>
                <c:pt idx="261">
                  <c:v>1505.5349000000001</c:v>
                </c:pt>
                <c:pt idx="262">
                  <c:v>1260.9181000000001</c:v>
                </c:pt>
                <c:pt idx="263">
                  <c:v>625.10299999999995</c:v>
                </c:pt>
                <c:pt idx="264">
                  <c:v>747.15230000000008</c:v>
                </c:pt>
                <c:pt idx="265">
                  <c:v>290.35200000000003</c:v>
                </c:pt>
                <c:pt idx="266">
                  <c:v>328.95510000000002</c:v>
                </c:pt>
                <c:pt idx="267">
                  <c:v>430.01639999999998</c:v>
                </c:pt>
                <c:pt idx="268">
                  <c:v>396.85289999999998</c:v>
                </c:pt>
                <c:pt idx="269">
                  <c:v>337.79309999999998</c:v>
                </c:pt>
                <c:pt idx="270">
                  <c:v>670.17730000000006</c:v>
                </c:pt>
                <c:pt idx="271">
                  <c:v>647.23020000000008</c:v>
                </c:pt>
                <c:pt idx="272">
                  <c:v>1087.1186</c:v>
                </c:pt>
                <c:pt idx="273">
                  <c:v>1158.0812999999998</c:v>
                </c:pt>
                <c:pt idx="274">
                  <c:v>278.96030000000002</c:v>
                </c:pt>
                <c:pt idx="275">
                  <c:v>473.80860000000001</c:v>
                </c:pt>
                <c:pt idx="276">
                  <c:v>274.31889999999999</c:v>
                </c:pt>
                <c:pt idx="277">
                  <c:v>701.06359999999995</c:v>
                </c:pt>
                <c:pt idx="278">
                  <c:v>569.47</c:v>
                </c:pt>
                <c:pt idx="279">
                  <c:v>310.33859999999999</c:v>
                </c:pt>
                <c:pt idx="280">
                  <c:v>1263.2737999999999</c:v>
                </c:pt>
                <c:pt idx="281">
                  <c:v>581.20740000000001</c:v>
                </c:pt>
                <c:pt idx="282">
                  <c:v>325.57260000000002</c:v>
                </c:pt>
                <c:pt idx="283">
                  <c:v>291.17509999999999</c:v>
                </c:pt>
                <c:pt idx="284">
                  <c:v>1392.6803</c:v>
                </c:pt>
                <c:pt idx="285">
                  <c:v>772.33109999999999</c:v>
                </c:pt>
                <c:pt idx="286">
                  <c:v>591.33420000000001</c:v>
                </c:pt>
                <c:pt idx="287">
                  <c:v>493.95270000000005</c:v>
                </c:pt>
                <c:pt idx="288">
                  <c:v>402.26220000000001</c:v>
                </c:pt>
                <c:pt idx="289">
                  <c:v>204.47130000000001</c:v>
                </c:pt>
                <c:pt idx="290">
                  <c:v>1364.8866</c:v>
                </c:pt>
                <c:pt idx="291">
                  <c:v>451.49919999999997</c:v>
                </c:pt>
                <c:pt idx="292">
                  <c:v>358.60050000000001</c:v>
                </c:pt>
                <c:pt idx="293">
                  <c:v>526.87380000000007</c:v>
                </c:pt>
                <c:pt idx="294">
                  <c:v>1378.8403000000001</c:v>
                </c:pt>
                <c:pt idx="295">
                  <c:v>1208.7758000000001</c:v>
                </c:pt>
                <c:pt idx="296">
                  <c:v>330.99899999999997</c:v>
                </c:pt>
                <c:pt idx="297">
                  <c:v>429.26209999999998</c:v>
                </c:pt>
                <c:pt idx="298">
                  <c:v>688.62099999999998</c:v>
                </c:pt>
                <c:pt idx="299">
                  <c:v>297.5188</c:v>
                </c:pt>
                <c:pt idx="300">
                  <c:v>458.47370000000001</c:v>
                </c:pt>
                <c:pt idx="301">
                  <c:v>599.74570000000006</c:v>
                </c:pt>
                <c:pt idx="302">
                  <c:v>246.3246</c:v>
                </c:pt>
                <c:pt idx="303">
                  <c:v>472.06959999999998</c:v>
                </c:pt>
                <c:pt idx="304">
                  <c:v>370.40719999999999</c:v>
                </c:pt>
                <c:pt idx="305">
                  <c:v>779.67610000000002</c:v>
                </c:pt>
                <c:pt idx="306">
                  <c:v>837.38800000000003</c:v>
                </c:pt>
                <c:pt idx="307">
                  <c:v>943.87599999999998</c:v>
                </c:pt>
                <c:pt idx="308">
                  <c:v>284.59390000000002</c:v>
                </c:pt>
                <c:pt idx="309">
                  <c:v>721.99950000000001</c:v>
                </c:pt>
                <c:pt idx="310">
                  <c:v>560.65560000000005</c:v>
                </c:pt>
                <c:pt idx="311">
                  <c:v>326.94259999999997</c:v>
                </c:pt>
                <c:pt idx="312">
                  <c:v>555.49360000000001</c:v>
                </c:pt>
                <c:pt idx="313">
                  <c:v>897.3922</c:v>
                </c:pt>
                <c:pt idx="314">
                  <c:v>848.476</c:v>
                </c:pt>
                <c:pt idx="315">
                  <c:v>548.21660000000008</c:v>
                </c:pt>
                <c:pt idx="316">
                  <c:v>608.8519</c:v>
                </c:pt>
                <c:pt idx="317">
                  <c:v>371.16810000000004</c:v>
                </c:pt>
                <c:pt idx="318">
                  <c:v>350.10939999999999</c:v>
                </c:pt>
                <c:pt idx="319">
                  <c:v>277.0453</c:v>
                </c:pt>
                <c:pt idx="320">
                  <c:v>463.82369999999997</c:v>
                </c:pt>
                <c:pt idx="321">
                  <c:v>365.20229999999998</c:v>
                </c:pt>
                <c:pt idx="322">
                  <c:v>536.68420000000003</c:v>
                </c:pt>
                <c:pt idx="323">
                  <c:v>411.6499</c:v>
                </c:pt>
                <c:pt idx="324">
                  <c:v>542.67939999999999</c:v>
                </c:pt>
                <c:pt idx="325">
                  <c:v>617.76400000000001</c:v>
                </c:pt>
                <c:pt idx="326">
                  <c:v>239.1378</c:v>
                </c:pt>
                <c:pt idx="327">
                  <c:v>527.45839999999998</c:v>
                </c:pt>
                <c:pt idx="328">
                  <c:v>276.02870000000001</c:v>
                </c:pt>
                <c:pt idx="329">
                  <c:v>345.07870000000003</c:v>
                </c:pt>
                <c:pt idx="330">
                  <c:v>620.6902</c:v>
                </c:pt>
                <c:pt idx="331">
                  <c:v>567.9008</c:v>
                </c:pt>
                <c:pt idx="332">
                  <c:v>471.92159999999996</c:v>
                </c:pt>
                <c:pt idx="333">
                  <c:v>340.18770000000001</c:v>
                </c:pt>
                <c:pt idx="334">
                  <c:v>538.34260000000006</c:v>
                </c:pt>
                <c:pt idx="335">
                  <c:v>1524.009</c:v>
                </c:pt>
                <c:pt idx="336">
                  <c:v>544.94129999999996</c:v>
                </c:pt>
                <c:pt idx="337">
                  <c:v>912.98559999999998</c:v>
                </c:pt>
                <c:pt idx="338">
                  <c:v>461.38710000000003</c:v>
                </c:pt>
                <c:pt idx="339">
                  <c:v>276.9162</c:v>
                </c:pt>
                <c:pt idx="340">
                  <c:v>306.87899999999996</c:v>
                </c:pt>
                <c:pt idx="341">
                  <c:v>802.17000000000007</c:v>
                </c:pt>
                <c:pt idx="342">
                  <c:v>324.66159999999996</c:v>
                </c:pt>
                <c:pt idx="343">
                  <c:v>539.52769999999998</c:v>
                </c:pt>
                <c:pt idx="344">
                  <c:v>1629.9421000000002</c:v>
                </c:pt>
                <c:pt idx="345">
                  <c:v>275.71070000000003</c:v>
                </c:pt>
                <c:pt idx="346">
                  <c:v>665.89260000000002</c:v>
                </c:pt>
                <c:pt idx="347">
                  <c:v>1701.6631</c:v>
                </c:pt>
                <c:pt idx="348">
                  <c:v>492.68059999999997</c:v>
                </c:pt>
                <c:pt idx="349">
                  <c:v>352.92060000000004</c:v>
                </c:pt>
                <c:pt idx="350">
                  <c:v>288.86189999999999</c:v>
                </c:pt>
                <c:pt idx="351">
                  <c:v>435.73400000000004</c:v>
                </c:pt>
                <c:pt idx="352">
                  <c:v>534.03920000000005</c:v>
                </c:pt>
                <c:pt idx="353">
                  <c:v>1235.7038</c:v>
                </c:pt>
                <c:pt idx="354">
                  <c:v>586.63130000000001</c:v>
                </c:pt>
                <c:pt idx="355">
                  <c:v>577.02170000000001</c:v>
                </c:pt>
                <c:pt idx="356">
                  <c:v>1126.0581</c:v>
                </c:pt>
                <c:pt idx="357">
                  <c:v>329.5607</c:v>
                </c:pt>
                <c:pt idx="358">
                  <c:v>705.54759999999999</c:v>
                </c:pt>
                <c:pt idx="359">
                  <c:v>383.20760000000001</c:v>
                </c:pt>
                <c:pt idx="360">
                  <c:v>732.1413</c:v>
                </c:pt>
                <c:pt idx="361">
                  <c:v>582.52929999999992</c:v>
                </c:pt>
                <c:pt idx="362">
                  <c:v>499.77809999999999</c:v>
                </c:pt>
                <c:pt idx="363">
                  <c:v>556.67160000000001</c:v>
                </c:pt>
                <c:pt idx="364">
                  <c:v>906.6232</c:v>
                </c:pt>
                <c:pt idx="365">
                  <c:v>1192.9327999999998</c:v>
                </c:pt>
                <c:pt idx="366">
                  <c:v>472.39359999999999</c:v>
                </c:pt>
                <c:pt idx="367">
                  <c:v>441.18799999999999</c:v>
                </c:pt>
                <c:pt idx="368">
                  <c:v>499.89010000000002</c:v>
                </c:pt>
                <c:pt idx="369">
                  <c:v>380.47520000000003</c:v>
                </c:pt>
                <c:pt idx="370">
                  <c:v>386.87739999999997</c:v>
                </c:pt>
                <c:pt idx="371">
                  <c:v>339.86860000000001</c:v>
                </c:pt>
                <c:pt idx="372">
                  <c:v>564.82719999999995</c:v>
                </c:pt>
                <c:pt idx="373">
                  <c:v>411.42949999999996</c:v>
                </c:pt>
                <c:pt idx="374">
                  <c:v>556.35719999999992</c:v>
                </c:pt>
                <c:pt idx="375">
                  <c:v>1025.3608999999999</c:v>
                </c:pt>
                <c:pt idx="376">
                  <c:v>219.32050000000001</c:v>
                </c:pt>
                <c:pt idx="377">
                  <c:v>348.67430000000002</c:v>
                </c:pt>
                <c:pt idx="378">
                  <c:v>1382.942</c:v>
                </c:pt>
                <c:pt idx="379">
                  <c:v>328.83509999999995</c:v>
                </c:pt>
                <c:pt idx="380">
                  <c:v>313.57279999999997</c:v>
                </c:pt>
                <c:pt idx="381">
                  <c:v>950.61889999999994</c:v>
                </c:pt>
                <c:pt idx="382">
                  <c:v>864.40210000000002</c:v>
                </c:pt>
                <c:pt idx="383">
                  <c:v>521.39069999999992</c:v>
                </c:pt>
                <c:pt idx="384">
                  <c:v>281.49520000000001</c:v>
                </c:pt>
                <c:pt idx="385">
                  <c:v>542.53700000000003</c:v>
                </c:pt>
                <c:pt idx="386">
                  <c:v>601.95079999999996</c:v>
                </c:pt>
                <c:pt idx="387">
                  <c:v>539.55669999999998</c:v>
                </c:pt>
                <c:pt idx="388">
                  <c:v>487.15390000000002</c:v>
                </c:pt>
                <c:pt idx="389">
                  <c:v>1932.9182000000001</c:v>
                </c:pt>
                <c:pt idx="390">
                  <c:v>345.78410000000002</c:v>
                </c:pt>
                <c:pt idx="391">
                  <c:v>545.1223</c:v>
                </c:pt>
                <c:pt idx="392">
                  <c:v>1048.5486000000001</c:v>
                </c:pt>
                <c:pt idx="393">
                  <c:v>1301.0809999999999</c:v>
                </c:pt>
                <c:pt idx="394">
                  <c:v>255.0917</c:v>
                </c:pt>
                <c:pt idx="395">
                  <c:v>477.2296</c:v>
                </c:pt>
                <c:pt idx="396">
                  <c:v>424.07010000000002</c:v>
                </c:pt>
                <c:pt idx="397">
                  <c:v>371.64780000000002</c:v>
                </c:pt>
                <c:pt idx="398">
                  <c:v>217.22329999999999</c:v>
                </c:pt>
                <c:pt idx="399">
                  <c:v>483.6925</c:v>
                </c:pt>
                <c:pt idx="400">
                  <c:v>449.09979999999996</c:v>
                </c:pt>
                <c:pt idx="401">
                  <c:v>654.75779999999997</c:v>
                </c:pt>
                <c:pt idx="402">
                  <c:v>579.7998</c:v>
                </c:pt>
                <c:pt idx="403">
                  <c:v>375.89</c:v>
                </c:pt>
                <c:pt idx="404">
                  <c:v>260.77390000000003</c:v>
                </c:pt>
                <c:pt idx="405">
                  <c:v>953.04469999999992</c:v>
                </c:pt>
                <c:pt idx="406">
                  <c:v>506.94139999999999</c:v>
                </c:pt>
                <c:pt idx="407">
                  <c:v>995.30090000000007</c:v>
                </c:pt>
                <c:pt idx="408">
                  <c:v>1225.1692</c:v>
                </c:pt>
                <c:pt idx="409">
                  <c:v>289.21840000000003</c:v>
                </c:pt>
                <c:pt idx="410">
                  <c:v>275.64060000000001</c:v>
                </c:pt>
                <c:pt idx="411">
                  <c:v>1026.4094</c:v>
                </c:pt>
                <c:pt idx="412">
                  <c:v>714.41480000000001</c:v>
                </c:pt>
                <c:pt idx="413">
                  <c:v>878.50810000000001</c:v>
                </c:pt>
                <c:pt idx="414">
                  <c:v>315.67760000000004</c:v>
                </c:pt>
                <c:pt idx="415">
                  <c:v>443.42220000000003</c:v>
                </c:pt>
                <c:pt idx="416">
                  <c:v>353.66540000000003</c:v>
                </c:pt>
                <c:pt idx="417">
                  <c:v>408.63900000000001</c:v>
                </c:pt>
                <c:pt idx="418">
                  <c:v>299.62969999999996</c:v>
                </c:pt>
                <c:pt idx="419">
                  <c:v>256.423</c:v>
                </c:pt>
                <c:pt idx="420">
                  <c:v>367.06100000000004</c:v>
                </c:pt>
                <c:pt idx="421">
                  <c:v>521.4076</c:v>
                </c:pt>
                <c:pt idx="422">
                  <c:v>699.79489999999998</c:v>
                </c:pt>
                <c:pt idx="423">
                  <c:v>993.23569999999995</c:v>
                </c:pt>
                <c:pt idx="424">
                  <c:v>468.57929999999999</c:v>
                </c:pt>
                <c:pt idx="425">
                  <c:v>396.10969999999998</c:v>
                </c:pt>
                <c:pt idx="426">
                  <c:v>1203.7193</c:v>
                </c:pt>
                <c:pt idx="427">
                  <c:v>709.24369999999999</c:v>
                </c:pt>
                <c:pt idx="428">
                  <c:v>2446.6055000000001</c:v>
                </c:pt>
                <c:pt idx="429">
                  <c:v>635.48469999999998</c:v>
                </c:pt>
                <c:pt idx="430">
                  <c:v>381.18040000000002</c:v>
                </c:pt>
                <c:pt idx="431">
                  <c:v>813.3904</c:v>
                </c:pt>
                <c:pt idx="432">
                  <c:v>577.82950000000005</c:v>
                </c:pt>
                <c:pt idx="433">
                  <c:v>777.2038</c:v>
                </c:pt>
                <c:pt idx="434">
                  <c:v>846.29349999999999</c:v>
                </c:pt>
                <c:pt idx="435">
                  <c:v>252.44310000000002</c:v>
                </c:pt>
                <c:pt idx="436">
                  <c:v>475.73969999999997</c:v>
                </c:pt>
                <c:pt idx="437">
                  <c:v>524.9434</c:v>
                </c:pt>
                <c:pt idx="438">
                  <c:v>315.26209999999998</c:v>
                </c:pt>
                <c:pt idx="439">
                  <c:v>384.10289999999998</c:v>
                </c:pt>
                <c:pt idx="440">
                  <c:v>1915.9537</c:v>
                </c:pt>
                <c:pt idx="441">
                  <c:v>226.17170000000002</c:v>
                </c:pt>
                <c:pt idx="442">
                  <c:v>592.75030000000004</c:v>
                </c:pt>
                <c:pt idx="443">
                  <c:v>246.45570000000001</c:v>
                </c:pt>
                <c:pt idx="444">
                  <c:v>385.1447</c:v>
                </c:pt>
                <c:pt idx="445">
                  <c:v>374.8417</c:v>
                </c:pt>
                <c:pt idx="446">
                  <c:v>350.923</c:v>
                </c:pt>
                <c:pt idx="447">
                  <c:v>281.93220000000002</c:v>
                </c:pt>
                <c:pt idx="448">
                  <c:v>1218.7604000000001</c:v>
                </c:pt>
                <c:pt idx="449">
                  <c:v>997.26080000000002</c:v>
                </c:pt>
                <c:pt idx="450">
                  <c:v>442.23669999999998</c:v>
                </c:pt>
                <c:pt idx="451">
                  <c:v>1322.9548</c:v>
                </c:pt>
                <c:pt idx="452">
                  <c:v>1008.6951</c:v>
                </c:pt>
                <c:pt idx="453">
                  <c:v>247.8545</c:v>
                </c:pt>
                <c:pt idx="454">
                  <c:v>406.47930000000002</c:v>
                </c:pt>
                <c:pt idx="455">
                  <c:v>1185.3184000000001</c:v>
                </c:pt>
                <c:pt idx="456">
                  <c:v>401.80099999999999</c:v>
                </c:pt>
                <c:pt idx="457">
                  <c:v>308.7004</c:v>
                </c:pt>
                <c:pt idx="458">
                  <c:v>339.42230000000001</c:v>
                </c:pt>
                <c:pt idx="459">
                  <c:v>296.57889999999998</c:v>
                </c:pt>
                <c:pt idx="460">
                  <c:v>525.82189999999991</c:v>
                </c:pt>
                <c:pt idx="461">
                  <c:v>1306.7512999999999</c:v>
                </c:pt>
                <c:pt idx="462">
                  <c:v>514.91809999999998</c:v>
                </c:pt>
                <c:pt idx="463">
                  <c:v>686.89449999999999</c:v>
                </c:pt>
                <c:pt idx="464">
                  <c:v>455.38670000000002</c:v>
                </c:pt>
                <c:pt idx="465">
                  <c:v>568.01459999999997</c:v>
                </c:pt>
                <c:pt idx="466">
                  <c:v>270.3802</c:v>
                </c:pt>
                <c:pt idx="467">
                  <c:v>1427.0414000000001</c:v>
                </c:pt>
                <c:pt idx="468">
                  <c:v>616.74340000000007</c:v>
                </c:pt>
                <c:pt idx="469">
                  <c:v>637.54880000000003</c:v>
                </c:pt>
                <c:pt idx="470">
                  <c:v>291.9751</c:v>
                </c:pt>
                <c:pt idx="471">
                  <c:v>578.84760000000006</c:v>
                </c:pt>
                <c:pt idx="472">
                  <c:v>1128.3997999999999</c:v>
                </c:pt>
                <c:pt idx="473">
                  <c:v>1870.6399000000001</c:v>
                </c:pt>
                <c:pt idx="474">
                  <c:v>513.32550000000003</c:v>
                </c:pt>
                <c:pt idx="475">
                  <c:v>453.7636</c:v>
                </c:pt>
                <c:pt idx="476">
                  <c:v>425.88560000000001</c:v>
                </c:pt>
                <c:pt idx="477">
                  <c:v>394.82839999999999</c:v>
                </c:pt>
                <c:pt idx="478">
                  <c:v>603.00439999999992</c:v>
                </c:pt>
                <c:pt idx="479">
                  <c:v>447.25329999999997</c:v>
                </c:pt>
                <c:pt idx="480">
                  <c:v>298.16379999999998</c:v>
                </c:pt>
                <c:pt idx="481">
                  <c:v>546.47619999999995</c:v>
                </c:pt>
                <c:pt idx="482">
                  <c:v>710.95799999999997</c:v>
                </c:pt>
                <c:pt idx="483">
                  <c:v>356.74869999999999</c:v>
                </c:pt>
                <c:pt idx="484">
                  <c:v>982.89740000000006</c:v>
                </c:pt>
                <c:pt idx="485">
                  <c:v>484.66360000000003</c:v>
                </c:pt>
                <c:pt idx="486">
                  <c:v>1804.8545000000001</c:v>
                </c:pt>
                <c:pt idx="487">
                  <c:v>665.33609999999999</c:v>
                </c:pt>
                <c:pt idx="488">
                  <c:v>708.48820000000001</c:v>
                </c:pt>
                <c:pt idx="489">
                  <c:v>432.70420000000001</c:v>
                </c:pt>
                <c:pt idx="490">
                  <c:v>1323.3464000000001</c:v>
                </c:pt>
                <c:pt idx="491">
                  <c:v>1161.1345000000001</c:v>
                </c:pt>
                <c:pt idx="492">
                  <c:v>1097.0363</c:v>
                </c:pt>
                <c:pt idx="493">
                  <c:v>423.7208</c:v>
                </c:pt>
                <c:pt idx="494">
                  <c:v>183.76900000000001</c:v>
                </c:pt>
                <c:pt idx="495">
                  <c:v>447.73999999999995</c:v>
                </c:pt>
                <c:pt idx="496">
                  <c:v>576.36969999999997</c:v>
                </c:pt>
                <c:pt idx="497">
                  <c:v>437.03680000000003</c:v>
                </c:pt>
                <c:pt idx="498">
                  <c:v>1512.8762000000002</c:v>
                </c:pt>
                <c:pt idx="499">
                  <c:v>827.69600000000003</c:v>
                </c:pt>
                <c:pt idx="500">
                  <c:v>1066.3439000000001</c:v>
                </c:pt>
                <c:pt idx="501">
                  <c:v>365.49650000000003</c:v>
                </c:pt>
                <c:pt idx="502">
                  <c:v>378.96460000000002</c:v>
                </c:pt>
                <c:pt idx="503">
                  <c:v>492.18130000000002</c:v>
                </c:pt>
                <c:pt idx="504">
                  <c:v>1167.2672</c:v>
                </c:pt>
                <c:pt idx="505">
                  <c:v>364.8023</c:v>
                </c:pt>
                <c:pt idx="506">
                  <c:v>466.12709999999993</c:v>
                </c:pt>
                <c:pt idx="507">
                  <c:v>511.11860000000001</c:v>
                </c:pt>
                <c:pt idx="508">
                  <c:v>390.07169999999996</c:v>
                </c:pt>
                <c:pt idx="509">
                  <c:v>302.74990000000003</c:v>
                </c:pt>
                <c:pt idx="510">
                  <c:v>320.1234</c:v>
                </c:pt>
                <c:pt idx="511">
                  <c:v>258.05039999999997</c:v>
                </c:pt>
                <c:pt idx="512">
                  <c:v>351.31240000000003</c:v>
                </c:pt>
                <c:pt idx="513">
                  <c:v>2366.0102999999999</c:v>
                </c:pt>
                <c:pt idx="514">
                  <c:v>1863.0665999999999</c:v>
                </c:pt>
                <c:pt idx="515">
                  <c:v>861.06700000000001</c:v>
                </c:pt>
                <c:pt idx="516">
                  <c:v>386.13679999999999</c:v>
                </c:pt>
                <c:pt idx="517">
                  <c:v>513.39729999999997</c:v>
                </c:pt>
                <c:pt idx="518">
                  <c:v>370.62110000000001</c:v>
                </c:pt>
                <c:pt idx="519">
                  <c:v>298.5206</c:v>
                </c:pt>
                <c:pt idx="520">
                  <c:v>788.31459999999993</c:v>
                </c:pt>
                <c:pt idx="521">
                  <c:v>438.89050000000003</c:v>
                </c:pt>
                <c:pt idx="522">
                  <c:v>498.21780000000001</c:v>
                </c:pt>
                <c:pt idx="523">
                  <c:v>856.46370000000002</c:v>
                </c:pt>
                <c:pt idx="524">
                  <c:v>1221.2598</c:v>
                </c:pt>
                <c:pt idx="525">
                  <c:v>541.92279999999994</c:v>
                </c:pt>
                <c:pt idx="526">
                  <c:v>256.22860000000003</c:v>
                </c:pt>
                <c:pt idx="527">
                  <c:v>301.67200000000003</c:v>
                </c:pt>
                <c:pt idx="528">
                  <c:v>514.72130000000004</c:v>
                </c:pt>
                <c:pt idx="529">
                  <c:v>800.06359999999995</c:v>
                </c:pt>
                <c:pt idx="530">
                  <c:v>433.83110000000005</c:v>
                </c:pt>
                <c:pt idx="531">
                  <c:v>1171.8632</c:v>
                </c:pt>
                <c:pt idx="532">
                  <c:v>393.8954</c:v>
                </c:pt>
                <c:pt idx="533">
                  <c:v>463.09910000000002</c:v>
                </c:pt>
                <c:pt idx="534">
                  <c:v>1162.8874000000001</c:v>
                </c:pt>
                <c:pt idx="535">
                  <c:v>400.8227</c:v>
                </c:pt>
                <c:pt idx="536">
                  <c:v>452.32889999999998</c:v>
                </c:pt>
                <c:pt idx="537">
                  <c:v>339.52860000000004</c:v>
                </c:pt>
                <c:pt idx="538">
                  <c:v>530.92409999999995</c:v>
                </c:pt>
                <c:pt idx="539">
                  <c:v>515.95920000000001</c:v>
                </c:pt>
                <c:pt idx="540">
                  <c:v>452.12</c:v>
                </c:pt>
                <c:pt idx="541">
                  <c:v>2162.6260000000002</c:v>
                </c:pt>
                <c:pt idx="542">
                  <c:v>434.13830000000002</c:v>
                </c:pt>
                <c:pt idx="543">
                  <c:v>623.8845</c:v>
                </c:pt>
                <c:pt idx="544">
                  <c:v>301.35070000000002</c:v>
                </c:pt>
                <c:pt idx="545">
                  <c:v>1674.9063000000001</c:v>
                </c:pt>
                <c:pt idx="546">
                  <c:v>1100.7937000000002</c:v>
                </c:pt>
                <c:pt idx="547">
                  <c:v>371.11810000000003</c:v>
                </c:pt>
                <c:pt idx="548">
                  <c:v>336.90379999999999</c:v>
                </c:pt>
                <c:pt idx="549">
                  <c:v>619.31799999999998</c:v>
                </c:pt>
                <c:pt idx="550">
                  <c:v>1464.8079</c:v>
                </c:pt>
                <c:pt idx="551">
                  <c:v>493.4393</c:v>
                </c:pt>
                <c:pt idx="552">
                  <c:v>1096.1641000000002</c:v>
                </c:pt>
                <c:pt idx="553">
                  <c:v>627.80099999999993</c:v>
                </c:pt>
                <c:pt idx="554">
                  <c:v>486.25110000000001</c:v>
                </c:pt>
                <c:pt idx="555">
                  <c:v>633.29229999999995</c:v>
                </c:pt>
                <c:pt idx="556">
                  <c:v>380.42990000000003</c:v>
                </c:pt>
                <c:pt idx="557">
                  <c:v>400.20699999999999</c:v>
                </c:pt>
                <c:pt idx="558">
                  <c:v>379.07690000000002</c:v>
                </c:pt>
                <c:pt idx="559">
                  <c:v>346.57410000000004</c:v>
                </c:pt>
                <c:pt idx="560">
                  <c:v>387.34829999999999</c:v>
                </c:pt>
                <c:pt idx="561">
                  <c:v>229.22050000000002</c:v>
                </c:pt>
                <c:pt idx="562">
                  <c:v>402.40629999999999</c:v>
                </c:pt>
                <c:pt idx="563">
                  <c:v>211.9024</c:v>
                </c:pt>
                <c:pt idx="564">
                  <c:v>314.3725</c:v>
                </c:pt>
                <c:pt idx="565">
                  <c:v>271.37130000000002</c:v>
                </c:pt>
                <c:pt idx="566">
                  <c:v>444.35750000000002</c:v>
                </c:pt>
                <c:pt idx="567">
                  <c:v>1469.1956</c:v>
                </c:pt>
                <c:pt idx="568">
                  <c:v>601.46469999999999</c:v>
                </c:pt>
                <c:pt idx="569">
                  <c:v>299.97610000000003</c:v>
                </c:pt>
                <c:pt idx="570">
                  <c:v>435.5745</c:v>
                </c:pt>
                <c:pt idx="571">
                  <c:v>772.71699999999998</c:v>
                </c:pt>
                <c:pt idx="572">
                  <c:v>1117.4938</c:v>
                </c:pt>
                <c:pt idx="573">
                  <c:v>773.34529999999995</c:v>
                </c:pt>
                <c:pt idx="574">
                  <c:v>421.7405</c:v>
                </c:pt>
                <c:pt idx="575">
                  <c:v>490.90019999999998</c:v>
                </c:pt>
                <c:pt idx="576">
                  <c:v>663.25720000000001</c:v>
                </c:pt>
                <c:pt idx="577">
                  <c:v>1001.3239000000001</c:v>
                </c:pt>
                <c:pt idx="578">
                  <c:v>961.75100000000009</c:v>
                </c:pt>
                <c:pt idx="579">
                  <c:v>370.37580000000003</c:v>
                </c:pt>
                <c:pt idx="580">
                  <c:v>224.59309999999999</c:v>
                </c:pt>
                <c:pt idx="581">
                  <c:v>420.5147</c:v>
                </c:pt>
                <c:pt idx="582">
                  <c:v>335.64240000000001</c:v>
                </c:pt>
                <c:pt idx="583">
                  <c:v>389.09019999999998</c:v>
                </c:pt>
                <c:pt idx="584">
                  <c:v>793.24170000000004</c:v>
                </c:pt>
                <c:pt idx="585">
                  <c:v>263.9083</c:v>
                </c:pt>
                <c:pt idx="586">
                  <c:v>1271.2665</c:v>
                </c:pt>
                <c:pt idx="587">
                  <c:v>460.4667</c:v>
                </c:pt>
                <c:pt idx="588">
                  <c:v>545.78470000000004</c:v>
                </c:pt>
                <c:pt idx="589">
                  <c:v>435.97800000000001</c:v>
                </c:pt>
                <c:pt idx="590">
                  <c:v>541.95180000000005</c:v>
                </c:pt>
                <c:pt idx="591">
                  <c:v>516.47519999999997</c:v>
                </c:pt>
                <c:pt idx="592">
                  <c:v>1447.357</c:v>
                </c:pt>
                <c:pt idx="593">
                  <c:v>232.20579999999998</c:v>
                </c:pt>
                <c:pt idx="594">
                  <c:v>357.02179999999998</c:v>
                </c:pt>
                <c:pt idx="595">
                  <c:v>364.53420000000006</c:v>
                </c:pt>
                <c:pt idx="596">
                  <c:v>449.28979999999996</c:v>
                </c:pt>
                <c:pt idx="597">
                  <c:v>383.51509999999996</c:v>
                </c:pt>
                <c:pt idx="598">
                  <c:v>399.06280000000004</c:v>
                </c:pt>
                <c:pt idx="599">
                  <c:v>440.58119999999997</c:v>
                </c:pt>
                <c:pt idx="600">
                  <c:v>630.55399999999997</c:v>
                </c:pt>
                <c:pt idx="601">
                  <c:v>773.53009999999995</c:v>
                </c:pt>
                <c:pt idx="602">
                  <c:v>378.15039999999999</c:v>
                </c:pt>
                <c:pt idx="603">
                  <c:v>182.3672</c:v>
                </c:pt>
                <c:pt idx="604">
                  <c:v>659.3963</c:v>
                </c:pt>
                <c:pt idx="605">
                  <c:v>701.21260000000007</c:v>
                </c:pt>
                <c:pt idx="606">
                  <c:v>2252.9331000000002</c:v>
                </c:pt>
                <c:pt idx="607">
                  <c:v>578.84910000000002</c:v>
                </c:pt>
                <c:pt idx="608">
                  <c:v>1485.0524</c:v>
                </c:pt>
                <c:pt idx="609">
                  <c:v>2719.7462999999998</c:v>
                </c:pt>
                <c:pt idx="610">
                  <c:v>468.63190000000003</c:v>
                </c:pt>
                <c:pt idx="611">
                  <c:v>1129.2369000000001</c:v>
                </c:pt>
                <c:pt idx="612">
                  <c:v>380.14859999999999</c:v>
                </c:pt>
                <c:pt idx="613">
                  <c:v>903.52729999999997</c:v>
                </c:pt>
                <c:pt idx="614">
                  <c:v>673.85670000000005</c:v>
                </c:pt>
                <c:pt idx="615">
                  <c:v>427.29059999999998</c:v>
                </c:pt>
                <c:pt idx="616">
                  <c:v>2776.5632000000001</c:v>
                </c:pt>
                <c:pt idx="617">
                  <c:v>668.79809999999998</c:v>
                </c:pt>
                <c:pt idx="618">
                  <c:v>305.06319999999999</c:v>
                </c:pt>
                <c:pt idx="619">
                  <c:v>993.89280000000008</c:v>
                </c:pt>
                <c:pt idx="620">
                  <c:v>422.29180000000002</c:v>
                </c:pt>
                <c:pt idx="621">
                  <c:v>252.55420000000004</c:v>
                </c:pt>
                <c:pt idx="622">
                  <c:v>648.60199999999998</c:v>
                </c:pt>
                <c:pt idx="623">
                  <c:v>358.6662</c:v>
                </c:pt>
                <c:pt idx="624">
                  <c:v>671.34780000000001</c:v>
                </c:pt>
                <c:pt idx="625">
                  <c:v>850.70190000000002</c:v>
                </c:pt>
                <c:pt idx="626">
                  <c:v>536.07630000000006</c:v>
                </c:pt>
                <c:pt idx="627">
                  <c:v>542.25019999999995</c:v>
                </c:pt>
                <c:pt idx="628">
                  <c:v>284.91269999999997</c:v>
                </c:pt>
                <c:pt idx="629">
                  <c:v>607.48399999999992</c:v>
                </c:pt>
                <c:pt idx="630">
                  <c:v>1031.2274</c:v>
                </c:pt>
                <c:pt idx="631">
                  <c:v>444.96440000000001</c:v>
                </c:pt>
                <c:pt idx="632">
                  <c:v>395.62630000000001</c:v>
                </c:pt>
                <c:pt idx="633">
                  <c:v>609.39329999999995</c:v>
                </c:pt>
                <c:pt idx="634">
                  <c:v>273.19299999999998</c:v>
                </c:pt>
                <c:pt idx="635">
                  <c:v>363.64779999999996</c:v>
                </c:pt>
                <c:pt idx="636">
                  <c:v>387.72520000000003</c:v>
                </c:pt>
                <c:pt idx="637">
                  <c:v>1379.2461999999998</c:v>
                </c:pt>
                <c:pt idx="638">
                  <c:v>270.01859999999999</c:v>
                </c:pt>
                <c:pt idx="639">
                  <c:v>921.82920000000001</c:v>
                </c:pt>
                <c:pt idx="640">
                  <c:v>1012.8337</c:v>
                </c:pt>
                <c:pt idx="641">
                  <c:v>833.1742999999999</c:v>
                </c:pt>
                <c:pt idx="642">
                  <c:v>463.84969999999998</c:v>
                </c:pt>
                <c:pt idx="643">
                  <c:v>326.77699999999999</c:v>
                </c:pt>
                <c:pt idx="644">
                  <c:v>481.56280000000004</c:v>
                </c:pt>
                <c:pt idx="645">
                  <c:v>291.63290000000001</c:v>
                </c:pt>
                <c:pt idx="646">
                  <c:v>243.48230000000001</c:v>
                </c:pt>
                <c:pt idx="647">
                  <c:v>1196.3466000000001</c:v>
                </c:pt>
                <c:pt idx="648">
                  <c:v>440.41980000000001</c:v>
                </c:pt>
                <c:pt idx="649">
                  <c:v>760.50099999999998</c:v>
                </c:pt>
                <c:pt idx="650">
                  <c:v>1113.3959</c:v>
                </c:pt>
                <c:pt idx="651">
                  <c:v>2453.9661000000001</c:v>
                </c:pt>
                <c:pt idx="652">
                  <c:v>667.10260000000005</c:v>
                </c:pt>
                <c:pt idx="653">
                  <c:v>470.38240000000002</c:v>
                </c:pt>
                <c:pt idx="654">
                  <c:v>400.63839999999999</c:v>
                </c:pt>
                <c:pt idx="655">
                  <c:v>740.42990000000009</c:v>
                </c:pt>
                <c:pt idx="656">
                  <c:v>554.44730000000004</c:v>
                </c:pt>
                <c:pt idx="657">
                  <c:v>252.65659999999997</c:v>
                </c:pt>
                <c:pt idx="658">
                  <c:v>1045.2058999999999</c:v>
                </c:pt>
                <c:pt idx="659">
                  <c:v>472.0172</c:v>
                </c:pt>
                <c:pt idx="660">
                  <c:v>590.89659999999992</c:v>
                </c:pt>
                <c:pt idx="661">
                  <c:v>244.28700000000001</c:v>
                </c:pt>
                <c:pt idx="662">
                  <c:v>714.13559999999995</c:v>
                </c:pt>
                <c:pt idx="663">
                  <c:v>301.69150000000002</c:v>
                </c:pt>
                <c:pt idx="664">
                  <c:v>971.99029999999993</c:v>
                </c:pt>
                <c:pt idx="665">
                  <c:v>359.68740000000003</c:v>
                </c:pt>
                <c:pt idx="666">
                  <c:v>612.37189999999998</c:v>
                </c:pt>
                <c:pt idx="667">
                  <c:v>450.6225</c:v>
                </c:pt>
                <c:pt idx="668">
                  <c:v>267.57549999999998</c:v>
                </c:pt>
                <c:pt idx="669">
                  <c:v>685.88220000000001</c:v>
                </c:pt>
                <c:pt idx="670">
                  <c:v>376.75470000000001</c:v>
                </c:pt>
                <c:pt idx="671">
                  <c:v>607.31090000000006</c:v>
                </c:pt>
                <c:pt idx="672">
                  <c:v>220.15259999999998</c:v>
                </c:pt>
                <c:pt idx="673">
                  <c:v>531.72</c:v>
                </c:pt>
                <c:pt idx="674">
                  <c:v>633.5204</c:v>
                </c:pt>
                <c:pt idx="675">
                  <c:v>503.4085</c:v>
                </c:pt>
                <c:pt idx="676">
                  <c:v>1328.1273999999999</c:v>
                </c:pt>
                <c:pt idx="677">
                  <c:v>1003.3166</c:v>
                </c:pt>
                <c:pt idx="678">
                  <c:v>395.93579999999997</c:v>
                </c:pt>
                <c:pt idx="679">
                  <c:v>252.48930000000001</c:v>
                </c:pt>
                <c:pt idx="680">
                  <c:v>236.19589999999999</c:v>
                </c:pt>
                <c:pt idx="681">
                  <c:v>221.1721</c:v>
                </c:pt>
                <c:pt idx="682">
                  <c:v>402.65460000000002</c:v>
                </c:pt>
                <c:pt idx="683">
                  <c:v>392.30349999999999</c:v>
                </c:pt>
                <c:pt idx="684">
                  <c:v>428.75530000000003</c:v>
                </c:pt>
                <c:pt idx="685">
                  <c:v>396.08170000000001</c:v>
                </c:pt>
                <c:pt idx="686">
                  <c:v>326.05540000000002</c:v>
                </c:pt>
                <c:pt idx="687">
                  <c:v>480.77350000000001</c:v>
                </c:pt>
                <c:pt idx="688">
                  <c:v>319.03819999999996</c:v>
                </c:pt>
                <c:pt idx="689">
                  <c:v>378.16230000000002</c:v>
                </c:pt>
                <c:pt idx="690">
                  <c:v>1832.1043</c:v>
                </c:pt>
                <c:pt idx="691">
                  <c:v>1242.8432</c:v>
                </c:pt>
                <c:pt idx="692">
                  <c:v>248.63760000000002</c:v>
                </c:pt>
                <c:pt idx="693">
                  <c:v>245.82470000000001</c:v>
                </c:pt>
                <c:pt idx="694">
                  <c:v>427.37579999999997</c:v>
                </c:pt>
                <c:pt idx="695">
                  <c:v>401.13910000000004</c:v>
                </c:pt>
                <c:pt idx="696">
                  <c:v>1173.5622999999998</c:v>
                </c:pt>
                <c:pt idx="697">
                  <c:v>278.16789999999997</c:v>
                </c:pt>
                <c:pt idx="698">
                  <c:v>1421.6535999999999</c:v>
                </c:pt>
                <c:pt idx="699">
                  <c:v>656.971</c:v>
                </c:pt>
                <c:pt idx="700">
                  <c:v>1062.5174999999999</c:v>
                </c:pt>
                <c:pt idx="701">
                  <c:v>610.56859999999995</c:v>
                </c:pt>
                <c:pt idx="702">
                  <c:v>288.61709999999999</c:v>
                </c:pt>
                <c:pt idx="703">
                  <c:v>2066.9044999999996</c:v>
                </c:pt>
                <c:pt idx="704">
                  <c:v>555.89580000000001</c:v>
                </c:pt>
                <c:pt idx="705">
                  <c:v>458.79110000000003</c:v>
                </c:pt>
                <c:pt idx="706">
                  <c:v>761.01939999999991</c:v>
                </c:pt>
                <c:pt idx="707">
                  <c:v>364.64160000000004</c:v>
                </c:pt>
                <c:pt idx="708">
                  <c:v>1026.8678</c:v>
                </c:pt>
                <c:pt idx="709">
                  <c:v>383.52840000000003</c:v>
                </c:pt>
                <c:pt idx="710">
                  <c:v>577.09929999999997</c:v>
                </c:pt>
                <c:pt idx="711">
                  <c:v>800.43240000000003</c:v>
                </c:pt>
                <c:pt idx="712">
                  <c:v>419.68849999999998</c:v>
                </c:pt>
                <c:pt idx="713">
                  <c:v>347.12460000000004</c:v>
                </c:pt>
                <c:pt idx="714">
                  <c:v>958.03790000000004</c:v>
                </c:pt>
                <c:pt idx="715">
                  <c:v>457.50010000000003</c:v>
                </c:pt>
                <c:pt idx="716">
                  <c:v>881.20609999999999</c:v>
                </c:pt>
                <c:pt idx="717">
                  <c:v>470.24249999999995</c:v>
                </c:pt>
                <c:pt idx="718">
                  <c:v>1762.3411000000001</c:v>
                </c:pt>
                <c:pt idx="719">
                  <c:v>947.88920000000007</c:v>
                </c:pt>
                <c:pt idx="720">
                  <c:v>427.96559999999999</c:v>
                </c:pt>
                <c:pt idx="721">
                  <c:v>2134.2338</c:v>
                </c:pt>
                <c:pt idx="722">
                  <c:v>1721.0724</c:v>
                </c:pt>
                <c:pt idx="723">
                  <c:v>409.64639999999997</c:v>
                </c:pt>
                <c:pt idx="724">
                  <c:v>287.1164</c:v>
                </c:pt>
                <c:pt idx="725">
                  <c:v>296.00690000000003</c:v>
                </c:pt>
                <c:pt idx="726">
                  <c:v>514.07640000000004</c:v>
                </c:pt>
                <c:pt idx="727">
                  <c:v>422.27019999999999</c:v>
                </c:pt>
                <c:pt idx="728">
                  <c:v>870.33800000000008</c:v>
                </c:pt>
                <c:pt idx="729">
                  <c:v>275.96469999999999</c:v>
                </c:pt>
                <c:pt idx="730">
                  <c:v>1450.7221</c:v>
                </c:pt>
                <c:pt idx="731">
                  <c:v>480.19330000000002</c:v>
                </c:pt>
                <c:pt idx="732">
                  <c:v>442.89920000000006</c:v>
                </c:pt>
                <c:pt idx="733">
                  <c:v>1327.3969</c:v>
                </c:pt>
                <c:pt idx="734">
                  <c:v>1320.2927</c:v>
                </c:pt>
                <c:pt idx="735">
                  <c:v>568.14290000000005</c:v>
                </c:pt>
                <c:pt idx="736">
                  <c:v>497.9357</c:v>
                </c:pt>
                <c:pt idx="737">
                  <c:v>274.31979999999999</c:v>
                </c:pt>
                <c:pt idx="738">
                  <c:v>532.56859999999995</c:v>
                </c:pt>
                <c:pt idx="739">
                  <c:v>338.4744</c:v>
                </c:pt>
                <c:pt idx="740">
                  <c:v>981.26639999999998</c:v>
                </c:pt>
                <c:pt idx="741">
                  <c:v>1481.6992</c:v>
                </c:pt>
                <c:pt idx="742">
                  <c:v>371.3931</c:v>
                </c:pt>
                <c:pt idx="743">
                  <c:v>374.40899999999999</c:v>
                </c:pt>
                <c:pt idx="744">
                  <c:v>881.01409999999998</c:v>
                </c:pt>
                <c:pt idx="745">
                  <c:v>668.22539999999992</c:v>
                </c:pt>
                <c:pt idx="746">
                  <c:v>1071.5479</c:v>
                </c:pt>
                <c:pt idx="747">
                  <c:v>707.90480000000002</c:v>
                </c:pt>
                <c:pt idx="748">
                  <c:v>1120.7476999999999</c:v>
                </c:pt>
                <c:pt idx="749">
                  <c:v>412.56779999999998</c:v>
                </c:pt>
                <c:pt idx="750">
                  <c:v>544.81690000000003</c:v>
                </c:pt>
                <c:pt idx="751">
                  <c:v>450.61450000000002</c:v>
                </c:pt>
                <c:pt idx="752">
                  <c:v>397.55920000000003</c:v>
                </c:pt>
                <c:pt idx="753">
                  <c:v>525.5150000000001</c:v>
                </c:pt>
                <c:pt idx="754">
                  <c:v>491.86950000000002</c:v>
                </c:pt>
                <c:pt idx="755">
                  <c:v>464.7013</c:v>
                </c:pt>
                <c:pt idx="756">
                  <c:v>536.95350000000008</c:v>
                </c:pt>
                <c:pt idx="757">
                  <c:v>846.29169999999999</c:v>
                </c:pt>
                <c:pt idx="758">
                  <c:v>325.34109999999998</c:v>
                </c:pt>
                <c:pt idx="759">
                  <c:v>221.9556</c:v>
                </c:pt>
                <c:pt idx="760">
                  <c:v>246.79090000000002</c:v>
                </c:pt>
                <c:pt idx="761">
                  <c:v>1194.0681</c:v>
                </c:pt>
                <c:pt idx="762">
                  <c:v>230.81610000000001</c:v>
                </c:pt>
                <c:pt idx="763">
                  <c:v>928.4516000000001</c:v>
                </c:pt>
                <c:pt idx="764">
                  <c:v>2666.4080000000004</c:v>
                </c:pt>
                <c:pt idx="765">
                  <c:v>434.64830000000001</c:v>
                </c:pt>
                <c:pt idx="766">
                  <c:v>343.7978</c:v>
                </c:pt>
                <c:pt idx="767">
                  <c:v>1428.6677</c:v>
                </c:pt>
                <c:pt idx="768">
                  <c:v>925.36059999999998</c:v>
                </c:pt>
                <c:pt idx="769">
                  <c:v>346.0548</c:v>
                </c:pt>
                <c:pt idx="770">
                  <c:v>3257.2950000000001</c:v>
                </c:pt>
                <c:pt idx="771">
                  <c:v>1497.6074000000001</c:v>
                </c:pt>
                <c:pt idx="772">
                  <c:v>444.33199999999999</c:v>
                </c:pt>
                <c:pt idx="773">
                  <c:v>1482.8846000000001</c:v>
                </c:pt>
                <c:pt idx="774">
                  <c:v>665.19929999999999</c:v>
                </c:pt>
                <c:pt idx="775">
                  <c:v>301.43619999999999</c:v>
                </c:pt>
                <c:pt idx="776">
                  <c:v>621.57069999999999</c:v>
                </c:pt>
                <c:pt idx="777">
                  <c:v>614.16149999999993</c:v>
                </c:pt>
                <c:pt idx="778">
                  <c:v>377.52749999999997</c:v>
                </c:pt>
                <c:pt idx="779">
                  <c:v>614.20169999999996</c:v>
                </c:pt>
                <c:pt idx="780">
                  <c:v>431.62520000000001</c:v>
                </c:pt>
                <c:pt idx="781">
                  <c:v>223.34089999999998</c:v>
                </c:pt>
                <c:pt idx="782">
                  <c:v>280.92570000000001</c:v>
                </c:pt>
                <c:pt idx="783">
                  <c:v>496.59710000000001</c:v>
                </c:pt>
                <c:pt idx="784">
                  <c:v>458.44380000000001</c:v>
                </c:pt>
                <c:pt idx="785">
                  <c:v>982.75319999999999</c:v>
                </c:pt>
                <c:pt idx="786">
                  <c:v>885.82579999999996</c:v>
                </c:pt>
                <c:pt idx="787">
                  <c:v>323.0403</c:v>
                </c:pt>
                <c:pt idx="788">
                  <c:v>1079.3386</c:v>
                </c:pt>
                <c:pt idx="789">
                  <c:v>383.5831</c:v>
                </c:pt>
                <c:pt idx="790">
                  <c:v>380.50380000000001</c:v>
                </c:pt>
                <c:pt idx="791">
                  <c:v>698.08370000000002</c:v>
                </c:pt>
                <c:pt idx="792">
                  <c:v>416.4101</c:v>
                </c:pt>
                <c:pt idx="793">
                  <c:v>496.2346</c:v>
                </c:pt>
                <c:pt idx="794">
                  <c:v>394.39739999999995</c:v>
                </c:pt>
                <c:pt idx="795">
                  <c:v>576.6327</c:v>
                </c:pt>
                <c:pt idx="796">
                  <c:v>735.00649999999996</c:v>
                </c:pt>
                <c:pt idx="797">
                  <c:v>1005.6284999999999</c:v>
                </c:pt>
                <c:pt idx="798">
                  <c:v>1978.8038999999999</c:v>
                </c:pt>
                <c:pt idx="799">
                  <c:v>1344.4607999999998</c:v>
                </c:pt>
                <c:pt idx="800">
                  <c:v>1171.9157</c:v>
                </c:pt>
                <c:pt idx="801">
                  <c:v>557.65129999999999</c:v>
                </c:pt>
                <c:pt idx="802">
                  <c:v>1010.9419</c:v>
                </c:pt>
                <c:pt idx="803">
                  <c:v>462.88639999999998</c:v>
                </c:pt>
                <c:pt idx="804">
                  <c:v>826.87540000000001</c:v>
                </c:pt>
                <c:pt idx="805">
                  <c:v>328.70939999999996</c:v>
                </c:pt>
                <c:pt idx="806">
                  <c:v>605.55970000000002</c:v>
                </c:pt>
                <c:pt idx="807">
                  <c:v>365.93560000000002</c:v>
                </c:pt>
                <c:pt idx="808">
                  <c:v>550.20000000000005</c:v>
                </c:pt>
                <c:pt idx="809">
                  <c:v>551.18690000000004</c:v>
                </c:pt>
                <c:pt idx="810">
                  <c:v>346.7432</c:v>
                </c:pt>
                <c:pt idx="811">
                  <c:v>652.9828</c:v>
                </c:pt>
                <c:pt idx="812">
                  <c:v>333.07429999999999</c:v>
                </c:pt>
                <c:pt idx="813">
                  <c:v>447.68799999999999</c:v>
                </c:pt>
                <c:pt idx="814">
                  <c:v>533.12049999999999</c:v>
                </c:pt>
                <c:pt idx="815">
                  <c:v>646.69370000000004</c:v>
                </c:pt>
                <c:pt idx="816">
                  <c:v>980.55250000000001</c:v>
                </c:pt>
                <c:pt idx="817">
                  <c:v>652.25569999999993</c:v>
                </c:pt>
                <c:pt idx="818">
                  <c:v>303.56400000000002</c:v>
                </c:pt>
                <c:pt idx="819">
                  <c:v>692.79780000000005</c:v>
                </c:pt>
                <c:pt idx="820">
                  <c:v>1003.2207999999998</c:v>
                </c:pt>
                <c:pt idx="821">
                  <c:v>392.60390000000001</c:v>
                </c:pt>
                <c:pt idx="822">
                  <c:v>833.34500000000003</c:v>
                </c:pt>
                <c:pt idx="823">
                  <c:v>617.21989999999994</c:v>
                </c:pt>
                <c:pt idx="824">
                  <c:v>1645.8343</c:v>
                </c:pt>
                <c:pt idx="825">
                  <c:v>428.43799999999999</c:v>
                </c:pt>
                <c:pt idx="826">
                  <c:v>496.10879999999997</c:v>
                </c:pt>
                <c:pt idx="827">
                  <c:v>480.02140000000003</c:v>
                </c:pt>
                <c:pt idx="828">
                  <c:v>431.24680000000001</c:v>
                </c:pt>
                <c:pt idx="829">
                  <c:v>577.78470000000004</c:v>
                </c:pt>
                <c:pt idx="830">
                  <c:v>711.31690000000003</c:v>
                </c:pt>
                <c:pt idx="831">
                  <c:v>529.77840000000003</c:v>
                </c:pt>
                <c:pt idx="832">
                  <c:v>711.48720000000003</c:v>
                </c:pt>
                <c:pt idx="833">
                  <c:v>525.8596</c:v>
                </c:pt>
                <c:pt idx="834">
                  <c:v>380.7362</c:v>
                </c:pt>
                <c:pt idx="835">
                  <c:v>416.1481</c:v>
                </c:pt>
                <c:pt idx="836">
                  <c:v>788.54600000000005</c:v>
                </c:pt>
                <c:pt idx="837">
                  <c:v>659.69179999999994</c:v>
                </c:pt>
                <c:pt idx="838">
                  <c:v>529.8968000000001</c:v>
                </c:pt>
                <c:pt idx="839">
                  <c:v>1734.2260000000001</c:v>
                </c:pt>
                <c:pt idx="840">
                  <c:v>393.20659999999998</c:v>
                </c:pt>
                <c:pt idx="841">
                  <c:v>388.96100000000001</c:v>
                </c:pt>
                <c:pt idx="842">
                  <c:v>860.26189999999997</c:v>
                </c:pt>
                <c:pt idx="843">
                  <c:v>250.28360000000004</c:v>
                </c:pt>
                <c:pt idx="844">
                  <c:v>908.6884</c:v>
                </c:pt>
                <c:pt idx="845">
                  <c:v>588.27820000000008</c:v>
                </c:pt>
                <c:pt idx="846">
                  <c:v>1288.8003000000001</c:v>
                </c:pt>
                <c:pt idx="847">
                  <c:v>236.3321</c:v>
                </c:pt>
                <c:pt idx="848">
                  <c:v>579.63909999999998</c:v>
                </c:pt>
                <c:pt idx="849">
                  <c:v>518.30930000000001</c:v>
                </c:pt>
                <c:pt idx="850">
                  <c:v>1678.8162</c:v>
                </c:pt>
                <c:pt idx="851">
                  <c:v>612.87750000000005</c:v>
                </c:pt>
                <c:pt idx="852">
                  <c:v>439.17329999999998</c:v>
                </c:pt>
                <c:pt idx="853">
                  <c:v>459.36170000000004</c:v>
                </c:pt>
                <c:pt idx="854">
                  <c:v>1516.3174000000001</c:v>
                </c:pt>
                <c:pt idx="855">
                  <c:v>276.82510000000002</c:v>
                </c:pt>
                <c:pt idx="856">
                  <c:v>907.64189999999996</c:v>
                </c:pt>
                <c:pt idx="857">
                  <c:v>1980.2860000000001</c:v>
                </c:pt>
                <c:pt idx="858">
                  <c:v>723.59230000000002</c:v>
                </c:pt>
                <c:pt idx="859">
                  <c:v>454.24569999999994</c:v>
                </c:pt>
                <c:pt idx="860">
                  <c:v>556.12949999999989</c:v>
                </c:pt>
                <c:pt idx="861">
                  <c:v>440.5394</c:v>
                </c:pt>
                <c:pt idx="862">
                  <c:v>434.5061</c:v>
                </c:pt>
                <c:pt idx="863">
                  <c:v>293.23559999999998</c:v>
                </c:pt>
                <c:pt idx="864">
                  <c:v>267.34720000000004</c:v>
                </c:pt>
                <c:pt idx="865">
                  <c:v>871.34460000000001</c:v>
                </c:pt>
                <c:pt idx="866">
                  <c:v>769.42219999999998</c:v>
                </c:pt>
                <c:pt idx="867">
                  <c:v>245.31469999999999</c:v>
                </c:pt>
                <c:pt idx="868">
                  <c:v>287.43919999999997</c:v>
                </c:pt>
                <c:pt idx="869">
                  <c:v>1563.8848</c:v>
                </c:pt>
                <c:pt idx="870">
                  <c:v>381.45899999999995</c:v>
                </c:pt>
                <c:pt idx="871">
                  <c:v>910.93399999999997</c:v>
                </c:pt>
                <c:pt idx="872">
                  <c:v>489.4991</c:v>
                </c:pt>
                <c:pt idx="873">
                  <c:v>749.52940000000001</c:v>
                </c:pt>
                <c:pt idx="874">
                  <c:v>554.82650000000001</c:v>
                </c:pt>
                <c:pt idx="875">
                  <c:v>593.10739999999998</c:v>
                </c:pt>
                <c:pt idx="876">
                  <c:v>321.60610000000003</c:v>
                </c:pt>
                <c:pt idx="877">
                  <c:v>637.19770000000005</c:v>
                </c:pt>
                <c:pt idx="878">
                  <c:v>222.422</c:v>
                </c:pt>
                <c:pt idx="879">
                  <c:v>512.46080000000006</c:v>
                </c:pt>
                <c:pt idx="880">
                  <c:v>718.70759999999996</c:v>
                </c:pt>
                <c:pt idx="881">
                  <c:v>399.52749999999997</c:v>
                </c:pt>
                <c:pt idx="882">
                  <c:v>437.19660000000005</c:v>
                </c:pt>
                <c:pt idx="883">
                  <c:v>622.70540000000005</c:v>
                </c:pt>
                <c:pt idx="884">
                  <c:v>418.38460000000003</c:v>
                </c:pt>
                <c:pt idx="885">
                  <c:v>201.28369999999998</c:v>
                </c:pt>
                <c:pt idx="886">
                  <c:v>895.81640000000004</c:v>
                </c:pt>
                <c:pt idx="887">
                  <c:v>556.26980000000003</c:v>
                </c:pt>
                <c:pt idx="888">
                  <c:v>545.66250000000002</c:v>
                </c:pt>
                <c:pt idx="889">
                  <c:v>507.59799999999996</c:v>
                </c:pt>
                <c:pt idx="890">
                  <c:v>266.90649999999999</c:v>
                </c:pt>
                <c:pt idx="891">
                  <c:v>603.80050000000006</c:v>
                </c:pt>
                <c:pt idx="892">
                  <c:v>472.35939999999999</c:v>
                </c:pt>
                <c:pt idx="893">
                  <c:v>858.91289999999992</c:v>
                </c:pt>
                <c:pt idx="894">
                  <c:v>378.47789999999998</c:v>
                </c:pt>
                <c:pt idx="895">
                  <c:v>359.24650000000003</c:v>
                </c:pt>
                <c:pt idx="896">
                  <c:v>1098.0219</c:v>
                </c:pt>
                <c:pt idx="897">
                  <c:v>322.21049999999997</c:v>
                </c:pt>
                <c:pt idx="898">
                  <c:v>313.57410000000004</c:v>
                </c:pt>
                <c:pt idx="899">
                  <c:v>542.32929999999988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434-4758-9A88-191A0E9126B8}"/>
            </c:ext>
          </c:extLst>
        </c:ser>
        <c:ser>
          <c:idx val="1"/>
          <c:order val="1"/>
          <c:tx>
            <c:strRef>
              <c:f>file_out_enc100_vcojitter1_clkp!$V$1</c:f>
              <c:strCache>
                <c:ptCount val="1"/>
                <c:pt idx="0">
                  <c:v>TW corrected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alpha val="60000"/>
                  </a:schemeClr>
                </a:solidFill>
              </a:ln>
              <a:effectLst/>
            </c:spPr>
          </c:marker>
          <c:xVal>
            <c:numRef>
              <c:f>file_out_enc100_vcojitter1_clkp!$S$2:$S$901</c:f>
              <c:numCache>
                <c:formatCode>General</c:formatCode>
                <c:ptCount val="900"/>
                <c:pt idx="0">
                  <c:v>1.7131000000000001</c:v>
                </c:pt>
                <c:pt idx="1">
                  <c:v>6.1166</c:v>
                </c:pt>
                <c:pt idx="2">
                  <c:v>1.3399000000000001</c:v>
                </c:pt>
                <c:pt idx="3">
                  <c:v>3.8126000000000002</c:v>
                </c:pt>
                <c:pt idx="4">
                  <c:v>4.5007000000000001</c:v>
                </c:pt>
                <c:pt idx="5">
                  <c:v>2.5924999999999998</c:v>
                </c:pt>
                <c:pt idx="6">
                  <c:v>1.7067000000000001</c:v>
                </c:pt>
                <c:pt idx="7">
                  <c:v>1.3512</c:v>
                </c:pt>
                <c:pt idx="8">
                  <c:v>2.5116999999999998</c:v>
                </c:pt>
                <c:pt idx="9">
                  <c:v>5.1130000000000004</c:v>
                </c:pt>
                <c:pt idx="10">
                  <c:v>3.8923000000000001</c:v>
                </c:pt>
                <c:pt idx="11">
                  <c:v>2.5070999999999999</c:v>
                </c:pt>
                <c:pt idx="12">
                  <c:v>2.5966</c:v>
                </c:pt>
                <c:pt idx="13">
                  <c:v>5.5213999999999999</c:v>
                </c:pt>
                <c:pt idx="14">
                  <c:v>5.1159999999999997</c:v>
                </c:pt>
                <c:pt idx="15">
                  <c:v>1.6351</c:v>
                </c:pt>
                <c:pt idx="16">
                  <c:v>2.5133000000000001</c:v>
                </c:pt>
                <c:pt idx="17">
                  <c:v>2.6671999999999998</c:v>
                </c:pt>
                <c:pt idx="18">
                  <c:v>5.5991</c:v>
                </c:pt>
                <c:pt idx="19">
                  <c:v>1.3651</c:v>
                </c:pt>
                <c:pt idx="20">
                  <c:v>7.3000999999999996</c:v>
                </c:pt>
                <c:pt idx="21">
                  <c:v>8.3490000000000002</c:v>
                </c:pt>
                <c:pt idx="22">
                  <c:v>3.3540000000000001</c:v>
                </c:pt>
                <c:pt idx="23">
                  <c:v>7.8822999999999999</c:v>
                </c:pt>
                <c:pt idx="24">
                  <c:v>3.5274000000000001</c:v>
                </c:pt>
                <c:pt idx="25">
                  <c:v>2.0910000000000002</c:v>
                </c:pt>
                <c:pt idx="26">
                  <c:v>7.3207000000000004</c:v>
                </c:pt>
                <c:pt idx="27">
                  <c:v>3.2042000000000002</c:v>
                </c:pt>
                <c:pt idx="28">
                  <c:v>3.8866999999999998</c:v>
                </c:pt>
                <c:pt idx="29">
                  <c:v>4.1021000000000001</c:v>
                </c:pt>
                <c:pt idx="30">
                  <c:v>4.0540000000000003</c:v>
                </c:pt>
                <c:pt idx="31">
                  <c:v>3.5996999999999999</c:v>
                </c:pt>
                <c:pt idx="32">
                  <c:v>3.6690999999999998</c:v>
                </c:pt>
                <c:pt idx="33">
                  <c:v>1.2987</c:v>
                </c:pt>
                <c:pt idx="34">
                  <c:v>7.8369</c:v>
                </c:pt>
                <c:pt idx="35">
                  <c:v>3.734</c:v>
                </c:pt>
                <c:pt idx="36">
                  <c:v>2.7875000000000001</c:v>
                </c:pt>
                <c:pt idx="37">
                  <c:v>4.6939000000000002</c:v>
                </c:pt>
                <c:pt idx="38">
                  <c:v>1.3149</c:v>
                </c:pt>
                <c:pt idx="39">
                  <c:v>1.6080000000000001</c:v>
                </c:pt>
                <c:pt idx="40">
                  <c:v>4.3529999999999998</c:v>
                </c:pt>
                <c:pt idx="41">
                  <c:v>1.4957</c:v>
                </c:pt>
                <c:pt idx="42">
                  <c:v>3.5223</c:v>
                </c:pt>
                <c:pt idx="43">
                  <c:v>1.252</c:v>
                </c:pt>
                <c:pt idx="44">
                  <c:v>3.9559000000000002</c:v>
                </c:pt>
                <c:pt idx="45">
                  <c:v>6.899</c:v>
                </c:pt>
                <c:pt idx="46">
                  <c:v>2.1135999999999999</c:v>
                </c:pt>
                <c:pt idx="47">
                  <c:v>1.8559000000000001</c:v>
                </c:pt>
                <c:pt idx="48">
                  <c:v>4.5103</c:v>
                </c:pt>
                <c:pt idx="49">
                  <c:v>1.5660000000000001</c:v>
                </c:pt>
                <c:pt idx="50">
                  <c:v>1.3792</c:v>
                </c:pt>
                <c:pt idx="51">
                  <c:v>2.8246000000000002</c:v>
                </c:pt>
                <c:pt idx="52">
                  <c:v>4.1578999999999997</c:v>
                </c:pt>
                <c:pt idx="53">
                  <c:v>9.8870000000000005</c:v>
                </c:pt>
                <c:pt idx="54">
                  <c:v>9.8829999999999991</c:v>
                </c:pt>
                <c:pt idx="55">
                  <c:v>1.1668000000000001</c:v>
                </c:pt>
                <c:pt idx="56">
                  <c:v>2.6516999999999999</c:v>
                </c:pt>
                <c:pt idx="57">
                  <c:v>1.1675</c:v>
                </c:pt>
                <c:pt idx="58">
                  <c:v>5.9480000000000004</c:v>
                </c:pt>
                <c:pt idx="59">
                  <c:v>2.4226000000000001</c:v>
                </c:pt>
                <c:pt idx="60">
                  <c:v>8.1037999999999997</c:v>
                </c:pt>
                <c:pt idx="61">
                  <c:v>4.6890000000000001</c:v>
                </c:pt>
                <c:pt idx="62">
                  <c:v>6.9196</c:v>
                </c:pt>
                <c:pt idx="63">
                  <c:v>1.9095</c:v>
                </c:pt>
                <c:pt idx="64">
                  <c:v>4.1197999999999997</c:v>
                </c:pt>
                <c:pt idx="65">
                  <c:v>1.8374999999999999</c:v>
                </c:pt>
                <c:pt idx="66">
                  <c:v>1.5281</c:v>
                </c:pt>
                <c:pt idx="67">
                  <c:v>2.9327999999999999</c:v>
                </c:pt>
                <c:pt idx="68">
                  <c:v>1.1600999999999999</c:v>
                </c:pt>
                <c:pt idx="69">
                  <c:v>6.9146000000000001</c:v>
                </c:pt>
                <c:pt idx="70">
                  <c:v>2.0209000000000001</c:v>
                </c:pt>
                <c:pt idx="71">
                  <c:v>2.1251000000000002</c:v>
                </c:pt>
                <c:pt idx="72">
                  <c:v>3.0966</c:v>
                </c:pt>
                <c:pt idx="73">
                  <c:v>3.9462999999999999</c:v>
                </c:pt>
                <c:pt idx="74">
                  <c:v>1.6286</c:v>
                </c:pt>
                <c:pt idx="75">
                  <c:v>6.2183999999999999</c:v>
                </c:pt>
                <c:pt idx="76">
                  <c:v>3.9217</c:v>
                </c:pt>
                <c:pt idx="77">
                  <c:v>6.9821999999999997</c:v>
                </c:pt>
                <c:pt idx="78">
                  <c:v>7.2510000000000003</c:v>
                </c:pt>
                <c:pt idx="79">
                  <c:v>2.7290000000000001</c:v>
                </c:pt>
                <c:pt idx="80">
                  <c:v>1.2932999999999999</c:v>
                </c:pt>
                <c:pt idx="81">
                  <c:v>2.9199000000000002</c:v>
                </c:pt>
                <c:pt idx="82">
                  <c:v>1.7311000000000001</c:v>
                </c:pt>
                <c:pt idx="83">
                  <c:v>2.7583000000000002</c:v>
                </c:pt>
                <c:pt idx="84">
                  <c:v>3.8163999999999998</c:v>
                </c:pt>
                <c:pt idx="85">
                  <c:v>1.3706</c:v>
                </c:pt>
                <c:pt idx="86">
                  <c:v>2.1766999999999999</c:v>
                </c:pt>
                <c:pt idx="87">
                  <c:v>2.4802</c:v>
                </c:pt>
                <c:pt idx="88">
                  <c:v>1.9077</c:v>
                </c:pt>
                <c:pt idx="89">
                  <c:v>4.5353000000000003</c:v>
                </c:pt>
                <c:pt idx="90">
                  <c:v>1.4151</c:v>
                </c:pt>
                <c:pt idx="91">
                  <c:v>4.4797000000000002</c:v>
                </c:pt>
                <c:pt idx="92">
                  <c:v>2.0935999999999999</c:v>
                </c:pt>
                <c:pt idx="93">
                  <c:v>1.3391</c:v>
                </c:pt>
                <c:pt idx="94">
                  <c:v>3.3126000000000002</c:v>
                </c:pt>
                <c:pt idx="95">
                  <c:v>2.4382999999999999</c:v>
                </c:pt>
                <c:pt idx="96">
                  <c:v>6.2649999999999997</c:v>
                </c:pt>
                <c:pt idx="97">
                  <c:v>2.5447000000000002</c:v>
                </c:pt>
                <c:pt idx="98">
                  <c:v>1.2846</c:v>
                </c:pt>
                <c:pt idx="99">
                  <c:v>4.6390000000000002</c:v>
                </c:pt>
                <c:pt idx="100">
                  <c:v>1.8566</c:v>
                </c:pt>
                <c:pt idx="101">
                  <c:v>3.4925000000000002</c:v>
                </c:pt>
                <c:pt idx="102">
                  <c:v>1.3484</c:v>
                </c:pt>
                <c:pt idx="103">
                  <c:v>3.9714</c:v>
                </c:pt>
                <c:pt idx="104">
                  <c:v>3.6274999999999999</c:v>
                </c:pt>
                <c:pt idx="105">
                  <c:v>1.7623</c:v>
                </c:pt>
                <c:pt idx="106">
                  <c:v>2.2704</c:v>
                </c:pt>
                <c:pt idx="107">
                  <c:v>4.6976000000000004</c:v>
                </c:pt>
                <c:pt idx="108">
                  <c:v>6.7878999999999996</c:v>
                </c:pt>
                <c:pt idx="109">
                  <c:v>3.7431999999999999</c:v>
                </c:pt>
                <c:pt idx="110">
                  <c:v>3.8847</c:v>
                </c:pt>
                <c:pt idx="111">
                  <c:v>9.4929000000000006</c:v>
                </c:pt>
                <c:pt idx="112">
                  <c:v>1.9585999999999999</c:v>
                </c:pt>
                <c:pt idx="113">
                  <c:v>2.9931000000000001</c:v>
                </c:pt>
                <c:pt idx="114">
                  <c:v>6.5366</c:v>
                </c:pt>
                <c:pt idx="115">
                  <c:v>5.1608999999999998</c:v>
                </c:pt>
                <c:pt idx="116">
                  <c:v>2.6987999999999999</c:v>
                </c:pt>
                <c:pt idx="117">
                  <c:v>6.1711</c:v>
                </c:pt>
                <c:pt idx="118">
                  <c:v>1.0740000000000001</c:v>
                </c:pt>
                <c:pt idx="119">
                  <c:v>4.6215000000000002</c:v>
                </c:pt>
                <c:pt idx="120">
                  <c:v>2.7176</c:v>
                </c:pt>
                <c:pt idx="121">
                  <c:v>2.5531999999999999</c:v>
                </c:pt>
                <c:pt idx="122">
                  <c:v>2.8088000000000002</c:v>
                </c:pt>
                <c:pt idx="123">
                  <c:v>5.6092000000000004</c:v>
                </c:pt>
                <c:pt idx="124">
                  <c:v>3.7919999999999998</c:v>
                </c:pt>
                <c:pt idx="125">
                  <c:v>2.0522999999999998</c:v>
                </c:pt>
                <c:pt idx="126">
                  <c:v>6.024</c:v>
                </c:pt>
                <c:pt idx="127">
                  <c:v>3.7130999999999998</c:v>
                </c:pt>
                <c:pt idx="128">
                  <c:v>1.5159</c:v>
                </c:pt>
                <c:pt idx="129">
                  <c:v>2.3815</c:v>
                </c:pt>
                <c:pt idx="130">
                  <c:v>1.4294</c:v>
                </c:pt>
                <c:pt idx="131">
                  <c:v>1.3836999999999999</c:v>
                </c:pt>
                <c:pt idx="132">
                  <c:v>2.3010000000000002</c:v>
                </c:pt>
                <c:pt idx="133">
                  <c:v>2.5935999999999999</c:v>
                </c:pt>
                <c:pt idx="134">
                  <c:v>5.617</c:v>
                </c:pt>
                <c:pt idx="135">
                  <c:v>3.4070999999999998</c:v>
                </c:pt>
                <c:pt idx="136">
                  <c:v>5.9356</c:v>
                </c:pt>
                <c:pt idx="137">
                  <c:v>1.3714999999999999</c:v>
                </c:pt>
                <c:pt idx="138">
                  <c:v>3.9376000000000002</c:v>
                </c:pt>
                <c:pt idx="139">
                  <c:v>4.9269999999999996</c:v>
                </c:pt>
                <c:pt idx="140">
                  <c:v>4.6792999999999996</c:v>
                </c:pt>
                <c:pt idx="141">
                  <c:v>3.5432000000000001</c:v>
                </c:pt>
                <c:pt idx="142">
                  <c:v>1.4089</c:v>
                </c:pt>
                <c:pt idx="143">
                  <c:v>1.6930000000000001</c:v>
                </c:pt>
                <c:pt idx="144">
                  <c:v>3.1429999999999998</c:v>
                </c:pt>
                <c:pt idx="145">
                  <c:v>1.7298</c:v>
                </c:pt>
                <c:pt idx="146">
                  <c:v>2.2469000000000001</c:v>
                </c:pt>
                <c:pt idx="147">
                  <c:v>2.2965</c:v>
                </c:pt>
                <c:pt idx="148">
                  <c:v>2.1576</c:v>
                </c:pt>
                <c:pt idx="149">
                  <c:v>4.9549000000000003</c:v>
                </c:pt>
                <c:pt idx="150">
                  <c:v>3.9512999999999998</c:v>
                </c:pt>
                <c:pt idx="151">
                  <c:v>4.7145000000000001</c:v>
                </c:pt>
                <c:pt idx="152">
                  <c:v>1.0222</c:v>
                </c:pt>
                <c:pt idx="153">
                  <c:v>7.1849999999999996</c:v>
                </c:pt>
                <c:pt idx="154">
                  <c:v>3.4964</c:v>
                </c:pt>
                <c:pt idx="155">
                  <c:v>7.6605999999999996</c:v>
                </c:pt>
                <c:pt idx="156">
                  <c:v>6.3647</c:v>
                </c:pt>
                <c:pt idx="157">
                  <c:v>2.7446999999999999</c:v>
                </c:pt>
                <c:pt idx="158">
                  <c:v>2.8334999999999999</c:v>
                </c:pt>
                <c:pt idx="159">
                  <c:v>6.3540000000000001</c:v>
                </c:pt>
                <c:pt idx="160">
                  <c:v>2.9352999999999998</c:v>
                </c:pt>
                <c:pt idx="161">
                  <c:v>5.6825999999999999</c:v>
                </c:pt>
                <c:pt idx="162">
                  <c:v>3.7692999999999999</c:v>
                </c:pt>
                <c:pt idx="163">
                  <c:v>6.9911000000000003</c:v>
                </c:pt>
                <c:pt idx="164">
                  <c:v>2.6396999999999999</c:v>
                </c:pt>
                <c:pt idx="165">
                  <c:v>4.3205999999999998</c:v>
                </c:pt>
                <c:pt idx="166">
                  <c:v>1.3019000000000001</c:v>
                </c:pt>
                <c:pt idx="167">
                  <c:v>1.4774</c:v>
                </c:pt>
                <c:pt idx="168">
                  <c:v>2.8323</c:v>
                </c:pt>
                <c:pt idx="169">
                  <c:v>7.6523000000000003</c:v>
                </c:pt>
                <c:pt idx="170">
                  <c:v>4.8452999999999999</c:v>
                </c:pt>
                <c:pt idx="171">
                  <c:v>7.6154000000000002</c:v>
                </c:pt>
                <c:pt idx="172">
                  <c:v>1.137</c:v>
                </c:pt>
                <c:pt idx="173">
                  <c:v>2.8618000000000001</c:v>
                </c:pt>
                <c:pt idx="174">
                  <c:v>4.5762999999999998</c:v>
                </c:pt>
                <c:pt idx="175">
                  <c:v>4.4691000000000001</c:v>
                </c:pt>
                <c:pt idx="176">
                  <c:v>2.5615999999999999</c:v>
                </c:pt>
                <c:pt idx="177">
                  <c:v>1.2778</c:v>
                </c:pt>
                <c:pt idx="178">
                  <c:v>3.4752000000000001</c:v>
                </c:pt>
                <c:pt idx="179">
                  <c:v>6.6536999999999997</c:v>
                </c:pt>
                <c:pt idx="180">
                  <c:v>1.4311</c:v>
                </c:pt>
                <c:pt idx="181">
                  <c:v>2.1694</c:v>
                </c:pt>
                <c:pt idx="182">
                  <c:v>2.5625</c:v>
                </c:pt>
                <c:pt idx="183">
                  <c:v>1.482</c:v>
                </c:pt>
                <c:pt idx="184">
                  <c:v>7.1173000000000002</c:v>
                </c:pt>
                <c:pt idx="185">
                  <c:v>4.4828999999999999</c:v>
                </c:pt>
                <c:pt idx="186">
                  <c:v>6.0495000000000001</c:v>
                </c:pt>
                <c:pt idx="187">
                  <c:v>4.2229999999999999</c:v>
                </c:pt>
                <c:pt idx="188">
                  <c:v>1.5299</c:v>
                </c:pt>
                <c:pt idx="189">
                  <c:v>2.8187000000000002</c:v>
                </c:pt>
                <c:pt idx="190">
                  <c:v>3.0910000000000002</c:v>
                </c:pt>
                <c:pt idx="191">
                  <c:v>1.8304</c:v>
                </c:pt>
                <c:pt idx="192">
                  <c:v>5.4349999999999996</c:v>
                </c:pt>
                <c:pt idx="193">
                  <c:v>2.629</c:v>
                </c:pt>
                <c:pt idx="194">
                  <c:v>1.1527000000000001</c:v>
                </c:pt>
                <c:pt idx="195">
                  <c:v>8.83</c:v>
                </c:pt>
                <c:pt idx="196">
                  <c:v>1.9733000000000001</c:v>
                </c:pt>
                <c:pt idx="197">
                  <c:v>2.1238000000000001</c:v>
                </c:pt>
                <c:pt idx="198">
                  <c:v>2.1383000000000001</c:v>
                </c:pt>
                <c:pt idx="199">
                  <c:v>2.1240999999999999</c:v>
                </c:pt>
                <c:pt idx="200">
                  <c:v>3.6694</c:v>
                </c:pt>
                <c:pt idx="201">
                  <c:v>4.2933000000000003</c:v>
                </c:pt>
                <c:pt idx="202">
                  <c:v>1.7618</c:v>
                </c:pt>
                <c:pt idx="203">
                  <c:v>1.4659</c:v>
                </c:pt>
                <c:pt idx="204">
                  <c:v>9.1473999999999993</c:v>
                </c:pt>
                <c:pt idx="205">
                  <c:v>2.9213</c:v>
                </c:pt>
                <c:pt idx="206">
                  <c:v>3.4266999999999999</c:v>
                </c:pt>
                <c:pt idx="207">
                  <c:v>7.1913999999999998</c:v>
                </c:pt>
                <c:pt idx="208">
                  <c:v>3.4247000000000001</c:v>
                </c:pt>
                <c:pt idx="209">
                  <c:v>7.9240000000000004</c:v>
                </c:pt>
                <c:pt idx="210">
                  <c:v>1.2089000000000001</c:v>
                </c:pt>
                <c:pt idx="211">
                  <c:v>6.4751000000000003</c:v>
                </c:pt>
                <c:pt idx="212">
                  <c:v>1.7873000000000001</c:v>
                </c:pt>
                <c:pt idx="213">
                  <c:v>3.1936</c:v>
                </c:pt>
                <c:pt idx="214">
                  <c:v>3.1008</c:v>
                </c:pt>
                <c:pt idx="215">
                  <c:v>2.5674000000000001</c:v>
                </c:pt>
                <c:pt idx="216">
                  <c:v>4.6372</c:v>
                </c:pt>
                <c:pt idx="217">
                  <c:v>3.1985999999999999</c:v>
                </c:pt>
                <c:pt idx="218">
                  <c:v>3.5245000000000002</c:v>
                </c:pt>
                <c:pt idx="219">
                  <c:v>2.9964</c:v>
                </c:pt>
                <c:pt idx="220">
                  <c:v>3.4024999999999999</c:v>
                </c:pt>
                <c:pt idx="221">
                  <c:v>5.4798999999999998</c:v>
                </c:pt>
                <c:pt idx="222">
                  <c:v>4.9134000000000002</c:v>
                </c:pt>
                <c:pt idx="223">
                  <c:v>7.5542999999999996</c:v>
                </c:pt>
                <c:pt idx="224">
                  <c:v>3.8092999999999999</c:v>
                </c:pt>
                <c:pt idx="225">
                  <c:v>2.1183999999999998</c:v>
                </c:pt>
                <c:pt idx="226">
                  <c:v>8.2138000000000009</c:v>
                </c:pt>
                <c:pt idx="227">
                  <c:v>5.3178999999999998</c:v>
                </c:pt>
                <c:pt idx="228">
                  <c:v>5.6829999999999998</c:v>
                </c:pt>
                <c:pt idx="229">
                  <c:v>3.6063999999999998</c:v>
                </c:pt>
                <c:pt idx="230">
                  <c:v>3.3105000000000002</c:v>
                </c:pt>
                <c:pt idx="231">
                  <c:v>1.8017000000000001</c:v>
                </c:pt>
                <c:pt idx="232">
                  <c:v>6.2401</c:v>
                </c:pt>
                <c:pt idx="233">
                  <c:v>9.0409000000000006</c:v>
                </c:pt>
                <c:pt idx="234">
                  <c:v>3.331</c:v>
                </c:pt>
                <c:pt idx="235">
                  <c:v>3.0182000000000002</c:v>
                </c:pt>
                <c:pt idx="236">
                  <c:v>8.4179999999999993</c:v>
                </c:pt>
                <c:pt idx="237">
                  <c:v>2.9956</c:v>
                </c:pt>
                <c:pt idx="238">
                  <c:v>4.5678000000000001</c:v>
                </c:pt>
                <c:pt idx="239">
                  <c:v>1.2194</c:v>
                </c:pt>
                <c:pt idx="240">
                  <c:v>4.5807000000000002</c:v>
                </c:pt>
                <c:pt idx="241">
                  <c:v>1.8963000000000001</c:v>
                </c:pt>
                <c:pt idx="242">
                  <c:v>8.3466000000000005</c:v>
                </c:pt>
                <c:pt idx="243">
                  <c:v>2.9613999999999998</c:v>
                </c:pt>
                <c:pt idx="244">
                  <c:v>5.6029999999999998</c:v>
                </c:pt>
                <c:pt idx="245">
                  <c:v>1.6839999999999999</c:v>
                </c:pt>
                <c:pt idx="246">
                  <c:v>5.1138000000000003</c:v>
                </c:pt>
                <c:pt idx="247">
                  <c:v>3.2791000000000001</c:v>
                </c:pt>
                <c:pt idx="248">
                  <c:v>3.7511999999999999</c:v>
                </c:pt>
                <c:pt idx="249">
                  <c:v>4.2889999999999997</c:v>
                </c:pt>
                <c:pt idx="250">
                  <c:v>2.8647</c:v>
                </c:pt>
                <c:pt idx="251">
                  <c:v>3.7433000000000001</c:v>
                </c:pt>
                <c:pt idx="252">
                  <c:v>1.4027000000000001</c:v>
                </c:pt>
                <c:pt idx="253">
                  <c:v>8.1720000000000006</c:v>
                </c:pt>
                <c:pt idx="254">
                  <c:v>1.2231000000000001</c:v>
                </c:pt>
                <c:pt idx="255">
                  <c:v>1.337</c:v>
                </c:pt>
                <c:pt idx="256">
                  <c:v>2.3355999999999999</c:v>
                </c:pt>
                <c:pt idx="257">
                  <c:v>4.4568000000000003</c:v>
                </c:pt>
                <c:pt idx="258">
                  <c:v>2.8149000000000002</c:v>
                </c:pt>
                <c:pt idx="259">
                  <c:v>9.5124999999999993</c:v>
                </c:pt>
                <c:pt idx="260">
                  <c:v>2.7204000000000002</c:v>
                </c:pt>
                <c:pt idx="261">
                  <c:v>1.466</c:v>
                </c:pt>
                <c:pt idx="262">
                  <c:v>1.6701999999999999</c:v>
                </c:pt>
                <c:pt idx="263">
                  <c:v>2.2143000000000002</c:v>
                </c:pt>
                <c:pt idx="264">
                  <c:v>2.1368</c:v>
                </c:pt>
                <c:pt idx="265">
                  <c:v>5.9686000000000003</c:v>
                </c:pt>
                <c:pt idx="266">
                  <c:v>5.8482000000000003</c:v>
                </c:pt>
                <c:pt idx="267">
                  <c:v>3.7073999999999998</c:v>
                </c:pt>
                <c:pt idx="268">
                  <c:v>4.4671000000000003</c:v>
                </c:pt>
                <c:pt idx="269">
                  <c:v>5.1539999999999999</c:v>
                </c:pt>
                <c:pt idx="270">
                  <c:v>2.4373999999999998</c:v>
                </c:pt>
                <c:pt idx="271">
                  <c:v>2.3462000000000001</c:v>
                </c:pt>
                <c:pt idx="272">
                  <c:v>1.6054999999999999</c:v>
                </c:pt>
                <c:pt idx="273">
                  <c:v>1.5601</c:v>
                </c:pt>
                <c:pt idx="274">
                  <c:v>8.0106999999999999</c:v>
                </c:pt>
                <c:pt idx="275">
                  <c:v>3.1187</c:v>
                </c:pt>
                <c:pt idx="276">
                  <c:v>6.3743999999999996</c:v>
                </c:pt>
                <c:pt idx="277">
                  <c:v>2.2147000000000001</c:v>
                </c:pt>
                <c:pt idx="278">
                  <c:v>2.6456</c:v>
                </c:pt>
                <c:pt idx="279">
                  <c:v>6.2484999999999999</c:v>
                </c:pt>
                <c:pt idx="280">
                  <c:v>1.5668</c:v>
                </c:pt>
                <c:pt idx="281">
                  <c:v>2.9535</c:v>
                </c:pt>
                <c:pt idx="282">
                  <c:v>5.3773</c:v>
                </c:pt>
                <c:pt idx="283">
                  <c:v>6.2356999999999996</c:v>
                </c:pt>
                <c:pt idx="284">
                  <c:v>1.3291999999999999</c:v>
                </c:pt>
                <c:pt idx="285">
                  <c:v>1.7230000000000001</c:v>
                </c:pt>
                <c:pt idx="286">
                  <c:v>2.5581999999999998</c:v>
                </c:pt>
                <c:pt idx="287">
                  <c:v>2.8348</c:v>
                </c:pt>
                <c:pt idx="288">
                  <c:v>4.3414000000000001</c:v>
                </c:pt>
                <c:pt idx="289">
                  <c:v>8.2416</c:v>
                </c:pt>
                <c:pt idx="290">
                  <c:v>1.486</c:v>
                </c:pt>
                <c:pt idx="291">
                  <c:v>3.3887999999999998</c:v>
                </c:pt>
                <c:pt idx="292">
                  <c:v>6.0175999999999998</c:v>
                </c:pt>
                <c:pt idx="293">
                  <c:v>2.2700999999999998</c:v>
                </c:pt>
                <c:pt idx="294">
                  <c:v>1.2622</c:v>
                </c:pt>
                <c:pt idx="295">
                  <c:v>1.5891999999999999</c:v>
                </c:pt>
                <c:pt idx="296">
                  <c:v>5.7621000000000002</c:v>
                </c:pt>
                <c:pt idx="297">
                  <c:v>3.2214999999999998</c:v>
                </c:pt>
                <c:pt idx="298">
                  <c:v>2.6042999999999998</c:v>
                </c:pt>
                <c:pt idx="299">
                  <c:v>6.2888000000000002</c:v>
                </c:pt>
                <c:pt idx="300">
                  <c:v>3.1991999999999998</c:v>
                </c:pt>
                <c:pt idx="301">
                  <c:v>3.2642000000000002</c:v>
                </c:pt>
                <c:pt idx="302">
                  <c:v>8.8780000000000001</c:v>
                </c:pt>
                <c:pt idx="303">
                  <c:v>3.0049000000000001</c:v>
                </c:pt>
                <c:pt idx="304">
                  <c:v>4.7671999999999999</c:v>
                </c:pt>
                <c:pt idx="305">
                  <c:v>2.3763000000000001</c:v>
                </c:pt>
                <c:pt idx="306">
                  <c:v>1.9459</c:v>
                </c:pt>
                <c:pt idx="307">
                  <c:v>1.9293</c:v>
                </c:pt>
                <c:pt idx="308">
                  <c:v>6.0467000000000004</c:v>
                </c:pt>
                <c:pt idx="309">
                  <c:v>2.5750999999999999</c:v>
                </c:pt>
                <c:pt idx="310">
                  <c:v>2.5590999999999999</c:v>
                </c:pt>
                <c:pt idx="311">
                  <c:v>4.2073999999999998</c:v>
                </c:pt>
                <c:pt idx="312">
                  <c:v>3.0731999999999999</c:v>
                </c:pt>
                <c:pt idx="313">
                  <c:v>1.583</c:v>
                </c:pt>
                <c:pt idx="314">
                  <c:v>1.9560999999999999</c:v>
                </c:pt>
                <c:pt idx="315">
                  <c:v>2.6255000000000002</c:v>
                </c:pt>
                <c:pt idx="316">
                  <c:v>2.3475999999999999</c:v>
                </c:pt>
                <c:pt idx="317">
                  <c:v>4.3769</c:v>
                </c:pt>
                <c:pt idx="318">
                  <c:v>4.6150000000000002</c:v>
                </c:pt>
                <c:pt idx="319">
                  <c:v>5.56</c:v>
                </c:pt>
                <c:pt idx="320">
                  <c:v>3.8940000000000001</c:v>
                </c:pt>
                <c:pt idx="321">
                  <c:v>5.8676000000000004</c:v>
                </c:pt>
                <c:pt idx="322">
                  <c:v>3.4823</c:v>
                </c:pt>
                <c:pt idx="323">
                  <c:v>4.2849000000000004</c:v>
                </c:pt>
                <c:pt idx="324">
                  <c:v>2.9445999999999999</c:v>
                </c:pt>
                <c:pt idx="325">
                  <c:v>2.6800999999999999</c:v>
                </c:pt>
                <c:pt idx="326">
                  <c:v>8.4682999999999993</c:v>
                </c:pt>
                <c:pt idx="327">
                  <c:v>3.4287999999999998</c:v>
                </c:pt>
                <c:pt idx="328">
                  <c:v>6.5167000000000002</c:v>
                </c:pt>
                <c:pt idx="329">
                  <c:v>4.9006999999999996</c:v>
                </c:pt>
                <c:pt idx="330">
                  <c:v>2.4655</c:v>
                </c:pt>
                <c:pt idx="331">
                  <c:v>3.0619999999999998</c:v>
                </c:pt>
                <c:pt idx="332">
                  <c:v>3.5171000000000001</c:v>
                </c:pt>
                <c:pt idx="333">
                  <c:v>5.0705999999999998</c:v>
                </c:pt>
                <c:pt idx="334">
                  <c:v>2.8380999999999998</c:v>
                </c:pt>
                <c:pt idx="335">
                  <c:v>1.4152</c:v>
                </c:pt>
                <c:pt idx="336">
                  <c:v>3.1383999999999999</c:v>
                </c:pt>
                <c:pt idx="337">
                  <c:v>1.7034</c:v>
                </c:pt>
                <c:pt idx="338">
                  <c:v>4.306</c:v>
                </c:pt>
                <c:pt idx="339">
                  <c:v>7.3048999999999999</c:v>
                </c:pt>
                <c:pt idx="340">
                  <c:v>5.5772000000000004</c:v>
                </c:pt>
                <c:pt idx="341">
                  <c:v>1.925</c:v>
                </c:pt>
                <c:pt idx="342">
                  <c:v>4.9419000000000004</c:v>
                </c:pt>
                <c:pt idx="343">
                  <c:v>2.5558000000000001</c:v>
                </c:pt>
                <c:pt idx="344">
                  <c:v>1.3224</c:v>
                </c:pt>
                <c:pt idx="345">
                  <c:v>6.8526999999999996</c:v>
                </c:pt>
                <c:pt idx="346">
                  <c:v>2.1996000000000002</c:v>
                </c:pt>
                <c:pt idx="347">
                  <c:v>1.2206999999999999</c:v>
                </c:pt>
                <c:pt idx="348">
                  <c:v>2.8153999999999999</c:v>
                </c:pt>
                <c:pt idx="349">
                  <c:v>5.649</c:v>
                </c:pt>
                <c:pt idx="350">
                  <c:v>6.7050000000000001</c:v>
                </c:pt>
                <c:pt idx="351">
                  <c:v>3.7267999999999999</c:v>
                </c:pt>
                <c:pt idx="352">
                  <c:v>3.3551000000000002</c:v>
                </c:pt>
                <c:pt idx="353">
                  <c:v>1.3441000000000001</c:v>
                </c:pt>
                <c:pt idx="354">
                  <c:v>2.5611000000000002</c:v>
                </c:pt>
                <c:pt idx="355">
                  <c:v>2.8632</c:v>
                </c:pt>
                <c:pt idx="356">
                  <c:v>1.5935999999999999</c:v>
                </c:pt>
                <c:pt idx="357">
                  <c:v>4.6387</c:v>
                </c:pt>
                <c:pt idx="358">
                  <c:v>2.5404</c:v>
                </c:pt>
                <c:pt idx="359">
                  <c:v>4.2911000000000001</c:v>
                </c:pt>
                <c:pt idx="360">
                  <c:v>2.3969999999999998</c:v>
                </c:pt>
                <c:pt idx="361">
                  <c:v>2.7031000000000001</c:v>
                </c:pt>
                <c:pt idx="362">
                  <c:v>3.7437999999999998</c:v>
                </c:pt>
                <c:pt idx="363">
                  <c:v>2.5183</c:v>
                </c:pt>
                <c:pt idx="364">
                  <c:v>1.7048000000000001</c:v>
                </c:pt>
                <c:pt idx="365">
                  <c:v>1.4967999999999999</c:v>
                </c:pt>
                <c:pt idx="366">
                  <c:v>3.6425000000000001</c:v>
                </c:pt>
                <c:pt idx="367">
                  <c:v>2.9373999999999998</c:v>
                </c:pt>
                <c:pt idx="368">
                  <c:v>2.8997000000000002</c:v>
                </c:pt>
                <c:pt idx="369">
                  <c:v>4.0445000000000002</c:v>
                </c:pt>
                <c:pt idx="370">
                  <c:v>4.1264000000000003</c:v>
                </c:pt>
                <c:pt idx="371">
                  <c:v>4.3876999999999997</c:v>
                </c:pt>
                <c:pt idx="372">
                  <c:v>2.9140000000000001</c:v>
                </c:pt>
                <c:pt idx="373">
                  <c:v>3.8475999999999999</c:v>
                </c:pt>
                <c:pt idx="374">
                  <c:v>2.9415</c:v>
                </c:pt>
                <c:pt idx="375">
                  <c:v>1.6252</c:v>
                </c:pt>
                <c:pt idx="376">
                  <c:v>8.2528000000000006</c:v>
                </c:pt>
                <c:pt idx="377">
                  <c:v>4.5121000000000002</c:v>
                </c:pt>
                <c:pt idx="378">
                  <c:v>1.0771999999999999</c:v>
                </c:pt>
                <c:pt idx="379">
                  <c:v>5.3262</c:v>
                </c:pt>
                <c:pt idx="380">
                  <c:v>6.1205999999999996</c:v>
                </c:pt>
                <c:pt idx="381">
                  <c:v>1.9309000000000001</c:v>
                </c:pt>
                <c:pt idx="382">
                  <c:v>1.6109</c:v>
                </c:pt>
                <c:pt idx="383">
                  <c:v>2.4592000000000001</c:v>
                </c:pt>
                <c:pt idx="384">
                  <c:v>8.0129999999999999</c:v>
                </c:pt>
                <c:pt idx="385">
                  <c:v>3.1597</c:v>
                </c:pt>
                <c:pt idx="386">
                  <c:v>2.4651999999999998</c:v>
                </c:pt>
                <c:pt idx="387">
                  <c:v>2.9346000000000001</c:v>
                </c:pt>
                <c:pt idx="388">
                  <c:v>2.9586000000000001</c:v>
                </c:pt>
                <c:pt idx="389">
                  <c:v>1.2148000000000001</c:v>
                </c:pt>
                <c:pt idx="390">
                  <c:v>4.8700999999999999</c:v>
                </c:pt>
                <c:pt idx="391">
                  <c:v>3.7530000000000001</c:v>
                </c:pt>
                <c:pt idx="392">
                  <c:v>1.3207</c:v>
                </c:pt>
                <c:pt idx="393">
                  <c:v>1.2164999999999999</c:v>
                </c:pt>
                <c:pt idx="394">
                  <c:v>9.3840000000000003</c:v>
                </c:pt>
                <c:pt idx="395">
                  <c:v>3.8174999999999999</c:v>
                </c:pt>
                <c:pt idx="396">
                  <c:v>3.4767999999999999</c:v>
                </c:pt>
                <c:pt idx="397">
                  <c:v>4.2923999999999998</c:v>
                </c:pt>
                <c:pt idx="398">
                  <c:v>7.0654000000000003</c:v>
                </c:pt>
                <c:pt idx="399">
                  <c:v>3.8755999999999999</c:v>
                </c:pt>
                <c:pt idx="400">
                  <c:v>4.0003000000000002</c:v>
                </c:pt>
                <c:pt idx="401">
                  <c:v>2.2602000000000002</c:v>
                </c:pt>
                <c:pt idx="402">
                  <c:v>2.7239</c:v>
                </c:pt>
                <c:pt idx="403">
                  <c:v>3.6313</c:v>
                </c:pt>
                <c:pt idx="404">
                  <c:v>8.2579999999999991</c:v>
                </c:pt>
                <c:pt idx="405">
                  <c:v>1.7009000000000001</c:v>
                </c:pt>
                <c:pt idx="406">
                  <c:v>3.3919000000000001</c:v>
                </c:pt>
                <c:pt idx="407">
                  <c:v>1.7383999999999999</c:v>
                </c:pt>
                <c:pt idx="408">
                  <c:v>1.4496</c:v>
                </c:pt>
                <c:pt idx="409">
                  <c:v>6.9981</c:v>
                </c:pt>
                <c:pt idx="410">
                  <c:v>7.3010000000000002</c:v>
                </c:pt>
                <c:pt idx="411">
                  <c:v>1.8844000000000001</c:v>
                </c:pt>
                <c:pt idx="412">
                  <c:v>2.2671999999999999</c:v>
                </c:pt>
                <c:pt idx="413">
                  <c:v>1.9703999999999999</c:v>
                </c:pt>
                <c:pt idx="414">
                  <c:v>5.9471999999999996</c:v>
                </c:pt>
                <c:pt idx="415">
                  <c:v>4.0259999999999998</c:v>
                </c:pt>
                <c:pt idx="416">
                  <c:v>4.1637000000000004</c:v>
                </c:pt>
                <c:pt idx="417">
                  <c:v>4.2634999999999996</c:v>
                </c:pt>
                <c:pt idx="418">
                  <c:v>6.6125999999999996</c:v>
                </c:pt>
                <c:pt idx="419">
                  <c:v>9.6780000000000008</c:v>
                </c:pt>
                <c:pt idx="420">
                  <c:v>5.5888999999999998</c:v>
                </c:pt>
                <c:pt idx="421">
                  <c:v>2.7641</c:v>
                </c:pt>
                <c:pt idx="422">
                  <c:v>1.9279999999999999</c:v>
                </c:pt>
                <c:pt idx="423">
                  <c:v>2.0065</c:v>
                </c:pt>
                <c:pt idx="424">
                  <c:v>3.4005999999999998</c:v>
                </c:pt>
                <c:pt idx="425">
                  <c:v>4.1524000000000001</c:v>
                </c:pt>
                <c:pt idx="426">
                  <c:v>1.5134000000000001</c:v>
                </c:pt>
                <c:pt idx="427">
                  <c:v>2.3256000000000001</c:v>
                </c:pt>
                <c:pt idx="428">
                  <c:v>1.0994999999999999</c:v>
                </c:pt>
                <c:pt idx="429">
                  <c:v>3.0255000000000001</c:v>
                </c:pt>
                <c:pt idx="430">
                  <c:v>3.8809999999999998</c:v>
                </c:pt>
                <c:pt idx="431">
                  <c:v>1.9630000000000001</c:v>
                </c:pt>
                <c:pt idx="432">
                  <c:v>3.6673</c:v>
                </c:pt>
                <c:pt idx="433">
                  <c:v>2.0385</c:v>
                </c:pt>
                <c:pt idx="434">
                  <c:v>1.6884999999999999</c:v>
                </c:pt>
                <c:pt idx="435">
                  <c:v>8.0235000000000003</c:v>
                </c:pt>
                <c:pt idx="436">
                  <c:v>3.5703999999999998</c:v>
                </c:pt>
                <c:pt idx="437">
                  <c:v>2.8046000000000002</c:v>
                </c:pt>
                <c:pt idx="438">
                  <c:v>6.5925000000000002</c:v>
                </c:pt>
                <c:pt idx="439">
                  <c:v>4.3551000000000002</c:v>
                </c:pt>
                <c:pt idx="440">
                  <c:v>1.2754000000000001</c:v>
                </c:pt>
                <c:pt idx="441">
                  <c:v>6.9462000000000002</c:v>
                </c:pt>
                <c:pt idx="442">
                  <c:v>2.9001000000000001</c:v>
                </c:pt>
                <c:pt idx="443">
                  <c:v>7.492</c:v>
                </c:pt>
                <c:pt idx="444">
                  <c:v>3.9525000000000001</c:v>
                </c:pt>
                <c:pt idx="445">
                  <c:v>4.55</c:v>
                </c:pt>
                <c:pt idx="446">
                  <c:v>5.3979999999999997</c:v>
                </c:pt>
                <c:pt idx="447">
                  <c:v>6.6264000000000003</c:v>
                </c:pt>
                <c:pt idx="448">
                  <c:v>1.1671</c:v>
                </c:pt>
                <c:pt idx="449">
                  <c:v>1.4188000000000001</c:v>
                </c:pt>
                <c:pt idx="450">
                  <c:v>4.2401</c:v>
                </c:pt>
                <c:pt idx="451">
                  <c:v>1.2936000000000001</c:v>
                </c:pt>
                <c:pt idx="452">
                  <c:v>1.8594999999999999</c:v>
                </c:pt>
                <c:pt idx="453">
                  <c:v>7.3255999999999997</c:v>
                </c:pt>
                <c:pt idx="454">
                  <c:v>4.6757999999999997</c:v>
                </c:pt>
                <c:pt idx="455">
                  <c:v>1.5857000000000001</c:v>
                </c:pt>
                <c:pt idx="456">
                  <c:v>4.1226000000000003</c:v>
                </c:pt>
                <c:pt idx="457">
                  <c:v>5.7146999999999997</c:v>
                </c:pt>
                <c:pt idx="458">
                  <c:v>6.0544000000000002</c:v>
                </c:pt>
                <c:pt idx="459">
                  <c:v>5.7752999999999997</c:v>
                </c:pt>
                <c:pt idx="460">
                  <c:v>2.7336999999999998</c:v>
                </c:pt>
                <c:pt idx="461">
                  <c:v>1.4621999999999999</c:v>
                </c:pt>
                <c:pt idx="462">
                  <c:v>3.3132000000000001</c:v>
                </c:pt>
                <c:pt idx="463">
                  <c:v>2.1878000000000002</c:v>
                </c:pt>
                <c:pt idx="464">
                  <c:v>3.3018999999999998</c:v>
                </c:pt>
                <c:pt idx="465">
                  <c:v>3.1553</c:v>
                </c:pt>
                <c:pt idx="466">
                  <c:v>7.2375999999999996</c:v>
                </c:pt>
                <c:pt idx="467">
                  <c:v>1.4293</c:v>
                </c:pt>
                <c:pt idx="468">
                  <c:v>2.2109999999999999</c:v>
                </c:pt>
                <c:pt idx="469">
                  <c:v>2.5547</c:v>
                </c:pt>
                <c:pt idx="470">
                  <c:v>5.6989000000000001</c:v>
                </c:pt>
                <c:pt idx="471">
                  <c:v>2.6606999999999998</c:v>
                </c:pt>
                <c:pt idx="472">
                  <c:v>1.5820000000000001</c:v>
                </c:pt>
                <c:pt idx="473">
                  <c:v>1.0751999999999999</c:v>
                </c:pt>
                <c:pt idx="474">
                  <c:v>2.8904999999999998</c:v>
                </c:pt>
                <c:pt idx="475">
                  <c:v>3.5585</c:v>
                </c:pt>
                <c:pt idx="476">
                  <c:v>3.4418000000000002</c:v>
                </c:pt>
                <c:pt idx="477">
                  <c:v>3.2797999999999998</c:v>
                </c:pt>
                <c:pt idx="478">
                  <c:v>2.6764000000000001</c:v>
                </c:pt>
                <c:pt idx="479">
                  <c:v>2.9407000000000001</c:v>
                </c:pt>
                <c:pt idx="480">
                  <c:v>5.5053999999999998</c:v>
                </c:pt>
                <c:pt idx="481">
                  <c:v>2.4022000000000001</c:v>
                </c:pt>
                <c:pt idx="482">
                  <c:v>2.0741000000000001</c:v>
                </c:pt>
                <c:pt idx="483">
                  <c:v>3.6974</c:v>
                </c:pt>
                <c:pt idx="484">
                  <c:v>1.8286</c:v>
                </c:pt>
                <c:pt idx="485">
                  <c:v>3.4617</c:v>
                </c:pt>
                <c:pt idx="486">
                  <c:v>1.2376</c:v>
                </c:pt>
                <c:pt idx="487">
                  <c:v>2.1244000000000001</c:v>
                </c:pt>
                <c:pt idx="488">
                  <c:v>2.2136</c:v>
                </c:pt>
                <c:pt idx="489">
                  <c:v>3.7286000000000001</c:v>
                </c:pt>
                <c:pt idx="490">
                  <c:v>1.4107000000000001</c:v>
                </c:pt>
                <c:pt idx="491">
                  <c:v>1.4105000000000001</c:v>
                </c:pt>
                <c:pt idx="492">
                  <c:v>1.4478</c:v>
                </c:pt>
                <c:pt idx="493">
                  <c:v>3.8611</c:v>
                </c:pt>
                <c:pt idx="494">
                  <c:v>9.6630000000000003</c:v>
                </c:pt>
                <c:pt idx="495">
                  <c:v>3.4971999999999999</c:v>
                </c:pt>
                <c:pt idx="496">
                  <c:v>2.5783999999999998</c:v>
                </c:pt>
                <c:pt idx="497">
                  <c:v>3.6604000000000001</c:v>
                </c:pt>
                <c:pt idx="498">
                  <c:v>1.3055000000000001</c:v>
                </c:pt>
                <c:pt idx="499">
                  <c:v>1.8327</c:v>
                </c:pt>
                <c:pt idx="500">
                  <c:v>1.5189999999999999</c:v>
                </c:pt>
                <c:pt idx="501">
                  <c:v>3.6061999999999999</c:v>
                </c:pt>
                <c:pt idx="502">
                  <c:v>5.5410000000000004</c:v>
                </c:pt>
                <c:pt idx="503">
                  <c:v>3.2309000000000001</c:v>
                </c:pt>
                <c:pt idx="504">
                  <c:v>1.5479000000000001</c:v>
                </c:pt>
                <c:pt idx="505">
                  <c:v>5.0667</c:v>
                </c:pt>
                <c:pt idx="506">
                  <c:v>2.7555999999999998</c:v>
                </c:pt>
                <c:pt idx="507">
                  <c:v>3.3283999999999998</c:v>
                </c:pt>
                <c:pt idx="508">
                  <c:v>4.8399000000000001</c:v>
                </c:pt>
                <c:pt idx="509">
                  <c:v>9.06</c:v>
                </c:pt>
                <c:pt idx="510">
                  <c:v>5.266</c:v>
                </c:pt>
                <c:pt idx="511">
                  <c:v>5.8183999999999996</c:v>
                </c:pt>
                <c:pt idx="512">
                  <c:v>5.9531999999999998</c:v>
                </c:pt>
                <c:pt idx="513">
                  <c:v>1.0093000000000001</c:v>
                </c:pt>
                <c:pt idx="514">
                  <c:v>1.0744</c:v>
                </c:pt>
                <c:pt idx="515">
                  <c:v>1.9906999999999999</c:v>
                </c:pt>
                <c:pt idx="516">
                  <c:v>4.4474</c:v>
                </c:pt>
                <c:pt idx="517">
                  <c:v>2.8123999999999998</c:v>
                </c:pt>
                <c:pt idx="518">
                  <c:v>2.9981</c:v>
                </c:pt>
                <c:pt idx="519">
                  <c:v>5.7081999999999997</c:v>
                </c:pt>
                <c:pt idx="520">
                  <c:v>1.9926999999999999</c:v>
                </c:pt>
                <c:pt idx="521">
                  <c:v>3.2360000000000002</c:v>
                </c:pt>
                <c:pt idx="522">
                  <c:v>3.8414000000000001</c:v>
                </c:pt>
                <c:pt idx="523">
                  <c:v>1.9810000000000001</c:v>
                </c:pt>
                <c:pt idx="524">
                  <c:v>1.8561000000000001</c:v>
                </c:pt>
                <c:pt idx="525">
                  <c:v>2.7450999999999999</c:v>
                </c:pt>
                <c:pt idx="526">
                  <c:v>7.0514999999999999</c:v>
                </c:pt>
                <c:pt idx="527">
                  <c:v>6.5640000000000001</c:v>
                </c:pt>
                <c:pt idx="528">
                  <c:v>2.8048999999999999</c:v>
                </c:pt>
                <c:pt idx="529">
                  <c:v>2.3690000000000002</c:v>
                </c:pt>
                <c:pt idx="530">
                  <c:v>3.6204000000000001</c:v>
                </c:pt>
                <c:pt idx="531">
                  <c:v>1.4990000000000001</c:v>
                </c:pt>
                <c:pt idx="532">
                  <c:v>3.7492999999999999</c:v>
                </c:pt>
                <c:pt idx="533">
                  <c:v>2.8637999999999999</c:v>
                </c:pt>
                <c:pt idx="534">
                  <c:v>1.3587</c:v>
                </c:pt>
                <c:pt idx="535">
                  <c:v>3.8006000000000002</c:v>
                </c:pt>
                <c:pt idx="536">
                  <c:v>3.4695999999999998</c:v>
                </c:pt>
                <c:pt idx="537">
                  <c:v>5.3139000000000003</c:v>
                </c:pt>
                <c:pt idx="538">
                  <c:v>3.3593000000000002</c:v>
                </c:pt>
                <c:pt idx="539">
                  <c:v>2.6044999999999998</c:v>
                </c:pt>
                <c:pt idx="540">
                  <c:v>3.0909</c:v>
                </c:pt>
                <c:pt idx="541">
                  <c:v>1.159</c:v>
                </c:pt>
                <c:pt idx="542">
                  <c:v>3.8702000000000001</c:v>
                </c:pt>
                <c:pt idx="543">
                  <c:v>2.4436</c:v>
                </c:pt>
                <c:pt idx="544">
                  <c:v>7.1657000000000002</c:v>
                </c:pt>
                <c:pt idx="545">
                  <c:v>1.1644000000000001</c:v>
                </c:pt>
                <c:pt idx="546">
                  <c:v>1.9179999999999999</c:v>
                </c:pt>
                <c:pt idx="547">
                  <c:v>3.7168000000000001</c:v>
                </c:pt>
                <c:pt idx="548">
                  <c:v>5.1760000000000002</c:v>
                </c:pt>
                <c:pt idx="549">
                  <c:v>3.1766000000000001</c:v>
                </c:pt>
                <c:pt idx="550">
                  <c:v>1.4307000000000001</c:v>
                </c:pt>
                <c:pt idx="551">
                  <c:v>2.8245</c:v>
                </c:pt>
                <c:pt idx="552">
                  <c:v>1.2633000000000001</c:v>
                </c:pt>
                <c:pt idx="553">
                  <c:v>2.6436000000000002</c:v>
                </c:pt>
                <c:pt idx="554">
                  <c:v>3.5215000000000001</c:v>
                </c:pt>
                <c:pt idx="555">
                  <c:v>2.2509999999999999</c:v>
                </c:pt>
                <c:pt idx="556">
                  <c:v>4.6437999999999997</c:v>
                </c:pt>
                <c:pt idx="557">
                  <c:v>5.1757999999999997</c:v>
                </c:pt>
                <c:pt idx="558">
                  <c:v>4.7667000000000002</c:v>
                </c:pt>
                <c:pt idx="559">
                  <c:v>5.8925000000000001</c:v>
                </c:pt>
                <c:pt idx="560">
                  <c:v>4.1772</c:v>
                </c:pt>
                <c:pt idx="561">
                  <c:v>6.5827</c:v>
                </c:pt>
                <c:pt idx="562">
                  <c:v>4.2340999999999998</c:v>
                </c:pt>
                <c:pt idx="563">
                  <c:v>9.1841000000000008</c:v>
                </c:pt>
                <c:pt idx="564">
                  <c:v>6.702</c:v>
                </c:pt>
                <c:pt idx="565">
                  <c:v>6.0579999999999998</c:v>
                </c:pt>
                <c:pt idx="566">
                  <c:v>3.5169000000000001</c:v>
                </c:pt>
                <c:pt idx="567">
                  <c:v>1.2116</c:v>
                </c:pt>
                <c:pt idx="568">
                  <c:v>2.7038000000000002</c:v>
                </c:pt>
                <c:pt idx="569">
                  <c:v>5.8018999999999998</c:v>
                </c:pt>
                <c:pt idx="570">
                  <c:v>4.4862000000000002</c:v>
                </c:pt>
                <c:pt idx="571">
                  <c:v>2.0234000000000001</c:v>
                </c:pt>
                <c:pt idx="572">
                  <c:v>1.583</c:v>
                </c:pt>
                <c:pt idx="573">
                  <c:v>2.0651999999999999</c:v>
                </c:pt>
                <c:pt idx="574">
                  <c:v>2.9870000000000001</c:v>
                </c:pt>
                <c:pt idx="575">
                  <c:v>2.8990999999999998</c:v>
                </c:pt>
                <c:pt idx="576">
                  <c:v>1.8167</c:v>
                </c:pt>
                <c:pt idx="577">
                  <c:v>1.3765000000000001</c:v>
                </c:pt>
                <c:pt idx="578">
                  <c:v>1.9525999999999999</c:v>
                </c:pt>
                <c:pt idx="579">
                  <c:v>4.0185000000000004</c:v>
                </c:pt>
                <c:pt idx="580">
                  <c:v>6.8840000000000003</c:v>
                </c:pt>
                <c:pt idx="581">
                  <c:v>3.5049000000000001</c:v>
                </c:pt>
                <c:pt idx="582">
                  <c:v>6.7721</c:v>
                </c:pt>
                <c:pt idx="583">
                  <c:v>4.2089999999999996</c:v>
                </c:pt>
                <c:pt idx="584">
                  <c:v>1.9303999999999999</c:v>
                </c:pt>
                <c:pt idx="585">
                  <c:v>7.5250000000000004</c:v>
                </c:pt>
                <c:pt idx="586">
                  <c:v>1.4379999999999999</c:v>
                </c:pt>
                <c:pt idx="587">
                  <c:v>3.1088</c:v>
                </c:pt>
                <c:pt idx="588">
                  <c:v>3.0731999999999999</c:v>
                </c:pt>
                <c:pt idx="589">
                  <c:v>4.149</c:v>
                </c:pt>
                <c:pt idx="590">
                  <c:v>2.5520999999999998</c:v>
                </c:pt>
                <c:pt idx="591">
                  <c:v>2.9887999999999999</c:v>
                </c:pt>
                <c:pt idx="592">
                  <c:v>1.3314999999999999</c:v>
                </c:pt>
                <c:pt idx="593">
                  <c:v>7.4676999999999998</c:v>
                </c:pt>
                <c:pt idx="594">
                  <c:v>5.0507</c:v>
                </c:pt>
                <c:pt idx="595">
                  <c:v>4.9814999999999996</c:v>
                </c:pt>
                <c:pt idx="596">
                  <c:v>3.6417999999999999</c:v>
                </c:pt>
                <c:pt idx="597">
                  <c:v>5.4447000000000001</c:v>
                </c:pt>
                <c:pt idx="598">
                  <c:v>3.8759999999999999</c:v>
                </c:pt>
                <c:pt idx="599">
                  <c:v>3.5670999999999999</c:v>
                </c:pt>
                <c:pt idx="600">
                  <c:v>2.6383999999999999</c:v>
                </c:pt>
                <c:pt idx="601">
                  <c:v>2.1215000000000002</c:v>
                </c:pt>
                <c:pt idx="602">
                  <c:v>4.8167</c:v>
                </c:pt>
                <c:pt idx="603">
                  <c:v>8.0139999999999993</c:v>
                </c:pt>
                <c:pt idx="604">
                  <c:v>1.8705000000000001</c:v>
                </c:pt>
                <c:pt idx="605">
                  <c:v>2.1793</c:v>
                </c:pt>
                <c:pt idx="606">
                  <c:v>1.2270000000000001</c:v>
                </c:pt>
                <c:pt idx="607">
                  <c:v>3.0661999999999998</c:v>
                </c:pt>
                <c:pt idx="608">
                  <c:v>1.2879</c:v>
                </c:pt>
                <c:pt idx="609">
                  <c:v>1.1132</c:v>
                </c:pt>
                <c:pt idx="610">
                  <c:v>3.8698999999999999</c:v>
                </c:pt>
                <c:pt idx="611">
                  <c:v>1.4844999999999999</c:v>
                </c:pt>
                <c:pt idx="612">
                  <c:v>4.2024999999999997</c:v>
                </c:pt>
                <c:pt idx="613">
                  <c:v>1.6019000000000001</c:v>
                </c:pt>
                <c:pt idx="614">
                  <c:v>2.5617999999999999</c:v>
                </c:pt>
                <c:pt idx="615">
                  <c:v>3.7288999999999999</c:v>
                </c:pt>
                <c:pt idx="616">
                  <c:v>1.0517000000000001</c:v>
                </c:pt>
                <c:pt idx="617">
                  <c:v>2.2443</c:v>
                </c:pt>
                <c:pt idx="618">
                  <c:v>7.2450000000000001</c:v>
                </c:pt>
                <c:pt idx="619">
                  <c:v>1.7181999999999999</c:v>
                </c:pt>
                <c:pt idx="620">
                  <c:v>4.0467000000000004</c:v>
                </c:pt>
                <c:pt idx="621">
                  <c:v>5.7214</c:v>
                </c:pt>
                <c:pt idx="622">
                  <c:v>2.5678999999999998</c:v>
                </c:pt>
                <c:pt idx="623">
                  <c:v>4.726</c:v>
                </c:pt>
                <c:pt idx="624">
                  <c:v>2.3849999999999998</c:v>
                </c:pt>
                <c:pt idx="625">
                  <c:v>1.9986999999999999</c:v>
                </c:pt>
                <c:pt idx="626">
                  <c:v>2.6404999999999998</c:v>
                </c:pt>
                <c:pt idx="627">
                  <c:v>2.5720000000000001</c:v>
                </c:pt>
                <c:pt idx="628">
                  <c:v>6.6660000000000004</c:v>
                </c:pt>
                <c:pt idx="629">
                  <c:v>2.5223</c:v>
                </c:pt>
                <c:pt idx="630">
                  <c:v>1.4547000000000001</c:v>
                </c:pt>
                <c:pt idx="631">
                  <c:v>3.4984000000000002</c:v>
                </c:pt>
                <c:pt idx="632">
                  <c:v>3.44</c:v>
                </c:pt>
                <c:pt idx="633">
                  <c:v>2.6995</c:v>
                </c:pt>
                <c:pt idx="634">
                  <c:v>9.3670000000000009</c:v>
                </c:pt>
                <c:pt idx="635">
                  <c:v>5.0759999999999996</c:v>
                </c:pt>
                <c:pt idx="636">
                  <c:v>3.9483000000000001</c:v>
                </c:pt>
                <c:pt idx="637">
                  <c:v>1.3050999999999999</c:v>
                </c:pt>
                <c:pt idx="638">
                  <c:v>8.5670000000000002</c:v>
                </c:pt>
                <c:pt idx="639">
                  <c:v>1.7785</c:v>
                </c:pt>
                <c:pt idx="640">
                  <c:v>1.8116000000000001</c:v>
                </c:pt>
                <c:pt idx="641">
                  <c:v>2.4018999999999999</c:v>
                </c:pt>
                <c:pt idx="642">
                  <c:v>3.8237000000000001</c:v>
                </c:pt>
                <c:pt idx="643">
                  <c:v>5.3872</c:v>
                </c:pt>
                <c:pt idx="644">
                  <c:v>3.4030999999999998</c:v>
                </c:pt>
                <c:pt idx="645">
                  <c:v>5.2542</c:v>
                </c:pt>
                <c:pt idx="646">
                  <c:v>9.2726000000000006</c:v>
                </c:pt>
                <c:pt idx="647">
                  <c:v>1.4594</c:v>
                </c:pt>
                <c:pt idx="648">
                  <c:v>3.4283000000000001</c:v>
                </c:pt>
                <c:pt idx="649">
                  <c:v>2.3083</c:v>
                </c:pt>
                <c:pt idx="650">
                  <c:v>1.4548000000000001</c:v>
                </c:pt>
                <c:pt idx="651">
                  <c:v>1.2224999999999999</c:v>
                </c:pt>
                <c:pt idx="652">
                  <c:v>2.1867999999999999</c:v>
                </c:pt>
                <c:pt idx="653">
                  <c:v>3.2082000000000002</c:v>
                </c:pt>
                <c:pt idx="654">
                  <c:v>4.5963000000000003</c:v>
                </c:pt>
                <c:pt idx="655">
                  <c:v>1.9200999999999999</c:v>
                </c:pt>
                <c:pt idx="656">
                  <c:v>3.0566</c:v>
                </c:pt>
                <c:pt idx="657">
                  <c:v>6.8154000000000003</c:v>
                </c:pt>
                <c:pt idx="658">
                  <c:v>2.0446</c:v>
                </c:pt>
                <c:pt idx="659">
                  <c:v>3.4136000000000002</c:v>
                </c:pt>
                <c:pt idx="660">
                  <c:v>2.6004</c:v>
                </c:pt>
                <c:pt idx="661">
                  <c:v>6.6752000000000002</c:v>
                </c:pt>
                <c:pt idx="662">
                  <c:v>1.9196</c:v>
                </c:pt>
                <c:pt idx="663">
                  <c:v>7.9260000000000002</c:v>
                </c:pt>
                <c:pt idx="664">
                  <c:v>1.66</c:v>
                </c:pt>
                <c:pt idx="665">
                  <c:v>4.6093999999999999</c:v>
                </c:pt>
                <c:pt idx="666">
                  <c:v>2.63</c:v>
                </c:pt>
                <c:pt idx="667">
                  <c:v>3.3050000000000002</c:v>
                </c:pt>
                <c:pt idx="668">
                  <c:v>6.2962999999999996</c:v>
                </c:pt>
                <c:pt idx="669">
                  <c:v>2.1324999999999998</c:v>
                </c:pt>
                <c:pt idx="670">
                  <c:v>4.0716999999999999</c:v>
                </c:pt>
                <c:pt idx="671">
                  <c:v>2.6366999999999998</c:v>
                </c:pt>
                <c:pt idx="672">
                  <c:v>6.6059999999999999</c:v>
                </c:pt>
                <c:pt idx="673">
                  <c:v>3.2843</c:v>
                </c:pt>
                <c:pt idx="674">
                  <c:v>2.5666000000000002</c:v>
                </c:pt>
                <c:pt idx="675">
                  <c:v>3.5358999999999998</c:v>
                </c:pt>
                <c:pt idx="676">
                  <c:v>1.474</c:v>
                </c:pt>
                <c:pt idx="677">
                  <c:v>1.7172000000000001</c:v>
                </c:pt>
                <c:pt idx="678">
                  <c:v>4.4351000000000003</c:v>
                </c:pt>
                <c:pt idx="679">
                  <c:v>9.7131000000000007</c:v>
                </c:pt>
                <c:pt idx="680">
                  <c:v>8.7001000000000008</c:v>
                </c:pt>
                <c:pt idx="681">
                  <c:v>7.0549999999999997</c:v>
                </c:pt>
                <c:pt idx="682">
                  <c:v>4.4302000000000001</c:v>
                </c:pt>
                <c:pt idx="683">
                  <c:v>3.4586000000000001</c:v>
                </c:pt>
                <c:pt idx="684">
                  <c:v>3.891</c:v>
                </c:pt>
                <c:pt idx="685">
                  <c:v>4.7895000000000003</c:v>
                </c:pt>
                <c:pt idx="686">
                  <c:v>6.3236999999999997</c:v>
                </c:pt>
                <c:pt idx="687">
                  <c:v>3.5426000000000002</c:v>
                </c:pt>
                <c:pt idx="688">
                  <c:v>5.7112999999999996</c:v>
                </c:pt>
                <c:pt idx="689">
                  <c:v>3.4540999999999999</c:v>
                </c:pt>
                <c:pt idx="690">
                  <c:v>1.2464</c:v>
                </c:pt>
                <c:pt idx="691">
                  <c:v>1.4118999999999999</c:v>
                </c:pt>
                <c:pt idx="692">
                  <c:v>8.1594999999999995</c:v>
                </c:pt>
                <c:pt idx="693">
                  <c:v>8.6944999999999997</c:v>
                </c:pt>
                <c:pt idx="694">
                  <c:v>3.3506999999999998</c:v>
                </c:pt>
                <c:pt idx="695">
                  <c:v>4.2199</c:v>
                </c:pt>
                <c:pt idx="696">
                  <c:v>1.5331999999999999</c:v>
                </c:pt>
                <c:pt idx="697">
                  <c:v>8.34</c:v>
                </c:pt>
                <c:pt idx="698">
                  <c:v>1.1873</c:v>
                </c:pt>
                <c:pt idx="699">
                  <c:v>2.4094000000000002</c:v>
                </c:pt>
                <c:pt idx="700">
                  <c:v>1.2912999999999999</c:v>
                </c:pt>
                <c:pt idx="701">
                  <c:v>3.1252</c:v>
                </c:pt>
                <c:pt idx="702">
                  <c:v>7.3220000000000001</c:v>
                </c:pt>
                <c:pt idx="703">
                  <c:v>1.0047999999999999</c:v>
                </c:pt>
                <c:pt idx="704">
                  <c:v>2.9708999999999999</c:v>
                </c:pt>
                <c:pt idx="705">
                  <c:v>2.8075000000000001</c:v>
                </c:pt>
                <c:pt idx="706">
                  <c:v>2.2749999999999999</c:v>
                </c:pt>
                <c:pt idx="707">
                  <c:v>5.0389999999999997</c:v>
                </c:pt>
                <c:pt idx="708">
                  <c:v>1.7618</c:v>
                </c:pt>
                <c:pt idx="709">
                  <c:v>4.9553000000000003</c:v>
                </c:pt>
                <c:pt idx="710">
                  <c:v>2.8351999999999999</c:v>
                </c:pt>
                <c:pt idx="711">
                  <c:v>1.8616999999999999</c:v>
                </c:pt>
                <c:pt idx="712">
                  <c:v>3.6486999999999998</c:v>
                </c:pt>
                <c:pt idx="713">
                  <c:v>4.4180000000000001</c:v>
                </c:pt>
                <c:pt idx="714">
                  <c:v>1.7887999999999999</c:v>
                </c:pt>
                <c:pt idx="715">
                  <c:v>3.4439000000000002</c:v>
                </c:pt>
                <c:pt idx="716">
                  <c:v>1.9208000000000001</c:v>
                </c:pt>
                <c:pt idx="717">
                  <c:v>2.9089999999999998</c:v>
                </c:pt>
                <c:pt idx="718">
                  <c:v>1.1745000000000001</c:v>
                </c:pt>
                <c:pt idx="719">
                  <c:v>1.7431000000000001</c:v>
                </c:pt>
                <c:pt idx="720">
                  <c:v>4.3452999999999999</c:v>
                </c:pt>
                <c:pt idx="721">
                  <c:v>1.1577999999999999</c:v>
                </c:pt>
                <c:pt idx="722">
                  <c:v>1.4097</c:v>
                </c:pt>
                <c:pt idx="723">
                  <c:v>3.9885999999999999</c:v>
                </c:pt>
                <c:pt idx="724">
                  <c:v>8.2520000000000007</c:v>
                </c:pt>
                <c:pt idx="725">
                  <c:v>6.6509999999999998</c:v>
                </c:pt>
                <c:pt idx="726">
                  <c:v>3.1755</c:v>
                </c:pt>
                <c:pt idx="727">
                  <c:v>3.6726000000000001</c:v>
                </c:pt>
                <c:pt idx="728">
                  <c:v>2.0886999999999998</c:v>
                </c:pt>
                <c:pt idx="729">
                  <c:v>6.5076999999999998</c:v>
                </c:pt>
                <c:pt idx="730">
                  <c:v>1.3442000000000001</c:v>
                </c:pt>
                <c:pt idx="731">
                  <c:v>3.9073000000000002</c:v>
                </c:pt>
                <c:pt idx="732">
                  <c:v>2.802</c:v>
                </c:pt>
                <c:pt idx="733">
                  <c:v>1.4004000000000001</c:v>
                </c:pt>
                <c:pt idx="734">
                  <c:v>1.284</c:v>
                </c:pt>
                <c:pt idx="735">
                  <c:v>3.1208</c:v>
                </c:pt>
                <c:pt idx="736">
                  <c:v>3.2953000000000001</c:v>
                </c:pt>
                <c:pt idx="737">
                  <c:v>6.3636999999999997</c:v>
                </c:pt>
                <c:pt idx="738">
                  <c:v>2.8683999999999998</c:v>
                </c:pt>
                <c:pt idx="739">
                  <c:v>5.4671000000000003</c:v>
                </c:pt>
                <c:pt idx="740">
                  <c:v>1.8716999999999999</c:v>
                </c:pt>
                <c:pt idx="741">
                  <c:v>1.3164</c:v>
                </c:pt>
                <c:pt idx="742">
                  <c:v>5.5659999999999998</c:v>
                </c:pt>
                <c:pt idx="743">
                  <c:v>4.0430000000000001</c:v>
                </c:pt>
                <c:pt idx="744">
                  <c:v>1.7496</c:v>
                </c:pt>
                <c:pt idx="745">
                  <c:v>2.4765000000000001</c:v>
                </c:pt>
                <c:pt idx="746">
                  <c:v>1.6924999999999999</c:v>
                </c:pt>
                <c:pt idx="747">
                  <c:v>2.3841000000000001</c:v>
                </c:pt>
                <c:pt idx="748">
                  <c:v>1.4910000000000001</c:v>
                </c:pt>
                <c:pt idx="749">
                  <c:v>4.3388</c:v>
                </c:pt>
                <c:pt idx="750">
                  <c:v>2.9163000000000001</c:v>
                </c:pt>
                <c:pt idx="751">
                  <c:v>3.6221000000000001</c:v>
                </c:pt>
                <c:pt idx="752">
                  <c:v>4.4493999999999998</c:v>
                </c:pt>
                <c:pt idx="753">
                  <c:v>2.7275</c:v>
                </c:pt>
                <c:pt idx="754">
                  <c:v>3.7555000000000001</c:v>
                </c:pt>
                <c:pt idx="755">
                  <c:v>3.1657999999999999</c:v>
                </c:pt>
                <c:pt idx="756">
                  <c:v>3.0474999999999999</c:v>
                </c:pt>
                <c:pt idx="757">
                  <c:v>2.2612000000000001</c:v>
                </c:pt>
                <c:pt idx="758">
                  <c:v>6.6863999999999999</c:v>
                </c:pt>
                <c:pt idx="759">
                  <c:v>8.4102999999999994</c:v>
                </c:pt>
                <c:pt idx="760">
                  <c:v>8.1957000000000004</c:v>
                </c:pt>
                <c:pt idx="761">
                  <c:v>1.5621</c:v>
                </c:pt>
                <c:pt idx="762">
                  <c:v>9.2949999999999999</c:v>
                </c:pt>
                <c:pt idx="763">
                  <c:v>2.0354000000000001</c:v>
                </c:pt>
                <c:pt idx="764">
                  <c:v>1.0345</c:v>
                </c:pt>
                <c:pt idx="765">
                  <c:v>3.3008999999999999</c:v>
                </c:pt>
                <c:pt idx="766">
                  <c:v>5.2950999999999997</c:v>
                </c:pt>
                <c:pt idx="767">
                  <c:v>1.3452999999999999</c:v>
                </c:pt>
                <c:pt idx="768">
                  <c:v>1.748</c:v>
                </c:pt>
                <c:pt idx="769">
                  <c:v>4.6071999999999997</c:v>
                </c:pt>
                <c:pt idx="770">
                  <c:v>1.1575</c:v>
                </c:pt>
                <c:pt idx="771">
                  <c:v>1.1116999999999999</c:v>
                </c:pt>
                <c:pt idx="772">
                  <c:v>4.5913000000000004</c:v>
                </c:pt>
                <c:pt idx="773">
                  <c:v>1.1910000000000001</c:v>
                </c:pt>
                <c:pt idx="774">
                  <c:v>2.278</c:v>
                </c:pt>
                <c:pt idx="775">
                  <c:v>5.4039999999999999</c:v>
                </c:pt>
                <c:pt idx="776">
                  <c:v>2.4224999999999999</c:v>
                </c:pt>
                <c:pt idx="777">
                  <c:v>2.5689000000000002</c:v>
                </c:pt>
                <c:pt idx="778">
                  <c:v>4.7874999999999996</c:v>
                </c:pt>
                <c:pt idx="779">
                  <c:v>2.2785000000000002</c:v>
                </c:pt>
                <c:pt idx="780">
                  <c:v>3.1545999999999998</c:v>
                </c:pt>
                <c:pt idx="781">
                  <c:v>9.9149999999999991</c:v>
                </c:pt>
                <c:pt idx="782">
                  <c:v>8.2164999999999999</c:v>
                </c:pt>
                <c:pt idx="783">
                  <c:v>3.4066000000000001</c:v>
                </c:pt>
                <c:pt idx="784">
                  <c:v>3.3622000000000001</c:v>
                </c:pt>
                <c:pt idx="785">
                  <c:v>1.7922</c:v>
                </c:pt>
                <c:pt idx="786">
                  <c:v>1.9759</c:v>
                </c:pt>
                <c:pt idx="787">
                  <c:v>5.6627999999999998</c:v>
                </c:pt>
                <c:pt idx="788">
                  <c:v>1.4794</c:v>
                </c:pt>
                <c:pt idx="789">
                  <c:v>4.0342000000000002</c:v>
                </c:pt>
                <c:pt idx="790">
                  <c:v>4.8068999999999997</c:v>
                </c:pt>
                <c:pt idx="791">
                  <c:v>2.3755000000000002</c:v>
                </c:pt>
                <c:pt idx="792">
                  <c:v>3.6371000000000002</c:v>
                </c:pt>
                <c:pt idx="793">
                  <c:v>3.0552999999999999</c:v>
                </c:pt>
                <c:pt idx="794">
                  <c:v>4.4688999999999997</c:v>
                </c:pt>
                <c:pt idx="795">
                  <c:v>2.7621000000000002</c:v>
                </c:pt>
                <c:pt idx="796">
                  <c:v>2.3856999999999999</c:v>
                </c:pt>
                <c:pt idx="797">
                  <c:v>1.5755999999999999</c:v>
                </c:pt>
                <c:pt idx="798">
                  <c:v>0.96089999999999998</c:v>
                </c:pt>
                <c:pt idx="799">
                  <c:v>1.3798999999999999</c:v>
                </c:pt>
                <c:pt idx="800">
                  <c:v>1.2771999999999999</c:v>
                </c:pt>
                <c:pt idx="801">
                  <c:v>2.9060000000000001</c:v>
                </c:pt>
                <c:pt idx="802">
                  <c:v>1.6892</c:v>
                </c:pt>
                <c:pt idx="803">
                  <c:v>3.6312000000000002</c:v>
                </c:pt>
                <c:pt idx="804">
                  <c:v>2.0112999999999999</c:v>
                </c:pt>
                <c:pt idx="805">
                  <c:v>4.7705000000000002</c:v>
                </c:pt>
                <c:pt idx="806">
                  <c:v>3.0792999999999999</c:v>
                </c:pt>
                <c:pt idx="807">
                  <c:v>4.6607000000000003</c:v>
                </c:pt>
                <c:pt idx="808">
                  <c:v>3.4744999999999999</c:v>
                </c:pt>
                <c:pt idx="809">
                  <c:v>2.4544999999999999</c:v>
                </c:pt>
                <c:pt idx="810">
                  <c:v>3.7749999999999999</c:v>
                </c:pt>
                <c:pt idx="811">
                  <c:v>2.6263000000000001</c:v>
                </c:pt>
                <c:pt idx="812">
                  <c:v>5.3868</c:v>
                </c:pt>
                <c:pt idx="813">
                  <c:v>3.3765999999999998</c:v>
                </c:pt>
                <c:pt idx="814">
                  <c:v>3.2643</c:v>
                </c:pt>
                <c:pt idx="815">
                  <c:v>2.6703000000000001</c:v>
                </c:pt>
                <c:pt idx="816">
                  <c:v>1.5468999999999999</c:v>
                </c:pt>
                <c:pt idx="817">
                  <c:v>2.5331000000000001</c:v>
                </c:pt>
                <c:pt idx="818">
                  <c:v>5.1433</c:v>
                </c:pt>
                <c:pt idx="819">
                  <c:v>2.0758000000000001</c:v>
                </c:pt>
                <c:pt idx="820">
                  <c:v>1.3519000000000001</c:v>
                </c:pt>
                <c:pt idx="821">
                  <c:v>4.3571</c:v>
                </c:pt>
                <c:pt idx="822">
                  <c:v>1.8962000000000001</c:v>
                </c:pt>
                <c:pt idx="823">
                  <c:v>2.4813999999999998</c:v>
                </c:pt>
                <c:pt idx="824">
                  <c:v>1.3552</c:v>
                </c:pt>
                <c:pt idx="825">
                  <c:v>3.5398999999999998</c:v>
                </c:pt>
                <c:pt idx="826">
                  <c:v>3.0112999999999999</c:v>
                </c:pt>
                <c:pt idx="827">
                  <c:v>3.5066000000000002</c:v>
                </c:pt>
                <c:pt idx="828">
                  <c:v>3.5916000000000001</c:v>
                </c:pt>
                <c:pt idx="829">
                  <c:v>2.8475999999999999</c:v>
                </c:pt>
                <c:pt idx="830">
                  <c:v>2.2905000000000002</c:v>
                </c:pt>
                <c:pt idx="831">
                  <c:v>2.8639000000000001</c:v>
                </c:pt>
                <c:pt idx="832">
                  <c:v>2.6139000000000001</c:v>
                </c:pt>
                <c:pt idx="833">
                  <c:v>3.2696000000000001</c:v>
                </c:pt>
                <c:pt idx="834">
                  <c:v>3.7189999999999999</c:v>
                </c:pt>
                <c:pt idx="835">
                  <c:v>3.8331</c:v>
                </c:pt>
                <c:pt idx="836">
                  <c:v>2.1030000000000002</c:v>
                </c:pt>
                <c:pt idx="837">
                  <c:v>2.0884</c:v>
                </c:pt>
                <c:pt idx="838">
                  <c:v>2.7679</c:v>
                </c:pt>
                <c:pt idx="839">
                  <c:v>1.3160000000000001</c:v>
                </c:pt>
                <c:pt idx="840">
                  <c:v>3.6522999999999999</c:v>
                </c:pt>
                <c:pt idx="841">
                  <c:v>4.2454999999999998</c:v>
                </c:pt>
                <c:pt idx="842">
                  <c:v>1.9119999999999999</c:v>
                </c:pt>
                <c:pt idx="843">
                  <c:v>6.7880000000000003</c:v>
                </c:pt>
                <c:pt idx="844">
                  <c:v>1.9313</c:v>
                </c:pt>
                <c:pt idx="845">
                  <c:v>2.488</c:v>
                </c:pt>
                <c:pt idx="846">
                  <c:v>1.3117000000000001</c:v>
                </c:pt>
                <c:pt idx="847">
                  <c:v>7.5693000000000001</c:v>
                </c:pt>
                <c:pt idx="848">
                  <c:v>2.4929999999999999</c:v>
                </c:pt>
                <c:pt idx="849">
                  <c:v>2.5358999999999998</c:v>
                </c:pt>
                <c:pt idx="850">
                  <c:v>1.1392</c:v>
                </c:pt>
                <c:pt idx="851">
                  <c:v>2.3003</c:v>
                </c:pt>
                <c:pt idx="852">
                  <c:v>4.9897999999999998</c:v>
                </c:pt>
                <c:pt idx="853">
                  <c:v>3.3622999999999998</c:v>
                </c:pt>
                <c:pt idx="854">
                  <c:v>1.1344000000000001</c:v>
                </c:pt>
                <c:pt idx="855">
                  <c:v>6.4474999999999998</c:v>
                </c:pt>
                <c:pt idx="856">
                  <c:v>1.788</c:v>
                </c:pt>
                <c:pt idx="857">
                  <c:v>1.2557</c:v>
                </c:pt>
                <c:pt idx="858">
                  <c:v>2.355</c:v>
                </c:pt>
                <c:pt idx="859">
                  <c:v>3.8267000000000002</c:v>
                </c:pt>
                <c:pt idx="860">
                  <c:v>2.8498999999999999</c:v>
                </c:pt>
                <c:pt idx="861">
                  <c:v>4.3356000000000003</c:v>
                </c:pt>
                <c:pt idx="862">
                  <c:v>4.0034999999999998</c:v>
                </c:pt>
                <c:pt idx="863">
                  <c:v>6.6559999999999997</c:v>
                </c:pt>
                <c:pt idx="864">
                  <c:v>6.6875999999999998</c:v>
                </c:pt>
                <c:pt idx="865">
                  <c:v>1.5651999999999999</c:v>
                </c:pt>
                <c:pt idx="866">
                  <c:v>2.1528999999999998</c:v>
                </c:pt>
                <c:pt idx="867">
                  <c:v>8.2734000000000005</c:v>
                </c:pt>
                <c:pt idx="868">
                  <c:v>5.4694000000000003</c:v>
                </c:pt>
                <c:pt idx="869">
                  <c:v>1.0487</c:v>
                </c:pt>
                <c:pt idx="870">
                  <c:v>4.6349</c:v>
                </c:pt>
                <c:pt idx="871">
                  <c:v>1.5529999999999999</c:v>
                </c:pt>
                <c:pt idx="872">
                  <c:v>3.0312999999999999</c:v>
                </c:pt>
                <c:pt idx="873">
                  <c:v>2.1316000000000002</c:v>
                </c:pt>
                <c:pt idx="874">
                  <c:v>2.6922000000000001</c:v>
                </c:pt>
                <c:pt idx="875">
                  <c:v>2.8431000000000002</c:v>
                </c:pt>
                <c:pt idx="876">
                  <c:v>5.2591000000000001</c:v>
                </c:pt>
                <c:pt idx="877">
                  <c:v>2.4590999999999998</c:v>
                </c:pt>
                <c:pt idx="878">
                  <c:v>7.7408999999999999</c:v>
                </c:pt>
                <c:pt idx="879">
                  <c:v>2.9098999999999999</c:v>
                </c:pt>
                <c:pt idx="880">
                  <c:v>2.4337</c:v>
                </c:pt>
                <c:pt idx="881">
                  <c:v>3.9969000000000001</c:v>
                </c:pt>
                <c:pt idx="882">
                  <c:v>3.5855999999999999</c:v>
                </c:pt>
                <c:pt idx="883">
                  <c:v>3.0619000000000001</c:v>
                </c:pt>
                <c:pt idx="884">
                  <c:v>4.008</c:v>
                </c:pt>
                <c:pt idx="885">
                  <c:v>9.5610999999999997</c:v>
                </c:pt>
                <c:pt idx="886">
                  <c:v>1.7485999999999999</c:v>
                </c:pt>
                <c:pt idx="887">
                  <c:v>3.3184</c:v>
                </c:pt>
                <c:pt idx="888">
                  <c:v>3.0872000000000002</c:v>
                </c:pt>
                <c:pt idx="889">
                  <c:v>2.7037</c:v>
                </c:pt>
                <c:pt idx="890">
                  <c:v>9.1378000000000004</c:v>
                </c:pt>
                <c:pt idx="891">
                  <c:v>2.6610999999999998</c:v>
                </c:pt>
                <c:pt idx="892">
                  <c:v>3.0703999999999998</c:v>
                </c:pt>
                <c:pt idx="893">
                  <c:v>2.2050999999999998</c:v>
                </c:pt>
                <c:pt idx="894">
                  <c:v>5.1615000000000002</c:v>
                </c:pt>
                <c:pt idx="895">
                  <c:v>7.2057000000000002</c:v>
                </c:pt>
                <c:pt idx="896">
                  <c:v>1.7492000000000001</c:v>
                </c:pt>
                <c:pt idx="897">
                  <c:v>5.0114999999999998</c:v>
                </c:pt>
                <c:pt idx="898">
                  <c:v>4.1271000000000004</c:v>
                </c:pt>
                <c:pt idx="899">
                  <c:v>2.2890000000000001</c:v>
                </c:pt>
              </c:numCache>
            </c:numRef>
          </c:xVal>
          <c:yVal>
            <c:numRef>
              <c:f>file_out_enc100_vcojitter1_clkp!$V$2:$V$901</c:f>
              <c:numCache>
                <c:formatCode>General</c:formatCode>
                <c:ptCount val="900"/>
                <c:pt idx="0">
                  <c:v>108.71</c:v>
                </c:pt>
                <c:pt idx="1">
                  <c:v>3.74</c:v>
                </c:pt>
                <c:pt idx="2">
                  <c:v>28.56</c:v>
                </c:pt>
                <c:pt idx="3">
                  <c:v>92.44</c:v>
                </c:pt>
                <c:pt idx="4">
                  <c:v>50.66</c:v>
                </c:pt>
                <c:pt idx="5">
                  <c:v>34.409999999999997</c:v>
                </c:pt>
                <c:pt idx="6">
                  <c:v>83.24</c:v>
                </c:pt>
                <c:pt idx="7">
                  <c:v>-332.74</c:v>
                </c:pt>
                <c:pt idx="8">
                  <c:v>-21</c:v>
                </c:pt>
                <c:pt idx="9">
                  <c:v>68.83</c:v>
                </c:pt>
                <c:pt idx="10">
                  <c:v>-0.77</c:v>
                </c:pt>
                <c:pt idx="11">
                  <c:v>134.86000000000001</c:v>
                </c:pt>
                <c:pt idx="12">
                  <c:v>26.8</c:v>
                </c:pt>
                <c:pt idx="13">
                  <c:v>7.93</c:v>
                </c:pt>
                <c:pt idx="14">
                  <c:v>39.5</c:v>
                </c:pt>
                <c:pt idx="15">
                  <c:v>-215.62</c:v>
                </c:pt>
                <c:pt idx="16">
                  <c:v>92.99</c:v>
                </c:pt>
                <c:pt idx="17">
                  <c:v>-37.630000000000003</c:v>
                </c:pt>
                <c:pt idx="18">
                  <c:v>38.130000000000003</c:v>
                </c:pt>
                <c:pt idx="19">
                  <c:v>245.48</c:v>
                </c:pt>
                <c:pt idx="20">
                  <c:v>-26.93</c:v>
                </c:pt>
                <c:pt idx="21">
                  <c:v>41.34</c:v>
                </c:pt>
                <c:pt idx="22">
                  <c:v>45.53</c:v>
                </c:pt>
                <c:pt idx="23">
                  <c:v>22.2</c:v>
                </c:pt>
                <c:pt idx="24">
                  <c:v>45.82</c:v>
                </c:pt>
                <c:pt idx="25">
                  <c:v>115.08</c:v>
                </c:pt>
                <c:pt idx="26">
                  <c:v>49.86</c:v>
                </c:pt>
                <c:pt idx="27">
                  <c:v>-62</c:v>
                </c:pt>
                <c:pt idx="28">
                  <c:v>24.92</c:v>
                </c:pt>
                <c:pt idx="29">
                  <c:v>-14.98</c:v>
                </c:pt>
                <c:pt idx="30">
                  <c:v>50.42</c:v>
                </c:pt>
                <c:pt idx="31">
                  <c:v>-7.27</c:v>
                </c:pt>
                <c:pt idx="32">
                  <c:v>-62.32</c:v>
                </c:pt>
                <c:pt idx="33">
                  <c:v>-349.91</c:v>
                </c:pt>
                <c:pt idx="34">
                  <c:v>24.97</c:v>
                </c:pt>
                <c:pt idx="35">
                  <c:v>-5.56</c:v>
                </c:pt>
                <c:pt idx="36">
                  <c:v>38.33</c:v>
                </c:pt>
                <c:pt idx="37">
                  <c:v>90.7</c:v>
                </c:pt>
                <c:pt idx="38">
                  <c:v>39.700000000000003</c:v>
                </c:pt>
                <c:pt idx="39">
                  <c:v>57.74</c:v>
                </c:pt>
                <c:pt idx="40">
                  <c:v>65.25</c:v>
                </c:pt>
                <c:pt idx="41">
                  <c:v>-130.26</c:v>
                </c:pt>
                <c:pt idx="42">
                  <c:v>3.98</c:v>
                </c:pt>
                <c:pt idx="43">
                  <c:v>313.70999999999998</c:v>
                </c:pt>
                <c:pt idx="44">
                  <c:v>55.03</c:v>
                </c:pt>
                <c:pt idx="45">
                  <c:v>47.95</c:v>
                </c:pt>
                <c:pt idx="46">
                  <c:v>-41.58</c:v>
                </c:pt>
                <c:pt idx="47">
                  <c:v>104.36</c:v>
                </c:pt>
                <c:pt idx="48">
                  <c:v>51.61</c:v>
                </c:pt>
                <c:pt idx="49">
                  <c:v>-76.31</c:v>
                </c:pt>
                <c:pt idx="50">
                  <c:v>-123.46</c:v>
                </c:pt>
                <c:pt idx="51">
                  <c:v>15.96</c:v>
                </c:pt>
                <c:pt idx="52">
                  <c:v>9.18</c:v>
                </c:pt>
                <c:pt idx="53">
                  <c:v>18.920000000000002</c:v>
                </c:pt>
                <c:pt idx="54">
                  <c:v>14.18</c:v>
                </c:pt>
                <c:pt idx="55">
                  <c:v>262.25</c:v>
                </c:pt>
                <c:pt idx="56">
                  <c:v>-31.23</c:v>
                </c:pt>
                <c:pt idx="57">
                  <c:v>-319.19</c:v>
                </c:pt>
                <c:pt idx="58">
                  <c:v>-1.99</c:v>
                </c:pt>
                <c:pt idx="59">
                  <c:v>-26.32</c:v>
                </c:pt>
                <c:pt idx="60">
                  <c:v>13.77</c:v>
                </c:pt>
                <c:pt idx="61">
                  <c:v>-20.04</c:v>
                </c:pt>
                <c:pt idx="62">
                  <c:v>27.71</c:v>
                </c:pt>
                <c:pt idx="63">
                  <c:v>44.61</c:v>
                </c:pt>
                <c:pt idx="64">
                  <c:v>68.38</c:v>
                </c:pt>
                <c:pt idx="65">
                  <c:v>147.49</c:v>
                </c:pt>
                <c:pt idx="66">
                  <c:v>-58.92</c:v>
                </c:pt>
                <c:pt idx="67">
                  <c:v>-40.39</c:v>
                </c:pt>
                <c:pt idx="68">
                  <c:v>-17.309999999999999</c:v>
                </c:pt>
                <c:pt idx="69">
                  <c:v>62.94</c:v>
                </c:pt>
                <c:pt idx="70">
                  <c:v>93.94</c:v>
                </c:pt>
                <c:pt idx="71">
                  <c:v>16.2</c:v>
                </c:pt>
                <c:pt idx="72">
                  <c:v>48.35</c:v>
                </c:pt>
                <c:pt idx="73">
                  <c:v>28.16</c:v>
                </c:pt>
                <c:pt idx="74">
                  <c:v>-86.23</c:v>
                </c:pt>
                <c:pt idx="75">
                  <c:v>65.2</c:v>
                </c:pt>
                <c:pt idx="76">
                  <c:v>-8.0299999999999994</c:v>
                </c:pt>
                <c:pt idx="77">
                  <c:v>33.71</c:v>
                </c:pt>
                <c:pt idx="78">
                  <c:v>-25.85</c:v>
                </c:pt>
                <c:pt idx="79">
                  <c:v>26.14</c:v>
                </c:pt>
                <c:pt idx="80">
                  <c:v>411.07</c:v>
                </c:pt>
                <c:pt idx="81">
                  <c:v>44.01</c:v>
                </c:pt>
                <c:pt idx="82">
                  <c:v>-138.80000000000001</c:v>
                </c:pt>
                <c:pt idx="83">
                  <c:v>53.26</c:v>
                </c:pt>
                <c:pt idx="84">
                  <c:v>23.79</c:v>
                </c:pt>
                <c:pt idx="85">
                  <c:v>-253.37</c:v>
                </c:pt>
                <c:pt idx="86">
                  <c:v>-58.13</c:v>
                </c:pt>
                <c:pt idx="87">
                  <c:v>34.909999999999997</c:v>
                </c:pt>
                <c:pt idx="88">
                  <c:v>-50.93</c:v>
                </c:pt>
                <c:pt idx="89">
                  <c:v>-48.83</c:v>
                </c:pt>
                <c:pt idx="90">
                  <c:v>61.21</c:v>
                </c:pt>
                <c:pt idx="91">
                  <c:v>-9.2899999999999991</c:v>
                </c:pt>
                <c:pt idx="92">
                  <c:v>-41.05</c:v>
                </c:pt>
                <c:pt idx="93">
                  <c:v>214.24</c:v>
                </c:pt>
                <c:pt idx="94">
                  <c:v>-2.16</c:v>
                </c:pt>
                <c:pt idx="95">
                  <c:v>-8.39</c:v>
                </c:pt>
                <c:pt idx="96">
                  <c:v>10.44</c:v>
                </c:pt>
                <c:pt idx="97">
                  <c:v>68.739999999999995</c:v>
                </c:pt>
                <c:pt idx="98">
                  <c:v>-290.08</c:v>
                </c:pt>
                <c:pt idx="99">
                  <c:v>40.78</c:v>
                </c:pt>
                <c:pt idx="100">
                  <c:v>-45.72</c:v>
                </c:pt>
                <c:pt idx="101">
                  <c:v>78.08</c:v>
                </c:pt>
                <c:pt idx="102">
                  <c:v>-23.58</c:v>
                </c:pt>
                <c:pt idx="103">
                  <c:v>38.21</c:v>
                </c:pt>
                <c:pt idx="104">
                  <c:v>41.31</c:v>
                </c:pt>
                <c:pt idx="105">
                  <c:v>-36.380000000000003</c:v>
                </c:pt>
                <c:pt idx="106">
                  <c:v>49.97</c:v>
                </c:pt>
                <c:pt idx="107">
                  <c:v>55.64</c:v>
                </c:pt>
                <c:pt idx="108">
                  <c:v>5.13</c:v>
                </c:pt>
                <c:pt idx="109">
                  <c:v>12.01</c:v>
                </c:pt>
                <c:pt idx="110">
                  <c:v>2.0299999999999998</c:v>
                </c:pt>
                <c:pt idx="111">
                  <c:v>61.15</c:v>
                </c:pt>
                <c:pt idx="112">
                  <c:v>-51.84</c:v>
                </c:pt>
                <c:pt idx="113">
                  <c:v>-4</c:v>
                </c:pt>
                <c:pt idx="114">
                  <c:v>51.3</c:v>
                </c:pt>
                <c:pt idx="115">
                  <c:v>34.979999999999997</c:v>
                </c:pt>
                <c:pt idx="116">
                  <c:v>-29.28</c:v>
                </c:pt>
                <c:pt idx="117">
                  <c:v>23.14</c:v>
                </c:pt>
                <c:pt idx="118">
                  <c:v>361.49</c:v>
                </c:pt>
                <c:pt idx="119">
                  <c:v>48.8</c:v>
                </c:pt>
                <c:pt idx="120">
                  <c:v>48.88</c:v>
                </c:pt>
                <c:pt idx="121">
                  <c:v>25.86</c:v>
                </c:pt>
                <c:pt idx="122">
                  <c:v>143.38</c:v>
                </c:pt>
                <c:pt idx="123">
                  <c:v>33.520000000000003</c:v>
                </c:pt>
                <c:pt idx="124">
                  <c:v>66.06</c:v>
                </c:pt>
                <c:pt idx="125">
                  <c:v>-227.34</c:v>
                </c:pt>
                <c:pt idx="126">
                  <c:v>-5.41</c:v>
                </c:pt>
                <c:pt idx="127">
                  <c:v>126.63</c:v>
                </c:pt>
                <c:pt idx="128">
                  <c:v>-86.26</c:v>
                </c:pt>
                <c:pt idx="129">
                  <c:v>87.42</c:v>
                </c:pt>
                <c:pt idx="130">
                  <c:v>-120.88</c:v>
                </c:pt>
                <c:pt idx="131">
                  <c:v>119.78</c:v>
                </c:pt>
                <c:pt idx="132">
                  <c:v>58.44</c:v>
                </c:pt>
                <c:pt idx="133">
                  <c:v>51.73</c:v>
                </c:pt>
                <c:pt idx="134">
                  <c:v>19.13</c:v>
                </c:pt>
                <c:pt idx="135">
                  <c:v>99.06</c:v>
                </c:pt>
                <c:pt idx="136">
                  <c:v>9.9600000000000009</c:v>
                </c:pt>
                <c:pt idx="137">
                  <c:v>-265.81</c:v>
                </c:pt>
                <c:pt idx="138">
                  <c:v>59.85</c:v>
                </c:pt>
                <c:pt idx="139">
                  <c:v>-0.44</c:v>
                </c:pt>
                <c:pt idx="140">
                  <c:v>14.68</c:v>
                </c:pt>
                <c:pt idx="141">
                  <c:v>31.23</c:v>
                </c:pt>
                <c:pt idx="142">
                  <c:v>-271.18</c:v>
                </c:pt>
                <c:pt idx="143">
                  <c:v>7.03</c:v>
                </c:pt>
                <c:pt idx="144">
                  <c:v>85.62</c:v>
                </c:pt>
                <c:pt idx="145">
                  <c:v>-11.46</c:v>
                </c:pt>
                <c:pt idx="146">
                  <c:v>-8.0299999999999994</c:v>
                </c:pt>
                <c:pt idx="147">
                  <c:v>-1.89</c:v>
                </c:pt>
                <c:pt idx="148">
                  <c:v>-36.840000000000003</c:v>
                </c:pt>
                <c:pt idx="149">
                  <c:v>-27.6</c:v>
                </c:pt>
                <c:pt idx="150">
                  <c:v>50.91</c:v>
                </c:pt>
                <c:pt idx="151">
                  <c:v>-24.21</c:v>
                </c:pt>
                <c:pt idx="152">
                  <c:v>-321.33</c:v>
                </c:pt>
                <c:pt idx="153">
                  <c:v>55.74</c:v>
                </c:pt>
                <c:pt idx="154">
                  <c:v>46.08</c:v>
                </c:pt>
                <c:pt idx="155">
                  <c:v>-10.75</c:v>
                </c:pt>
                <c:pt idx="156">
                  <c:v>14.99</c:v>
                </c:pt>
                <c:pt idx="157">
                  <c:v>42.19</c:v>
                </c:pt>
                <c:pt idx="158">
                  <c:v>190.19</c:v>
                </c:pt>
                <c:pt idx="159">
                  <c:v>16.84</c:v>
                </c:pt>
                <c:pt idx="160">
                  <c:v>-63.65</c:v>
                </c:pt>
                <c:pt idx="161">
                  <c:v>80.08</c:v>
                </c:pt>
                <c:pt idx="162">
                  <c:v>22.17</c:v>
                </c:pt>
                <c:pt idx="163">
                  <c:v>38.32</c:v>
                </c:pt>
                <c:pt idx="164">
                  <c:v>62.79</c:v>
                </c:pt>
                <c:pt idx="165">
                  <c:v>11.49</c:v>
                </c:pt>
                <c:pt idx="166">
                  <c:v>102.99</c:v>
                </c:pt>
                <c:pt idx="167">
                  <c:v>-50.96</c:v>
                </c:pt>
                <c:pt idx="168">
                  <c:v>13.5</c:v>
                </c:pt>
                <c:pt idx="169">
                  <c:v>39.770000000000003</c:v>
                </c:pt>
                <c:pt idx="170">
                  <c:v>59.73</c:v>
                </c:pt>
                <c:pt idx="171">
                  <c:v>16.36</c:v>
                </c:pt>
                <c:pt idx="172">
                  <c:v>-323.70999999999998</c:v>
                </c:pt>
                <c:pt idx="173">
                  <c:v>-7.61</c:v>
                </c:pt>
                <c:pt idx="174">
                  <c:v>19.52</c:v>
                </c:pt>
                <c:pt idx="175">
                  <c:v>39.67</c:v>
                </c:pt>
                <c:pt idx="176">
                  <c:v>-57.17</c:v>
                </c:pt>
                <c:pt idx="177">
                  <c:v>-65.98</c:v>
                </c:pt>
                <c:pt idx="178">
                  <c:v>80.599999999999994</c:v>
                </c:pt>
                <c:pt idx="179">
                  <c:v>-27.93</c:v>
                </c:pt>
                <c:pt idx="180">
                  <c:v>304.19</c:v>
                </c:pt>
                <c:pt idx="181">
                  <c:v>-137.82</c:v>
                </c:pt>
                <c:pt idx="182">
                  <c:v>-63.03</c:v>
                </c:pt>
                <c:pt idx="183">
                  <c:v>46</c:v>
                </c:pt>
                <c:pt idx="184">
                  <c:v>18.55</c:v>
                </c:pt>
                <c:pt idx="185">
                  <c:v>11.94</c:v>
                </c:pt>
                <c:pt idx="186">
                  <c:v>0.03</c:v>
                </c:pt>
                <c:pt idx="187">
                  <c:v>1.06</c:v>
                </c:pt>
                <c:pt idx="188">
                  <c:v>30.29</c:v>
                </c:pt>
                <c:pt idx="189">
                  <c:v>63.09</c:v>
                </c:pt>
                <c:pt idx="190">
                  <c:v>116.66</c:v>
                </c:pt>
                <c:pt idx="191">
                  <c:v>-22.42</c:v>
                </c:pt>
                <c:pt idx="192">
                  <c:v>45.01</c:v>
                </c:pt>
                <c:pt idx="193">
                  <c:v>-69.94</c:v>
                </c:pt>
                <c:pt idx="194">
                  <c:v>9.35</c:v>
                </c:pt>
                <c:pt idx="195">
                  <c:v>-1.79</c:v>
                </c:pt>
                <c:pt idx="196">
                  <c:v>-100.55</c:v>
                </c:pt>
                <c:pt idx="197">
                  <c:v>-65.819999999999993</c:v>
                </c:pt>
                <c:pt idx="198">
                  <c:v>-17.079999999999998</c:v>
                </c:pt>
                <c:pt idx="199">
                  <c:v>20.72</c:v>
                </c:pt>
                <c:pt idx="200">
                  <c:v>60.23</c:v>
                </c:pt>
                <c:pt idx="201">
                  <c:v>48.67</c:v>
                </c:pt>
                <c:pt idx="202">
                  <c:v>-9.43</c:v>
                </c:pt>
                <c:pt idx="203">
                  <c:v>48.83</c:v>
                </c:pt>
                <c:pt idx="204">
                  <c:v>38.65</c:v>
                </c:pt>
                <c:pt idx="205">
                  <c:v>1.93</c:v>
                </c:pt>
                <c:pt idx="206">
                  <c:v>97.79</c:v>
                </c:pt>
                <c:pt idx="207">
                  <c:v>64</c:v>
                </c:pt>
                <c:pt idx="208">
                  <c:v>-28.71</c:v>
                </c:pt>
                <c:pt idx="209">
                  <c:v>37.159999999999997</c:v>
                </c:pt>
                <c:pt idx="210">
                  <c:v>275.16000000000003</c:v>
                </c:pt>
                <c:pt idx="211">
                  <c:v>4.0599999999999996</c:v>
                </c:pt>
                <c:pt idx="212">
                  <c:v>229.24</c:v>
                </c:pt>
                <c:pt idx="213">
                  <c:v>36.979999999999997</c:v>
                </c:pt>
                <c:pt idx="214">
                  <c:v>-38.25</c:v>
                </c:pt>
                <c:pt idx="215">
                  <c:v>114.42</c:v>
                </c:pt>
                <c:pt idx="216">
                  <c:v>92.84</c:v>
                </c:pt>
                <c:pt idx="217">
                  <c:v>12.71</c:v>
                </c:pt>
                <c:pt idx="218">
                  <c:v>98.3</c:v>
                </c:pt>
                <c:pt idx="219">
                  <c:v>-48.12</c:v>
                </c:pt>
                <c:pt idx="220">
                  <c:v>-68.599999999999994</c:v>
                </c:pt>
                <c:pt idx="221">
                  <c:v>81.91</c:v>
                </c:pt>
                <c:pt idx="222">
                  <c:v>57.05</c:v>
                </c:pt>
                <c:pt idx="223">
                  <c:v>37.36</c:v>
                </c:pt>
                <c:pt idx="224">
                  <c:v>53.45</c:v>
                </c:pt>
                <c:pt idx="225">
                  <c:v>24.77</c:v>
                </c:pt>
                <c:pt idx="226">
                  <c:v>-15.01</c:v>
                </c:pt>
                <c:pt idx="227">
                  <c:v>2.99</c:v>
                </c:pt>
                <c:pt idx="228">
                  <c:v>-3.18</c:v>
                </c:pt>
                <c:pt idx="229">
                  <c:v>59.44</c:v>
                </c:pt>
                <c:pt idx="230">
                  <c:v>-105.03</c:v>
                </c:pt>
                <c:pt idx="231">
                  <c:v>72.290000000000006</c:v>
                </c:pt>
                <c:pt idx="232">
                  <c:v>-23.76</c:v>
                </c:pt>
                <c:pt idx="233">
                  <c:v>28.78</c:v>
                </c:pt>
                <c:pt idx="234">
                  <c:v>-31.03</c:v>
                </c:pt>
                <c:pt idx="235">
                  <c:v>19.170000000000002</c:v>
                </c:pt>
                <c:pt idx="236">
                  <c:v>53.3</c:v>
                </c:pt>
                <c:pt idx="237">
                  <c:v>57.07</c:v>
                </c:pt>
                <c:pt idx="238">
                  <c:v>13.67</c:v>
                </c:pt>
                <c:pt idx="239">
                  <c:v>475.31</c:v>
                </c:pt>
                <c:pt idx="240">
                  <c:v>-17.47</c:v>
                </c:pt>
                <c:pt idx="241">
                  <c:v>77.400000000000006</c:v>
                </c:pt>
                <c:pt idx="242">
                  <c:v>-6.72</c:v>
                </c:pt>
                <c:pt idx="243">
                  <c:v>-35.409999999999997</c:v>
                </c:pt>
                <c:pt idx="244">
                  <c:v>-1.4</c:v>
                </c:pt>
                <c:pt idx="245">
                  <c:v>182.26</c:v>
                </c:pt>
                <c:pt idx="246">
                  <c:v>24.75</c:v>
                </c:pt>
                <c:pt idx="247">
                  <c:v>47.53</c:v>
                </c:pt>
                <c:pt idx="248">
                  <c:v>-11.52</c:v>
                </c:pt>
                <c:pt idx="249">
                  <c:v>-12.19</c:v>
                </c:pt>
                <c:pt idx="250">
                  <c:v>32.57</c:v>
                </c:pt>
                <c:pt idx="251">
                  <c:v>111.79</c:v>
                </c:pt>
                <c:pt idx="252">
                  <c:v>-215.1</c:v>
                </c:pt>
                <c:pt idx="253">
                  <c:v>61.67</c:v>
                </c:pt>
                <c:pt idx="254">
                  <c:v>-381.31</c:v>
                </c:pt>
                <c:pt idx="255">
                  <c:v>-190.87</c:v>
                </c:pt>
                <c:pt idx="256">
                  <c:v>3.97</c:v>
                </c:pt>
                <c:pt idx="257">
                  <c:v>24.89</c:v>
                </c:pt>
                <c:pt idx="258">
                  <c:v>-29.55</c:v>
                </c:pt>
                <c:pt idx="259">
                  <c:v>48.24</c:v>
                </c:pt>
                <c:pt idx="260">
                  <c:v>-35.44</c:v>
                </c:pt>
                <c:pt idx="261">
                  <c:v>388.74</c:v>
                </c:pt>
                <c:pt idx="262">
                  <c:v>276.18</c:v>
                </c:pt>
                <c:pt idx="263">
                  <c:v>-80.08</c:v>
                </c:pt>
                <c:pt idx="264">
                  <c:v>-4.43</c:v>
                </c:pt>
                <c:pt idx="265">
                  <c:v>-0.88</c:v>
                </c:pt>
                <c:pt idx="266">
                  <c:v>43.78</c:v>
                </c:pt>
                <c:pt idx="267">
                  <c:v>4.84</c:v>
                </c:pt>
                <c:pt idx="268">
                  <c:v>33.94</c:v>
                </c:pt>
                <c:pt idx="269">
                  <c:v>26.96</c:v>
                </c:pt>
                <c:pt idx="270">
                  <c:v>57.58</c:v>
                </c:pt>
                <c:pt idx="271">
                  <c:v>-20.16</c:v>
                </c:pt>
                <c:pt idx="272">
                  <c:v>51.23</c:v>
                </c:pt>
                <c:pt idx="273">
                  <c:v>-103.87</c:v>
                </c:pt>
                <c:pt idx="274">
                  <c:v>45.99</c:v>
                </c:pt>
                <c:pt idx="275">
                  <c:v>-7.27</c:v>
                </c:pt>
                <c:pt idx="276">
                  <c:v>-2.1800000000000002</c:v>
                </c:pt>
                <c:pt idx="277">
                  <c:v>53.77</c:v>
                </c:pt>
                <c:pt idx="278">
                  <c:v>-45.6</c:v>
                </c:pt>
                <c:pt idx="279">
                  <c:v>31.75</c:v>
                </c:pt>
                <c:pt idx="280">
                  <c:v>211.39</c:v>
                </c:pt>
                <c:pt idx="281">
                  <c:v>87.2</c:v>
                </c:pt>
                <c:pt idx="282">
                  <c:v>14.74</c:v>
                </c:pt>
                <c:pt idx="283">
                  <c:v>6</c:v>
                </c:pt>
                <c:pt idx="284">
                  <c:v>176.06</c:v>
                </c:pt>
                <c:pt idx="285">
                  <c:v>-223.35</c:v>
                </c:pt>
                <c:pt idx="286">
                  <c:v>-7.58</c:v>
                </c:pt>
                <c:pt idx="287">
                  <c:v>-60.12</c:v>
                </c:pt>
                <c:pt idx="288">
                  <c:v>45.83</c:v>
                </c:pt>
                <c:pt idx="289">
                  <c:v>-25.35</c:v>
                </c:pt>
                <c:pt idx="290">
                  <c:v>15.71</c:v>
                </c:pt>
                <c:pt idx="291">
                  <c:v>3.15</c:v>
                </c:pt>
                <c:pt idx="292">
                  <c:v>70.11</c:v>
                </c:pt>
                <c:pt idx="293">
                  <c:v>-90.68</c:v>
                </c:pt>
                <c:pt idx="294">
                  <c:v>-212.96</c:v>
                </c:pt>
                <c:pt idx="295">
                  <c:v>99.73</c:v>
                </c:pt>
                <c:pt idx="296">
                  <c:v>34.4</c:v>
                </c:pt>
                <c:pt idx="297">
                  <c:v>-21.43</c:v>
                </c:pt>
                <c:pt idx="298">
                  <c:v>57.52</c:v>
                </c:pt>
                <c:pt idx="299">
                  <c:v>24.77</c:v>
                </c:pt>
                <c:pt idx="300">
                  <c:v>-26.82</c:v>
                </c:pt>
                <c:pt idx="301">
                  <c:v>90.34</c:v>
                </c:pt>
                <c:pt idx="302">
                  <c:v>24.38</c:v>
                </c:pt>
                <c:pt idx="303">
                  <c:v>-52.71</c:v>
                </c:pt>
                <c:pt idx="304">
                  <c:v>43.56</c:v>
                </c:pt>
                <c:pt idx="305">
                  <c:v>148.58000000000001</c:v>
                </c:pt>
                <c:pt idx="306">
                  <c:v>-16.91</c:v>
                </c:pt>
                <c:pt idx="307">
                  <c:v>2.0299999999999998</c:v>
                </c:pt>
                <c:pt idx="308">
                  <c:v>2.93</c:v>
                </c:pt>
                <c:pt idx="309">
                  <c:v>111.83</c:v>
                </c:pt>
                <c:pt idx="310">
                  <c:v>-13.75</c:v>
                </c:pt>
                <c:pt idx="311">
                  <c:v>-57.34</c:v>
                </c:pt>
                <c:pt idx="312">
                  <c:v>81.23</c:v>
                </c:pt>
                <c:pt idx="313">
                  <c:v>-138.53</c:v>
                </c:pt>
                <c:pt idx="314">
                  <c:v>104.52</c:v>
                </c:pt>
                <c:pt idx="315">
                  <c:v>5.59</c:v>
                </c:pt>
                <c:pt idx="316">
                  <c:v>-150.35</c:v>
                </c:pt>
                <c:pt idx="317">
                  <c:v>17.86</c:v>
                </c:pt>
                <c:pt idx="318">
                  <c:v>6.86</c:v>
                </c:pt>
                <c:pt idx="319">
                  <c:v>-31.27</c:v>
                </c:pt>
                <c:pt idx="320">
                  <c:v>63.96</c:v>
                </c:pt>
                <c:pt idx="321">
                  <c:v>81.319999999999993</c:v>
                </c:pt>
                <c:pt idx="322">
                  <c:v>119.17</c:v>
                </c:pt>
                <c:pt idx="323">
                  <c:v>43.5</c:v>
                </c:pt>
                <c:pt idx="324">
                  <c:v>34.43</c:v>
                </c:pt>
                <c:pt idx="325">
                  <c:v>65.650000000000006</c:v>
                </c:pt>
                <c:pt idx="326">
                  <c:v>7.42</c:v>
                </c:pt>
                <c:pt idx="327">
                  <c:v>85.97</c:v>
                </c:pt>
                <c:pt idx="328">
                  <c:v>-2.56</c:v>
                </c:pt>
                <c:pt idx="329">
                  <c:v>20.67</c:v>
                </c:pt>
                <c:pt idx="330">
                  <c:v>-4.49</c:v>
                </c:pt>
                <c:pt idx="331">
                  <c:v>72.400000000000006</c:v>
                </c:pt>
                <c:pt idx="332">
                  <c:v>14.34</c:v>
                </c:pt>
                <c:pt idx="333">
                  <c:v>6.22</c:v>
                </c:pt>
                <c:pt idx="334">
                  <c:v>6.6</c:v>
                </c:pt>
                <c:pt idx="335">
                  <c:v>194.8</c:v>
                </c:pt>
                <c:pt idx="336">
                  <c:v>43.37</c:v>
                </c:pt>
                <c:pt idx="337">
                  <c:v>-15.66</c:v>
                </c:pt>
                <c:pt idx="338">
                  <c:v>91.66</c:v>
                </c:pt>
                <c:pt idx="339">
                  <c:v>27.06</c:v>
                </c:pt>
                <c:pt idx="340">
                  <c:v>1.02</c:v>
                </c:pt>
                <c:pt idx="341">
                  <c:v>24.08</c:v>
                </c:pt>
                <c:pt idx="342">
                  <c:v>4.51</c:v>
                </c:pt>
                <c:pt idx="343">
                  <c:v>-16.489999999999998</c:v>
                </c:pt>
                <c:pt idx="344">
                  <c:v>175.39</c:v>
                </c:pt>
                <c:pt idx="345">
                  <c:v>19.489999999999998</c:v>
                </c:pt>
                <c:pt idx="346">
                  <c:v>-42.59</c:v>
                </c:pt>
                <c:pt idx="347">
                  <c:v>222.09</c:v>
                </c:pt>
                <c:pt idx="348">
                  <c:v>-32.08</c:v>
                </c:pt>
                <c:pt idx="349">
                  <c:v>57.42</c:v>
                </c:pt>
                <c:pt idx="350">
                  <c:v>27.67</c:v>
                </c:pt>
                <c:pt idx="351">
                  <c:v>13.3</c:v>
                </c:pt>
                <c:pt idx="352">
                  <c:v>106.53</c:v>
                </c:pt>
                <c:pt idx="353">
                  <c:v>-35.64</c:v>
                </c:pt>
                <c:pt idx="354">
                  <c:v>-26.63</c:v>
                </c:pt>
                <c:pt idx="355">
                  <c:v>27.34</c:v>
                </c:pt>
                <c:pt idx="356">
                  <c:v>136.76</c:v>
                </c:pt>
                <c:pt idx="357">
                  <c:v>-19.350000000000001</c:v>
                </c:pt>
                <c:pt idx="358">
                  <c:v>129.02000000000001</c:v>
                </c:pt>
                <c:pt idx="359">
                  <c:v>24.87</c:v>
                </c:pt>
                <c:pt idx="360">
                  <c:v>73.569999999999993</c:v>
                </c:pt>
                <c:pt idx="361">
                  <c:v>64.53</c:v>
                </c:pt>
                <c:pt idx="362">
                  <c:v>87.98</c:v>
                </c:pt>
                <c:pt idx="363">
                  <c:v>-39.89</c:v>
                </c:pt>
                <c:pt idx="364">
                  <c:v>-102.21</c:v>
                </c:pt>
                <c:pt idx="365">
                  <c:v>-126.41</c:v>
                </c:pt>
                <c:pt idx="366">
                  <c:v>57.06</c:v>
                </c:pt>
                <c:pt idx="367">
                  <c:v>-57.33</c:v>
                </c:pt>
                <c:pt idx="368">
                  <c:v>-3.64</c:v>
                </c:pt>
                <c:pt idx="369">
                  <c:v>-2.2599999999999998</c:v>
                </c:pt>
                <c:pt idx="370">
                  <c:v>-8.11</c:v>
                </c:pt>
                <c:pt idx="371">
                  <c:v>-27.09</c:v>
                </c:pt>
                <c:pt idx="372">
                  <c:v>54.98</c:v>
                </c:pt>
                <c:pt idx="373">
                  <c:v>14.14</c:v>
                </c:pt>
                <c:pt idx="374">
                  <c:v>38.799999999999997</c:v>
                </c:pt>
                <c:pt idx="375">
                  <c:v>-17.510000000000002</c:v>
                </c:pt>
                <c:pt idx="376">
                  <c:v>-8.92</c:v>
                </c:pt>
                <c:pt idx="377">
                  <c:v>-0.99</c:v>
                </c:pt>
                <c:pt idx="378">
                  <c:v>-576.83000000000004</c:v>
                </c:pt>
                <c:pt idx="379">
                  <c:v>17.149999999999999</c:v>
                </c:pt>
                <c:pt idx="380">
                  <c:v>30.33</c:v>
                </c:pt>
                <c:pt idx="381">
                  <c:v>137.18</c:v>
                </c:pt>
                <c:pt idx="382">
                  <c:v>-41.81</c:v>
                </c:pt>
                <c:pt idx="383">
                  <c:v>-75.180000000000007</c:v>
                </c:pt>
                <c:pt idx="384">
                  <c:v>47.7</c:v>
                </c:pt>
                <c:pt idx="385">
                  <c:v>46.63</c:v>
                </c:pt>
                <c:pt idx="386">
                  <c:v>-37.119999999999997</c:v>
                </c:pt>
                <c:pt idx="387">
                  <c:v>4.7300000000000004</c:v>
                </c:pt>
                <c:pt idx="388">
                  <c:v>-44.11</c:v>
                </c:pt>
                <c:pt idx="389">
                  <c:v>65.17</c:v>
                </c:pt>
                <c:pt idx="390">
                  <c:v>13.38</c:v>
                </c:pt>
                <c:pt idx="391">
                  <c:v>147.83000000000001</c:v>
                </c:pt>
                <c:pt idx="392">
                  <c:v>-373.49</c:v>
                </c:pt>
                <c:pt idx="393">
                  <c:v>-514.76</c:v>
                </c:pt>
                <c:pt idx="394">
                  <c:v>37.14</c:v>
                </c:pt>
                <c:pt idx="395">
                  <c:v>60.68</c:v>
                </c:pt>
                <c:pt idx="396">
                  <c:v>-10.53</c:v>
                </c:pt>
                <c:pt idx="397">
                  <c:v>10.06</c:v>
                </c:pt>
                <c:pt idx="398">
                  <c:v>-36.74</c:v>
                </c:pt>
                <c:pt idx="399">
                  <c:v>80.97</c:v>
                </c:pt>
                <c:pt idx="400">
                  <c:v>60.66</c:v>
                </c:pt>
                <c:pt idx="401">
                  <c:v>10.99</c:v>
                </c:pt>
                <c:pt idx="402">
                  <c:v>39.520000000000003</c:v>
                </c:pt>
                <c:pt idx="403">
                  <c:v>-48.56</c:v>
                </c:pt>
                <c:pt idx="404">
                  <c:v>29.42</c:v>
                </c:pt>
                <c:pt idx="405">
                  <c:v>-105.95</c:v>
                </c:pt>
                <c:pt idx="406">
                  <c:v>57.75</c:v>
                </c:pt>
                <c:pt idx="407">
                  <c:v>-13.52</c:v>
                </c:pt>
                <c:pt idx="408">
                  <c:v>229.44</c:v>
                </c:pt>
                <c:pt idx="409">
                  <c:v>31.61</c:v>
                </c:pt>
                <c:pt idx="410">
                  <c:v>26.62</c:v>
                </c:pt>
                <c:pt idx="411">
                  <c:v>131.03</c:v>
                </c:pt>
                <c:pt idx="412">
                  <c:v>31.85</c:v>
                </c:pt>
                <c:pt idx="413">
                  <c:v>139.24</c:v>
                </c:pt>
                <c:pt idx="414">
                  <c:v>27.86</c:v>
                </c:pt>
                <c:pt idx="415">
                  <c:v>50.1</c:v>
                </c:pt>
                <c:pt idx="416">
                  <c:v>-10.58</c:v>
                </c:pt>
                <c:pt idx="417">
                  <c:v>24.36</c:v>
                </c:pt>
                <c:pt idx="418">
                  <c:v>30.47</c:v>
                </c:pt>
                <c:pt idx="419">
                  <c:v>43.89</c:v>
                </c:pt>
                <c:pt idx="420">
                  <c:v>63.6</c:v>
                </c:pt>
                <c:pt idx="421">
                  <c:v>-10.33</c:v>
                </c:pt>
                <c:pt idx="422">
                  <c:v>-164.46</c:v>
                </c:pt>
                <c:pt idx="423">
                  <c:v>132.66999999999999</c:v>
                </c:pt>
                <c:pt idx="424">
                  <c:v>13.43</c:v>
                </c:pt>
                <c:pt idx="425">
                  <c:v>-5.73</c:v>
                </c:pt>
                <c:pt idx="426">
                  <c:v>251.62</c:v>
                </c:pt>
                <c:pt idx="427">
                  <c:v>84.06</c:v>
                </c:pt>
                <c:pt idx="428">
                  <c:v>50.84</c:v>
                </c:pt>
                <c:pt idx="429">
                  <c:v>164.85</c:v>
                </c:pt>
                <c:pt idx="430">
                  <c:v>-16.96</c:v>
                </c:pt>
                <c:pt idx="431">
                  <c:v>14.32</c:v>
                </c:pt>
                <c:pt idx="432">
                  <c:v>149.28</c:v>
                </c:pt>
                <c:pt idx="433">
                  <c:v>30.5</c:v>
                </c:pt>
                <c:pt idx="434">
                  <c:v>-105.79</c:v>
                </c:pt>
                <c:pt idx="435">
                  <c:v>15.59</c:v>
                </c:pt>
                <c:pt idx="436">
                  <c:v>54.57</c:v>
                </c:pt>
                <c:pt idx="437">
                  <c:v>-15.84</c:v>
                </c:pt>
                <c:pt idx="438">
                  <c:v>51.08</c:v>
                </c:pt>
                <c:pt idx="439">
                  <c:v>7.19</c:v>
                </c:pt>
                <c:pt idx="440">
                  <c:v>504.59</c:v>
                </c:pt>
                <c:pt idx="441">
                  <c:v>-29.82</c:v>
                </c:pt>
                <c:pt idx="442">
                  <c:v>25.19</c:v>
                </c:pt>
                <c:pt idx="443">
                  <c:v>2.06</c:v>
                </c:pt>
                <c:pt idx="444">
                  <c:v>-8.18</c:v>
                </c:pt>
                <c:pt idx="445">
                  <c:v>26.96</c:v>
                </c:pt>
                <c:pt idx="446">
                  <c:v>46.27</c:v>
                </c:pt>
                <c:pt idx="447">
                  <c:v>17.75</c:v>
                </c:pt>
                <c:pt idx="448">
                  <c:v>-461.32</c:v>
                </c:pt>
                <c:pt idx="449">
                  <c:v>-4.97</c:v>
                </c:pt>
                <c:pt idx="450">
                  <c:v>79.989999999999995</c:v>
                </c:pt>
                <c:pt idx="451">
                  <c:v>-109.84</c:v>
                </c:pt>
                <c:pt idx="452">
                  <c:v>154.38</c:v>
                </c:pt>
                <c:pt idx="453">
                  <c:v>0.68</c:v>
                </c:pt>
                <c:pt idx="454">
                  <c:v>65.48</c:v>
                </c:pt>
                <c:pt idx="455">
                  <c:v>262.37</c:v>
                </c:pt>
                <c:pt idx="456">
                  <c:v>17.52</c:v>
                </c:pt>
                <c:pt idx="457">
                  <c:v>20.21</c:v>
                </c:pt>
                <c:pt idx="458">
                  <c:v>55.54</c:v>
                </c:pt>
                <c:pt idx="459">
                  <c:v>7.07</c:v>
                </c:pt>
                <c:pt idx="460">
                  <c:v>-3.69</c:v>
                </c:pt>
                <c:pt idx="461">
                  <c:v>149.81</c:v>
                </c:pt>
                <c:pt idx="462">
                  <c:v>79.23</c:v>
                </c:pt>
                <c:pt idx="463">
                  <c:v>-57.05</c:v>
                </c:pt>
                <c:pt idx="464">
                  <c:v>-11</c:v>
                </c:pt>
                <c:pt idx="465">
                  <c:v>86.56</c:v>
                </c:pt>
                <c:pt idx="466">
                  <c:v>19.89</c:v>
                </c:pt>
                <c:pt idx="467">
                  <c:v>105.19</c:v>
                </c:pt>
                <c:pt idx="468">
                  <c:v>-46.9</c:v>
                </c:pt>
                <c:pt idx="469">
                  <c:v>43.88</c:v>
                </c:pt>
                <c:pt idx="470">
                  <c:v>-3.89</c:v>
                </c:pt>
                <c:pt idx="471">
                  <c:v>-8.0399999999999991</c:v>
                </c:pt>
                <c:pt idx="472">
                  <c:v>55</c:v>
                </c:pt>
                <c:pt idx="473">
                  <c:v>-627.33000000000004</c:v>
                </c:pt>
                <c:pt idx="474">
                  <c:v>-11.43</c:v>
                </c:pt>
                <c:pt idx="475">
                  <c:v>41.03</c:v>
                </c:pt>
                <c:pt idx="476">
                  <c:v>5.44</c:v>
                </c:pt>
                <c:pt idx="477">
                  <c:v>-68.06</c:v>
                </c:pt>
                <c:pt idx="478">
                  <c:v>45.53</c:v>
                </c:pt>
                <c:pt idx="479">
                  <c:v>-116.75</c:v>
                </c:pt>
                <c:pt idx="480">
                  <c:v>-8.1</c:v>
                </c:pt>
                <c:pt idx="481">
                  <c:v>-54.74</c:v>
                </c:pt>
                <c:pt idx="482">
                  <c:v>-56.08</c:v>
                </c:pt>
                <c:pt idx="483">
                  <c:v>-66.430000000000007</c:v>
                </c:pt>
                <c:pt idx="484">
                  <c:v>179.46</c:v>
                </c:pt>
                <c:pt idx="485">
                  <c:v>40.93</c:v>
                </c:pt>
                <c:pt idx="486">
                  <c:v>152.65</c:v>
                </c:pt>
                <c:pt idx="487">
                  <c:v>-4.9800000000000004</c:v>
                </c:pt>
                <c:pt idx="488">
                  <c:v>-12.84</c:v>
                </c:pt>
                <c:pt idx="489">
                  <c:v>12.51</c:v>
                </c:pt>
                <c:pt idx="490">
                  <c:v>139.18</c:v>
                </c:pt>
                <c:pt idx="491">
                  <c:v>111.18</c:v>
                </c:pt>
                <c:pt idx="492">
                  <c:v>25.49</c:v>
                </c:pt>
                <c:pt idx="493">
                  <c:v>23.63</c:v>
                </c:pt>
                <c:pt idx="494">
                  <c:v>-28.19</c:v>
                </c:pt>
                <c:pt idx="495">
                  <c:v>19.46</c:v>
                </c:pt>
                <c:pt idx="496">
                  <c:v>-22.5</c:v>
                </c:pt>
                <c:pt idx="497">
                  <c:v>5.62</c:v>
                </c:pt>
                <c:pt idx="498">
                  <c:v>132.94</c:v>
                </c:pt>
                <c:pt idx="499">
                  <c:v>-21.76</c:v>
                </c:pt>
                <c:pt idx="500">
                  <c:v>16.399999999999999</c:v>
                </c:pt>
                <c:pt idx="501">
                  <c:v>-48.89</c:v>
                </c:pt>
                <c:pt idx="502">
                  <c:v>78.23</c:v>
                </c:pt>
                <c:pt idx="503">
                  <c:v>22.87</c:v>
                </c:pt>
                <c:pt idx="504">
                  <c:v>108.39</c:v>
                </c:pt>
                <c:pt idx="505">
                  <c:v>34.96</c:v>
                </c:pt>
                <c:pt idx="506">
                  <c:v>-93.84</c:v>
                </c:pt>
                <c:pt idx="507">
                  <c:v>85.92</c:v>
                </c:pt>
                <c:pt idx="508">
                  <c:v>58.7</c:v>
                </c:pt>
                <c:pt idx="509">
                  <c:v>86.92</c:v>
                </c:pt>
                <c:pt idx="510">
                  <c:v>11.5</c:v>
                </c:pt>
                <c:pt idx="511">
                  <c:v>-22.99</c:v>
                </c:pt>
                <c:pt idx="512">
                  <c:v>67.430000000000007</c:v>
                </c:pt>
                <c:pt idx="513">
                  <c:v>-3.88</c:v>
                </c:pt>
                <c:pt idx="514">
                  <c:v>-388.95</c:v>
                </c:pt>
                <c:pt idx="515">
                  <c:v>118.08</c:v>
                </c:pt>
                <c:pt idx="516">
                  <c:v>32.83</c:v>
                </c:pt>
                <c:pt idx="517">
                  <c:v>-5.84</c:v>
                </c:pt>
                <c:pt idx="518">
                  <c:v>-119</c:v>
                </c:pt>
                <c:pt idx="519">
                  <c:v>3.02</c:v>
                </c:pt>
                <c:pt idx="520">
                  <c:v>84.06</c:v>
                </c:pt>
                <c:pt idx="521">
                  <c:v>-2.59</c:v>
                </c:pt>
                <c:pt idx="522">
                  <c:v>107.57</c:v>
                </c:pt>
                <c:pt idx="523">
                  <c:v>2.13</c:v>
                </c:pt>
                <c:pt idx="524">
                  <c:v>292.58999999999997</c:v>
                </c:pt>
                <c:pt idx="525">
                  <c:v>-23.6</c:v>
                </c:pt>
                <c:pt idx="526">
                  <c:v>-1.38</c:v>
                </c:pt>
                <c:pt idx="527">
                  <c:v>31.97</c:v>
                </c:pt>
                <c:pt idx="528">
                  <c:v>-29.28</c:v>
                </c:pt>
                <c:pt idx="529">
                  <c:v>177.43</c:v>
                </c:pt>
                <c:pt idx="530">
                  <c:v>-7.65</c:v>
                </c:pt>
                <c:pt idx="531">
                  <c:v>-167.33</c:v>
                </c:pt>
                <c:pt idx="532">
                  <c:v>-37.520000000000003</c:v>
                </c:pt>
                <c:pt idx="533">
                  <c:v>-53.24</c:v>
                </c:pt>
                <c:pt idx="534">
                  <c:v>-196.5</c:v>
                </c:pt>
                <c:pt idx="535">
                  <c:v>9.15</c:v>
                </c:pt>
                <c:pt idx="536">
                  <c:v>24.82</c:v>
                </c:pt>
                <c:pt idx="537">
                  <c:v>33.67</c:v>
                </c:pt>
                <c:pt idx="538">
                  <c:v>60.3</c:v>
                </c:pt>
                <c:pt idx="539">
                  <c:v>-57.89</c:v>
                </c:pt>
                <c:pt idx="540">
                  <c:v>-11.71</c:v>
                </c:pt>
                <c:pt idx="541">
                  <c:v>448.53</c:v>
                </c:pt>
                <c:pt idx="542">
                  <c:v>39.99</c:v>
                </c:pt>
                <c:pt idx="543">
                  <c:v>-7.17</c:v>
                </c:pt>
                <c:pt idx="544">
                  <c:v>48.49</c:v>
                </c:pt>
                <c:pt idx="545">
                  <c:v>-51.74</c:v>
                </c:pt>
                <c:pt idx="546">
                  <c:v>21.91</c:v>
                </c:pt>
                <c:pt idx="547">
                  <c:v>-54.34</c:v>
                </c:pt>
                <c:pt idx="548">
                  <c:v>35.01</c:v>
                </c:pt>
                <c:pt idx="549">
                  <c:v>143.69999999999999</c:v>
                </c:pt>
                <c:pt idx="550">
                  <c:v>10.23</c:v>
                </c:pt>
                <c:pt idx="551">
                  <c:v>-29.61</c:v>
                </c:pt>
                <c:pt idx="552">
                  <c:v>-184.6</c:v>
                </c:pt>
                <c:pt idx="553">
                  <c:v>90.69</c:v>
                </c:pt>
                <c:pt idx="554">
                  <c:v>51.64</c:v>
                </c:pt>
                <c:pt idx="555">
                  <c:v>15.06</c:v>
                </c:pt>
                <c:pt idx="556">
                  <c:v>28.35</c:v>
                </c:pt>
                <c:pt idx="557">
                  <c:v>86.47</c:v>
                </c:pt>
                <c:pt idx="558">
                  <c:v>49.74</c:v>
                </c:pt>
                <c:pt idx="559">
                  <c:v>64.91</c:v>
                </c:pt>
                <c:pt idx="560">
                  <c:v>14.08</c:v>
                </c:pt>
                <c:pt idx="561">
                  <c:v>-38.07</c:v>
                </c:pt>
                <c:pt idx="562">
                  <c:v>19.47</c:v>
                </c:pt>
                <c:pt idx="563">
                  <c:v>-8.69</c:v>
                </c:pt>
                <c:pt idx="564">
                  <c:v>53.18</c:v>
                </c:pt>
                <c:pt idx="565">
                  <c:v>-14.13</c:v>
                </c:pt>
                <c:pt idx="566">
                  <c:v>25.88</c:v>
                </c:pt>
                <c:pt idx="567">
                  <c:v>328.51</c:v>
                </c:pt>
                <c:pt idx="568">
                  <c:v>85.54</c:v>
                </c:pt>
                <c:pt idx="569">
                  <c:v>20.170000000000002</c:v>
                </c:pt>
                <c:pt idx="570">
                  <c:v>75.3</c:v>
                </c:pt>
                <c:pt idx="571">
                  <c:v>-49.67</c:v>
                </c:pt>
                <c:pt idx="572">
                  <c:v>-1.33</c:v>
                </c:pt>
                <c:pt idx="573">
                  <c:v>-0.7</c:v>
                </c:pt>
                <c:pt idx="574">
                  <c:v>-108.22</c:v>
                </c:pt>
                <c:pt idx="575">
                  <c:v>-7.63</c:v>
                </c:pt>
                <c:pt idx="576">
                  <c:v>-216.33</c:v>
                </c:pt>
                <c:pt idx="577">
                  <c:v>-172.27</c:v>
                </c:pt>
                <c:pt idx="578">
                  <c:v>217.83</c:v>
                </c:pt>
                <c:pt idx="579">
                  <c:v>-14.89</c:v>
                </c:pt>
                <c:pt idx="580">
                  <c:v>-38.33</c:v>
                </c:pt>
                <c:pt idx="581">
                  <c:v>-16.27</c:v>
                </c:pt>
                <c:pt idx="582">
                  <c:v>69.14</c:v>
                </c:pt>
                <c:pt idx="583">
                  <c:v>22.82</c:v>
                </c:pt>
                <c:pt idx="584">
                  <c:v>-28.02</c:v>
                </c:pt>
                <c:pt idx="585">
                  <c:v>21.05</c:v>
                </c:pt>
                <c:pt idx="586">
                  <c:v>106.02</c:v>
                </c:pt>
                <c:pt idx="587">
                  <c:v>-35.42</c:v>
                </c:pt>
                <c:pt idx="588">
                  <c:v>35.96</c:v>
                </c:pt>
                <c:pt idx="589">
                  <c:v>61.99</c:v>
                </c:pt>
                <c:pt idx="590">
                  <c:v>-43.27</c:v>
                </c:pt>
                <c:pt idx="591">
                  <c:v>32.22</c:v>
                </c:pt>
                <c:pt idx="592">
                  <c:v>175.99</c:v>
                </c:pt>
                <c:pt idx="593">
                  <c:v>-15.02</c:v>
                </c:pt>
                <c:pt idx="594">
                  <c:v>35</c:v>
                </c:pt>
                <c:pt idx="595">
                  <c:v>39.28</c:v>
                </c:pt>
                <c:pt idx="596">
                  <c:v>42.33</c:v>
                </c:pt>
                <c:pt idx="597">
                  <c:v>85.9</c:v>
                </c:pt>
                <c:pt idx="598">
                  <c:v>12.22</c:v>
                </c:pt>
                <c:pt idx="599">
                  <c:v>4.8899999999999997</c:v>
                </c:pt>
                <c:pt idx="600">
                  <c:v>43.67</c:v>
                </c:pt>
                <c:pt idx="601">
                  <c:v>65.06</c:v>
                </c:pt>
                <c:pt idx="602">
                  <c:v>55.18</c:v>
                </c:pt>
                <c:pt idx="603">
                  <c:v>-52.77</c:v>
                </c:pt>
                <c:pt idx="604">
                  <c:v>-163.04</c:v>
                </c:pt>
                <c:pt idx="605">
                  <c:v>19.48</c:v>
                </c:pt>
                <c:pt idx="606">
                  <c:v>661.08</c:v>
                </c:pt>
                <c:pt idx="607">
                  <c:v>112.47</c:v>
                </c:pt>
                <c:pt idx="608">
                  <c:v>-179.38</c:v>
                </c:pt>
                <c:pt idx="609">
                  <c:v>388.93</c:v>
                </c:pt>
                <c:pt idx="610">
                  <c:v>77.989999999999995</c:v>
                </c:pt>
                <c:pt idx="611">
                  <c:v>91.48</c:v>
                </c:pt>
                <c:pt idx="612">
                  <c:v>-0.5</c:v>
                </c:pt>
                <c:pt idx="613">
                  <c:v>-50.15</c:v>
                </c:pt>
                <c:pt idx="614">
                  <c:v>61.23</c:v>
                </c:pt>
                <c:pt idx="615">
                  <c:v>25.68</c:v>
                </c:pt>
                <c:pt idx="616">
                  <c:v>763.74</c:v>
                </c:pt>
                <c:pt idx="617">
                  <c:v>2.2200000000000002</c:v>
                </c:pt>
                <c:pt idx="618">
                  <c:v>56.25</c:v>
                </c:pt>
                <c:pt idx="619">
                  <c:v>163.46</c:v>
                </c:pt>
                <c:pt idx="620">
                  <c:v>48.3</c:v>
                </c:pt>
                <c:pt idx="621">
                  <c:v>-37.64</c:v>
                </c:pt>
                <c:pt idx="622">
                  <c:v>40.85</c:v>
                </c:pt>
                <c:pt idx="623">
                  <c:v>22.58</c:v>
                </c:pt>
                <c:pt idx="624">
                  <c:v>-2</c:v>
                </c:pt>
                <c:pt idx="625">
                  <c:v>47.28</c:v>
                </c:pt>
                <c:pt idx="626">
                  <c:v>-102.27</c:v>
                </c:pt>
                <c:pt idx="627">
                  <c:v>-9.35</c:v>
                </c:pt>
                <c:pt idx="628">
                  <c:v>19.45</c:v>
                </c:pt>
                <c:pt idx="629">
                  <c:v>-26.22</c:v>
                </c:pt>
                <c:pt idx="630">
                  <c:v>-159.32</c:v>
                </c:pt>
                <c:pt idx="631">
                  <c:v>29.38</c:v>
                </c:pt>
                <c:pt idx="632">
                  <c:v>-81.7</c:v>
                </c:pt>
                <c:pt idx="633">
                  <c:v>45.38</c:v>
                </c:pt>
                <c:pt idx="634">
                  <c:v>57.73</c:v>
                </c:pt>
                <c:pt idx="635">
                  <c:v>40.200000000000003</c:v>
                </c:pt>
                <c:pt idx="636">
                  <c:v>-4.7699999999999996</c:v>
                </c:pt>
                <c:pt idx="637">
                  <c:v>-32.15</c:v>
                </c:pt>
                <c:pt idx="638">
                  <c:v>42.98</c:v>
                </c:pt>
                <c:pt idx="639">
                  <c:v>47.42</c:v>
                </c:pt>
                <c:pt idx="640">
                  <c:v>166.97</c:v>
                </c:pt>
                <c:pt idx="641">
                  <c:v>214.94</c:v>
                </c:pt>
                <c:pt idx="642">
                  <c:v>46.34</c:v>
                </c:pt>
                <c:pt idx="643">
                  <c:v>13.8</c:v>
                </c:pt>
                <c:pt idx="644">
                  <c:v>43.41</c:v>
                </c:pt>
                <c:pt idx="645">
                  <c:v>-23.42</c:v>
                </c:pt>
                <c:pt idx="646">
                  <c:v>23.42</c:v>
                </c:pt>
                <c:pt idx="647">
                  <c:v>-29.22</c:v>
                </c:pt>
                <c:pt idx="648">
                  <c:v>30.72</c:v>
                </c:pt>
                <c:pt idx="649">
                  <c:v>104.8</c:v>
                </c:pt>
                <c:pt idx="650">
                  <c:v>130.47</c:v>
                </c:pt>
                <c:pt idx="651">
                  <c:v>441.14</c:v>
                </c:pt>
                <c:pt idx="652">
                  <c:v>-41.37</c:v>
                </c:pt>
                <c:pt idx="653">
                  <c:v>-32.74</c:v>
                </c:pt>
                <c:pt idx="654">
                  <c:v>57.39</c:v>
                </c:pt>
                <c:pt idx="655">
                  <c:v>-104.19</c:v>
                </c:pt>
                <c:pt idx="656">
                  <c:v>67.709999999999994</c:v>
                </c:pt>
                <c:pt idx="657">
                  <c:v>-14.37</c:v>
                </c:pt>
                <c:pt idx="658">
                  <c:v>249.3</c:v>
                </c:pt>
                <c:pt idx="659">
                  <c:v>34.96</c:v>
                </c:pt>
                <c:pt idx="660">
                  <c:v>-9.7200000000000006</c:v>
                </c:pt>
                <c:pt idx="661">
                  <c:v>-20.149999999999999</c:v>
                </c:pt>
                <c:pt idx="662">
                  <c:v>9.8800000000000008</c:v>
                </c:pt>
                <c:pt idx="663">
                  <c:v>66</c:v>
                </c:pt>
                <c:pt idx="664">
                  <c:v>-10.94</c:v>
                </c:pt>
                <c:pt idx="665">
                  <c:v>20.350000000000001</c:v>
                </c:pt>
                <c:pt idx="666">
                  <c:v>37.979999999999997</c:v>
                </c:pt>
                <c:pt idx="667">
                  <c:v>-32.229999999999997</c:v>
                </c:pt>
                <c:pt idx="668">
                  <c:v>-6.31</c:v>
                </c:pt>
                <c:pt idx="669">
                  <c:v>7.23</c:v>
                </c:pt>
                <c:pt idx="670">
                  <c:v>1.5</c:v>
                </c:pt>
                <c:pt idx="671">
                  <c:v>35.57</c:v>
                </c:pt>
                <c:pt idx="672">
                  <c:v>-44.03</c:v>
                </c:pt>
                <c:pt idx="673">
                  <c:v>53.03</c:v>
                </c:pt>
                <c:pt idx="674">
                  <c:v>32.299999999999997</c:v>
                </c:pt>
                <c:pt idx="675">
                  <c:v>80.23</c:v>
                </c:pt>
                <c:pt idx="676">
                  <c:v>356.15</c:v>
                </c:pt>
                <c:pt idx="677">
                  <c:v>39.08</c:v>
                </c:pt>
                <c:pt idx="678">
                  <c:v>35.659999999999997</c:v>
                </c:pt>
                <c:pt idx="679">
                  <c:v>40.53</c:v>
                </c:pt>
                <c:pt idx="680">
                  <c:v>11.92</c:v>
                </c:pt>
                <c:pt idx="681">
                  <c:v>-31.47</c:v>
                </c:pt>
                <c:pt idx="682">
                  <c:v>51.79</c:v>
                </c:pt>
                <c:pt idx="683">
                  <c:v>-51.43</c:v>
                </c:pt>
                <c:pt idx="684">
                  <c:v>36.47</c:v>
                </c:pt>
                <c:pt idx="685">
                  <c:v>63.68</c:v>
                </c:pt>
                <c:pt idx="686">
                  <c:v>46.86</c:v>
                </c:pt>
                <c:pt idx="687">
                  <c:v>66.150000000000006</c:v>
                </c:pt>
                <c:pt idx="688">
                  <c:v>25.34</c:v>
                </c:pt>
                <c:pt idx="689">
                  <c:v>-58.89</c:v>
                </c:pt>
                <c:pt idx="690">
                  <c:v>139.87</c:v>
                </c:pt>
                <c:pt idx="691">
                  <c:v>-12.22</c:v>
                </c:pt>
                <c:pt idx="692">
                  <c:v>14.3</c:v>
                </c:pt>
                <c:pt idx="693">
                  <c:v>20.11</c:v>
                </c:pt>
                <c:pt idx="694">
                  <c:v>-42.92</c:v>
                </c:pt>
                <c:pt idx="695">
                  <c:v>52.67</c:v>
                </c:pt>
                <c:pt idx="696">
                  <c:v>123.6</c:v>
                </c:pt>
                <c:pt idx="697">
                  <c:v>42.86</c:v>
                </c:pt>
                <c:pt idx="698">
                  <c:v>-43.96</c:v>
                </c:pt>
                <c:pt idx="699">
                  <c:v>7.63</c:v>
                </c:pt>
                <c:pt idx="700">
                  <c:v>-174.27</c:v>
                </c:pt>
                <c:pt idx="701">
                  <c:v>136.29</c:v>
                </c:pt>
                <c:pt idx="702">
                  <c:v>40.01</c:v>
                </c:pt>
                <c:pt idx="703">
                  <c:v>634.05999999999995</c:v>
                </c:pt>
                <c:pt idx="704">
                  <c:v>73.05</c:v>
                </c:pt>
                <c:pt idx="705">
                  <c:v>-87.1</c:v>
                </c:pt>
                <c:pt idx="706">
                  <c:v>-46.81</c:v>
                </c:pt>
                <c:pt idx="707">
                  <c:v>34.799999999999997</c:v>
                </c:pt>
                <c:pt idx="708">
                  <c:v>-172.34</c:v>
                </c:pt>
                <c:pt idx="709">
                  <c:v>52.67</c:v>
                </c:pt>
                <c:pt idx="710">
                  <c:v>73.959999999999994</c:v>
                </c:pt>
                <c:pt idx="711">
                  <c:v>-21.93</c:v>
                </c:pt>
                <c:pt idx="712">
                  <c:v>8.83</c:v>
                </c:pt>
                <c:pt idx="713">
                  <c:v>-11.21</c:v>
                </c:pt>
                <c:pt idx="714">
                  <c:v>17.75</c:v>
                </c:pt>
                <c:pt idx="715">
                  <c:v>1.1200000000000001</c:v>
                </c:pt>
                <c:pt idx="716">
                  <c:v>159.86000000000001</c:v>
                </c:pt>
                <c:pt idx="717">
                  <c:v>-54.5</c:v>
                </c:pt>
                <c:pt idx="718">
                  <c:v>158.5</c:v>
                </c:pt>
                <c:pt idx="719">
                  <c:v>-153.57</c:v>
                </c:pt>
                <c:pt idx="720">
                  <c:v>65.22</c:v>
                </c:pt>
                <c:pt idx="721">
                  <c:v>318.32</c:v>
                </c:pt>
                <c:pt idx="722">
                  <c:v>341.1</c:v>
                </c:pt>
                <c:pt idx="723">
                  <c:v>16.53</c:v>
                </c:pt>
                <c:pt idx="724">
                  <c:v>55.08</c:v>
                </c:pt>
                <c:pt idx="725">
                  <c:v>27.92</c:v>
                </c:pt>
                <c:pt idx="726">
                  <c:v>37.090000000000003</c:v>
                </c:pt>
                <c:pt idx="727">
                  <c:v>13.26</c:v>
                </c:pt>
                <c:pt idx="728">
                  <c:v>83.95</c:v>
                </c:pt>
                <c:pt idx="729">
                  <c:v>8.08</c:v>
                </c:pt>
                <c:pt idx="730">
                  <c:v>39.28</c:v>
                </c:pt>
                <c:pt idx="731">
                  <c:v>83.53</c:v>
                </c:pt>
                <c:pt idx="732">
                  <c:v>-97.41</c:v>
                </c:pt>
                <c:pt idx="733">
                  <c:v>-24.32</c:v>
                </c:pt>
                <c:pt idx="734">
                  <c:v>-799.04</c:v>
                </c:pt>
                <c:pt idx="735">
                  <c:v>72.260000000000005</c:v>
                </c:pt>
                <c:pt idx="736">
                  <c:v>39.1</c:v>
                </c:pt>
                <c:pt idx="737">
                  <c:v>-0.14000000000000001</c:v>
                </c:pt>
                <c:pt idx="738">
                  <c:v>-13.33</c:v>
                </c:pt>
                <c:pt idx="739">
                  <c:v>23.75</c:v>
                </c:pt>
                <c:pt idx="740">
                  <c:v>198.05</c:v>
                </c:pt>
                <c:pt idx="741">
                  <c:v>210.31</c:v>
                </c:pt>
                <c:pt idx="742">
                  <c:v>65.13</c:v>
                </c:pt>
                <c:pt idx="743">
                  <c:v>-10.67</c:v>
                </c:pt>
                <c:pt idx="744">
                  <c:v>-30.78</c:v>
                </c:pt>
                <c:pt idx="745">
                  <c:v>87.92</c:v>
                </c:pt>
                <c:pt idx="746">
                  <c:v>94.88</c:v>
                </c:pt>
                <c:pt idx="747">
                  <c:v>13.46</c:v>
                </c:pt>
                <c:pt idx="748">
                  <c:v>-104.87</c:v>
                </c:pt>
                <c:pt idx="749">
                  <c:v>43.01</c:v>
                </c:pt>
                <c:pt idx="750">
                  <c:v>41.31</c:v>
                </c:pt>
                <c:pt idx="751">
                  <c:v>-7.28</c:v>
                </c:pt>
                <c:pt idx="752">
                  <c:v>47.3</c:v>
                </c:pt>
                <c:pt idx="753">
                  <c:v>-32.44</c:v>
                </c:pt>
                <c:pt idx="754">
                  <c:v>78.42</c:v>
                </c:pt>
                <c:pt idx="755">
                  <c:v>-32.33</c:v>
                </c:pt>
                <c:pt idx="756">
                  <c:v>33.81</c:v>
                </c:pt>
                <c:pt idx="757">
                  <c:v>51.45</c:v>
                </c:pt>
                <c:pt idx="758">
                  <c:v>66.08</c:v>
                </c:pt>
                <c:pt idx="759">
                  <c:v>-3.76</c:v>
                </c:pt>
                <c:pt idx="760">
                  <c:v>11.99</c:v>
                </c:pt>
                <c:pt idx="761">
                  <c:v>61.37</c:v>
                </c:pt>
                <c:pt idx="762">
                  <c:v>13.62</c:v>
                </c:pt>
                <c:pt idx="763">
                  <c:v>129.32</c:v>
                </c:pt>
                <c:pt idx="764">
                  <c:v>-86.93</c:v>
                </c:pt>
                <c:pt idx="765">
                  <c:v>-22.02</c:v>
                </c:pt>
                <c:pt idx="766">
                  <c:v>37.94</c:v>
                </c:pt>
                <c:pt idx="767">
                  <c:v>38.28</c:v>
                </c:pt>
                <c:pt idx="768">
                  <c:v>7.99</c:v>
                </c:pt>
                <c:pt idx="769">
                  <c:v>0.65</c:v>
                </c:pt>
                <c:pt idx="770">
                  <c:v>647.39</c:v>
                </c:pt>
                <c:pt idx="771">
                  <c:v>-130.31</c:v>
                </c:pt>
                <c:pt idx="772">
                  <c:v>93.61</c:v>
                </c:pt>
                <c:pt idx="773">
                  <c:v>-16.260000000000002</c:v>
                </c:pt>
                <c:pt idx="774">
                  <c:v>26.82</c:v>
                </c:pt>
                <c:pt idx="775">
                  <c:v>-1.63</c:v>
                </c:pt>
                <c:pt idx="776">
                  <c:v>-1.0900000000000001</c:v>
                </c:pt>
                <c:pt idx="777">
                  <c:v>5.81</c:v>
                </c:pt>
                <c:pt idx="778">
                  <c:v>50.19</c:v>
                </c:pt>
                <c:pt idx="779">
                  <c:v>-38.619999999999997</c:v>
                </c:pt>
                <c:pt idx="780">
                  <c:v>-55.13</c:v>
                </c:pt>
                <c:pt idx="781">
                  <c:v>11.61</c:v>
                </c:pt>
                <c:pt idx="782">
                  <c:v>47.75</c:v>
                </c:pt>
                <c:pt idx="783">
                  <c:v>12.68</c:v>
                </c:pt>
                <c:pt idx="784">
                  <c:v>14.72</c:v>
                </c:pt>
                <c:pt idx="785">
                  <c:v>80.66</c:v>
                </c:pt>
                <c:pt idx="786">
                  <c:v>127.61</c:v>
                </c:pt>
                <c:pt idx="787">
                  <c:v>34.549999999999997</c:v>
                </c:pt>
                <c:pt idx="788">
                  <c:v>-71.38</c:v>
                </c:pt>
                <c:pt idx="789">
                  <c:v>23.96</c:v>
                </c:pt>
                <c:pt idx="790">
                  <c:v>39.64</c:v>
                </c:pt>
                <c:pt idx="791">
                  <c:v>3.64</c:v>
                </c:pt>
                <c:pt idx="792">
                  <c:v>-11.09</c:v>
                </c:pt>
                <c:pt idx="793">
                  <c:v>10.57</c:v>
                </c:pt>
                <c:pt idx="794">
                  <c:v>32.97</c:v>
                </c:pt>
                <c:pt idx="795">
                  <c:v>38.15</c:v>
                </c:pt>
                <c:pt idx="796">
                  <c:v>90.55</c:v>
                </c:pt>
                <c:pt idx="797">
                  <c:v>115.53</c:v>
                </c:pt>
                <c:pt idx="798">
                  <c:v>-325.87</c:v>
                </c:pt>
                <c:pt idx="799">
                  <c:v>-45.92</c:v>
                </c:pt>
                <c:pt idx="800">
                  <c:v>-179.75</c:v>
                </c:pt>
                <c:pt idx="801">
                  <c:v>24.16</c:v>
                </c:pt>
                <c:pt idx="802">
                  <c:v>82.24</c:v>
                </c:pt>
                <c:pt idx="803">
                  <c:v>33.31</c:v>
                </c:pt>
                <c:pt idx="804">
                  <c:v>101.17</c:v>
                </c:pt>
                <c:pt idx="805">
                  <c:v>-17.41</c:v>
                </c:pt>
                <c:pt idx="806">
                  <c:v>103.6</c:v>
                </c:pt>
                <c:pt idx="807">
                  <c:v>26.18</c:v>
                </c:pt>
                <c:pt idx="808">
                  <c:v>84.78</c:v>
                </c:pt>
                <c:pt idx="809">
                  <c:v>-77.23</c:v>
                </c:pt>
                <c:pt idx="810">
                  <c:v>-54.88</c:v>
                </c:pt>
                <c:pt idx="811">
                  <c:v>70.5</c:v>
                </c:pt>
                <c:pt idx="812">
                  <c:v>32.340000000000003</c:v>
                </c:pt>
                <c:pt idx="813">
                  <c:v>-17.43</c:v>
                </c:pt>
                <c:pt idx="814">
                  <c:v>82.45</c:v>
                </c:pt>
                <c:pt idx="815">
                  <c:v>83.19</c:v>
                </c:pt>
                <c:pt idx="816">
                  <c:v>-15.23</c:v>
                </c:pt>
                <c:pt idx="817">
                  <c:v>71.44</c:v>
                </c:pt>
                <c:pt idx="818">
                  <c:v>-4.75</c:v>
                </c:pt>
                <c:pt idx="819">
                  <c:v>-19.010000000000002</c:v>
                </c:pt>
                <c:pt idx="820">
                  <c:v>-268.17</c:v>
                </c:pt>
                <c:pt idx="821">
                  <c:v>34.270000000000003</c:v>
                </c:pt>
                <c:pt idx="822">
                  <c:v>78.989999999999995</c:v>
                </c:pt>
                <c:pt idx="823">
                  <c:v>18.920000000000002</c:v>
                </c:pt>
                <c:pt idx="824">
                  <c:v>234.38</c:v>
                </c:pt>
                <c:pt idx="825">
                  <c:v>-8.61</c:v>
                </c:pt>
                <c:pt idx="826">
                  <c:v>-21.87</c:v>
                </c:pt>
                <c:pt idx="827">
                  <c:v>9.41</c:v>
                </c:pt>
                <c:pt idx="828">
                  <c:v>18.52</c:v>
                </c:pt>
                <c:pt idx="829">
                  <c:v>12.24</c:v>
                </c:pt>
                <c:pt idx="830">
                  <c:v>56.32</c:v>
                </c:pt>
                <c:pt idx="831">
                  <c:v>6.75</c:v>
                </c:pt>
                <c:pt idx="832">
                  <c:v>73.11</c:v>
                </c:pt>
                <c:pt idx="833">
                  <c:v>84.39</c:v>
                </c:pt>
                <c:pt idx="834">
                  <c:v>-28.06</c:v>
                </c:pt>
                <c:pt idx="835">
                  <c:v>12.76</c:v>
                </c:pt>
                <c:pt idx="836">
                  <c:v>-70.77</c:v>
                </c:pt>
                <c:pt idx="837">
                  <c:v>-28.36</c:v>
                </c:pt>
                <c:pt idx="838">
                  <c:v>-14.56</c:v>
                </c:pt>
                <c:pt idx="839">
                  <c:v>394.97</c:v>
                </c:pt>
                <c:pt idx="840">
                  <c:v>-9.3000000000000007</c:v>
                </c:pt>
                <c:pt idx="841">
                  <c:v>22.01</c:v>
                </c:pt>
                <c:pt idx="842">
                  <c:v>-9.09</c:v>
                </c:pt>
                <c:pt idx="843">
                  <c:v>-12.64</c:v>
                </c:pt>
                <c:pt idx="844">
                  <c:v>118.09</c:v>
                </c:pt>
                <c:pt idx="845">
                  <c:v>3.59</c:v>
                </c:pt>
                <c:pt idx="846">
                  <c:v>-30.61</c:v>
                </c:pt>
                <c:pt idx="847">
                  <c:v>-5.77</c:v>
                </c:pt>
                <c:pt idx="848">
                  <c:v>-14.58</c:v>
                </c:pt>
                <c:pt idx="849">
                  <c:v>-87.63</c:v>
                </c:pt>
                <c:pt idx="850">
                  <c:v>168.34</c:v>
                </c:pt>
                <c:pt idx="851">
                  <c:v>5.09</c:v>
                </c:pt>
                <c:pt idx="852">
                  <c:v>112.33</c:v>
                </c:pt>
                <c:pt idx="853">
                  <c:v>17.03</c:v>
                </c:pt>
                <c:pt idx="854">
                  <c:v>94.19</c:v>
                </c:pt>
                <c:pt idx="855">
                  <c:v>6.85</c:v>
                </c:pt>
                <c:pt idx="856">
                  <c:v>77.16</c:v>
                </c:pt>
                <c:pt idx="857">
                  <c:v>435.35</c:v>
                </c:pt>
                <c:pt idx="858">
                  <c:v>67.94</c:v>
                </c:pt>
                <c:pt idx="859">
                  <c:v>47.97</c:v>
                </c:pt>
                <c:pt idx="860">
                  <c:v>2.56</c:v>
                </c:pt>
                <c:pt idx="861">
                  <c:v>84.89</c:v>
                </c:pt>
                <c:pt idx="862">
                  <c:v>42.02</c:v>
                </c:pt>
                <c:pt idx="863">
                  <c:v>33.200000000000003</c:v>
                </c:pt>
                <c:pt idx="864">
                  <c:v>5.17</c:v>
                </c:pt>
                <c:pt idx="865">
                  <c:v>-139.08000000000001</c:v>
                </c:pt>
                <c:pt idx="866">
                  <c:v>78.19</c:v>
                </c:pt>
                <c:pt idx="867">
                  <c:v>12.63</c:v>
                </c:pt>
                <c:pt idx="868">
                  <c:v>-21.29</c:v>
                </c:pt>
                <c:pt idx="869">
                  <c:v>-475.57</c:v>
                </c:pt>
                <c:pt idx="870">
                  <c:v>38.78</c:v>
                </c:pt>
                <c:pt idx="871">
                  <c:v>-182.94</c:v>
                </c:pt>
                <c:pt idx="872">
                  <c:v>-4.8899999999999997</c:v>
                </c:pt>
                <c:pt idx="873">
                  <c:v>70.13</c:v>
                </c:pt>
                <c:pt idx="874">
                  <c:v>12.23</c:v>
                </c:pt>
                <c:pt idx="875">
                  <c:v>68.77</c:v>
                </c:pt>
                <c:pt idx="876">
                  <c:v>10.35</c:v>
                </c:pt>
                <c:pt idx="877">
                  <c:v>-20.66</c:v>
                </c:pt>
                <c:pt idx="878">
                  <c:v>-15.84</c:v>
                </c:pt>
                <c:pt idx="879">
                  <c:v>-61.41</c:v>
                </c:pt>
                <c:pt idx="880">
                  <c:v>108.5</c:v>
                </c:pt>
                <c:pt idx="881">
                  <c:v>-0.56000000000000005</c:v>
                </c:pt>
                <c:pt idx="882">
                  <c:v>-7.4</c:v>
                </c:pt>
                <c:pt idx="883">
                  <c:v>141.59</c:v>
                </c:pt>
                <c:pt idx="884">
                  <c:v>41.48</c:v>
                </c:pt>
                <c:pt idx="885">
                  <c:v>-11.8</c:v>
                </c:pt>
                <c:pt idx="886">
                  <c:v>-93.52</c:v>
                </c:pt>
                <c:pt idx="887">
                  <c:v>105.6</c:v>
                </c:pt>
                <c:pt idx="888">
                  <c:v>70.03</c:v>
                </c:pt>
                <c:pt idx="889">
                  <c:v>-20.6</c:v>
                </c:pt>
                <c:pt idx="890">
                  <c:v>48.41</c:v>
                </c:pt>
                <c:pt idx="891">
                  <c:v>16.37</c:v>
                </c:pt>
                <c:pt idx="892">
                  <c:v>-24.67</c:v>
                </c:pt>
                <c:pt idx="893">
                  <c:v>126.05</c:v>
                </c:pt>
                <c:pt idx="894">
                  <c:v>72.62</c:v>
                </c:pt>
                <c:pt idx="895">
                  <c:v>108.33</c:v>
                </c:pt>
                <c:pt idx="896">
                  <c:v>139.84</c:v>
                </c:pt>
                <c:pt idx="897">
                  <c:v>3.9</c:v>
                </c:pt>
                <c:pt idx="898">
                  <c:v>-63.33</c:v>
                </c:pt>
                <c:pt idx="899">
                  <c:v>-165.3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434-4758-9A88-191A0E9126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8281760"/>
        <c:axId val="687474504"/>
      </c:scatterChart>
      <c:valAx>
        <c:axId val="688281760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dirty="0"/>
                  <a:t>Qin[</a:t>
                </a:r>
                <a:r>
                  <a:rPr lang="en-GB" cap="none" dirty="0" err="1"/>
                  <a:t>Ke</a:t>
                </a:r>
                <a:r>
                  <a:rPr lang="en-GB" cap="none" dirty="0"/>
                  <a:t>-]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87474504"/>
        <c:crossesAt val="-1000"/>
        <c:crossBetween val="midCat"/>
        <c:majorUnit val="1"/>
      </c:valAx>
      <c:valAx>
        <c:axId val="687474504"/>
        <c:scaling>
          <c:orientation val="minMax"/>
          <c:min val="-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dirty="0" err="1"/>
                  <a:t>toa</a:t>
                </a:r>
                <a:r>
                  <a:rPr lang="en-GB" cap="none" dirty="0"/>
                  <a:t>[</a:t>
                </a:r>
                <a:r>
                  <a:rPr lang="en-GB" cap="none" dirty="0" err="1"/>
                  <a:t>ps</a:t>
                </a:r>
                <a:r>
                  <a:rPr lang="en-GB" cap="none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88281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875269329231379"/>
          <c:y val="0.43761085756969975"/>
          <c:w val="0.14469122930746289"/>
          <c:h val="0.1177977276362459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30392415466718"/>
          <c:y val="3.8393064733950079E-2"/>
          <c:w val="0.86003591519183464"/>
          <c:h val="0.83778720650678407"/>
        </c:manualLayout>
      </c:layout>
      <c:scatterChart>
        <c:scatterStyle val="lineMarker"/>
        <c:varyColors val="0"/>
        <c:ser>
          <c:idx val="1"/>
          <c:order val="0"/>
          <c:tx>
            <c:strRef>
              <c:f>file_out_enc100_vcojitter1_clkp!$V$1</c:f>
              <c:strCache>
                <c:ptCount val="1"/>
                <c:pt idx="0">
                  <c:v>TW corrected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alpha val="60000"/>
                  </a:schemeClr>
                </a:solidFill>
              </a:ln>
              <a:effectLst/>
            </c:spPr>
          </c:marker>
          <c:xVal>
            <c:numRef>
              <c:f>file_out_enc100_vcojitter1_clkp!$S$2:$S$901</c:f>
              <c:numCache>
                <c:formatCode>General</c:formatCode>
                <c:ptCount val="900"/>
                <c:pt idx="0">
                  <c:v>1.7131000000000001</c:v>
                </c:pt>
                <c:pt idx="1">
                  <c:v>6.1166</c:v>
                </c:pt>
                <c:pt idx="2">
                  <c:v>1.3399000000000001</c:v>
                </c:pt>
                <c:pt idx="3">
                  <c:v>3.8126000000000002</c:v>
                </c:pt>
                <c:pt idx="4">
                  <c:v>4.5007000000000001</c:v>
                </c:pt>
                <c:pt idx="5">
                  <c:v>2.5924999999999998</c:v>
                </c:pt>
                <c:pt idx="6">
                  <c:v>1.7067000000000001</c:v>
                </c:pt>
                <c:pt idx="7">
                  <c:v>1.3512</c:v>
                </c:pt>
                <c:pt idx="8">
                  <c:v>2.5116999999999998</c:v>
                </c:pt>
                <c:pt idx="9">
                  <c:v>5.1130000000000004</c:v>
                </c:pt>
                <c:pt idx="10">
                  <c:v>3.8923000000000001</c:v>
                </c:pt>
                <c:pt idx="11">
                  <c:v>2.5070999999999999</c:v>
                </c:pt>
                <c:pt idx="12">
                  <c:v>2.5966</c:v>
                </c:pt>
                <c:pt idx="13">
                  <c:v>5.5213999999999999</c:v>
                </c:pt>
                <c:pt idx="14">
                  <c:v>5.1159999999999997</c:v>
                </c:pt>
                <c:pt idx="15">
                  <c:v>1.6351</c:v>
                </c:pt>
                <c:pt idx="16">
                  <c:v>2.5133000000000001</c:v>
                </c:pt>
                <c:pt idx="17">
                  <c:v>2.6671999999999998</c:v>
                </c:pt>
                <c:pt idx="18">
                  <c:v>5.5991</c:v>
                </c:pt>
                <c:pt idx="19">
                  <c:v>1.3651</c:v>
                </c:pt>
                <c:pt idx="20">
                  <c:v>7.3000999999999996</c:v>
                </c:pt>
                <c:pt idx="21">
                  <c:v>8.3490000000000002</c:v>
                </c:pt>
                <c:pt idx="22">
                  <c:v>3.3540000000000001</c:v>
                </c:pt>
                <c:pt idx="23">
                  <c:v>7.8822999999999999</c:v>
                </c:pt>
                <c:pt idx="24">
                  <c:v>3.5274000000000001</c:v>
                </c:pt>
                <c:pt idx="25">
                  <c:v>2.0910000000000002</c:v>
                </c:pt>
                <c:pt idx="26">
                  <c:v>7.3207000000000004</c:v>
                </c:pt>
                <c:pt idx="27">
                  <c:v>3.2042000000000002</c:v>
                </c:pt>
                <c:pt idx="28">
                  <c:v>3.8866999999999998</c:v>
                </c:pt>
                <c:pt idx="29">
                  <c:v>4.1021000000000001</c:v>
                </c:pt>
                <c:pt idx="30">
                  <c:v>4.0540000000000003</c:v>
                </c:pt>
                <c:pt idx="31">
                  <c:v>3.5996999999999999</c:v>
                </c:pt>
                <c:pt idx="32">
                  <c:v>3.6690999999999998</c:v>
                </c:pt>
                <c:pt idx="33">
                  <c:v>1.2987</c:v>
                </c:pt>
                <c:pt idx="34">
                  <c:v>7.8369</c:v>
                </c:pt>
                <c:pt idx="35">
                  <c:v>3.734</c:v>
                </c:pt>
                <c:pt idx="36">
                  <c:v>2.7875000000000001</c:v>
                </c:pt>
                <c:pt idx="37">
                  <c:v>4.6939000000000002</c:v>
                </c:pt>
                <c:pt idx="38">
                  <c:v>1.3149</c:v>
                </c:pt>
                <c:pt idx="39">
                  <c:v>1.6080000000000001</c:v>
                </c:pt>
                <c:pt idx="40">
                  <c:v>4.3529999999999998</c:v>
                </c:pt>
                <c:pt idx="41">
                  <c:v>1.4957</c:v>
                </c:pt>
                <c:pt idx="42">
                  <c:v>3.5223</c:v>
                </c:pt>
                <c:pt idx="43">
                  <c:v>1.252</c:v>
                </c:pt>
                <c:pt idx="44">
                  <c:v>3.9559000000000002</c:v>
                </c:pt>
                <c:pt idx="45">
                  <c:v>6.899</c:v>
                </c:pt>
                <c:pt idx="46">
                  <c:v>2.1135999999999999</c:v>
                </c:pt>
                <c:pt idx="47">
                  <c:v>1.8559000000000001</c:v>
                </c:pt>
                <c:pt idx="48">
                  <c:v>4.5103</c:v>
                </c:pt>
                <c:pt idx="49">
                  <c:v>1.5660000000000001</c:v>
                </c:pt>
                <c:pt idx="50">
                  <c:v>1.3792</c:v>
                </c:pt>
                <c:pt idx="51">
                  <c:v>2.8246000000000002</c:v>
                </c:pt>
                <c:pt idx="52">
                  <c:v>4.1578999999999997</c:v>
                </c:pt>
                <c:pt idx="53">
                  <c:v>9.8870000000000005</c:v>
                </c:pt>
                <c:pt idx="54">
                  <c:v>9.8829999999999991</c:v>
                </c:pt>
                <c:pt idx="55">
                  <c:v>1.1668000000000001</c:v>
                </c:pt>
                <c:pt idx="56">
                  <c:v>2.6516999999999999</c:v>
                </c:pt>
                <c:pt idx="57">
                  <c:v>1.1675</c:v>
                </c:pt>
                <c:pt idx="58">
                  <c:v>5.9480000000000004</c:v>
                </c:pt>
                <c:pt idx="59">
                  <c:v>2.4226000000000001</c:v>
                </c:pt>
                <c:pt idx="60">
                  <c:v>8.1037999999999997</c:v>
                </c:pt>
                <c:pt idx="61">
                  <c:v>4.6890000000000001</c:v>
                </c:pt>
                <c:pt idx="62">
                  <c:v>6.9196</c:v>
                </c:pt>
                <c:pt idx="63">
                  <c:v>1.9095</c:v>
                </c:pt>
                <c:pt idx="64">
                  <c:v>4.1197999999999997</c:v>
                </c:pt>
                <c:pt idx="65">
                  <c:v>1.8374999999999999</c:v>
                </c:pt>
                <c:pt idx="66">
                  <c:v>1.5281</c:v>
                </c:pt>
                <c:pt idx="67">
                  <c:v>2.9327999999999999</c:v>
                </c:pt>
                <c:pt idx="68">
                  <c:v>1.1600999999999999</c:v>
                </c:pt>
                <c:pt idx="69">
                  <c:v>6.9146000000000001</c:v>
                </c:pt>
                <c:pt idx="70">
                  <c:v>2.0209000000000001</c:v>
                </c:pt>
                <c:pt idx="71">
                  <c:v>2.1251000000000002</c:v>
                </c:pt>
                <c:pt idx="72">
                  <c:v>3.0966</c:v>
                </c:pt>
                <c:pt idx="73">
                  <c:v>3.9462999999999999</c:v>
                </c:pt>
                <c:pt idx="74">
                  <c:v>1.6286</c:v>
                </c:pt>
                <c:pt idx="75">
                  <c:v>6.2183999999999999</c:v>
                </c:pt>
                <c:pt idx="76">
                  <c:v>3.9217</c:v>
                </c:pt>
                <c:pt idx="77">
                  <c:v>6.9821999999999997</c:v>
                </c:pt>
                <c:pt idx="78">
                  <c:v>7.2510000000000003</c:v>
                </c:pt>
                <c:pt idx="79">
                  <c:v>2.7290000000000001</c:v>
                </c:pt>
                <c:pt idx="80">
                  <c:v>1.2932999999999999</c:v>
                </c:pt>
                <c:pt idx="81">
                  <c:v>2.9199000000000002</c:v>
                </c:pt>
                <c:pt idx="82">
                  <c:v>1.7311000000000001</c:v>
                </c:pt>
                <c:pt idx="83">
                  <c:v>2.7583000000000002</c:v>
                </c:pt>
                <c:pt idx="84">
                  <c:v>3.8163999999999998</c:v>
                </c:pt>
                <c:pt idx="85">
                  <c:v>1.3706</c:v>
                </c:pt>
                <c:pt idx="86">
                  <c:v>2.1766999999999999</c:v>
                </c:pt>
                <c:pt idx="87">
                  <c:v>2.4802</c:v>
                </c:pt>
                <c:pt idx="88">
                  <c:v>1.9077</c:v>
                </c:pt>
                <c:pt idx="89">
                  <c:v>4.5353000000000003</c:v>
                </c:pt>
                <c:pt idx="90">
                  <c:v>1.4151</c:v>
                </c:pt>
                <c:pt idx="91">
                  <c:v>4.4797000000000002</c:v>
                </c:pt>
                <c:pt idx="92">
                  <c:v>2.0935999999999999</c:v>
                </c:pt>
                <c:pt idx="93">
                  <c:v>1.3391</c:v>
                </c:pt>
                <c:pt idx="94">
                  <c:v>3.3126000000000002</c:v>
                </c:pt>
                <c:pt idx="95">
                  <c:v>2.4382999999999999</c:v>
                </c:pt>
                <c:pt idx="96">
                  <c:v>6.2649999999999997</c:v>
                </c:pt>
                <c:pt idx="97">
                  <c:v>2.5447000000000002</c:v>
                </c:pt>
                <c:pt idx="98">
                  <c:v>1.2846</c:v>
                </c:pt>
                <c:pt idx="99">
                  <c:v>4.6390000000000002</c:v>
                </c:pt>
                <c:pt idx="100">
                  <c:v>1.8566</c:v>
                </c:pt>
                <c:pt idx="101">
                  <c:v>3.4925000000000002</c:v>
                </c:pt>
                <c:pt idx="102">
                  <c:v>1.3484</c:v>
                </c:pt>
                <c:pt idx="103">
                  <c:v>3.9714</c:v>
                </c:pt>
                <c:pt idx="104">
                  <c:v>3.6274999999999999</c:v>
                </c:pt>
                <c:pt idx="105">
                  <c:v>1.7623</c:v>
                </c:pt>
                <c:pt idx="106">
                  <c:v>2.2704</c:v>
                </c:pt>
                <c:pt idx="107">
                  <c:v>4.6976000000000004</c:v>
                </c:pt>
                <c:pt idx="108">
                  <c:v>6.7878999999999996</c:v>
                </c:pt>
                <c:pt idx="109">
                  <c:v>3.7431999999999999</c:v>
                </c:pt>
                <c:pt idx="110">
                  <c:v>3.8847</c:v>
                </c:pt>
                <c:pt idx="111">
                  <c:v>9.4929000000000006</c:v>
                </c:pt>
                <c:pt idx="112">
                  <c:v>1.9585999999999999</c:v>
                </c:pt>
                <c:pt idx="113">
                  <c:v>2.9931000000000001</c:v>
                </c:pt>
                <c:pt idx="114">
                  <c:v>6.5366</c:v>
                </c:pt>
                <c:pt idx="115">
                  <c:v>5.1608999999999998</c:v>
                </c:pt>
                <c:pt idx="116">
                  <c:v>2.6987999999999999</c:v>
                </c:pt>
                <c:pt idx="117">
                  <c:v>6.1711</c:v>
                </c:pt>
                <c:pt idx="118">
                  <c:v>1.0740000000000001</c:v>
                </c:pt>
                <c:pt idx="119">
                  <c:v>4.6215000000000002</c:v>
                </c:pt>
                <c:pt idx="120">
                  <c:v>2.7176</c:v>
                </c:pt>
                <c:pt idx="121">
                  <c:v>2.5531999999999999</c:v>
                </c:pt>
                <c:pt idx="122">
                  <c:v>2.8088000000000002</c:v>
                </c:pt>
                <c:pt idx="123">
                  <c:v>5.6092000000000004</c:v>
                </c:pt>
                <c:pt idx="124">
                  <c:v>3.7919999999999998</c:v>
                </c:pt>
                <c:pt idx="125">
                  <c:v>2.0522999999999998</c:v>
                </c:pt>
                <c:pt idx="126">
                  <c:v>6.024</c:v>
                </c:pt>
                <c:pt idx="127">
                  <c:v>3.7130999999999998</c:v>
                </c:pt>
                <c:pt idx="128">
                  <c:v>1.5159</c:v>
                </c:pt>
                <c:pt idx="129">
                  <c:v>2.3815</c:v>
                </c:pt>
                <c:pt idx="130">
                  <c:v>1.4294</c:v>
                </c:pt>
                <c:pt idx="131">
                  <c:v>1.3836999999999999</c:v>
                </c:pt>
                <c:pt idx="132">
                  <c:v>2.3010000000000002</c:v>
                </c:pt>
                <c:pt idx="133">
                  <c:v>2.5935999999999999</c:v>
                </c:pt>
                <c:pt idx="134">
                  <c:v>5.617</c:v>
                </c:pt>
                <c:pt idx="135">
                  <c:v>3.4070999999999998</c:v>
                </c:pt>
                <c:pt idx="136">
                  <c:v>5.9356</c:v>
                </c:pt>
                <c:pt idx="137">
                  <c:v>1.3714999999999999</c:v>
                </c:pt>
                <c:pt idx="138">
                  <c:v>3.9376000000000002</c:v>
                </c:pt>
                <c:pt idx="139">
                  <c:v>4.9269999999999996</c:v>
                </c:pt>
                <c:pt idx="140">
                  <c:v>4.6792999999999996</c:v>
                </c:pt>
                <c:pt idx="141">
                  <c:v>3.5432000000000001</c:v>
                </c:pt>
                <c:pt idx="142">
                  <c:v>1.4089</c:v>
                </c:pt>
                <c:pt idx="143">
                  <c:v>1.6930000000000001</c:v>
                </c:pt>
                <c:pt idx="144">
                  <c:v>3.1429999999999998</c:v>
                </c:pt>
                <c:pt idx="145">
                  <c:v>1.7298</c:v>
                </c:pt>
                <c:pt idx="146">
                  <c:v>2.2469000000000001</c:v>
                </c:pt>
                <c:pt idx="147">
                  <c:v>2.2965</c:v>
                </c:pt>
                <c:pt idx="148">
                  <c:v>2.1576</c:v>
                </c:pt>
                <c:pt idx="149">
                  <c:v>4.9549000000000003</c:v>
                </c:pt>
                <c:pt idx="150">
                  <c:v>3.9512999999999998</c:v>
                </c:pt>
                <c:pt idx="151">
                  <c:v>4.7145000000000001</c:v>
                </c:pt>
                <c:pt idx="152">
                  <c:v>1.0222</c:v>
                </c:pt>
                <c:pt idx="153">
                  <c:v>7.1849999999999996</c:v>
                </c:pt>
                <c:pt idx="154">
                  <c:v>3.4964</c:v>
                </c:pt>
                <c:pt idx="155">
                  <c:v>7.6605999999999996</c:v>
                </c:pt>
                <c:pt idx="156">
                  <c:v>6.3647</c:v>
                </c:pt>
                <c:pt idx="157">
                  <c:v>2.7446999999999999</c:v>
                </c:pt>
                <c:pt idx="158">
                  <c:v>2.8334999999999999</c:v>
                </c:pt>
                <c:pt idx="159">
                  <c:v>6.3540000000000001</c:v>
                </c:pt>
                <c:pt idx="160">
                  <c:v>2.9352999999999998</c:v>
                </c:pt>
                <c:pt idx="161">
                  <c:v>5.6825999999999999</c:v>
                </c:pt>
                <c:pt idx="162">
                  <c:v>3.7692999999999999</c:v>
                </c:pt>
                <c:pt idx="163">
                  <c:v>6.9911000000000003</c:v>
                </c:pt>
                <c:pt idx="164">
                  <c:v>2.6396999999999999</c:v>
                </c:pt>
                <c:pt idx="165">
                  <c:v>4.3205999999999998</c:v>
                </c:pt>
                <c:pt idx="166">
                  <c:v>1.3019000000000001</c:v>
                </c:pt>
                <c:pt idx="167">
                  <c:v>1.4774</c:v>
                </c:pt>
                <c:pt idx="168">
                  <c:v>2.8323</c:v>
                </c:pt>
                <c:pt idx="169">
                  <c:v>7.6523000000000003</c:v>
                </c:pt>
                <c:pt idx="170">
                  <c:v>4.8452999999999999</c:v>
                </c:pt>
                <c:pt idx="171">
                  <c:v>7.6154000000000002</c:v>
                </c:pt>
                <c:pt idx="172">
                  <c:v>1.137</c:v>
                </c:pt>
                <c:pt idx="173">
                  <c:v>2.8618000000000001</c:v>
                </c:pt>
                <c:pt idx="174">
                  <c:v>4.5762999999999998</c:v>
                </c:pt>
                <c:pt idx="175">
                  <c:v>4.4691000000000001</c:v>
                </c:pt>
                <c:pt idx="176">
                  <c:v>2.5615999999999999</c:v>
                </c:pt>
                <c:pt idx="177">
                  <c:v>1.2778</c:v>
                </c:pt>
                <c:pt idx="178">
                  <c:v>3.4752000000000001</c:v>
                </c:pt>
                <c:pt idx="179">
                  <c:v>6.6536999999999997</c:v>
                </c:pt>
                <c:pt idx="180">
                  <c:v>1.4311</c:v>
                </c:pt>
                <c:pt idx="181">
                  <c:v>2.1694</c:v>
                </c:pt>
                <c:pt idx="182">
                  <c:v>2.5625</c:v>
                </c:pt>
                <c:pt idx="183">
                  <c:v>1.482</c:v>
                </c:pt>
                <c:pt idx="184">
                  <c:v>7.1173000000000002</c:v>
                </c:pt>
                <c:pt idx="185">
                  <c:v>4.4828999999999999</c:v>
                </c:pt>
                <c:pt idx="186">
                  <c:v>6.0495000000000001</c:v>
                </c:pt>
                <c:pt idx="187">
                  <c:v>4.2229999999999999</c:v>
                </c:pt>
                <c:pt idx="188">
                  <c:v>1.5299</c:v>
                </c:pt>
                <c:pt idx="189">
                  <c:v>2.8187000000000002</c:v>
                </c:pt>
                <c:pt idx="190">
                  <c:v>3.0910000000000002</c:v>
                </c:pt>
                <c:pt idx="191">
                  <c:v>1.8304</c:v>
                </c:pt>
                <c:pt idx="192">
                  <c:v>5.4349999999999996</c:v>
                </c:pt>
                <c:pt idx="193">
                  <c:v>2.629</c:v>
                </c:pt>
                <c:pt idx="194">
                  <c:v>1.1527000000000001</c:v>
                </c:pt>
                <c:pt idx="195">
                  <c:v>8.83</c:v>
                </c:pt>
                <c:pt idx="196">
                  <c:v>1.9733000000000001</c:v>
                </c:pt>
                <c:pt idx="197">
                  <c:v>2.1238000000000001</c:v>
                </c:pt>
                <c:pt idx="198">
                  <c:v>2.1383000000000001</c:v>
                </c:pt>
                <c:pt idx="199">
                  <c:v>2.1240999999999999</c:v>
                </c:pt>
                <c:pt idx="200">
                  <c:v>3.6694</c:v>
                </c:pt>
                <c:pt idx="201">
                  <c:v>4.2933000000000003</c:v>
                </c:pt>
                <c:pt idx="202">
                  <c:v>1.7618</c:v>
                </c:pt>
                <c:pt idx="203">
                  <c:v>1.4659</c:v>
                </c:pt>
                <c:pt idx="204">
                  <c:v>9.1473999999999993</c:v>
                </c:pt>
                <c:pt idx="205">
                  <c:v>2.9213</c:v>
                </c:pt>
                <c:pt idx="206">
                  <c:v>3.4266999999999999</c:v>
                </c:pt>
                <c:pt idx="207">
                  <c:v>7.1913999999999998</c:v>
                </c:pt>
                <c:pt idx="208">
                  <c:v>3.4247000000000001</c:v>
                </c:pt>
                <c:pt idx="209">
                  <c:v>7.9240000000000004</c:v>
                </c:pt>
                <c:pt idx="210">
                  <c:v>1.2089000000000001</c:v>
                </c:pt>
                <c:pt idx="211">
                  <c:v>6.4751000000000003</c:v>
                </c:pt>
                <c:pt idx="212">
                  <c:v>1.7873000000000001</c:v>
                </c:pt>
                <c:pt idx="213">
                  <c:v>3.1936</c:v>
                </c:pt>
                <c:pt idx="214">
                  <c:v>3.1008</c:v>
                </c:pt>
                <c:pt idx="215">
                  <c:v>2.5674000000000001</c:v>
                </c:pt>
                <c:pt idx="216">
                  <c:v>4.6372</c:v>
                </c:pt>
                <c:pt idx="217">
                  <c:v>3.1985999999999999</c:v>
                </c:pt>
                <c:pt idx="218">
                  <c:v>3.5245000000000002</c:v>
                </c:pt>
                <c:pt idx="219">
                  <c:v>2.9964</c:v>
                </c:pt>
                <c:pt idx="220">
                  <c:v>3.4024999999999999</c:v>
                </c:pt>
                <c:pt idx="221">
                  <c:v>5.4798999999999998</c:v>
                </c:pt>
                <c:pt idx="222">
                  <c:v>4.9134000000000002</c:v>
                </c:pt>
                <c:pt idx="223">
                  <c:v>7.5542999999999996</c:v>
                </c:pt>
                <c:pt idx="224">
                  <c:v>3.8092999999999999</c:v>
                </c:pt>
                <c:pt idx="225">
                  <c:v>2.1183999999999998</c:v>
                </c:pt>
                <c:pt idx="226">
                  <c:v>8.2138000000000009</c:v>
                </c:pt>
                <c:pt idx="227">
                  <c:v>5.3178999999999998</c:v>
                </c:pt>
                <c:pt idx="228">
                  <c:v>5.6829999999999998</c:v>
                </c:pt>
                <c:pt idx="229">
                  <c:v>3.6063999999999998</c:v>
                </c:pt>
                <c:pt idx="230">
                  <c:v>3.3105000000000002</c:v>
                </c:pt>
                <c:pt idx="231">
                  <c:v>1.8017000000000001</c:v>
                </c:pt>
                <c:pt idx="232">
                  <c:v>6.2401</c:v>
                </c:pt>
                <c:pt idx="233">
                  <c:v>9.0409000000000006</c:v>
                </c:pt>
                <c:pt idx="234">
                  <c:v>3.331</c:v>
                </c:pt>
                <c:pt idx="235">
                  <c:v>3.0182000000000002</c:v>
                </c:pt>
                <c:pt idx="236">
                  <c:v>8.4179999999999993</c:v>
                </c:pt>
                <c:pt idx="237">
                  <c:v>2.9956</c:v>
                </c:pt>
                <c:pt idx="238">
                  <c:v>4.5678000000000001</c:v>
                </c:pt>
                <c:pt idx="239">
                  <c:v>1.2194</c:v>
                </c:pt>
                <c:pt idx="240">
                  <c:v>4.5807000000000002</c:v>
                </c:pt>
                <c:pt idx="241">
                  <c:v>1.8963000000000001</c:v>
                </c:pt>
                <c:pt idx="242">
                  <c:v>8.3466000000000005</c:v>
                </c:pt>
                <c:pt idx="243">
                  <c:v>2.9613999999999998</c:v>
                </c:pt>
                <c:pt idx="244">
                  <c:v>5.6029999999999998</c:v>
                </c:pt>
                <c:pt idx="245">
                  <c:v>1.6839999999999999</c:v>
                </c:pt>
                <c:pt idx="246">
                  <c:v>5.1138000000000003</c:v>
                </c:pt>
                <c:pt idx="247">
                  <c:v>3.2791000000000001</c:v>
                </c:pt>
                <c:pt idx="248">
                  <c:v>3.7511999999999999</c:v>
                </c:pt>
                <c:pt idx="249">
                  <c:v>4.2889999999999997</c:v>
                </c:pt>
                <c:pt idx="250">
                  <c:v>2.8647</c:v>
                </c:pt>
                <c:pt idx="251">
                  <c:v>3.7433000000000001</c:v>
                </c:pt>
                <c:pt idx="252">
                  <c:v>1.4027000000000001</c:v>
                </c:pt>
                <c:pt idx="253">
                  <c:v>8.1720000000000006</c:v>
                </c:pt>
                <c:pt idx="254">
                  <c:v>1.2231000000000001</c:v>
                </c:pt>
                <c:pt idx="255">
                  <c:v>1.337</c:v>
                </c:pt>
                <c:pt idx="256">
                  <c:v>2.3355999999999999</c:v>
                </c:pt>
                <c:pt idx="257">
                  <c:v>4.4568000000000003</c:v>
                </c:pt>
                <c:pt idx="258">
                  <c:v>2.8149000000000002</c:v>
                </c:pt>
                <c:pt idx="259">
                  <c:v>9.5124999999999993</c:v>
                </c:pt>
                <c:pt idx="260">
                  <c:v>2.7204000000000002</c:v>
                </c:pt>
                <c:pt idx="261">
                  <c:v>1.466</c:v>
                </c:pt>
                <c:pt idx="262">
                  <c:v>1.6701999999999999</c:v>
                </c:pt>
                <c:pt idx="263">
                  <c:v>2.2143000000000002</c:v>
                </c:pt>
                <c:pt idx="264">
                  <c:v>2.1368</c:v>
                </c:pt>
                <c:pt idx="265">
                  <c:v>5.9686000000000003</c:v>
                </c:pt>
                <c:pt idx="266">
                  <c:v>5.8482000000000003</c:v>
                </c:pt>
                <c:pt idx="267">
                  <c:v>3.7073999999999998</c:v>
                </c:pt>
                <c:pt idx="268">
                  <c:v>4.4671000000000003</c:v>
                </c:pt>
                <c:pt idx="269">
                  <c:v>5.1539999999999999</c:v>
                </c:pt>
                <c:pt idx="270">
                  <c:v>2.4373999999999998</c:v>
                </c:pt>
                <c:pt idx="271">
                  <c:v>2.3462000000000001</c:v>
                </c:pt>
                <c:pt idx="272">
                  <c:v>1.6054999999999999</c:v>
                </c:pt>
                <c:pt idx="273">
                  <c:v>1.5601</c:v>
                </c:pt>
                <c:pt idx="274">
                  <c:v>8.0106999999999999</c:v>
                </c:pt>
                <c:pt idx="275">
                  <c:v>3.1187</c:v>
                </c:pt>
                <c:pt idx="276">
                  <c:v>6.3743999999999996</c:v>
                </c:pt>
                <c:pt idx="277">
                  <c:v>2.2147000000000001</c:v>
                </c:pt>
                <c:pt idx="278">
                  <c:v>2.6456</c:v>
                </c:pt>
                <c:pt idx="279">
                  <c:v>6.2484999999999999</c:v>
                </c:pt>
                <c:pt idx="280">
                  <c:v>1.5668</c:v>
                </c:pt>
                <c:pt idx="281">
                  <c:v>2.9535</c:v>
                </c:pt>
                <c:pt idx="282">
                  <c:v>5.3773</c:v>
                </c:pt>
                <c:pt idx="283">
                  <c:v>6.2356999999999996</c:v>
                </c:pt>
                <c:pt idx="284">
                  <c:v>1.3291999999999999</c:v>
                </c:pt>
                <c:pt idx="285">
                  <c:v>1.7230000000000001</c:v>
                </c:pt>
                <c:pt idx="286">
                  <c:v>2.5581999999999998</c:v>
                </c:pt>
                <c:pt idx="287">
                  <c:v>2.8348</c:v>
                </c:pt>
                <c:pt idx="288">
                  <c:v>4.3414000000000001</c:v>
                </c:pt>
                <c:pt idx="289">
                  <c:v>8.2416</c:v>
                </c:pt>
                <c:pt idx="290">
                  <c:v>1.486</c:v>
                </c:pt>
                <c:pt idx="291">
                  <c:v>3.3887999999999998</c:v>
                </c:pt>
                <c:pt idx="292">
                  <c:v>6.0175999999999998</c:v>
                </c:pt>
                <c:pt idx="293">
                  <c:v>2.2700999999999998</c:v>
                </c:pt>
                <c:pt idx="294">
                  <c:v>1.2622</c:v>
                </c:pt>
                <c:pt idx="295">
                  <c:v>1.5891999999999999</c:v>
                </c:pt>
                <c:pt idx="296">
                  <c:v>5.7621000000000002</c:v>
                </c:pt>
                <c:pt idx="297">
                  <c:v>3.2214999999999998</c:v>
                </c:pt>
                <c:pt idx="298">
                  <c:v>2.6042999999999998</c:v>
                </c:pt>
                <c:pt idx="299">
                  <c:v>6.2888000000000002</c:v>
                </c:pt>
                <c:pt idx="300">
                  <c:v>3.1991999999999998</c:v>
                </c:pt>
                <c:pt idx="301">
                  <c:v>3.2642000000000002</c:v>
                </c:pt>
                <c:pt idx="302">
                  <c:v>8.8780000000000001</c:v>
                </c:pt>
                <c:pt idx="303">
                  <c:v>3.0049000000000001</c:v>
                </c:pt>
                <c:pt idx="304">
                  <c:v>4.7671999999999999</c:v>
                </c:pt>
                <c:pt idx="305">
                  <c:v>2.3763000000000001</c:v>
                </c:pt>
                <c:pt idx="306">
                  <c:v>1.9459</c:v>
                </c:pt>
                <c:pt idx="307">
                  <c:v>1.9293</c:v>
                </c:pt>
                <c:pt idx="308">
                  <c:v>6.0467000000000004</c:v>
                </c:pt>
                <c:pt idx="309">
                  <c:v>2.5750999999999999</c:v>
                </c:pt>
                <c:pt idx="310">
                  <c:v>2.5590999999999999</c:v>
                </c:pt>
                <c:pt idx="311">
                  <c:v>4.2073999999999998</c:v>
                </c:pt>
                <c:pt idx="312">
                  <c:v>3.0731999999999999</c:v>
                </c:pt>
                <c:pt idx="313">
                  <c:v>1.583</c:v>
                </c:pt>
                <c:pt idx="314">
                  <c:v>1.9560999999999999</c:v>
                </c:pt>
                <c:pt idx="315">
                  <c:v>2.6255000000000002</c:v>
                </c:pt>
                <c:pt idx="316">
                  <c:v>2.3475999999999999</c:v>
                </c:pt>
                <c:pt idx="317">
                  <c:v>4.3769</c:v>
                </c:pt>
                <c:pt idx="318">
                  <c:v>4.6150000000000002</c:v>
                </c:pt>
                <c:pt idx="319">
                  <c:v>5.56</c:v>
                </c:pt>
                <c:pt idx="320">
                  <c:v>3.8940000000000001</c:v>
                </c:pt>
                <c:pt idx="321">
                  <c:v>5.8676000000000004</c:v>
                </c:pt>
                <c:pt idx="322">
                  <c:v>3.4823</c:v>
                </c:pt>
                <c:pt idx="323">
                  <c:v>4.2849000000000004</c:v>
                </c:pt>
                <c:pt idx="324">
                  <c:v>2.9445999999999999</c:v>
                </c:pt>
                <c:pt idx="325">
                  <c:v>2.6800999999999999</c:v>
                </c:pt>
                <c:pt idx="326">
                  <c:v>8.4682999999999993</c:v>
                </c:pt>
                <c:pt idx="327">
                  <c:v>3.4287999999999998</c:v>
                </c:pt>
                <c:pt idx="328">
                  <c:v>6.5167000000000002</c:v>
                </c:pt>
                <c:pt idx="329">
                  <c:v>4.9006999999999996</c:v>
                </c:pt>
                <c:pt idx="330">
                  <c:v>2.4655</c:v>
                </c:pt>
                <c:pt idx="331">
                  <c:v>3.0619999999999998</c:v>
                </c:pt>
                <c:pt idx="332">
                  <c:v>3.5171000000000001</c:v>
                </c:pt>
                <c:pt idx="333">
                  <c:v>5.0705999999999998</c:v>
                </c:pt>
                <c:pt idx="334">
                  <c:v>2.8380999999999998</c:v>
                </c:pt>
                <c:pt idx="335">
                  <c:v>1.4152</c:v>
                </c:pt>
                <c:pt idx="336">
                  <c:v>3.1383999999999999</c:v>
                </c:pt>
                <c:pt idx="337">
                  <c:v>1.7034</c:v>
                </c:pt>
                <c:pt idx="338">
                  <c:v>4.306</c:v>
                </c:pt>
                <c:pt idx="339">
                  <c:v>7.3048999999999999</c:v>
                </c:pt>
                <c:pt idx="340">
                  <c:v>5.5772000000000004</c:v>
                </c:pt>
                <c:pt idx="341">
                  <c:v>1.925</c:v>
                </c:pt>
                <c:pt idx="342">
                  <c:v>4.9419000000000004</c:v>
                </c:pt>
                <c:pt idx="343">
                  <c:v>2.5558000000000001</c:v>
                </c:pt>
                <c:pt idx="344">
                  <c:v>1.3224</c:v>
                </c:pt>
                <c:pt idx="345">
                  <c:v>6.8526999999999996</c:v>
                </c:pt>
                <c:pt idx="346">
                  <c:v>2.1996000000000002</c:v>
                </c:pt>
                <c:pt idx="347">
                  <c:v>1.2206999999999999</c:v>
                </c:pt>
                <c:pt idx="348">
                  <c:v>2.8153999999999999</c:v>
                </c:pt>
                <c:pt idx="349">
                  <c:v>5.649</c:v>
                </c:pt>
                <c:pt idx="350">
                  <c:v>6.7050000000000001</c:v>
                </c:pt>
                <c:pt idx="351">
                  <c:v>3.7267999999999999</c:v>
                </c:pt>
                <c:pt idx="352">
                  <c:v>3.3551000000000002</c:v>
                </c:pt>
                <c:pt idx="353">
                  <c:v>1.3441000000000001</c:v>
                </c:pt>
                <c:pt idx="354">
                  <c:v>2.5611000000000002</c:v>
                </c:pt>
                <c:pt idx="355">
                  <c:v>2.8632</c:v>
                </c:pt>
                <c:pt idx="356">
                  <c:v>1.5935999999999999</c:v>
                </c:pt>
                <c:pt idx="357">
                  <c:v>4.6387</c:v>
                </c:pt>
                <c:pt idx="358">
                  <c:v>2.5404</c:v>
                </c:pt>
                <c:pt idx="359">
                  <c:v>4.2911000000000001</c:v>
                </c:pt>
                <c:pt idx="360">
                  <c:v>2.3969999999999998</c:v>
                </c:pt>
                <c:pt idx="361">
                  <c:v>2.7031000000000001</c:v>
                </c:pt>
                <c:pt idx="362">
                  <c:v>3.7437999999999998</c:v>
                </c:pt>
                <c:pt idx="363">
                  <c:v>2.5183</c:v>
                </c:pt>
                <c:pt idx="364">
                  <c:v>1.7048000000000001</c:v>
                </c:pt>
                <c:pt idx="365">
                  <c:v>1.4967999999999999</c:v>
                </c:pt>
                <c:pt idx="366">
                  <c:v>3.6425000000000001</c:v>
                </c:pt>
                <c:pt idx="367">
                  <c:v>2.9373999999999998</c:v>
                </c:pt>
                <c:pt idx="368">
                  <c:v>2.8997000000000002</c:v>
                </c:pt>
                <c:pt idx="369">
                  <c:v>4.0445000000000002</c:v>
                </c:pt>
                <c:pt idx="370">
                  <c:v>4.1264000000000003</c:v>
                </c:pt>
                <c:pt idx="371">
                  <c:v>4.3876999999999997</c:v>
                </c:pt>
                <c:pt idx="372">
                  <c:v>2.9140000000000001</c:v>
                </c:pt>
                <c:pt idx="373">
                  <c:v>3.8475999999999999</c:v>
                </c:pt>
                <c:pt idx="374">
                  <c:v>2.9415</c:v>
                </c:pt>
                <c:pt idx="375">
                  <c:v>1.6252</c:v>
                </c:pt>
                <c:pt idx="376">
                  <c:v>8.2528000000000006</c:v>
                </c:pt>
                <c:pt idx="377">
                  <c:v>4.5121000000000002</c:v>
                </c:pt>
                <c:pt idx="378">
                  <c:v>1.0771999999999999</c:v>
                </c:pt>
                <c:pt idx="379">
                  <c:v>5.3262</c:v>
                </c:pt>
                <c:pt idx="380">
                  <c:v>6.1205999999999996</c:v>
                </c:pt>
                <c:pt idx="381">
                  <c:v>1.9309000000000001</c:v>
                </c:pt>
                <c:pt idx="382">
                  <c:v>1.6109</c:v>
                </c:pt>
                <c:pt idx="383">
                  <c:v>2.4592000000000001</c:v>
                </c:pt>
                <c:pt idx="384">
                  <c:v>8.0129999999999999</c:v>
                </c:pt>
                <c:pt idx="385">
                  <c:v>3.1597</c:v>
                </c:pt>
                <c:pt idx="386">
                  <c:v>2.4651999999999998</c:v>
                </c:pt>
                <c:pt idx="387">
                  <c:v>2.9346000000000001</c:v>
                </c:pt>
                <c:pt idx="388">
                  <c:v>2.9586000000000001</c:v>
                </c:pt>
                <c:pt idx="389">
                  <c:v>1.2148000000000001</c:v>
                </c:pt>
                <c:pt idx="390">
                  <c:v>4.8700999999999999</c:v>
                </c:pt>
                <c:pt idx="391">
                  <c:v>3.7530000000000001</c:v>
                </c:pt>
                <c:pt idx="392">
                  <c:v>1.3207</c:v>
                </c:pt>
                <c:pt idx="393">
                  <c:v>1.2164999999999999</c:v>
                </c:pt>
                <c:pt idx="394">
                  <c:v>9.3840000000000003</c:v>
                </c:pt>
                <c:pt idx="395">
                  <c:v>3.8174999999999999</c:v>
                </c:pt>
                <c:pt idx="396">
                  <c:v>3.4767999999999999</c:v>
                </c:pt>
                <c:pt idx="397">
                  <c:v>4.2923999999999998</c:v>
                </c:pt>
                <c:pt idx="398">
                  <c:v>7.0654000000000003</c:v>
                </c:pt>
                <c:pt idx="399">
                  <c:v>3.8755999999999999</c:v>
                </c:pt>
                <c:pt idx="400">
                  <c:v>4.0003000000000002</c:v>
                </c:pt>
                <c:pt idx="401">
                  <c:v>2.2602000000000002</c:v>
                </c:pt>
                <c:pt idx="402">
                  <c:v>2.7239</c:v>
                </c:pt>
                <c:pt idx="403">
                  <c:v>3.6313</c:v>
                </c:pt>
                <c:pt idx="404">
                  <c:v>8.2579999999999991</c:v>
                </c:pt>
                <c:pt idx="405">
                  <c:v>1.7009000000000001</c:v>
                </c:pt>
                <c:pt idx="406">
                  <c:v>3.3919000000000001</c:v>
                </c:pt>
                <c:pt idx="407">
                  <c:v>1.7383999999999999</c:v>
                </c:pt>
                <c:pt idx="408">
                  <c:v>1.4496</c:v>
                </c:pt>
                <c:pt idx="409">
                  <c:v>6.9981</c:v>
                </c:pt>
                <c:pt idx="410">
                  <c:v>7.3010000000000002</c:v>
                </c:pt>
                <c:pt idx="411">
                  <c:v>1.8844000000000001</c:v>
                </c:pt>
                <c:pt idx="412">
                  <c:v>2.2671999999999999</c:v>
                </c:pt>
                <c:pt idx="413">
                  <c:v>1.9703999999999999</c:v>
                </c:pt>
                <c:pt idx="414">
                  <c:v>5.9471999999999996</c:v>
                </c:pt>
                <c:pt idx="415">
                  <c:v>4.0259999999999998</c:v>
                </c:pt>
                <c:pt idx="416">
                  <c:v>4.1637000000000004</c:v>
                </c:pt>
                <c:pt idx="417">
                  <c:v>4.2634999999999996</c:v>
                </c:pt>
                <c:pt idx="418">
                  <c:v>6.6125999999999996</c:v>
                </c:pt>
                <c:pt idx="419">
                  <c:v>9.6780000000000008</c:v>
                </c:pt>
                <c:pt idx="420">
                  <c:v>5.5888999999999998</c:v>
                </c:pt>
                <c:pt idx="421">
                  <c:v>2.7641</c:v>
                </c:pt>
                <c:pt idx="422">
                  <c:v>1.9279999999999999</c:v>
                </c:pt>
                <c:pt idx="423">
                  <c:v>2.0065</c:v>
                </c:pt>
                <c:pt idx="424">
                  <c:v>3.4005999999999998</c:v>
                </c:pt>
                <c:pt idx="425">
                  <c:v>4.1524000000000001</c:v>
                </c:pt>
                <c:pt idx="426">
                  <c:v>1.5134000000000001</c:v>
                </c:pt>
                <c:pt idx="427">
                  <c:v>2.3256000000000001</c:v>
                </c:pt>
                <c:pt idx="428">
                  <c:v>1.0994999999999999</c:v>
                </c:pt>
                <c:pt idx="429">
                  <c:v>3.0255000000000001</c:v>
                </c:pt>
                <c:pt idx="430">
                  <c:v>3.8809999999999998</c:v>
                </c:pt>
                <c:pt idx="431">
                  <c:v>1.9630000000000001</c:v>
                </c:pt>
                <c:pt idx="432">
                  <c:v>3.6673</c:v>
                </c:pt>
                <c:pt idx="433">
                  <c:v>2.0385</c:v>
                </c:pt>
                <c:pt idx="434">
                  <c:v>1.6884999999999999</c:v>
                </c:pt>
                <c:pt idx="435">
                  <c:v>8.0235000000000003</c:v>
                </c:pt>
                <c:pt idx="436">
                  <c:v>3.5703999999999998</c:v>
                </c:pt>
                <c:pt idx="437">
                  <c:v>2.8046000000000002</c:v>
                </c:pt>
                <c:pt idx="438">
                  <c:v>6.5925000000000002</c:v>
                </c:pt>
                <c:pt idx="439">
                  <c:v>4.3551000000000002</c:v>
                </c:pt>
                <c:pt idx="440">
                  <c:v>1.2754000000000001</c:v>
                </c:pt>
                <c:pt idx="441">
                  <c:v>6.9462000000000002</c:v>
                </c:pt>
                <c:pt idx="442">
                  <c:v>2.9001000000000001</c:v>
                </c:pt>
                <c:pt idx="443">
                  <c:v>7.492</c:v>
                </c:pt>
                <c:pt idx="444">
                  <c:v>3.9525000000000001</c:v>
                </c:pt>
                <c:pt idx="445">
                  <c:v>4.55</c:v>
                </c:pt>
                <c:pt idx="446">
                  <c:v>5.3979999999999997</c:v>
                </c:pt>
                <c:pt idx="447">
                  <c:v>6.6264000000000003</c:v>
                </c:pt>
                <c:pt idx="448">
                  <c:v>1.1671</c:v>
                </c:pt>
                <c:pt idx="449">
                  <c:v>1.4188000000000001</c:v>
                </c:pt>
                <c:pt idx="450">
                  <c:v>4.2401</c:v>
                </c:pt>
                <c:pt idx="451">
                  <c:v>1.2936000000000001</c:v>
                </c:pt>
                <c:pt idx="452">
                  <c:v>1.8594999999999999</c:v>
                </c:pt>
                <c:pt idx="453">
                  <c:v>7.3255999999999997</c:v>
                </c:pt>
                <c:pt idx="454">
                  <c:v>4.6757999999999997</c:v>
                </c:pt>
                <c:pt idx="455">
                  <c:v>1.5857000000000001</c:v>
                </c:pt>
                <c:pt idx="456">
                  <c:v>4.1226000000000003</c:v>
                </c:pt>
                <c:pt idx="457">
                  <c:v>5.7146999999999997</c:v>
                </c:pt>
                <c:pt idx="458">
                  <c:v>6.0544000000000002</c:v>
                </c:pt>
                <c:pt idx="459">
                  <c:v>5.7752999999999997</c:v>
                </c:pt>
                <c:pt idx="460">
                  <c:v>2.7336999999999998</c:v>
                </c:pt>
                <c:pt idx="461">
                  <c:v>1.4621999999999999</c:v>
                </c:pt>
                <c:pt idx="462">
                  <c:v>3.3132000000000001</c:v>
                </c:pt>
                <c:pt idx="463">
                  <c:v>2.1878000000000002</c:v>
                </c:pt>
                <c:pt idx="464">
                  <c:v>3.3018999999999998</c:v>
                </c:pt>
                <c:pt idx="465">
                  <c:v>3.1553</c:v>
                </c:pt>
                <c:pt idx="466">
                  <c:v>7.2375999999999996</c:v>
                </c:pt>
                <c:pt idx="467">
                  <c:v>1.4293</c:v>
                </c:pt>
                <c:pt idx="468">
                  <c:v>2.2109999999999999</c:v>
                </c:pt>
                <c:pt idx="469">
                  <c:v>2.5547</c:v>
                </c:pt>
                <c:pt idx="470">
                  <c:v>5.6989000000000001</c:v>
                </c:pt>
                <c:pt idx="471">
                  <c:v>2.6606999999999998</c:v>
                </c:pt>
                <c:pt idx="472">
                  <c:v>1.5820000000000001</c:v>
                </c:pt>
                <c:pt idx="473">
                  <c:v>1.0751999999999999</c:v>
                </c:pt>
                <c:pt idx="474">
                  <c:v>2.8904999999999998</c:v>
                </c:pt>
                <c:pt idx="475">
                  <c:v>3.5585</c:v>
                </c:pt>
                <c:pt idx="476">
                  <c:v>3.4418000000000002</c:v>
                </c:pt>
                <c:pt idx="477">
                  <c:v>3.2797999999999998</c:v>
                </c:pt>
                <c:pt idx="478">
                  <c:v>2.6764000000000001</c:v>
                </c:pt>
                <c:pt idx="479">
                  <c:v>2.9407000000000001</c:v>
                </c:pt>
                <c:pt idx="480">
                  <c:v>5.5053999999999998</c:v>
                </c:pt>
                <c:pt idx="481">
                  <c:v>2.4022000000000001</c:v>
                </c:pt>
                <c:pt idx="482">
                  <c:v>2.0741000000000001</c:v>
                </c:pt>
                <c:pt idx="483">
                  <c:v>3.6974</c:v>
                </c:pt>
                <c:pt idx="484">
                  <c:v>1.8286</c:v>
                </c:pt>
                <c:pt idx="485">
                  <c:v>3.4617</c:v>
                </c:pt>
                <c:pt idx="486">
                  <c:v>1.2376</c:v>
                </c:pt>
                <c:pt idx="487">
                  <c:v>2.1244000000000001</c:v>
                </c:pt>
                <c:pt idx="488">
                  <c:v>2.2136</c:v>
                </c:pt>
                <c:pt idx="489">
                  <c:v>3.7286000000000001</c:v>
                </c:pt>
                <c:pt idx="490">
                  <c:v>1.4107000000000001</c:v>
                </c:pt>
                <c:pt idx="491">
                  <c:v>1.4105000000000001</c:v>
                </c:pt>
                <c:pt idx="492">
                  <c:v>1.4478</c:v>
                </c:pt>
                <c:pt idx="493">
                  <c:v>3.8611</c:v>
                </c:pt>
                <c:pt idx="494">
                  <c:v>9.6630000000000003</c:v>
                </c:pt>
                <c:pt idx="495">
                  <c:v>3.4971999999999999</c:v>
                </c:pt>
                <c:pt idx="496">
                  <c:v>2.5783999999999998</c:v>
                </c:pt>
                <c:pt idx="497">
                  <c:v>3.6604000000000001</c:v>
                </c:pt>
                <c:pt idx="498">
                  <c:v>1.3055000000000001</c:v>
                </c:pt>
                <c:pt idx="499">
                  <c:v>1.8327</c:v>
                </c:pt>
                <c:pt idx="500">
                  <c:v>1.5189999999999999</c:v>
                </c:pt>
                <c:pt idx="501">
                  <c:v>3.6061999999999999</c:v>
                </c:pt>
                <c:pt idx="502">
                  <c:v>5.5410000000000004</c:v>
                </c:pt>
                <c:pt idx="503">
                  <c:v>3.2309000000000001</c:v>
                </c:pt>
                <c:pt idx="504">
                  <c:v>1.5479000000000001</c:v>
                </c:pt>
                <c:pt idx="505">
                  <c:v>5.0667</c:v>
                </c:pt>
                <c:pt idx="506">
                  <c:v>2.7555999999999998</c:v>
                </c:pt>
                <c:pt idx="507">
                  <c:v>3.3283999999999998</c:v>
                </c:pt>
                <c:pt idx="508">
                  <c:v>4.8399000000000001</c:v>
                </c:pt>
                <c:pt idx="509">
                  <c:v>9.06</c:v>
                </c:pt>
                <c:pt idx="510">
                  <c:v>5.266</c:v>
                </c:pt>
                <c:pt idx="511">
                  <c:v>5.8183999999999996</c:v>
                </c:pt>
                <c:pt idx="512">
                  <c:v>5.9531999999999998</c:v>
                </c:pt>
                <c:pt idx="513">
                  <c:v>1.0093000000000001</c:v>
                </c:pt>
                <c:pt idx="514">
                  <c:v>1.0744</c:v>
                </c:pt>
                <c:pt idx="515">
                  <c:v>1.9906999999999999</c:v>
                </c:pt>
                <c:pt idx="516">
                  <c:v>4.4474</c:v>
                </c:pt>
                <c:pt idx="517">
                  <c:v>2.8123999999999998</c:v>
                </c:pt>
                <c:pt idx="518">
                  <c:v>2.9981</c:v>
                </c:pt>
                <c:pt idx="519">
                  <c:v>5.7081999999999997</c:v>
                </c:pt>
                <c:pt idx="520">
                  <c:v>1.9926999999999999</c:v>
                </c:pt>
                <c:pt idx="521">
                  <c:v>3.2360000000000002</c:v>
                </c:pt>
                <c:pt idx="522">
                  <c:v>3.8414000000000001</c:v>
                </c:pt>
                <c:pt idx="523">
                  <c:v>1.9810000000000001</c:v>
                </c:pt>
                <c:pt idx="524">
                  <c:v>1.8561000000000001</c:v>
                </c:pt>
                <c:pt idx="525">
                  <c:v>2.7450999999999999</c:v>
                </c:pt>
                <c:pt idx="526">
                  <c:v>7.0514999999999999</c:v>
                </c:pt>
                <c:pt idx="527">
                  <c:v>6.5640000000000001</c:v>
                </c:pt>
                <c:pt idx="528">
                  <c:v>2.8048999999999999</c:v>
                </c:pt>
                <c:pt idx="529">
                  <c:v>2.3690000000000002</c:v>
                </c:pt>
                <c:pt idx="530">
                  <c:v>3.6204000000000001</c:v>
                </c:pt>
                <c:pt idx="531">
                  <c:v>1.4990000000000001</c:v>
                </c:pt>
                <c:pt idx="532">
                  <c:v>3.7492999999999999</c:v>
                </c:pt>
                <c:pt idx="533">
                  <c:v>2.8637999999999999</c:v>
                </c:pt>
                <c:pt idx="534">
                  <c:v>1.3587</c:v>
                </c:pt>
                <c:pt idx="535">
                  <c:v>3.8006000000000002</c:v>
                </c:pt>
                <c:pt idx="536">
                  <c:v>3.4695999999999998</c:v>
                </c:pt>
                <c:pt idx="537">
                  <c:v>5.3139000000000003</c:v>
                </c:pt>
                <c:pt idx="538">
                  <c:v>3.3593000000000002</c:v>
                </c:pt>
                <c:pt idx="539">
                  <c:v>2.6044999999999998</c:v>
                </c:pt>
                <c:pt idx="540">
                  <c:v>3.0909</c:v>
                </c:pt>
                <c:pt idx="541">
                  <c:v>1.159</c:v>
                </c:pt>
                <c:pt idx="542">
                  <c:v>3.8702000000000001</c:v>
                </c:pt>
                <c:pt idx="543">
                  <c:v>2.4436</c:v>
                </c:pt>
                <c:pt idx="544">
                  <c:v>7.1657000000000002</c:v>
                </c:pt>
                <c:pt idx="545">
                  <c:v>1.1644000000000001</c:v>
                </c:pt>
                <c:pt idx="546">
                  <c:v>1.9179999999999999</c:v>
                </c:pt>
                <c:pt idx="547">
                  <c:v>3.7168000000000001</c:v>
                </c:pt>
                <c:pt idx="548">
                  <c:v>5.1760000000000002</c:v>
                </c:pt>
                <c:pt idx="549">
                  <c:v>3.1766000000000001</c:v>
                </c:pt>
                <c:pt idx="550">
                  <c:v>1.4307000000000001</c:v>
                </c:pt>
                <c:pt idx="551">
                  <c:v>2.8245</c:v>
                </c:pt>
                <c:pt idx="552">
                  <c:v>1.2633000000000001</c:v>
                </c:pt>
                <c:pt idx="553">
                  <c:v>2.6436000000000002</c:v>
                </c:pt>
                <c:pt idx="554">
                  <c:v>3.5215000000000001</c:v>
                </c:pt>
                <c:pt idx="555">
                  <c:v>2.2509999999999999</c:v>
                </c:pt>
                <c:pt idx="556">
                  <c:v>4.6437999999999997</c:v>
                </c:pt>
                <c:pt idx="557">
                  <c:v>5.1757999999999997</c:v>
                </c:pt>
                <c:pt idx="558">
                  <c:v>4.7667000000000002</c:v>
                </c:pt>
                <c:pt idx="559">
                  <c:v>5.8925000000000001</c:v>
                </c:pt>
                <c:pt idx="560">
                  <c:v>4.1772</c:v>
                </c:pt>
                <c:pt idx="561">
                  <c:v>6.5827</c:v>
                </c:pt>
                <c:pt idx="562">
                  <c:v>4.2340999999999998</c:v>
                </c:pt>
                <c:pt idx="563">
                  <c:v>9.1841000000000008</c:v>
                </c:pt>
                <c:pt idx="564">
                  <c:v>6.702</c:v>
                </c:pt>
                <c:pt idx="565">
                  <c:v>6.0579999999999998</c:v>
                </c:pt>
                <c:pt idx="566">
                  <c:v>3.5169000000000001</c:v>
                </c:pt>
                <c:pt idx="567">
                  <c:v>1.2116</c:v>
                </c:pt>
                <c:pt idx="568">
                  <c:v>2.7038000000000002</c:v>
                </c:pt>
                <c:pt idx="569">
                  <c:v>5.8018999999999998</c:v>
                </c:pt>
                <c:pt idx="570">
                  <c:v>4.4862000000000002</c:v>
                </c:pt>
                <c:pt idx="571">
                  <c:v>2.0234000000000001</c:v>
                </c:pt>
                <c:pt idx="572">
                  <c:v>1.583</c:v>
                </c:pt>
                <c:pt idx="573">
                  <c:v>2.0651999999999999</c:v>
                </c:pt>
                <c:pt idx="574">
                  <c:v>2.9870000000000001</c:v>
                </c:pt>
                <c:pt idx="575">
                  <c:v>2.8990999999999998</c:v>
                </c:pt>
                <c:pt idx="576">
                  <c:v>1.8167</c:v>
                </c:pt>
                <c:pt idx="577">
                  <c:v>1.3765000000000001</c:v>
                </c:pt>
                <c:pt idx="578">
                  <c:v>1.9525999999999999</c:v>
                </c:pt>
                <c:pt idx="579">
                  <c:v>4.0185000000000004</c:v>
                </c:pt>
                <c:pt idx="580">
                  <c:v>6.8840000000000003</c:v>
                </c:pt>
                <c:pt idx="581">
                  <c:v>3.5049000000000001</c:v>
                </c:pt>
                <c:pt idx="582">
                  <c:v>6.7721</c:v>
                </c:pt>
                <c:pt idx="583">
                  <c:v>4.2089999999999996</c:v>
                </c:pt>
                <c:pt idx="584">
                  <c:v>1.9303999999999999</c:v>
                </c:pt>
                <c:pt idx="585">
                  <c:v>7.5250000000000004</c:v>
                </c:pt>
                <c:pt idx="586">
                  <c:v>1.4379999999999999</c:v>
                </c:pt>
                <c:pt idx="587">
                  <c:v>3.1088</c:v>
                </c:pt>
                <c:pt idx="588">
                  <c:v>3.0731999999999999</c:v>
                </c:pt>
                <c:pt idx="589">
                  <c:v>4.149</c:v>
                </c:pt>
                <c:pt idx="590">
                  <c:v>2.5520999999999998</c:v>
                </c:pt>
                <c:pt idx="591">
                  <c:v>2.9887999999999999</c:v>
                </c:pt>
                <c:pt idx="592">
                  <c:v>1.3314999999999999</c:v>
                </c:pt>
                <c:pt idx="593">
                  <c:v>7.4676999999999998</c:v>
                </c:pt>
                <c:pt idx="594">
                  <c:v>5.0507</c:v>
                </c:pt>
                <c:pt idx="595">
                  <c:v>4.9814999999999996</c:v>
                </c:pt>
                <c:pt idx="596">
                  <c:v>3.6417999999999999</c:v>
                </c:pt>
                <c:pt idx="597">
                  <c:v>5.4447000000000001</c:v>
                </c:pt>
                <c:pt idx="598">
                  <c:v>3.8759999999999999</c:v>
                </c:pt>
                <c:pt idx="599">
                  <c:v>3.5670999999999999</c:v>
                </c:pt>
                <c:pt idx="600">
                  <c:v>2.6383999999999999</c:v>
                </c:pt>
                <c:pt idx="601">
                  <c:v>2.1215000000000002</c:v>
                </c:pt>
                <c:pt idx="602">
                  <c:v>4.8167</c:v>
                </c:pt>
                <c:pt idx="603">
                  <c:v>8.0139999999999993</c:v>
                </c:pt>
                <c:pt idx="604">
                  <c:v>1.8705000000000001</c:v>
                </c:pt>
                <c:pt idx="605">
                  <c:v>2.1793</c:v>
                </c:pt>
                <c:pt idx="606">
                  <c:v>1.2270000000000001</c:v>
                </c:pt>
                <c:pt idx="607">
                  <c:v>3.0661999999999998</c:v>
                </c:pt>
                <c:pt idx="608">
                  <c:v>1.2879</c:v>
                </c:pt>
                <c:pt idx="609">
                  <c:v>1.1132</c:v>
                </c:pt>
                <c:pt idx="610">
                  <c:v>3.8698999999999999</c:v>
                </c:pt>
                <c:pt idx="611">
                  <c:v>1.4844999999999999</c:v>
                </c:pt>
                <c:pt idx="612">
                  <c:v>4.2024999999999997</c:v>
                </c:pt>
                <c:pt idx="613">
                  <c:v>1.6019000000000001</c:v>
                </c:pt>
                <c:pt idx="614">
                  <c:v>2.5617999999999999</c:v>
                </c:pt>
                <c:pt idx="615">
                  <c:v>3.7288999999999999</c:v>
                </c:pt>
                <c:pt idx="616">
                  <c:v>1.0517000000000001</c:v>
                </c:pt>
                <c:pt idx="617">
                  <c:v>2.2443</c:v>
                </c:pt>
                <c:pt idx="618">
                  <c:v>7.2450000000000001</c:v>
                </c:pt>
                <c:pt idx="619">
                  <c:v>1.7181999999999999</c:v>
                </c:pt>
                <c:pt idx="620">
                  <c:v>4.0467000000000004</c:v>
                </c:pt>
                <c:pt idx="621">
                  <c:v>5.7214</c:v>
                </c:pt>
                <c:pt idx="622">
                  <c:v>2.5678999999999998</c:v>
                </c:pt>
                <c:pt idx="623">
                  <c:v>4.726</c:v>
                </c:pt>
                <c:pt idx="624">
                  <c:v>2.3849999999999998</c:v>
                </c:pt>
                <c:pt idx="625">
                  <c:v>1.9986999999999999</c:v>
                </c:pt>
                <c:pt idx="626">
                  <c:v>2.6404999999999998</c:v>
                </c:pt>
                <c:pt idx="627">
                  <c:v>2.5720000000000001</c:v>
                </c:pt>
                <c:pt idx="628">
                  <c:v>6.6660000000000004</c:v>
                </c:pt>
                <c:pt idx="629">
                  <c:v>2.5223</c:v>
                </c:pt>
                <c:pt idx="630">
                  <c:v>1.4547000000000001</c:v>
                </c:pt>
                <c:pt idx="631">
                  <c:v>3.4984000000000002</c:v>
                </c:pt>
                <c:pt idx="632">
                  <c:v>3.44</c:v>
                </c:pt>
                <c:pt idx="633">
                  <c:v>2.6995</c:v>
                </c:pt>
                <c:pt idx="634">
                  <c:v>9.3670000000000009</c:v>
                </c:pt>
                <c:pt idx="635">
                  <c:v>5.0759999999999996</c:v>
                </c:pt>
                <c:pt idx="636">
                  <c:v>3.9483000000000001</c:v>
                </c:pt>
                <c:pt idx="637">
                  <c:v>1.3050999999999999</c:v>
                </c:pt>
                <c:pt idx="638">
                  <c:v>8.5670000000000002</c:v>
                </c:pt>
                <c:pt idx="639">
                  <c:v>1.7785</c:v>
                </c:pt>
                <c:pt idx="640">
                  <c:v>1.8116000000000001</c:v>
                </c:pt>
                <c:pt idx="641">
                  <c:v>2.4018999999999999</c:v>
                </c:pt>
                <c:pt idx="642">
                  <c:v>3.8237000000000001</c:v>
                </c:pt>
                <c:pt idx="643">
                  <c:v>5.3872</c:v>
                </c:pt>
                <c:pt idx="644">
                  <c:v>3.4030999999999998</c:v>
                </c:pt>
                <c:pt idx="645">
                  <c:v>5.2542</c:v>
                </c:pt>
                <c:pt idx="646">
                  <c:v>9.2726000000000006</c:v>
                </c:pt>
                <c:pt idx="647">
                  <c:v>1.4594</c:v>
                </c:pt>
                <c:pt idx="648">
                  <c:v>3.4283000000000001</c:v>
                </c:pt>
                <c:pt idx="649">
                  <c:v>2.3083</c:v>
                </c:pt>
                <c:pt idx="650">
                  <c:v>1.4548000000000001</c:v>
                </c:pt>
                <c:pt idx="651">
                  <c:v>1.2224999999999999</c:v>
                </c:pt>
                <c:pt idx="652">
                  <c:v>2.1867999999999999</c:v>
                </c:pt>
                <c:pt idx="653">
                  <c:v>3.2082000000000002</c:v>
                </c:pt>
                <c:pt idx="654">
                  <c:v>4.5963000000000003</c:v>
                </c:pt>
                <c:pt idx="655">
                  <c:v>1.9200999999999999</c:v>
                </c:pt>
                <c:pt idx="656">
                  <c:v>3.0566</c:v>
                </c:pt>
                <c:pt idx="657">
                  <c:v>6.8154000000000003</c:v>
                </c:pt>
                <c:pt idx="658">
                  <c:v>2.0446</c:v>
                </c:pt>
                <c:pt idx="659">
                  <c:v>3.4136000000000002</c:v>
                </c:pt>
                <c:pt idx="660">
                  <c:v>2.6004</c:v>
                </c:pt>
                <c:pt idx="661">
                  <c:v>6.6752000000000002</c:v>
                </c:pt>
                <c:pt idx="662">
                  <c:v>1.9196</c:v>
                </c:pt>
                <c:pt idx="663">
                  <c:v>7.9260000000000002</c:v>
                </c:pt>
                <c:pt idx="664">
                  <c:v>1.66</c:v>
                </c:pt>
                <c:pt idx="665">
                  <c:v>4.6093999999999999</c:v>
                </c:pt>
                <c:pt idx="666">
                  <c:v>2.63</c:v>
                </c:pt>
                <c:pt idx="667">
                  <c:v>3.3050000000000002</c:v>
                </c:pt>
                <c:pt idx="668">
                  <c:v>6.2962999999999996</c:v>
                </c:pt>
                <c:pt idx="669">
                  <c:v>2.1324999999999998</c:v>
                </c:pt>
                <c:pt idx="670">
                  <c:v>4.0716999999999999</c:v>
                </c:pt>
                <c:pt idx="671">
                  <c:v>2.6366999999999998</c:v>
                </c:pt>
                <c:pt idx="672">
                  <c:v>6.6059999999999999</c:v>
                </c:pt>
                <c:pt idx="673">
                  <c:v>3.2843</c:v>
                </c:pt>
                <c:pt idx="674">
                  <c:v>2.5666000000000002</c:v>
                </c:pt>
                <c:pt idx="675">
                  <c:v>3.5358999999999998</c:v>
                </c:pt>
                <c:pt idx="676">
                  <c:v>1.474</c:v>
                </c:pt>
                <c:pt idx="677">
                  <c:v>1.7172000000000001</c:v>
                </c:pt>
                <c:pt idx="678">
                  <c:v>4.4351000000000003</c:v>
                </c:pt>
                <c:pt idx="679">
                  <c:v>9.7131000000000007</c:v>
                </c:pt>
                <c:pt idx="680">
                  <c:v>8.7001000000000008</c:v>
                </c:pt>
                <c:pt idx="681">
                  <c:v>7.0549999999999997</c:v>
                </c:pt>
                <c:pt idx="682">
                  <c:v>4.4302000000000001</c:v>
                </c:pt>
                <c:pt idx="683">
                  <c:v>3.4586000000000001</c:v>
                </c:pt>
                <c:pt idx="684">
                  <c:v>3.891</c:v>
                </c:pt>
                <c:pt idx="685">
                  <c:v>4.7895000000000003</c:v>
                </c:pt>
                <c:pt idx="686">
                  <c:v>6.3236999999999997</c:v>
                </c:pt>
                <c:pt idx="687">
                  <c:v>3.5426000000000002</c:v>
                </c:pt>
                <c:pt idx="688">
                  <c:v>5.7112999999999996</c:v>
                </c:pt>
                <c:pt idx="689">
                  <c:v>3.4540999999999999</c:v>
                </c:pt>
                <c:pt idx="690">
                  <c:v>1.2464</c:v>
                </c:pt>
                <c:pt idx="691">
                  <c:v>1.4118999999999999</c:v>
                </c:pt>
                <c:pt idx="692">
                  <c:v>8.1594999999999995</c:v>
                </c:pt>
                <c:pt idx="693">
                  <c:v>8.6944999999999997</c:v>
                </c:pt>
                <c:pt idx="694">
                  <c:v>3.3506999999999998</c:v>
                </c:pt>
                <c:pt idx="695">
                  <c:v>4.2199</c:v>
                </c:pt>
                <c:pt idx="696">
                  <c:v>1.5331999999999999</c:v>
                </c:pt>
                <c:pt idx="697">
                  <c:v>8.34</c:v>
                </c:pt>
                <c:pt idx="698">
                  <c:v>1.1873</c:v>
                </c:pt>
                <c:pt idx="699">
                  <c:v>2.4094000000000002</c:v>
                </c:pt>
                <c:pt idx="700">
                  <c:v>1.2912999999999999</c:v>
                </c:pt>
                <c:pt idx="701">
                  <c:v>3.1252</c:v>
                </c:pt>
                <c:pt idx="702">
                  <c:v>7.3220000000000001</c:v>
                </c:pt>
                <c:pt idx="703">
                  <c:v>1.0047999999999999</c:v>
                </c:pt>
                <c:pt idx="704">
                  <c:v>2.9708999999999999</c:v>
                </c:pt>
                <c:pt idx="705">
                  <c:v>2.8075000000000001</c:v>
                </c:pt>
                <c:pt idx="706">
                  <c:v>2.2749999999999999</c:v>
                </c:pt>
                <c:pt idx="707">
                  <c:v>5.0389999999999997</c:v>
                </c:pt>
                <c:pt idx="708">
                  <c:v>1.7618</c:v>
                </c:pt>
                <c:pt idx="709">
                  <c:v>4.9553000000000003</c:v>
                </c:pt>
                <c:pt idx="710">
                  <c:v>2.8351999999999999</c:v>
                </c:pt>
                <c:pt idx="711">
                  <c:v>1.8616999999999999</c:v>
                </c:pt>
                <c:pt idx="712">
                  <c:v>3.6486999999999998</c:v>
                </c:pt>
                <c:pt idx="713">
                  <c:v>4.4180000000000001</c:v>
                </c:pt>
                <c:pt idx="714">
                  <c:v>1.7887999999999999</c:v>
                </c:pt>
                <c:pt idx="715">
                  <c:v>3.4439000000000002</c:v>
                </c:pt>
                <c:pt idx="716">
                  <c:v>1.9208000000000001</c:v>
                </c:pt>
                <c:pt idx="717">
                  <c:v>2.9089999999999998</c:v>
                </c:pt>
                <c:pt idx="718">
                  <c:v>1.1745000000000001</c:v>
                </c:pt>
                <c:pt idx="719">
                  <c:v>1.7431000000000001</c:v>
                </c:pt>
                <c:pt idx="720">
                  <c:v>4.3452999999999999</c:v>
                </c:pt>
                <c:pt idx="721">
                  <c:v>1.1577999999999999</c:v>
                </c:pt>
                <c:pt idx="722">
                  <c:v>1.4097</c:v>
                </c:pt>
                <c:pt idx="723">
                  <c:v>3.9885999999999999</c:v>
                </c:pt>
                <c:pt idx="724">
                  <c:v>8.2520000000000007</c:v>
                </c:pt>
                <c:pt idx="725">
                  <c:v>6.6509999999999998</c:v>
                </c:pt>
                <c:pt idx="726">
                  <c:v>3.1755</c:v>
                </c:pt>
                <c:pt idx="727">
                  <c:v>3.6726000000000001</c:v>
                </c:pt>
                <c:pt idx="728">
                  <c:v>2.0886999999999998</c:v>
                </c:pt>
                <c:pt idx="729">
                  <c:v>6.5076999999999998</c:v>
                </c:pt>
                <c:pt idx="730">
                  <c:v>1.3442000000000001</c:v>
                </c:pt>
                <c:pt idx="731">
                  <c:v>3.9073000000000002</c:v>
                </c:pt>
                <c:pt idx="732">
                  <c:v>2.802</c:v>
                </c:pt>
                <c:pt idx="733">
                  <c:v>1.4004000000000001</c:v>
                </c:pt>
                <c:pt idx="734">
                  <c:v>1.284</c:v>
                </c:pt>
                <c:pt idx="735">
                  <c:v>3.1208</c:v>
                </c:pt>
                <c:pt idx="736">
                  <c:v>3.2953000000000001</c:v>
                </c:pt>
                <c:pt idx="737">
                  <c:v>6.3636999999999997</c:v>
                </c:pt>
                <c:pt idx="738">
                  <c:v>2.8683999999999998</c:v>
                </c:pt>
                <c:pt idx="739">
                  <c:v>5.4671000000000003</c:v>
                </c:pt>
                <c:pt idx="740">
                  <c:v>1.8716999999999999</c:v>
                </c:pt>
                <c:pt idx="741">
                  <c:v>1.3164</c:v>
                </c:pt>
                <c:pt idx="742">
                  <c:v>5.5659999999999998</c:v>
                </c:pt>
                <c:pt idx="743">
                  <c:v>4.0430000000000001</c:v>
                </c:pt>
                <c:pt idx="744">
                  <c:v>1.7496</c:v>
                </c:pt>
                <c:pt idx="745">
                  <c:v>2.4765000000000001</c:v>
                </c:pt>
                <c:pt idx="746">
                  <c:v>1.6924999999999999</c:v>
                </c:pt>
                <c:pt idx="747">
                  <c:v>2.3841000000000001</c:v>
                </c:pt>
                <c:pt idx="748">
                  <c:v>1.4910000000000001</c:v>
                </c:pt>
                <c:pt idx="749">
                  <c:v>4.3388</c:v>
                </c:pt>
                <c:pt idx="750">
                  <c:v>2.9163000000000001</c:v>
                </c:pt>
                <c:pt idx="751">
                  <c:v>3.6221000000000001</c:v>
                </c:pt>
                <c:pt idx="752">
                  <c:v>4.4493999999999998</c:v>
                </c:pt>
                <c:pt idx="753">
                  <c:v>2.7275</c:v>
                </c:pt>
                <c:pt idx="754">
                  <c:v>3.7555000000000001</c:v>
                </c:pt>
                <c:pt idx="755">
                  <c:v>3.1657999999999999</c:v>
                </c:pt>
                <c:pt idx="756">
                  <c:v>3.0474999999999999</c:v>
                </c:pt>
                <c:pt idx="757">
                  <c:v>2.2612000000000001</c:v>
                </c:pt>
                <c:pt idx="758">
                  <c:v>6.6863999999999999</c:v>
                </c:pt>
                <c:pt idx="759">
                  <c:v>8.4102999999999994</c:v>
                </c:pt>
                <c:pt idx="760">
                  <c:v>8.1957000000000004</c:v>
                </c:pt>
                <c:pt idx="761">
                  <c:v>1.5621</c:v>
                </c:pt>
                <c:pt idx="762">
                  <c:v>9.2949999999999999</c:v>
                </c:pt>
                <c:pt idx="763">
                  <c:v>2.0354000000000001</c:v>
                </c:pt>
                <c:pt idx="764">
                  <c:v>1.0345</c:v>
                </c:pt>
                <c:pt idx="765">
                  <c:v>3.3008999999999999</c:v>
                </c:pt>
                <c:pt idx="766">
                  <c:v>5.2950999999999997</c:v>
                </c:pt>
                <c:pt idx="767">
                  <c:v>1.3452999999999999</c:v>
                </c:pt>
                <c:pt idx="768">
                  <c:v>1.748</c:v>
                </c:pt>
                <c:pt idx="769">
                  <c:v>4.6071999999999997</c:v>
                </c:pt>
                <c:pt idx="770">
                  <c:v>1.1575</c:v>
                </c:pt>
                <c:pt idx="771">
                  <c:v>1.1116999999999999</c:v>
                </c:pt>
                <c:pt idx="772">
                  <c:v>4.5913000000000004</c:v>
                </c:pt>
                <c:pt idx="773">
                  <c:v>1.1910000000000001</c:v>
                </c:pt>
                <c:pt idx="774">
                  <c:v>2.278</c:v>
                </c:pt>
                <c:pt idx="775">
                  <c:v>5.4039999999999999</c:v>
                </c:pt>
                <c:pt idx="776">
                  <c:v>2.4224999999999999</c:v>
                </c:pt>
                <c:pt idx="777">
                  <c:v>2.5689000000000002</c:v>
                </c:pt>
                <c:pt idx="778">
                  <c:v>4.7874999999999996</c:v>
                </c:pt>
                <c:pt idx="779">
                  <c:v>2.2785000000000002</c:v>
                </c:pt>
                <c:pt idx="780">
                  <c:v>3.1545999999999998</c:v>
                </c:pt>
                <c:pt idx="781">
                  <c:v>9.9149999999999991</c:v>
                </c:pt>
                <c:pt idx="782">
                  <c:v>8.2164999999999999</c:v>
                </c:pt>
                <c:pt idx="783">
                  <c:v>3.4066000000000001</c:v>
                </c:pt>
                <c:pt idx="784">
                  <c:v>3.3622000000000001</c:v>
                </c:pt>
                <c:pt idx="785">
                  <c:v>1.7922</c:v>
                </c:pt>
                <c:pt idx="786">
                  <c:v>1.9759</c:v>
                </c:pt>
                <c:pt idx="787">
                  <c:v>5.6627999999999998</c:v>
                </c:pt>
                <c:pt idx="788">
                  <c:v>1.4794</c:v>
                </c:pt>
                <c:pt idx="789">
                  <c:v>4.0342000000000002</c:v>
                </c:pt>
                <c:pt idx="790">
                  <c:v>4.8068999999999997</c:v>
                </c:pt>
                <c:pt idx="791">
                  <c:v>2.3755000000000002</c:v>
                </c:pt>
                <c:pt idx="792">
                  <c:v>3.6371000000000002</c:v>
                </c:pt>
                <c:pt idx="793">
                  <c:v>3.0552999999999999</c:v>
                </c:pt>
                <c:pt idx="794">
                  <c:v>4.4688999999999997</c:v>
                </c:pt>
                <c:pt idx="795">
                  <c:v>2.7621000000000002</c:v>
                </c:pt>
                <c:pt idx="796">
                  <c:v>2.3856999999999999</c:v>
                </c:pt>
                <c:pt idx="797">
                  <c:v>1.5755999999999999</c:v>
                </c:pt>
                <c:pt idx="798">
                  <c:v>0.96089999999999998</c:v>
                </c:pt>
                <c:pt idx="799">
                  <c:v>1.3798999999999999</c:v>
                </c:pt>
                <c:pt idx="800">
                  <c:v>1.2771999999999999</c:v>
                </c:pt>
                <c:pt idx="801">
                  <c:v>2.9060000000000001</c:v>
                </c:pt>
                <c:pt idx="802">
                  <c:v>1.6892</c:v>
                </c:pt>
                <c:pt idx="803">
                  <c:v>3.6312000000000002</c:v>
                </c:pt>
                <c:pt idx="804">
                  <c:v>2.0112999999999999</c:v>
                </c:pt>
                <c:pt idx="805">
                  <c:v>4.7705000000000002</c:v>
                </c:pt>
                <c:pt idx="806">
                  <c:v>3.0792999999999999</c:v>
                </c:pt>
                <c:pt idx="807">
                  <c:v>4.6607000000000003</c:v>
                </c:pt>
                <c:pt idx="808">
                  <c:v>3.4744999999999999</c:v>
                </c:pt>
                <c:pt idx="809">
                  <c:v>2.4544999999999999</c:v>
                </c:pt>
                <c:pt idx="810">
                  <c:v>3.7749999999999999</c:v>
                </c:pt>
                <c:pt idx="811">
                  <c:v>2.6263000000000001</c:v>
                </c:pt>
                <c:pt idx="812">
                  <c:v>5.3868</c:v>
                </c:pt>
                <c:pt idx="813">
                  <c:v>3.3765999999999998</c:v>
                </c:pt>
                <c:pt idx="814">
                  <c:v>3.2643</c:v>
                </c:pt>
                <c:pt idx="815">
                  <c:v>2.6703000000000001</c:v>
                </c:pt>
                <c:pt idx="816">
                  <c:v>1.5468999999999999</c:v>
                </c:pt>
                <c:pt idx="817">
                  <c:v>2.5331000000000001</c:v>
                </c:pt>
                <c:pt idx="818">
                  <c:v>5.1433</c:v>
                </c:pt>
                <c:pt idx="819">
                  <c:v>2.0758000000000001</c:v>
                </c:pt>
                <c:pt idx="820">
                  <c:v>1.3519000000000001</c:v>
                </c:pt>
                <c:pt idx="821">
                  <c:v>4.3571</c:v>
                </c:pt>
                <c:pt idx="822">
                  <c:v>1.8962000000000001</c:v>
                </c:pt>
                <c:pt idx="823">
                  <c:v>2.4813999999999998</c:v>
                </c:pt>
                <c:pt idx="824">
                  <c:v>1.3552</c:v>
                </c:pt>
                <c:pt idx="825">
                  <c:v>3.5398999999999998</c:v>
                </c:pt>
                <c:pt idx="826">
                  <c:v>3.0112999999999999</c:v>
                </c:pt>
                <c:pt idx="827">
                  <c:v>3.5066000000000002</c:v>
                </c:pt>
                <c:pt idx="828">
                  <c:v>3.5916000000000001</c:v>
                </c:pt>
                <c:pt idx="829">
                  <c:v>2.8475999999999999</c:v>
                </c:pt>
                <c:pt idx="830">
                  <c:v>2.2905000000000002</c:v>
                </c:pt>
                <c:pt idx="831">
                  <c:v>2.8639000000000001</c:v>
                </c:pt>
                <c:pt idx="832">
                  <c:v>2.6139000000000001</c:v>
                </c:pt>
                <c:pt idx="833">
                  <c:v>3.2696000000000001</c:v>
                </c:pt>
                <c:pt idx="834">
                  <c:v>3.7189999999999999</c:v>
                </c:pt>
                <c:pt idx="835">
                  <c:v>3.8331</c:v>
                </c:pt>
                <c:pt idx="836">
                  <c:v>2.1030000000000002</c:v>
                </c:pt>
                <c:pt idx="837">
                  <c:v>2.0884</c:v>
                </c:pt>
                <c:pt idx="838">
                  <c:v>2.7679</c:v>
                </c:pt>
                <c:pt idx="839">
                  <c:v>1.3160000000000001</c:v>
                </c:pt>
                <c:pt idx="840">
                  <c:v>3.6522999999999999</c:v>
                </c:pt>
                <c:pt idx="841">
                  <c:v>4.2454999999999998</c:v>
                </c:pt>
                <c:pt idx="842">
                  <c:v>1.9119999999999999</c:v>
                </c:pt>
                <c:pt idx="843">
                  <c:v>6.7880000000000003</c:v>
                </c:pt>
                <c:pt idx="844">
                  <c:v>1.9313</c:v>
                </c:pt>
                <c:pt idx="845">
                  <c:v>2.488</c:v>
                </c:pt>
                <c:pt idx="846">
                  <c:v>1.3117000000000001</c:v>
                </c:pt>
                <c:pt idx="847">
                  <c:v>7.5693000000000001</c:v>
                </c:pt>
                <c:pt idx="848">
                  <c:v>2.4929999999999999</c:v>
                </c:pt>
                <c:pt idx="849">
                  <c:v>2.5358999999999998</c:v>
                </c:pt>
                <c:pt idx="850">
                  <c:v>1.1392</c:v>
                </c:pt>
                <c:pt idx="851">
                  <c:v>2.3003</c:v>
                </c:pt>
                <c:pt idx="852">
                  <c:v>4.9897999999999998</c:v>
                </c:pt>
                <c:pt idx="853">
                  <c:v>3.3622999999999998</c:v>
                </c:pt>
                <c:pt idx="854">
                  <c:v>1.1344000000000001</c:v>
                </c:pt>
                <c:pt idx="855">
                  <c:v>6.4474999999999998</c:v>
                </c:pt>
                <c:pt idx="856">
                  <c:v>1.788</c:v>
                </c:pt>
                <c:pt idx="857">
                  <c:v>1.2557</c:v>
                </c:pt>
                <c:pt idx="858">
                  <c:v>2.355</c:v>
                </c:pt>
                <c:pt idx="859">
                  <c:v>3.8267000000000002</c:v>
                </c:pt>
                <c:pt idx="860">
                  <c:v>2.8498999999999999</c:v>
                </c:pt>
                <c:pt idx="861">
                  <c:v>4.3356000000000003</c:v>
                </c:pt>
                <c:pt idx="862">
                  <c:v>4.0034999999999998</c:v>
                </c:pt>
                <c:pt idx="863">
                  <c:v>6.6559999999999997</c:v>
                </c:pt>
                <c:pt idx="864">
                  <c:v>6.6875999999999998</c:v>
                </c:pt>
                <c:pt idx="865">
                  <c:v>1.5651999999999999</c:v>
                </c:pt>
                <c:pt idx="866">
                  <c:v>2.1528999999999998</c:v>
                </c:pt>
                <c:pt idx="867">
                  <c:v>8.2734000000000005</c:v>
                </c:pt>
                <c:pt idx="868">
                  <c:v>5.4694000000000003</c:v>
                </c:pt>
                <c:pt idx="869">
                  <c:v>1.0487</c:v>
                </c:pt>
                <c:pt idx="870">
                  <c:v>4.6349</c:v>
                </c:pt>
                <c:pt idx="871">
                  <c:v>1.5529999999999999</c:v>
                </c:pt>
                <c:pt idx="872">
                  <c:v>3.0312999999999999</c:v>
                </c:pt>
                <c:pt idx="873">
                  <c:v>2.1316000000000002</c:v>
                </c:pt>
                <c:pt idx="874">
                  <c:v>2.6922000000000001</c:v>
                </c:pt>
                <c:pt idx="875">
                  <c:v>2.8431000000000002</c:v>
                </c:pt>
                <c:pt idx="876">
                  <c:v>5.2591000000000001</c:v>
                </c:pt>
                <c:pt idx="877">
                  <c:v>2.4590999999999998</c:v>
                </c:pt>
                <c:pt idx="878">
                  <c:v>7.7408999999999999</c:v>
                </c:pt>
                <c:pt idx="879">
                  <c:v>2.9098999999999999</c:v>
                </c:pt>
                <c:pt idx="880">
                  <c:v>2.4337</c:v>
                </c:pt>
                <c:pt idx="881">
                  <c:v>3.9969000000000001</c:v>
                </c:pt>
                <c:pt idx="882">
                  <c:v>3.5855999999999999</c:v>
                </c:pt>
                <c:pt idx="883">
                  <c:v>3.0619000000000001</c:v>
                </c:pt>
                <c:pt idx="884">
                  <c:v>4.008</c:v>
                </c:pt>
                <c:pt idx="885">
                  <c:v>9.5610999999999997</c:v>
                </c:pt>
                <c:pt idx="886">
                  <c:v>1.7485999999999999</c:v>
                </c:pt>
                <c:pt idx="887">
                  <c:v>3.3184</c:v>
                </c:pt>
                <c:pt idx="888">
                  <c:v>3.0872000000000002</c:v>
                </c:pt>
                <c:pt idx="889">
                  <c:v>2.7037</c:v>
                </c:pt>
                <c:pt idx="890">
                  <c:v>9.1378000000000004</c:v>
                </c:pt>
                <c:pt idx="891">
                  <c:v>2.6610999999999998</c:v>
                </c:pt>
                <c:pt idx="892">
                  <c:v>3.0703999999999998</c:v>
                </c:pt>
                <c:pt idx="893">
                  <c:v>2.2050999999999998</c:v>
                </c:pt>
                <c:pt idx="894">
                  <c:v>5.1615000000000002</c:v>
                </c:pt>
                <c:pt idx="895">
                  <c:v>7.2057000000000002</c:v>
                </c:pt>
                <c:pt idx="896">
                  <c:v>1.7492000000000001</c:v>
                </c:pt>
                <c:pt idx="897">
                  <c:v>5.0114999999999998</c:v>
                </c:pt>
                <c:pt idx="898">
                  <c:v>4.1271000000000004</c:v>
                </c:pt>
                <c:pt idx="899">
                  <c:v>2.2890000000000001</c:v>
                </c:pt>
              </c:numCache>
            </c:numRef>
          </c:xVal>
          <c:yVal>
            <c:numRef>
              <c:f>file_out_enc100_vcojitter1_clkp!$V$2:$V$901</c:f>
              <c:numCache>
                <c:formatCode>General</c:formatCode>
                <c:ptCount val="900"/>
                <c:pt idx="0">
                  <c:v>108.71</c:v>
                </c:pt>
                <c:pt idx="1">
                  <c:v>3.74</c:v>
                </c:pt>
                <c:pt idx="2">
                  <c:v>28.56</c:v>
                </c:pt>
                <c:pt idx="3">
                  <c:v>92.44</c:v>
                </c:pt>
                <c:pt idx="4">
                  <c:v>50.66</c:v>
                </c:pt>
                <c:pt idx="5">
                  <c:v>34.409999999999997</c:v>
                </c:pt>
                <c:pt idx="6">
                  <c:v>83.24</c:v>
                </c:pt>
                <c:pt idx="7">
                  <c:v>-332.74</c:v>
                </c:pt>
                <c:pt idx="8">
                  <c:v>-21</c:v>
                </c:pt>
                <c:pt idx="9">
                  <c:v>68.83</c:v>
                </c:pt>
                <c:pt idx="10">
                  <c:v>-0.77</c:v>
                </c:pt>
                <c:pt idx="11">
                  <c:v>134.86000000000001</c:v>
                </c:pt>
                <c:pt idx="12">
                  <c:v>26.8</c:v>
                </c:pt>
                <c:pt idx="13">
                  <c:v>7.93</c:v>
                </c:pt>
                <c:pt idx="14">
                  <c:v>39.5</c:v>
                </c:pt>
                <c:pt idx="15">
                  <c:v>-215.62</c:v>
                </c:pt>
                <c:pt idx="16">
                  <c:v>92.99</c:v>
                </c:pt>
                <c:pt idx="17">
                  <c:v>-37.630000000000003</c:v>
                </c:pt>
                <c:pt idx="18">
                  <c:v>38.130000000000003</c:v>
                </c:pt>
                <c:pt idx="19">
                  <c:v>245.48</c:v>
                </c:pt>
                <c:pt idx="20">
                  <c:v>-26.93</c:v>
                </c:pt>
                <c:pt idx="21">
                  <c:v>41.34</c:v>
                </c:pt>
                <c:pt idx="22">
                  <c:v>45.53</c:v>
                </c:pt>
                <c:pt idx="23">
                  <c:v>22.2</c:v>
                </c:pt>
                <c:pt idx="24">
                  <c:v>45.82</c:v>
                </c:pt>
                <c:pt idx="25">
                  <c:v>115.08</c:v>
                </c:pt>
                <c:pt idx="26">
                  <c:v>49.86</c:v>
                </c:pt>
                <c:pt idx="27">
                  <c:v>-62</c:v>
                </c:pt>
                <c:pt idx="28">
                  <c:v>24.92</c:v>
                </c:pt>
                <c:pt idx="29">
                  <c:v>-14.98</c:v>
                </c:pt>
                <c:pt idx="30">
                  <c:v>50.42</c:v>
                </c:pt>
                <c:pt idx="31">
                  <c:v>-7.27</c:v>
                </c:pt>
                <c:pt idx="32">
                  <c:v>-62.32</c:v>
                </c:pt>
                <c:pt idx="33">
                  <c:v>-349.91</c:v>
                </c:pt>
                <c:pt idx="34">
                  <c:v>24.97</c:v>
                </c:pt>
                <c:pt idx="35">
                  <c:v>-5.56</c:v>
                </c:pt>
                <c:pt idx="36">
                  <c:v>38.33</c:v>
                </c:pt>
                <c:pt idx="37">
                  <c:v>90.7</c:v>
                </c:pt>
                <c:pt idx="38">
                  <c:v>39.700000000000003</c:v>
                </c:pt>
                <c:pt idx="39">
                  <c:v>57.74</c:v>
                </c:pt>
                <c:pt idx="40">
                  <c:v>65.25</c:v>
                </c:pt>
                <c:pt idx="41">
                  <c:v>-130.26</c:v>
                </c:pt>
                <c:pt idx="42">
                  <c:v>3.98</c:v>
                </c:pt>
                <c:pt idx="43">
                  <c:v>313.70999999999998</c:v>
                </c:pt>
                <c:pt idx="44">
                  <c:v>55.03</c:v>
                </c:pt>
                <c:pt idx="45">
                  <c:v>47.95</c:v>
                </c:pt>
                <c:pt idx="46">
                  <c:v>-41.58</c:v>
                </c:pt>
                <c:pt idx="47">
                  <c:v>104.36</c:v>
                </c:pt>
                <c:pt idx="48">
                  <c:v>51.61</c:v>
                </c:pt>
                <c:pt idx="49">
                  <c:v>-76.31</c:v>
                </c:pt>
                <c:pt idx="50">
                  <c:v>-123.46</c:v>
                </c:pt>
                <c:pt idx="51">
                  <c:v>15.96</c:v>
                </c:pt>
                <c:pt idx="52">
                  <c:v>9.18</c:v>
                </c:pt>
                <c:pt idx="53">
                  <c:v>18.920000000000002</c:v>
                </c:pt>
                <c:pt idx="54">
                  <c:v>14.18</c:v>
                </c:pt>
                <c:pt idx="55">
                  <c:v>262.25</c:v>
                </c:pt>
                <c:pt idx="56">
                  <c:v>-31.23</c:v>
                </c:pt>
                <c:pt idx="57">
                  <c:v>-319.19</c:v>
                </c:pt>
                <c:pt idx="58">
                  <c:v>-1.99</c:v>
                </c:pt>
                <c:pt idx="59">
                  <c:v>-26.32</c:v>
                </c:pt>
                <c:pt idx="60">
                  <c:v>13.77</c:v>
                </c:pt>
                <c:pt idx="61">
                  <c:v>-20.04</c:v>
                </c:pt>
                <c:pt idx="62">
                  <c:v>27.71</c:v>
                </c:pt>
                <c:pt idx="63">
                  <c:v>44.61</c:v>
                </c:pt>
                <c:pt idx="64">
                  <c:v>68.38</c:v>
                </c:pt>
                <c:pt idx="65">
                  <c:v>147.49</c:v>
                </c:pt>
                <c:pt idx="66">
                  <c:v>-58.92</c:v>
                </c:pt>
                <c:pt idx="67">
                  <c:v>-40.39</c:v>
                </c:pt>
                <c:pt idx="68">
                  <c:v>-17.309999999999999</c:v>
                </c:pt>
                <c:pt idx="69">
                  <c:v>62.94</c:v>
                </c:pt>
                <c:pt idx="70">
                  <c:v>93.94</c:v>
                </c:pt>
                <c:pt idx="71">
                  <c:v>16.2</c:v>
                </c:pt>
                <c:pt idx="72">
                  <c:v>48.35</c:v>
                </c:pt>
                <c:pt idx="73">
                  <c:v>28.16</c:v>
                </c:pt>
                <c:pt idx="74">
                  <c:v>-86.23</c:v>
                </c:pt>
                <c:pt idx="75">
                  <c:v>65.2</c:v>
                </c:pt>
                <c:pt idx="76">
                  <c:v>-8.0299999999999994</c:v>
                </c:pt>
                <c:pt idx="77">
                  <c:v>33.71</c:v>
                </c:pt>
                <c:pt idx="78">
                  <c:v>-25.85</c:v>
                </c:pt>
                <c:pt idx="79">
                  <c:v>26.14</c:v>
                </c:pt>
                <c:pt idx="80">
                  <c:v>411.07</c:v>
                </c:pt>
                <c:pt idx="81">
                  <c:v>44.01</c:v>
                </c:pt>
                <c:pt idx="82">
                  <c:v>-138.80000000000001</c:v>
                </c:pt>
                <c:pt idx="83">
                  <c:v>53.26</c:v>
                </c:pt>
                <c:pt idx="84">
                  <c:v>23.79</c:v>
                </c:pt>
                <c:pt idx="85">
                  <c:v>-253.37</c:v>
                </c:pt>
                <c:pt idx="86">
                  <c:v>-58.13</c:v>
                </c:pt>
                <c:pt idx="87">
                  <c:v>34.909999999999997</c:v>
                </c:pt>
                <c:pt idx="88">
                  <c:v>-50.93</c:v>
                </c:pt>
                <c:pt idx="89">
                  <c:v>-48.83</c:v>
                </c:pt>
                <c:pt idx="90">
                  <c:v>61.21</c:v>
                </c:pt>
                <c:pt idx="91">
                  <c:v>-9.2899999999999991</c:v>
                </c:pt>
                <c:pt idx="92">
                  <c:v>-41.05</c:v>
                </c:pt>
                <c:pt idx="93">
                  <c:v>214.24</c:v>
                </c:pt>
                <c:pt idx="94">
                  <c:v>-2.16</c:v>
                </c:pt>
                <c:pt idx="95">
                  <c:v>-8.39</c:v>
                </c:pt>
                <c:pt idx="96">
                  <c:v>10.44</c:v>
                </c:pt>
                <c:pt idx="97">
                  <c:v>68.739999999999995</c:v>
                </c:pt>
                <c:pt idx="98">
                  <c:v>-290.08</c:v>
                </c:pt>
                <c:pt idx="99">
                  <c:v>40.78</c:v>
                </c:pt>
                <c:pt idx="100">
                  <c:v>-45.72</c:v>
                </c:pt>
                <c:pt idx="101">
                  <c:v>78.08</c:v>
                </c:pt>
                <c:pt idx="102">
                  <c:v>-23.58</c:v>
                </c:pt>
                <c:pt idx="103">
                  <c:v>38.21</c:v>
                </c:pt>
                <c:pt idx="104">
                  <c:v>41.31</c:v>
                </c:pt>
                <c:pt idx="105">
                  <c:v>-36.380000000000003</c:v>
                </c:pt>
                <c:pt idx="106">
                  <c:v>49.97</c:v>
                </c:pt>
                <c:pt idx="107">
                  <c:v>55.64</c:v>
                </c:pt>
                <c:pt idx="108">
                  <c:v>5.13</c:v>
                </c:pt>
                <c:pt idx="109">
                  <c:v>12.01</c:v>
                </c:pt>
                <c:pt idx="110">
                  <c:v>2.0299999999999998</c:v>
                </c:pt>
                <c:pt idx="111">
                  <c:v>61.15</c:v>
                </c:pt>
                <c:pt idx="112">
                  <c:v>-51.84</c:v>
                </c:pt>
                <c:pt idx="113">
                  <c:v>-4</c:v>
                </c:pt>
                <c:pt idx="114">
                  <c:v>51.3</c:v>
                </c:pt>
                <c:pt idx="115">
                  <c:v>34.979999999999997</c:v>
                </c:pt>
                <c:pt idx="116">
                  <c:v>-29.28</c:v>
                </c:pt>
                <c:pt idx="117">
                  <c:v>23.14</c:v>
                </c:pt>
                <c:pt idx="118">
                  <c:v>361.49</c:v>
                </c:pt>
                <c:pt idx="119">
                  <c:v>48.8</c:v>
                </c:pt>
                <c:pt idx="120">
                  <c:v>48.88</c:v>
                </c:pt>
                <c:pt idx="121">
                  <c:v>25.86</c:v>
                </c:pt>
                <c:pt idx="122">
                  <c:v>143.38</c:v>
                </c:pt>
                <c:pt idx="123">
                  <c:v>33.520000000000003</c:v>
                </c:pt>
                <c:pt idx="124">
                  <c:v>66.06</c:v>
                </c:pt>
                <c:pt idx="125">
                  <c:v>-227.34</c:v>
                </c:pt>
                <c:pt idx="126">
                  <c:v>-5.41</c:v>
                </c:pt>
                <c:pt idx="127">
                  <c:v>126.63</c:v>
                </c:pt>
                <c:pt idx="128">
                  <c:v>-86.26</c:v>
                </c:pt>
                <c:pt idx="129">
                  <c:v>87.42</c:v>
                </c:pt>
                <c:pt idx="130">
                  <c:v>-120.88</c:v>
                </c:pt>
                <c:pt idx="131">
                  <c:v>119.78</c:v>
                </c:pt>
                <c:pt idx="132">
                  <c:v>58.44</c:v>
                </c:pt>
                <c:pt idx="133">
                  <c:v>51.73</c:v>
                </c:pt>
                <c:pt idx="134">
                  <c:v>19.13</c:v>
                </c:pt>
                <c:pt idx="135">
                  <c:v>99.06</c:v>
                </c:pt>
                <c:pt idx="136">
                  <c:v>9.9600000000000009</c:v>
                </c:pt>
                <c:pt idx="137">
                  <c:v>-265.81</c:v>
                </c:pt>
                <c:pt idx="138">
                  <c:v>59.85</c:v>
                </c:pt>
                <c:pt idx="139">
                  <c:v>-0.44</c:v>
                </c:pt>
                <c:pt idx="140">
                  <c:v>14.68</c:v>
                </c:pt>
                <c:pt idx="141">
                  <c:v>31.23</c:v>
                </c:pt>
                <c:pt idx="142">
                  <c:v>-271.18</c:v>
                </c:pt>
                <c:pt idx="143">
                  <c:v>7.03</c:v>
                </c:pt>
                <c:pt idx="144">
                  <c:v>85.62</c:v>
                </c:pt>
                <c:pt idx="145">
                  <c:v>-11.46</c:v>
                </c:pt>
                <c:pt idx="146">
                  <c:v>-8.0299999999999994</c:v>
                </c:pt>
                <c:pt idx="147">
                  <c:v>-1.89</c:v>
                </c:pt>
                <c:pt idx="148">
                  <c:v>-36.840000000000003</c:v>
                </c:pt>
                <c:pt idx="149">
                  <c:v>-27.6</c:v>
                </c:pt>
                <c:pt idx="150">
                  <c:v>50.91</c:v>
                </c:pt>
                <c:pt idx="151">
                  <c:v>-24.21</c:v>
                </c:pt>
                <c:pt idx="152">
                  <c:v>-321.33</c:v>
                </c:pt>
                <c:pt idx="153">
                  <c:v>55.74</c:v>
                </c:pt>
                <c:pt idx="154">
                  <c:v>46.08</c:v>
                </c:pt>
                <c:pt idx="155">
                  <c:v>-10.75</c:v>
                </c:pt>
                <c:pt idx="156">
                  <c:v>14.99</c:v>
                </c:pt>
                <c:pt idx="157">
                  <c:v>42.19</c:v>
                </c:pt>
                <c:pt idx="158">
                  <c:v>190.19</c:v>
                </c:pt>
                <c:pt idx="159">
                  <c:v>16.84</c:v>
                </c:pt>
                <c:pt idx="160">
                  <c:v>-63.65</c:v>
                </c:pt>
                <c:pt idx="161">
                  <c:v>80.08</c:v>
                </c:pt>
                <c:pt idx="162">
                  <c:v>22.17</c:v>
                </c:pt>
                <c:pt idx="163">
                  <c:v>38.32</c:v>
                </c:pt>
                <c:pt idx="164">
                  <c:v>62.79</c:v>
                </c:pt>
                <c:pt idx="165">
                  <c:v>11.49</c:v>
                </c:pt>
                <c:pt idx="166">
                  <c:v>102.99</c:v>
                </c:pt>
                <c:pt idx="167">
                  <c:v>-50.96</c:v>
                </c:pt>
                <c:pt idx="168">
                  <c:v>13.5</c:v>
                </c:pt>
                <c:pt idx="169">
                  <c:v>39.770000000000003</c:v>
                </c:pt>
                <c:pt idx="170">
                  <c:v>59.73</c:v>
                </c:pt>
                <c:pt idx="171">
                  <c:v>16.36</c:v>
                </c:pt>
                <c:pt idx="172">
                  <c:v>-323.70999999999998</c:v>
                </c:pt>
                <c:pt idx="173">
                  <c:v>-7.61</c:v>
                </c:pt>
                <c:pt idx="174">
                  <c:v>19.52</c:v>
                </c:pt>
                <c:pt idx="175">
                  <c:v>39.67</c:v>
                </c:pt>
                <c:pt idx="176">
                  <c:v>-57.17</c:v>
                </c:pt>
                <c:pt idx="177">
                  <c:v>-65.98</c:v>
                </c:pt>
                <c:pt idx="178">
                  <c:v>80.599999999999994</c:v>
                </c:pt>
                <c:pt idx="179">
                  <c:v>-27.93</c:v>
                </c:pt>
                <c:pt idx="180">
                  <c:v>304.19</c:v>
                </c:pt>
                <c:pt idx="181">
                  <c:v>-137.82</c:v>
                </c:pt>
                <c:pt idx="182">
                  <c:v>-63.03</c:v>
                </c:pt>
                <c:pt idx="183">
                  <c:v>46</c:v>
                </c:pt>
                <c:pt idx="184">
                  <c:v>18.55</c:v>
                </c:pt>
                <c:pt idx="185">
                  <c:v>11.94</c:v>
                </c:pt>
                <c:pt idx="186">
                  <c:v>0.03</c:v>
                </c:pt>
                <c:pt idx="187">
                  <c:v>1.06</c:v>
                </c:pt>
                <c:pt idx="188">
                  <c:v>30.29</c:v>
                </c:pt>
                <c:pt idx="189">
                  <c:v>63.09</c:v>
                </c:pt>
                <c:pt idx="190">
                  <c:v>116.66</c:v>
                </c:pt>
                <c:pt idx="191">
                  <c:v>-22.42</c:v>
                </c:pt>
                <c:pt idx="192">
                  <c:v>45.01</c:v>
                </c:pt>
                <c:pt idx="193">
                  <c:v>-69.94</c:v>
                </c:pt>
                <c:pt idx="194">
                  <c:v>9.35</c:v>
                </c:pt>
                <c:pt idx="195">
                  <c:v>-1.79</c:v>
                </c:pt>
                <c:pt idx="196">
                  <c:v>-100.55</c:v>
                </c:pt>
                <c:pt idx="197">
                  <c:v>-65.819999999999993</c:v>
                </c:pt>
                <c:pt idx="198">
                  <c:v>-17.079999999999998</c:v>
                </c:pt>
                <c:pt idx="199">
                  <c:v>20.72</c:v>
                </c:pt>
                <c:pt idx="200">
                  <c:v>60.23</c:v>
                </c:pt>
                <c:pt idx="201">
                  <c:v>48.67</c:v>
                </c:pt>
                <c:pt idx="202">
                  <c:v>-9.43</c:v>
                </c:pt>
                <c:pt idx="203">
                  <c:v>48.83</c:v>
                </c:pt>
                <c:pt idx="204">
                  <c:v>38.65</c:v>
                </c:pt>
                <c:pt idx="205">
                  <c:v>1.93</c:v>
                </c:pt>
                <c:pt idx="206">
                  <c:v>97.79</c:v>
                </c:pt>
                <c:pt idx="207">
                  <c:v>64</c:v>
                </c:pt>
                <c:pt idx="208">
                  <c:v>-28.71</c:v>
                </c:pt>
                <c:pt idx="209">
                  <c:v>37.159999999999997</c:v>
                </c:pt>
                <c:pt idx="210">
                  <c:v>275.16000000000003</c:v>
                </c:pt>
                <c:pt idx="211">
                  <c:v>4.0599999999999996</c:v>
                </c:pt>
                <c:pt idx="212">
                  <c:v>229.24</c:v>
                </c:pt>
                <c:pt idx="213">
                  <c:v>36.979999999999997</c:v>
                </c:pt>
                <c:pt idx="214">
                  <c:v>-38.25</c:v>
                </c:pt>
                <c:pt idx="215">
                  <c:v>114.42</c:v>
                </c:pt>
                <c:pt idx="216">
                  <c:v>92.84</c:v>
                </c:pt>
                <c:pt idx="217">
                  <c:v>12.71</c:v>
                </c:pt>
                <c:pt idx="218">
                  <c:v>98.3</c:v>
                </c:pt>
                <c:pt idx="219">
                  <c:v>-48.12</c:v>
                </c:pt>
                <c:pt idx="220">
                  <c:v>-68.599999999999994</c:v>
                </c:pt>
                <c:pt idx="221">
                  <c:v>81.91</c:v>
                </c:pt>
                <c:pt idx="222">
                  <c:v>57.05</c:v>
                </c:pt>
                <c:pt idx="223">
                  <c:v>37.36</c:v>
                </c:pt>
                <c:pt idx="224">
                  <c:v>53.45</c:v>
                </c:pt>
                <c:pt idx="225">
                  <c:v>24.77</c:v>
                </c:pt>
                <c:pt idx="226">
                  <c:v>-15.01</c:v>
                </c:pt>
                <c:pt idx="227">
                  <c:v>2.99</c:v>
                </c:pt>
                <c:pt idx="228">
                  <c:v>-3.18</c:v>
                </c:pt>
                <c:pt idx="229">
                  <c:v>59.44</c:v>
                </c:pt>
                <c:pt idx="230">
                  <c:v>-105.03</c:v>
                </c:pt>
                <c:pt idx="231">
                  <c:v>72.290000000000006</c:v>
                </c:pt>
                <c:pt idx="232">
                  <c:v>-23.76</c:v>
                </c:pt>
                <c:pt idx="233">
                  <c:v>28.78</c:v>
                </c:pt>
                <c:pt idx="234">
                  <c:v>-31.03</c:v>
                </c:pt>
                <c:pt idx="235">
                  <c:v>19.170000000000002</c:v>
                </c:pt>
                <c:pt idx="236">
                  <c:v>53.3</c:v>
                </c:pt>
                <c:pt idx="237">
                  <c:v>57.07</c:v>
                </c:pt>
                <c:pt idx="238">
                  <c:v>13.67</c:v>
                </c:pt>
                <c:pt idx="239">
                  <c:v>475.31</c:v>
                </c:pt>
                <c:pt idx="240">
                  <c:v>-17.47</c:v>
                </c:pt>
                <c:pt idx="241">
                  <c:v>77.400000000000006</c:v>
                </c:pt>
                <c:pt idx="242">
                  <c:v>-6.72</c:v>
                </c:pt>
                <c:pt idx="243">
                  <c:v>-35.409999999999997</c:v>
                </c:pt>
                <c:pt idx="244">
                  <c:v>-1.4</c:v>
                </c:pt>
                <c:pt idx="245">
                  <c:v>182.26</c:v>
                </c:pt>
                <c:pt idx="246">
                  <c:v>24.75</c:v>
                </c:pt>
                <c:pt idx="247">
                  <c:v>47.53</c:v>
                </c:pt>
                <c:pt idx="248">
                  <c:v>-11.52</c:v>
                </c:pt>
                <c:pt idx="249">
                  <c:v>-12.19</c:v>
                </c:pt>
                <c:pt idx="250">
                  <c:v>32.57</c:v>
                </c:pt>
                <c:pt idx="251">
                  <c:v>111.79</c:v>
                </c:pt>
                <c:pt idx="252">
                  <c:v>-215.1</c:v>
                </c:pt>
                <c:pt idx="253">
                  <c:v>61.67</c:v>
                </c:pt>
                <c:pt idx="254">
                  <c:v>-381.31</c:v>
                </c:pt>
                <c:pt idx="255">
                  <c:v>-190.87</c:v>
                </c:pt>
                <c:pt idx="256">
                  <c:v>3.97</c:v>
                </c:pt>
                <c:pt idx="257">
                  <c:v>24.89</c:v>
                </c:pt>
                <c:pt idx="258">
                  <c:v>-29.55</c:v>
                </c:pt>
                <c:pt idx="259">
                  <c:v>48.24</c:v>
                </c:pt>
                <c:pt idx="260">
                  <c:v>-35.44</c:v>
                </c:pt>
                <c:pt idx="261">
                  <c:v>388.74</c:v>
                </c:pt>
                <c:pt idx="262">
                  <c:v>276.18</c:v>
                </c:pt>
                <c:pt idx="263">
                  <c:v>-80.08</c:v>
                </c:pt>
                <c:pt idx="264">
                  <c:v>-4.43</c:v>
                </c:pt>
                <c:pt idx="265">
                  <c:v>-0.88</c:v>
                </c:pt>
                <c:pt idx="266">
                  <c:v>43.78</c:v>
                </c:pt>
                <c:pt idx="267">
                  <c:v>4.84</c:v>
                </c:pt>
                <c:pt idx="268">
                  <c:v>33.94</c:v>
                </c:pt>
                <c:pt idx="269">
                  <c:v>26.96</c:v>
                </c:pt>
                <c:pt idx="270">
                  <c:v>57.58</c:v>
                </c:pt>
                <c:pt idx="271">
                  <c:v>-20.16</c:v>
                </c:pt>
                <c:pt idx="272">
                  <c:v>51.23</c:v>
                </c:pt>
                <c:pt idx="273">
                  <c:v>-103.87</c:v>
                </c:pt>
                <c:pt idx="274">
                  <c:v>45.99</c:v>
                </c:pt>
                <c:pt idx="275">
                  <c:v>-7.27</c:v>
                </c:pt>
                <c:pt idx="276">
                  <c:v>-2.1800000000000002</c:v>
                </c:pt>
                <c:pt idx="277">
                  <c:v>53.77</c:v>
                </c:pt>
                <c:pt idx="278">
                  <c:v>-45.6</c:v>
                </c:pt>
                <c:pt idx="279">
                  <c:v>31.75</c:v>
                </c:pt>
                <c:pt idx="280">
                  <c:v>211.39</c:v>
                </c:pt>
                <c:pt idx="281">
                  <c:v>87.2</c:v>
                </c:pt>
                <c:pt idx="282">
                  <c:v>14.74</c:v>
                </c:pt>
                <c:pt idx="283">
                  <c:v>6</c:v>
                </c:pt>
                <c:pt idx="284">
                  <c:v>176.06</c:v>
                </c:pt>
                <c:pt idx="285">
                  <c:v>-223.35</c:v>
                </c:pt>
                <c:pt idx="286">
                  <c:v>-7.58</c:v>
                </c:pt>
                <c:pt idx="287">
                  <c:v>-60.12</c:v>
                </c:pt>
                <c:pt idx="288">
                  <c:v>45.83</c:v>
                </c:pt>
                <c:pt idx="289">
                  <c:v>-25.35</c:v>
                </c:pt>
                <c:pt idx="290">
                  <c:v>15.71</c:v>
                </c:pt>
                <c:pt idx="291">
                  <c:v>3.15</c:v>
                </c:pt>
                <c:pt idx="292">
                  <c:v>70.11</c:v>
                </c:pt>
                <c:pt idx="293">
                  <c:v>-90.68</c:v>
                </c:pt>
                <c:pt idx="294">
                  <c:v>-212.96</c:v>
                </c:pt>
                <c:pt idx="295">
                  <c:v>99.73</c:v>
                </c:pt>
                <c:pt idx="296">
                  <c:v>34.4</c:v>
                </c:pt>
                <c:pt idx="297">
                  <c:v>-21.43</c:v>
                </c:pt>
                <c:pt idx="298">
                  <c:v>57.52</c:v>
                </c:pt>
                <c:pt idx="299">
                  <c:v>24.77</c:v>
                </c:pt>
                <c:pt idx="300">
                  <c:v>-26.82</c:v>
                </c:pt>
                <c:pt idx="301">
                  <c:v>90.34</c:v>
                </c:pt>
                <c:pt idx="302">
                  <c:v>24.38</c:v>
                </c:pt>
                <c:pt idx="303">
                  <c:v>-52.71</c:v>
                </c:pt>
                <c:pt idx="304">
                  <c:v>43.56</c:v>
                </c:pt>
                <c:pt idx="305">
                  <c:v>148.58000000000001</c:v>
                </c:pt>
                <c:pt idx="306">
                  <c:v>-16.91</c:v>
                </c:pt>
                <c:pt idx="307">
                  <c:v>2.0299999999999998</c:v>
                </c:pt>
                <c:pt idx="308">
                  <c:v>2.93</c:v>
                </c:pt>
                <c:pt idx="309">
                  <c:v>111.83</c:v>
                </c:pt>
                <c:pt idx="310">
                  <c:v>-13.75</c:v>
                </c:pt>
                <c:pt idx="311">
                  <c:v>-57.34</c:v>
                </c:pt>
                <c:pt idx="312">
                  <c:v>81.23</c:v>
                </c:pt>
                <c:pt idx="313">
                  <c:v>-138.53</c:v>
                </c:pt>
                <c:pt idx="314">
                  <c:v>104.52</c:v>
                </c:pt>
                <c:pt idx="315">
                  <c:v>5.59</c:v>
                </c:pt>
                <c:pt idx="316">
                  <c:v>-150.35</c:v>
                </c:pt>
                <c:pt idx="317">
                  <c:v>17.86</c:v>
                </c:pt>
                <c:pt idx="318">
                  <c:v>6.86</c:v>
                </c:pt>
                <c:pt idx="319">
                  <c:v>-31.27</c:v>
                </c:pt>
                <c:pt idx="320">
                  <c:v>63.96</c:v>
                </c:pt>
                <c:pt idx="321">
                  <c:v>81.319999999999993</c:v>
                </c:pt>
                <c:pt idx="322">
                  <c:v>119.17</c:v>
                </c:pt>
                <c:pt idx="323">
                  <c:v>43.5</c:v>
                </c:pt>
                <c:pt idx="324">
                  <c:v>34.43</c:v>
                </c:pt>
                <c:pt idx="325">
                  <c:v>65.650000000000006</c:v>
                </c:pt>
                <c:pt idx="326">
                  <c:v>7.42</c:v>
                </c:pt>
                <c:pt idx="327">
                  <c:v>85.97</c:v>
                </c:pt>
                <c:pt idx="328">
                  <c:v>-2.56</c:v>
                </c:pt>
                <c:pt idx="329">
                  <c:v>20.67</c:v>
                </c:pt>
                <c:pt idx="330">
                  <c:v>-4.49</c:v>
                </c:pt>
                <c:pt idx="331">
                  <c:v>72.400000000000006</c:v>
                </c:pt>
                <c:pt idx="332">
                  <c:v>14.34</c:v>
                </c:pt>
                <c:pt idx="333">
                  <c:v>6.22</c:v>
                </c:pt>
                <c:pt idx="334">
                  <c:v>6.6</c:v>
                </c:pt>
                <c:pt idx="335">
                  <c:v>194.8</c:v>
                </c:pt>
                <c:pt idx="336">
                  <c:v>43.37</c:v>
                </c:pt>
                <c:pt idx="337">
                  <c:v>-15.66</c:v>
                </c:pt>
                <c:pt idx="338">
                  <c:v>91.66</c:v>
                </c:pt>
                <c:pt idx="339">
                  <c:v>27.06</c:v>
                </c:pt>
                <c:pt idx="340">
                  <c:v>1.02</c:v>
                </c:pt>
                <c:pt idx="341">
                  <c:v>24.08</c:v>
                </c:pt>
                <c:pt idx="342">
                  <c:v>4.51</c:v>
                </c:pt>
                <c:pt idx="343">
                  <c:v>-16.489999999999998</c:v>
                </c:pt>
                <c:pt idx="344">
                  <c:v>175.39</c:v>
                </c:pt>
                <c:pt idx="345">
                  <c:v>19.489999999999998</c:v>
                </c:pt>
                <c:pt idx="346">
                  <c:v>-42.59</c:v>
                </c:pt>
                <c:pt idx="347">
                  <c:v>222.09</c:v>
                </c:pt>
                <c:pt idx="348">
                  <c:v>-32.08</c:v>
                </c:pt>
                <c:pt idx="349">
                  <c:v>57.42</c:v>
                </c:pt>
                <c:pt idx="350">
                  <c:v>27.67</c:v>
                </c:pt>
                <c:pt idx="351">
                  <c:v>13.3</c:v>
                </c:pt>
                <c:pt idx="352">
                  <c:v>106.53</c:v>
                </c:pt>
                <c:pt idx="353">
                  <c:v>-35.64</c:v>
                </c:pt>
                <c:pt idx="354">
                  <c:v>-26.63</c:v>
                </c:pt>
                <c:pt idx="355">
                  <c:v>27.34</c:v>
                </c:pt>
                <c:pt idx="356">
                  <c:v>136.76</c:v>
                </c:pt>
                <c:pt idx="357">
                  <c:v>-19.350000000000001</c:v>
                </c:pt>
                <c:pt idx="358">
                  <c:v>129.02000000000001</c:v>
                </c:pt>
                <c:pt idx="359">
                  <c:v>24.87</c:v>
                </c:pt>
                <c:pt idx="360">
                  <c:v>73.569999999999993</c:v>
                </c:pt>
                <c:pt idx="361">
                  <c:v>64.53</c:v>
                </c:pt>
                <c:pt idx="362">
                  <c:v>87.98</c:v>
                </c:pt>
                <c:pt idx="363">
                  <c:v>-39.89</c:v>
                </c:pt>
                <c:pt idx="364">
                  <c:v>-102.21</c:v>
                </c:pt>
                <c:pt idx="365">
                  <c:v>-126.41</c:v>
                </c:pt>
                <c:pt idx="366">
                  <c:v>57.06</c:v>
                </c:pt>
                <c:pt idx="367">
                  <c:v>-57.33</c:v>
                </c:pt>
                <c:pt idx="368">
                  <c:v>-3.64</c:v>
                </c:pt>
                <c:pt idx="369">
                  <c:v>-2.2599999999999998</c:v>
                </c:pt>
                <c:pt idx="370">
                  <c:v>-8.11</c:v>
                </c:pt>
                <c:pt idx="371">
                  <c:v>-27.09</c:v>
                </c:pt>
                <c:pt idx="372">
                  <c:v>54.98</c:v>
                </c:pt>
                <c:pt idx="373">
                  <c:v>14.14</c:v>
                </c:pt>
                <c:pt idx="374">
                  <c:v>38.799999999999997</c:v>
                </c:pt>
                <c:pt idx="375">
                  <c:v>-17.510000000000002</c:v>
                </c:pt>
                <c:pt idx="376">
                  <c:v>-8.92</c:v>
                </c:pt>
                <c:pt idx="377">
                  <c:v>-0.99</c:v>
                </c:pt>
                <c:pt idx="378">
                  <c:v>-576.83000000000004</c:v>
                </c:pt>
                <c:pt idx="379">
                  <c:v>17.149999999999999</c:v>
                </c:pt>
                <c:pt idx="380">
                  <c:v>30.33</c:v>
                </c:pt>
                <c:pt idx="381">
                  <c:v>137.18</c:v>
                </c:pt>
                <c:pt idx="382">
                  <c:v>-41.81</c:v>
                </c:pt>
                <c:pt idx="383">
                  <c:v>-75.180000000000007</c:v>
                </c:pt>
                <c:pt idx="384">
                  <c:v>47.7</c:v>
                </c:pt>
                <c:pt idx="385">
                  <c:v>46.63</c:v>
                </c:pt>
                <c:pt idx="386">
                  <c:v>-37.119999999999997</c:v>
                </c:pt>
                <c:pt idx="387">
                  <c:v>4.7300000000000004</c:v>
                </c:pt>
                <c:pt idx="388">
                  <c:v>-44.11</c:v>
                </c:pt>
                <c:pt idx="389">
                  <c:v>65.17</c:v>
                </c:pt>
                <c:pt idx="390">
                  <c:v>13.38</c:v>
                </c:pt>
                <c:pt idx="391">
                  <c:v>147.83000000000001</c:v>
                </c:pt>
                <c:pt idx="392">
                  <c:v>-373.49</c:v>
                </c:pt>
                <c:pt idx="393">
                  <c:v>-514.76</c:v>
                </c:pt>
                <c:pt idx="394">
                  <c:v>37.14</c:v>
                </c:pt>
                <c:pt idx="395">
                  <c:v>60.68</c:v>
                </c:pt>
                <c:pt idx="396">
                  <c:v>-10.53</c:v>
                </c:pt>
                <c:pt idx="397">
                  <c:v>10.06</c:v>
                </c:pt>
                <c:pt idx="398">
                  <c:v>-36.74</c:v>
                </c:pt>
                <c:pt idx="399">
                  <c:v>80.97</c:v>
                </c:pt>
                <c:pt idx="400">
                  <c:v>60.66</c:v>
                </c:pt>
                <c:pt idx="401">
                  <c:v>10.99</c:v>
                </c:pt>
                <c:pt idx="402">
                  <c:v>39.520000000000003</c:v>
                </c:pt>
                <c:pt idx="403">
                  <c:v>-48.56</c:v>
                </c:pt>
                <c:pt idx="404">
                  <c:v>29.42</c:v>
                </c:pt>
                <c:pt idx="405">
                  <c:v>-105.95</c:v>
                </c:pt>
                <c:pt idx="406">
                  <c:v>57.75</c:v>
                </c:pt>
                <c:pt idx="407">
                  <c:v>-13.52</c:v>
                </c:pt>
                <c:pt idx="408">
                  <c:v>229.44</c:v>
                </c:pt>
                <c:pt idx="409">
                  <c:v>31.61</c:v>
                </c:pt>
                <c:pt idx="410">
                  <c:v>26.62</c:v>
                </c:pt>
                <c:pt idx="411">
                  <c:v>131.03</c:v>
                </c:pt>
                <c:pt idx="412">
                  <c:v>31.85</c:v>
                </c:pt>
                <c:pt idx="413">
                  <c:v>139.24</c:v>
                </c:pt>
                <c:pt idx="414">
                  <c:v>27.86</c:v>
                </c:pt>
                <c:pt idx="415">
                  <c:v>50.1</c:v>
                </c:pt>
                <c:pt idx="416">
                  <c:v>-10.58</c:v>
                </c:pt>
                <c:pt idx="417">
                  <c:v>24.36</c:v>
                </c:pt>
                <c:pt idx="418">
                  <c:v>30.47</c:v>
                </c:pt>
                <c:pt idx="419">
                  <c:v>43.89</c:v>
                </c:pt>
                <c:pt idx="420">
                  <c:v>63.6</c:v>
                </c:pt>
                <c:pt idx="421">
                  <c:v>-10.33</c:v>
                </c:pt>
                <c:pt idx="422">
                  <c:v>-164.46</c:v>
                </c:pt>
                <c:pt idx="423">
                  <c:v>132.66999999999999</c:v>
                </c:pt>
                <c:pt idx="424">
                  <c:v>13.43</c:v>
                </c:pt>
                <c:pt idx="425">
                  <c:v>-5.73</c:v>
                </c:pt>
                <c:pt idx="426">
                  <c:v>251.62</c:v>
                </c:pt>
                <c:pt idx="427">
                  <c:v>84.06</c:v>
                </c:pt>
                <c:pt idx="428">
                  <c:v>50.84</c:v>
                </c:pt>
                <c:pt idx="429">
                  <c:v>164.85</c:v>
                </c:pt>
                <c:pt idx="430">
                  <c:v>-16.96</c:v>
                </c:pt>
                <c:pt idx="431">
                  <c:v>14.32</c:v>
                </c:pt>
                <c:pt idx="432">
                  <c:v>149.28</c:v>
                </c:pt>
                <c:pt idx="433">
                  <c:v>30.5</c:v>
                </c:pt>
                <c:pt idx="434">
                  <c:v>-105.79</c:v>
                </c:pt>
                <c:pt idx="435">
                  <c:v>15.59</c:v>
                </c:pt>
                <c:pt idx="436">
                  <c:v>54.57</c:v>
                </c:pt>
                <c:pt idx="437">
                  <c:v>-15.84</c:v>
                </c:pt>
                <c:pt idx="438">
                  <c:v>51.08</c:v>
                </c:pt>
                <c:pt idx="439">
                  <c:v>7.19</c:v>
                </c:pt>
                <c:pt idx="440">
                  <c:v>504.59</c:v>
                </c:pt>
                <c:pt idx="441">
                  <c:v>-29.82</c:v>
                </c:pt>
                <c:pt idx="442">
                  <c:v>25.19</c:v>
                </c:pt>
                <c:pt idx="443">
                  <c:v>2.06</c:v>
                </c:pt>
                <c:pt idx="444">
                  <c:v>-8.18</c:v>
                </c:pt>
                <c:pt idx="445">
                  <c:v>26.96</c:v>
                </c:pt>
                <c:pt idx="446">
                  <c:v>46.27</c:v>
                </c:pt>
                <c:pt idx="447">
                  <c:v>17.75</c:v>
                </c:pt>
                <c:pt idx="448">
                  <c:v>-461.32</c:v>
                </c:pt>
                <c:pt idx="449">
                  <c:v>-4.97</c:v>
                </c:pt>
                <c:pt idx="450">
                  <c:v>79.989999999999995</c:v>
                </c:pt>
                <c:pt idx="451">
                  <c:v>-109.84</c:v>
                </c:pt>
                <c:pt idx="452">
                  <c:v>154.38</c:v>
                </c:pt>
                <c:pt idx="453">
                  <c:v>0.68</c:v>
                </c:pt>
                <c:pt idx="454">
                  <c:v>65.48</c:v>
                </c:pt>
                <c:pt idx="455">
                  <c:v>262.37</c:v>
                </c:pt>
                <c:pt idx="456">
                  <c:v>17.52</c:v>
                </c:pt>
                <c:pt idx="457">
                  <c:v>20.21</c:v>
                </c:pt>
                <c:pt idx="458">
                  <c:v>55.54</c:v>
                </c:pt>
                <c:pt idx="459">
                  <c:v>7.07</c:v>
                </c:pt>
                <c:pt idx="460">
                  <c:v>-3.69</c:v>
                </c:pt>
                <c:pt idx="461">
                  <c:v>149.81</c:v>
                </c:pt>
                <c:pt idx="462">
                  <c:v>79.23</c:v>
                </c:pt>
                <c:pt idx="463">
                  <c:v>-57.05</c:v>
                </c:pt>
                <c:pt idx="464">
                  <c:v>-11</c:v>
                </c:pt>
                <c:pt idx="465">
                  <c:v>86.56</c:v>
                </c:pt>
                <c:pt idx="466">
                  <c:v>19.89</c:v>
                </c:pt>
                <c:pt idx="467">
                  <c:v>105.19</c:v>
                </c:pt>
                <c:pt idx="468">
                  <c:v>-46.9</c:v>
                </c:pt>
                <c:pt idx="469">
                  <c:v>43.88</c:v>
                </c:pt>
                <c:pt idx="470">
                  <c:v>-3.89</c:v>
                </c:pt>
                <c:pt idx="471">
                  <c:v>-8.0399999999999991</c:v>
                </c:pt>
                <c:pt idx="472">
                  <c:v>55</c:v>
                </c:pt>
                <c:pt idx="473">
                  <c:v>-627.33000000000004</c:v>
                </c:pt>
                <c:pt idx="474">
                  <c:v>-11.43</c:v>
                </c:pt>
                <c:pt idx="475">
                  <c:v>41.03</c:v>
                </c:pt>
                <c:pt idx="476">
                  <c:v>5.44</c:v>
                </c:pt>
                <c:pt idx="477">
                  <c:v>-68.06</c:v>
                </c:pt>
                <c:pt idx="478">
                  <c:v>45.53</c:v>
                </c:pt>
                <c:pt idx="479">
                  <c:v>-116.75</c:v>
                </c:pt>
                <c:pt idx="480">
                  <c:v>-8.1</c:v>
                </c:pt>
                <c:pt idx="481">
                  <c:v>-54.74</c:v>
                </c:pt>
                <c:pt idx="482">
                  <c:v>-56.08</c:v>
                </c:pt>
                <c:pt idx="483">
                  <c:v>-66.430000000000007</c:v>
                </c:pt>
                <c:pt idx="484">
                  <c:v>179.46</c:v>
                </c:pt>
                <c:pt idx="485">
                  <c:v>40.93</c:v>
                </c:pt>
                <c:pt idx="486">
                  <c:v>152.65</c:v>
                </c:pt>
                <c:pt idx="487">
                  <c:v>-4.9800000000000004</c:v>
                </c:pt>
                <c:pt idx="488">
                  <c:v>-12.84</c:v>
                </c:pt>
                <c:pt idx="489">
                  <c:v>12.51</c:v>
                </c:pt>
                <c:pt idx="490">
                  <c:v>139.18</c:v>
                </c:pt>
                <c:pt idx="491">
                  <c:v>111.18</c:v>
                </c:pt>
                <c:pt idx="492">
                  <c:v>25.49</c:v>
                </c:pt>
                <c:pt idx="493">
                  <c:v>23.63</c:v>
                </c:pt>
                <c:pt idx="494">
                  <c:v>-28.19</c:v>
                </c:pt>
                <c:pt idx="495">
                  <c:v>19.46</c:v>
                </c:pt>
                <c:pt idx="496">
                  <c:v>-22.5</c:v>
                </c:pt>
                <c:pt idx="497">
                  <c:v>5.62</c:v>
                </c:pt>
                <c:pt idx="498">
                  <c:v>132.94</c:v>
                </c:pt>
                <c:pt idx="499">
                  <c:v>-21.76</c:v>
                </c:pt>
                <c:pt idx="500">
                  <c:v>16.399999999999999</c:v>
                </c:pt>
                <c:pt idx="501">
                  <c:v>-48.89</c:v>
                </c:pt>
                <c:pt idx="502">
                  <c:v>78.23</c:v>
                </c:pt>
                <c:pt idx="503">
                  <c:v>22.87</c:v>
                </c:pt>
                <c:pt idx="504">
                  <c:v>108.39</c:v>
                </c:pt>
                <c:pt idx="505">
                  <c:v>34.96</c:v>
                </c:pt>
                <c:pt idx="506">
                  <c:v>-93.84</c:v>
                </c:pt>
                <c:pt idx="507">
                  <c:v>85.92</c:v>
                </c:pt>
                <c:pt idx="508">
                  <c:v>58.7</c:v>
                </c:pt>
                <c:pt idx="509">
                  <c:v>86.92</c:v>
                </c:pt>
                <c:pt idx="510">
                  <c:v>11.5</c:v>
                </c:pt>
                <c:pt idx="511">
                  <c:v>-22.99</c:v>
                </c:pt>
                <c:pt idx="512">
                  <c:v>67.430000000000007</c:v>
                </c:pt>
                <c:pt idx="513">
                  <c:v>-3.88</c:v>
                </c:pt>
                <c:pt idx="514">
                  <c:v>-388.95</c:v>
                </c:pt>
                <c:pt idx="515">
                  <c:v>118.08</c:v>
                </c:pt>
                <c:pt idx="516">
                  <c:v>32.83</c:v>
                </c:pt>
                <c:pt idx="517">
                  <c:v>-5.84</c:v>
                </c:pt>
                <c:pt idx="518">
                  <c:v>-119</c:v>
                </c:pt>
                <c:pt idx="519">
                  <c:v>3.02</c:v>
                </c:pt>
                <c:pt idx="520">
                  <c:v>84.06</c:v>
                </c:pt>
                <c:pt idx="521">
                  <c:v>-2.59</c:v>
                </c:pt>
                <c:pt idx="522">
                  <c:v>107.57</c:v>
                </c:pt>
                <c:pt idx="523">
                  <c:v>2.13</c:v>
                </c:pt>
                <c:pt idx="524">
                  <c:v>292.58999999999997</c:v>
                </c:pt>
                <c:pt idx="525">
                  <c:v>-23.6</c:v>
                </c:pt>
                <c:pt idx="526">
                  <c:v>-1.38</c:v>
                </c:pt>
                <c:pt idx="527">
                  <c:v>31.97</c:v>
                </c:pt>
                <c:pt idx="528">
                  <c:v>-29.28</c:v>
                </c:pt>
                <c:pt idx="529">
                  <c:v>177.43</c:v>
                </c:pt>
                <c:pt idx="530">
                  <c:v>-7.65</c:v>
                </c:pt>
                <c:pt idx="531">
                  <c:v>-167.33</c:v>
                </c:pt>
                <c:pt idx="532">
                  <c:v>-37.520000000000003</c:v>
                </c:pt>
                <c:pt idx="533">
                  <c:v>-53.24</c:v>
                </c:pt>
                <c:pt idx="534">
                  <c:v>-196.5</c:v>
                </c:pt>
                <c:pt idx="535">
                  <c:v>9.15</c:v>
                </c:pt>
                <c:pt idx="536">
                  <c:v>24.82</c:v>
                </c:pt>
                <c:pt idx="537">
                  <c:v>33.67</c:v>
                </c:pt>
                <c:pt idx="538">
                  <c:v>60.3</c:v>
                </c:pt>
                <c:pt idx="539">
                  <c:v>-57.89</c:v>
                </c:pt>
                <c:pt idx="540">
                  <c:v>-11.71</c:v>
                </c:pt>
                <c:pt idx="541">
                  <c:v>448.53</c:v>
                </c:pt>
                <c:pt idx="542">
                  <c:v>39.99</c:v>
                </c:pt>
                <c:pt idx="543">
                  <c:v>-7.17</c:v>
                </c:pt>
                <c:pt idx="544">
                  <c:v>48.49</c:v>
                </c:pt>
                <c:pt idx="545">
                  <c:v>-51.74</c:v>
                </c:pt>
                <c:pt idx="546">
                  <c:v>21.91</c:v>
                </c:pt>
                <c:pt idx="547">
                  <c:v>-54.34</c:v>
                </c:pt>
                <c:pt idx="548">
                  <c:v>35.01</c:v>
                </c:pt>
                <c:pt idx="549">
                  <c:v>143.69999999999999</c:v>
                </c:pt>
                <c:pt idx="550">
                  <c:v>10.23</c:v>
                </c:pt>
                <c:pt idx="551">
                  <c:v>-29.61</c:v>
                </c:pt>
                <c:pt idx="552">
                  <c:v>-184.6</c:v>
                </c:pt>
                <c:pt idx="553">
                  <c:v>90.69</c:v>
                </c:pt>
                <c:pt idx="554">
                  <c:v>51.64</c:v>
                </c:pt>
                <c:pt idx="555">
                  <c:v>15.06</c:v>
                </c:pt>
                <c:pt idx="556">
                  <c:v>28.35</c:v>
                </c:pt>
                <c:pt idx="557">
                  <c:v>86.47</c:v>
                </c:pt>
                <c:pt idx="558">
                  <c:v>49.74</c:v>
                </c:pt>
                <c:pt idx="559">
                  <c:v>64.91</c:v>
                </c:pt>
                <c:pt idx="560">
                  <c:v>14.08</c:v>
                </c:pt>
                <c:pt idx="561">
                  <c:v>-38.07</c:v>
                </c:pt>
                <c:pt idx="562">
                  <c:v>19.47</c:v>
                </c:pt>
                <c:pt idx="563">
                  <c:v>-8.69</c:v>
                </c:pt>
                <c:pt idx="564">
                  <c:v>53.18</c:v>
                </c:pt>
                <c:pt idx="565">
                  <c:v>-14.13</c:v>
                </c:pt>
                <c:pt idx="566">
                  <c:v>25.88</c:v>
                </c:pt>
                <c:pt idx="567">
                  <c:v>328.51</c:v>
                </c:pt>
                <c:pt idx="568">
                  <c:v>85.54</c:v>
                </c:pt>
                <c:pt idx="569">
                  <c:v>20.170000000000002</c:v>
                </c:pt>
                <c:pt idx="570">
                  <c:v>75.3</c:v>
                </c:pt>
                <c:pt idx="571">
                  <c:v>-49.67</c:v>
                </c:pt>
                <c:pt idx="572">
                  <c:v>-1.33</c:v>
                </c:pt>
                <c:pt idx="573">
                  <c:v>-0.7</c:v>
                </c:pt>
                <c:pt idx="574">
                  <c:v>-108.22</c:v>
                </c:pt>
                <c:pt idx="575">
                  <c:v>-7.63</c:v>
                </c:pt>
                <c:pt idx="576">
                  <c:v>-216.33</c:v>
                </c:pt>
                <c:pt idx="577">
                  <c:v>-172.27</c:v>
                </c:pt>
                <c:pt idx="578">
                  <c:v>217.83</c:v>
                </c:pt>
                <c:pt idx="579">
                  <c:v>-14.89</c:v>
                </c:pt>
                <c:pt idx="580">
                  <c:v>-38.33</c:v>
                </c:pt>
                <c:pt idx="581">
                  <c:v>-16.27</c:v>
                </c:pt>
                <c:pt idx="582">
                  <c:v>69.14</c:v>
                </c:pt>
                <c:pt idx="583">
                  <c:v>22.82</c:v>
                </c:pt>
                <c:pt idx="584">
                  <c:v>-28.02</c:v>
                </c:pt>
                <c:pt idx="585">
                  <c:v>21.05</c:v>
                </c:pt>
                <c:pt idx="586">
                  <c:v>106.02</c:v>
                </c:pt>
                <c:pt idx="587">
                  <c:v>-35.42</c:v>
                </c:pt>
                <c:pt idx="588">
                  <c:v>35.96</c:v>
                </c:pt>
                <c:pt idx="589">
                  <c:v>61.99</c:v>
                </c:pt>
                <c:pt idx="590">
                  <c:v>-43.27</c:v>
                </c:pt>
                <c:pt idx="591">
                  <c:v>32.22</c:v>
                </c:pt>
                <c:pt idx="592">
                  <c:v>175.99</c:v>
                </c:pt>
                <c:pt idx="593">
                  <c:v>-15.02</c:v>
                </c:pt>
                <c:pt idx="594">
                  <c:v>35</c:v>
                </c:pt>
                <c:pt idx="595">
                  <c:v>39.28</c:v>
                </c:pt>
                <c:pt idx="596">
                  <c:v>42.33</c:v>
                </c:pt>
                <c:pt idx="597">
                  <c:v>85.9</c:v>
                </c:pt>
                <c:pt idx="598">
                  <c:v>12.22</c:v>
                </c:pt>
                <c:pt idx="599">
                  <c:v>4.8899999999999997</c:v>
                </c:pt>
                <c:pt idx="600">
                  <c:v>43.67</c:v>
                </c:pt>
                <c:pt idx="601">
                  <c:v>65.06</c:v>
                </c:pt>
                <c:pt idx="602">
                  <c:v>55.18</c:v>
                </c:pt>
                <c:pt idx="603">
                  <c:v>-52.77</c:v>
                </c:pt>
                <c:pt idx="604">
                  <c:v>-163.04</c:v>
                </c:pt>
                <c:pt idx="605">
                  <c:v>19.48</c:v>
                </c:pt>
                <c:pt idx="606">
                  <c:v>661.08</c:v>
                </c:pt>
                <c:pt idx="607">
                  <c:v>112.47</c:v>
                </c:pt>
                <c:pt idx="608">
                  <c:v>-179.38</c:v>
                </c:pt>
                <c:pt idx="609">
                  <c:v>388.93</c:v>
                </c:pt>
                <c:pt idx="610">
                  <c:v>77.989999999999995</c:v>
                </c:pt>
                <c:pt idx="611">
                  <c:v>91.48</c:v>
                </c:pt>
                <c:pt idx="612">
                  <c:v>-0.5</c:v>
                </c:pt>
                <c:pt idx="613">
                  <c:v>-50.15</c:v>
                </c:pt>
                <c:pt idx="614">
                  <c:v>61.23</c:v>
                </c:pt>
                <c:pt idx="615">
                  <c:v>25.68</c:v>
                </c:pt>
                <c:pt idx="616">
                  <c:v>763.74</c:v>
                </c:pt>
                <c:pt idx="617">
                  <c:v>2.2200000000000002</c:v>
                </c:pt>
                <c:pt idx="618">
                  <c:v>56.25</c:v>
                </c:pt>
                <c:pt idx="619">
                  <c:v>163.46</c:v>
                </c:pt>
                <c:pt idx="620">
                  <c:v>48.3</c:v>
                </c:pt>
                <c:pt idx="621">
                  <c:v>-37.64</c:v>
                </c:pt>
                <c:pt idx="622">
                  <c:v>40.85</c:v>
                </c:pt>
                <c:pt idx="623">
                  <c:v>22.58</c:v>
                </c:pt>
                <c:pt idx="624">
                  <c:v>-2</c:v>
                </c:pt>
                <c:pt idx="625">
                  <c:v>47.28</c:v>
                </c:pt>
                <c:pt idx="626">
                  <c:v>-102.27</c:v>
                </c:pt>
                <c:pt idx="627">
                  <c:v>-9.35</c:v>
                </c:pt>
                <c:pt idx="628">
                  <c:v>19.45</c:v>
                </c:pt>
                <c:pt idx="629">
                  <c:v>-26.22</c:v>
                </c:pt>
                <c:pt idx="630">
                  <c:v>-159.32</c:v>
                </c:pt>
                <c:pt idx="631">
                  <c:v>29.38</c:v>
                </c:pt>
                <c:pt idx="632">
                  <c:v>-81.7</c:v>
                </c:pt>
                <c:pt idx="633">
                  <c:v>45.38</c:v>
                </c:pt>
                <c:pt idx="634">
                  <c:v>57.73</c:v>
                </c:pt>
                <c:pt idx="635">
                  <c:v>40.200000000000003</c:v>
                </c:pt>
                <c:pt idx="636">
                  <c:v>-4.7699999999999996</c:v>
                </c:pt>
                <c:pt idx="637">
                  <c:v>-32.15</c:v>
                </c:pt>
                <c:pt idx="638">
                  <c:v>42.98</c:v>
                </c:pt>
                <c:pt idx="639">
                  <c:v>47.42</c:v>
                </c:pt>
                <c:pt idx="640">
                  <c:v>166.97</c:v>
                </c:pt>
                <c:pt idx="641">
                  <c:v>214.94</c:v>
                </c:pt>
                <c:pt idx="642">
                  <c:v>46.34</c:v>
                </c:pt>
                <c:pt idx="643">
                  <c:v>13.8</c:v>
                </c:pt>
                <c:pt idx="644">
                  <c:v>43.41</c:v>
                </c:pt>
                <c:pt idx="645">
                  <c:v>-23.42</c:v>
                </c:pt>
                <c:pt idx="646">
                  <c:v>23.42</c:v>
                </c:pt>
                <c:pt idx="647">
                  <c:v>-29.22</c:v>
                </c:pt>
                <c:pt idx="648">
                  <c:v>30.72</c:v>
                </c:pt>
                <c:pt idx="649">
                  <c:v>104.8</c:v>
                </c:pt>
                <c:pt idx="650">
                  <c:v>130.47</c:v>
                </c:pt>
                <c:pt idx="651">
                  <c:v>441.14</c:v>
                </c:pt>
                <c:pt idx="652">
                  <c:v>-41.37</c:v>
                </c:pt>
                <c:pt idx="653">
                  <c:v>-32.74</c:v>
                </c:pt>
                <c:pt idx="654">
                  <c:v>57.39</c:v>
                </c:pt>
                <c:pt idx="655">
                  <c:v>-104.19</c:v>
                </c:pt>
                <c:pt idx="656">
                  <c:v>67.709999999999994</c:v>
                </c:pt>
                <c:pt idx="657">
                  <c:v>-14.37</c:v>
                </c:pt>
                <c:pt idx="658">
                  <c:v>249.3</c:v>
                </c:pt>
                <c:pt idx="659">
                  <c:v>34.96</c:v>
                </c:pt>
                <c:pt idx="660">
                  <c:v>-9.7200000000000006</c:v>
                </c:pt>
                <c:pt idx="661">
                  <c:v>-20.149999999999999</c:v>
                </c:pt>
                <c:pt idx="662">
                  <c:v>9.8800000000000008</c:v>
                </c:pt>
                <c:pt idx="663">
                  <c:v>66</c:v>
                </c:pt>
                <c:pt idx="664">
                  <c:v>-10.94</c:v>
                </c:pt>
                <c:pt idx="665">
                  <c:v>20.350000000000001</c:v>
                </c:pt>
                <c:pt idx="666">
                  <c:v>37.979999999999997</c:v>
                </c:pt>
                <c:pt idx="667">
                  <c:v>-32.229999999999997</c:v>
                </c:pt>
                <c:pt idx="668">
                  <c:v>-6.31</c:v>
                </c:pt>
                <c:pt idx="669">
                  <c:v>7.23</c:v>
                </c:pt>
                <c:pt idx="670">
                  <c:v>1.5</c:v>
                </c:pt>
                <c:pt idx="671">
                  <c:v>35.57</c:v>
                </c:pt>
                <c:pt idx="672">
                  <c:v>-44.03</c:v>
                </c:pt>
                <c:pt idx="673">
                  <c:v>53.03</c:v>
                </c:pt>
                <c:pt idx="674">
                  <c:v>32.299999999999997</c:v>
                </c:pt>
                <c:pt idx="675">
                  <c:v>80.23</c:v>
                </c:pt>
                <c:pt idx="676">
                  <c:v>356.15</c:v>
                </c:pt>
                <c:pt idx="677">
                  <c:v>39.08</c:v>
                </c:pt>
                <c:pt idx="678">
                  <c:v>35.659999999999997</c:v>
                </c:pt>
                <c:pt idx="679">
                  <c:v>40.53</c:v>
                </c:pt>
                <c:pt idx="680">
                  <c:v>11.92</c:v>
                </c:pt>
                <c:pt idx="681">
                  <c:v>-31.47</c:v>
                </c:pt>
                <c:pt idx="682">
                  <c:v>51.79</c:v>
                </c:pt>
                <c:pt idx="683">
                  <c:v>-51.43</c:v>
                </c:pt>
                <c:pt idx="684">
                  <c:v>36.47</c:v>
                </c:pt>
                <c:pt idx="685">
                  <c:v>63.68</c:v>
                </c:pt>
                <c:pt idx="686">
                  <c:v>46.86</c:v>
                </c:pt>
                <c:pt idx="687">
                  <c:v>66.150000000000006</c:v>
                </c:pt>
                <c:pt idx="688">
                  <c:v>25.34</c:v>
                </c:pt>
                <c:pt idx="689">
                  <c:v>-58.89</c:v>
                </c:pt>
                <c:pt idx="690">
                  <c:v>139.87</c:v>
                </c:pt>
                <c:pt idx="691">
                  <c:v>-12.22</c:v>
                </c:pt>
                <c:pt idx="692">
                  <c:v>14.3</c:v>
                </c:pt>
                <c:pt idx="693">
                  <c:v>20.11</c:v>
                </c:pt>
                <c:pt idx="694">
                  <c:v>-42.92</c:v>
                </c:pt>
                <c:pt idx="695">
                  <c:v>52.67</c:v>
                </c:pt>
                <c:pt idx="696">
                  <c:v>123.6</c:v>
                </c:pt>
                <c:pt idx="697">
                  <c:v>42.86</c:v>
                </c:pt>
                <c:pt idx="698">
                  <c:v>-43.96</c:v>
                </c:pt>
                <c:pt idx="699">
                  <c:v>7.63</c:v>
                </c:pt>
                <c:pt idx="700">
                  <c:v>-174.27</c:v>
                </c:pt>
                <c:pt idx="701">
                  <c:v>136.29</c:v>
                </c:pt>
                <c:pt idx="702">
                  <c:v>40.01</c:v>
                </c:pt>
                <c:pt idx="703">
                  <c:v>634.05999999999995</c:v>
                </c:pt>
                <c:pt idx="704">
                  <c:v>73.05</c:v>
                </c:pt>
                <c:pt idx="705">
                  <c:v>-87.1</c:v>
                </c:pt>
                <c:pt idx="706">
                  <c:v>-46.81</c:v>
                </c:pt>
                <c:pt idx="707">
                  <c:v>34.799999999999997</c:v>
                </c:pt>
                <c:pt idx="708">
                  <c:v>-172.34</c:v>
                </c:pt>
                <c:pt idx="709">
                  <c:v>52.67</c:v>
                </c:pt>
                <c:pt idx="710">
                  <c:v>73.959999999999994</c:v>
                </c:pt>
                <c:pt idx="711">
                  <c:v>-21.93</c:v>
                </c:pt>
                <c:pt idx="712">
                  <c:v>8.83</c:v>
                </c:pt>
                <c:pt idx="713">
                  <c:v>-11.21</c:v>
                </c:pt>
                <c:pt idx="714">
                  <c:v>17.75</c:v>
                </c:pt>
                <c:pt idx="715">
                  <c:v>1.1200000000000001</c:v>
                </c:pt>
                <c:pt idx="716">
                  <c:v>159.86000000000001</c:v>
                </c:pt>
                <c:pt idx="717">
                  <c:v>-54.5</c:v>
                </c:pt>
                <c:pt idx="718">
                  <c:v>158.5</c:v>
                </c:pt>
                <c:pt idx="719">
                  <c:v>-153.57</c:v>
                </c:pt>
                <c:pt idx="720">
                  <c:v>65.22</c:v>
                </c:pt>
                <c:pt idx="721">
                  <c:v>318.32</c:v>
                </c:pt>
                <c:pt idx="722">
                  <c:v>341.1</c:v>
                </c:pt>
                <c:pt idx="723">
                  <c:v>16.53</c:v>
                </c:pt>
                <c:pt idx="724">
                  <c:v>55.08</c:v>
                </c:pt>
                <c:pt idx="725">
                  <c:v>27.92</c:v>
                </c:pt>
                <c:pt idx="726">
                  <c:v>37.090000000000003</c:v>
                </c:pt>
                <c:pt idx="727">
                  <c:v>13.26</c:v>
                </c:pt>
                <c:pt idx="728">
                  <c:v>83.95</c:v>
                </c:pt>
                <c:pt idx="729">
                  <c:v>8.08</c:v>
                </c:pt>
                <c:pt idx="730">
                  <c:v>39.28</c:v>
                </c:pt>
                <c:pt idx="731">
                  <c:v>83.53</c:v>
                </c:pt>
                <c:pt idx="732">
                  <c:v>-97.41</c:v>
                </c:pt>
                <c:pt idx="733">
                  <c:v>-24.32</c:v>
                </c:pt>
                <c:pt idx="734">
                  <c:v>-799.04</c:v>
                </c:pt>
                <c:pt idx="735">
                  <c:v>72.260000000000005</c:v>
                </c:pt>
                <c:pt idx="736">
                  <c:v>39.1</c:v>
                </c:pt>
                <c:pt idx="737">
                  <c:v>-0.14000000000000001</c:v>
                </c:pt>
                <c:pt idx="738">
                  <c:v>-13.33</c:v>
                </c:pt>
                <c:pt idx="739">
                  <c:v>23.75</c:v>
                </c:pt>
                <c:pt idx="740">
                  <c:v>198.05</c:v>
                </c:pt>
                <c:pt idx="741">
                  <c:v>210.31</c:v>
                </c:pt>
                <c:pt idx="742">
                  <c:v>65.13</c:v>
                </c:pt>
                <c:pt idx="743">
                  <c:v>-10.67</c:v>
                </c:pt>
                <c:pt idx="744">
                  <c:v>-30.78</c:v>
                </c:pt>
                <c:pt idx="745">
                  <c:v>87.92</c:v>
                </c:pt>
                <c:pt idx="746">
                  <c:v>94.88</c:v>
                </c:pt>
                <c:pt idx="747">
                  <c:v>13.46</c:v>
                </c:pt>
                <c:pt idx="748">
                  <c:v>-104.87</c:v>
                </c:pt>
                <c:pt idx="749">
                  <c:v>43.01</c:v>
                </c:pt>
                <c:pt idx="750">
                  <c:v>41.31</c:v>
                </c:pt>
                <c:pt idx="751">
                  <c:v>-7.28</c:v>
                </c:pt>
                <c:pt idx="752">
                  <c:v>47.3</c:v>
                </c:pt>
                <c:pt idx="753">
                  <c:v>-32.44</c:v>
                </c:pt>
                <c:pt idx="754">
                  <c:v>78.42</c:v>
                </c:pt>
                <c:pt idx="755">
                  <c:v>-32.33</c:v>
                </c:pt>
                <c:pt idx="756">
                  <c:v>33.81</c:v>
                </c:pt>
                <c:pt idx="757">
                  <c:v>51.45</c:v>
                </c:pt>
                <c:pt idx="758">
                  <c:v>66.08</c:v>
                </c:pt>
                <c:pt idx="759">
                  <c:v>-3.76</c:v>
                </c:pt>
                <c:pt idx="760">
                  <c:v>11.99</c:v>
                </c:pt>
                <c:pt idx="761">
                  <c:v>61.37</c:v>
                </c:pt>
                <c:pt idx="762">
                  <c:v>13.62</c:v>
                </c:pt>
                <c:pt idx="763">
                  <c:v>129.32</c:v>
                </c:pt>
                <c:pt idx="764">
                  <c:v>-86.93</c:v>
                </c:pt>
                <c:pt idx="765">
                  <c:v>-22.02</c:v>
                </c:pt>
                <c:pt idx="766">
                  <c:v>37.94</c:v>
                </c:pt>
                <c:pt idx="767">
                  <c:v>38.28</c:v>
                </c:pt>
                <c:pt idx="768">
                  <c:v>7.99</c:v>
                </c:pt>
                <c:pt idx="769">
                  <c:v>0.65</c:v>
                </c:pt>
                <c:pt idx="770">
                  <c:v>647.39</c:v>
                </c:pt>
                <c:pt idx="771">
                  <c:v>-130.31</c:v>
                </c:pt>
                <c:pt idx="772">
                  <c:v>93.61</c:v>
                </c:pt>
                <c:pt idx="773">
                  <c:v>-16.260000000000002</c:v>
                </c:pt>
                <c:pt idx="774">
                  <c:v>26.82</c:v>
                </c:pt>
                <c:pt idx="775">
                  <c:v>-1.63</c:v>
                </c:pt>
                <c:pt idx="776">
                  <c:v>-1.0900000000000001</c:v>
                </c:pt>
                <c:pt idx="777">
                  <c:v>5.81</c:v>
                </c:pt>
                <c:pt idx="778">
                  <c:v>50.19</c:v>
                </c:pt>
                <c:pt idx="779">
                  <c:v>-38.619999999999997</c:v>
                </c:pt>
                <c:pt idx="780">
                  <c:v>-55.13</c:v>
                </c:pt>
                <c:pt idx="781">
                  <c:v>11.61</c:v>
                </c:pt>
                <c:pt idx="782">
                  <c:v>47.75</c:v>
                </c:pt>
                <c:pt idx="783">
                  <c:v>12.68</c:v>
                </c:pt>
                <c:pt idx="784">
                  <c:v>14.72</c:v>
                </c:pt>
                <c:pt idx="785">
                  <c:v>80.66</c:v>
                </c:pt>
                <c:pt idx="786">
                  <c:v>127.61</c:v>
                </c:pt>
                <c:pt idx="787">
                  <c:v>34.549999999999997</c:v>
                </c:pt>
                <c:pt idx="788">
                  <c:v>-71.38</c:v>
                </c:pt>
                <c:pt idx="789">
                  <c:v>23.96</c:v>
                </c:pt>
                <c:pt idx="790">
                  <c:v>39.64</c:v>
                </c:pt>
                <c:pt idx="791">
                  <c:v>3.64</c:v>
                </c:pt>
                <c:pt idx="792">
                  <c:v>-11.09</c:v>
                </c:pt>
                <c:pt idx="793">
                  <c:v>10.57</c:v>
                </c:pt>
                <c:pt idx="794">
                  <c:v>32.97</c:v>
                </c:pt>
                <c:pt idx="795">
                  <c:v>38.15</c:v>
                </c:pt>
                <c:pt idx="796">
                  <c:v>90.55</c:v>
                </c:pt>
                <c:pt idx="797">
                  <c:v>115.53</c:v>
                </c:pt>
                <c:pt idx="798">
                  <c:v>-325.87</c:v>
                </c:pt>
                <c:pt idx="799">
                  <c:v>-45.92</c:v>
                </c:pt>
                <c:pt idx="800">
                  <c:v>-179.75</c:v>
                </c:pt>
                <c:pt idx="801">
                  <c:v>24.16</c:v>
                </c:pt>
                <c:pt idx="802">
                  <c:v>82.24</c:v>
                </c:pt>
                <c:pt idx="803">
                  <c:v>33.31</c:v>
                </c:pt>
                <c:pt idx="804">
                  <c:v>101.17</c:v>
                </c:pt>
                <c:pt idx="805">
                  <c:v>-17.41</c:v>
                </c:pt>
                <c:pt idx="806">
                  <c:v>103.6</c:v>
                </c:pt>
                <c:pt idx="807">
                  <c:v>26.18</c:v>
                </c:pt>
                <c:pt idx="808">
                  <c:v>84.78</c:v>
                </c:pt>
                <c:pt idx="809">
                  <c:v>-77.23</c:v>
                </c:pt>
                <c:pt idx="810">
                  <c:v>-54.88</c:v>
                </c:pt>
                <c:pt idx="811">
                  <c:v>70.5</c:v>
                </c:pt>
                <c:pt idx="812">
                  <c:v>32.340000000000003</c:v>
                </c:pt>
                <c:pt idx="813">
                  <c:v>-17.43</c:v>
                </c:pt>
                <c:pt idx="814">
                  <c:v>82.45</c:v>
                </c:pt>
                <c:pt idx="815">
                  <c:v>83.19</c:v>
                </c:pt>
                <c:pt idx="816">
                  <c:v>-15.23</c:v>
                </c:pt>
                <c:pt idx="817">
                  <c:v>71.44</c:v>
                </c:pt>
                <c:pt idx="818">
                  <c:v>-4.75</c:v>
                </c:pt>
                <c:pt idx="819">
                  <c:v>-19.010000000000002</c:v>
                </c:pt>
                <c:pt idx="820">
                  <c:v>-268.17</c:v>
                </c:pt>
                <c:pt idx="821">
                  <c:v>34.270000000000003</c:v>
                </c:pt>
                <c:pt idx="822">
                  <c:v>78.989999999999995</c:v>
                </c:pt>
                <c:pt idx="823">
                  <c:v>18.920000000000002</c:v>
                </c:pt>
                <c:pt idx="824">
                  <c:v>234.38</c:v>
                </c:pt>
                <c:pt idx="825">
                  <c:v>-8.61</c:v>
                </c:pt>
                <c:pt idx="826">
                  <c:v>-21.87</c:v>
                </c:pt>
                <c:pt idx="827">
                  <c:v>9.41</c:v>
                </c:pt>
                <c:pt idx="828">
                  <c:v>18.52</c:v>
                </c:pt>
                <c:pt idx="829">
                  <c:v>12.24</c:v>
                </c:pt>
                <c:pt idx="830">
                  <c:v>56.32</c:v>
                </c:pt>
                <c:pt idx="831">
                  <c:v>6.75</c:v>
                </c:pt>
                <c:pt idx="832">
                  <c:v>73.11</c:v>
                </c:pt>
                <c:pt idx="833">
                  <c:v>84.39</c:v>
                </c:pt>
                <c:pt idx="834">
                  <c:v>-28.06</c:v>
                </c:pt>
                <c:pt idx="835">
                  <c:v>12.76</c:v>
                </c:pt>
                <c:pt idx="836">
                  <c:v>-70.77</c:v>
                </c:pt>
                <c:pt idx="837">
                  <c:v>-28.36</c:v>
                </c:pt>
                <c:pt idx="838">
                  <c:v>-14.56</c:v>
                </c:pt>
                <c:pt idx="839">
                  <c:v>394.97</c:v>
                </c:pt>
                <c:pt idx="840">
                  <c:v>-9.3000000000000007</c:v>
                </c:pt>
                <c:pt idx="841">
                  <c:v>22.01</c:v>
                </c:pt>
                <c:pt idx="842">
                  <c:v>-9.09</c:v>
                </c:pt>
                <c:pt idx="843">
                  <c:v>-12.64</c:v>
                </c:pt>
                <c:pt idx="844">
                  <c:v>118.09</c:v>
                </c:pt>
                <c:pt idx="845">
                  <c:v>3.59</c:v>
                </c:pt>
                <c:pt idx="846">
                  <c:v>-30.61</c:v>
                </c:pt>
                <c:pt idx="847">
                  <c:v>-5.77</c:v>
                </c:pt>
                <c:pt idx="848">
                  <c:v>-14.58</c:v>
                </c:pt>
                <c:pt idx="849">
                  <c:v>-87.63</c:v>
                </c:pt>
                <c:pt idx="850">
                  <c:v>168.34</c:v>
                </c:pt>
                <c:pt idx="851">
                  <c:v>5.09</c:v>
                </c:pt>
                <c:pt idx="852">
                  <c:v>112.33</c:v>
                </c:pt>
                <c:pt idx="853">
                  <c:v>17.03</c:v>
                </c:pt>
                <c:pt idx="854">
                  <c:v>94.19</c:v>
                </c:pt>
                <c:pt idx="855">
                  <c:v>6.85</c:v>
                </c:pt>
                <c:pt idx="856">
                  <c:v>77.16</c:v>
                </c:pt>
                <c:pt idx="857">
                  <c:v>435.35</c:v>
                </c:pt>
                <c:pt idx="858">
                  <c:v>67.94</c:v>
                </c:pt>
                <c:pt idx="859">
                  <c:v>47.97</c:v>
                </c:pt>
                <c:pt idx="860">
                  <c:v>2.56</c:v>
                </c:pt>
                <c:pt idx="861">
                  <c:v>84.89</c:v>
                </c:pt>
                <c:pt idx="862">
                  <c:v>42.02</c:v>
                </c:pt>
                <c:pt idx="863">
                  <c:v>33.200000000000003</c:v>
                </c:pt>
                <c:pt idx="864">
                  <c:v>5.17</c:v>
                </c:pt>
                <c:pt idx="865">
                  <c:v>-139.08000000000001</c:v>
                </c:pt>
                <c:pt idx="866">
                  <c:v>78.19</c:v>
                </c:pt>
                <c:pt idx="867">
                  <c:v>12.63</c:v>
                </c:pt>
                <c:pt idx="868">
                  <c:v>-21.29</c:v>
                </c:pt>
                <c:pt idx="869">
                  <c:v>-475.57</c:v>
                </c:pt>
                <c:pt idx="870">
                  <c:v>38.78</c:v>
                </c:pt>
                <c:pt idx="871">
                  <c:v>-182.94</c:v>
                </c:pt>
                <c:pt idx="872">
                  <c:v>-4.8899999999999997</c:v>
                </c:pt>
                <c:pt idx="873">
                  <c:v>70.13</c:v>
                </c:pt>
                <c:pt idx="874">
                  <c:v>12.23</c:v>
                </c:pt>
                <c:pt idx="875">
                  <c:v>68.77</c:v>
                </c:pt>
                <c:pt idx="876">
                  <c:v>10.35</c:v>
                </c:pt>
                <c:pt idx="877">
                  <c:v>-20.66</c:v>
                </c:pt>
                <c:pt idx="878">
                  <c:v>-15.84</c:v>
                </c:pt>
                <c:pt idx="879">
                  <c:v>-61.41</c:v>
                </c:pt>
                <c:pt idx="880">
                  <c:v>108.5</c:v>
                </c:pt>
                <c:pt idx="881">
                  <c:v>-0.56000000000000005</c:v>
                </c:pt>
                <c:pt idx="882">
                  <c:v>-7.4</c:v>
                </c:pt>
                <c:pt idx="883">
                  <c:v>141.59</c:v>
                </c:pt>
                <c:pt idx="884">
                  <c:v>41.48</c:v>
                </c:pt>
                <c:pt idx="885">
                  <c:v>-11.8</c:v>
                </c:pt>
                <c:pt idx="886">
                  <c:v>-93.52</c:v>
                </c:pt>
                <c:pt idx="887">
                  <c:v>105.6</c:v>
                </c:pt>
                <c:pt idx="888">
                  <c:v>70.03</c:v>
                </c:pt>
                <c:pt idx="889">
                  <c:v>-20.6</c:v>
                </c:pt>
                <c:pt idx="890">
                  <c:v>48.41</c:v>
                </c:pt>
                <c:pt idx="891">
                  <c:v>16.37</c:v>
                </c:pt>
                <c:pt idx="892">
                  <c:v>-24.67</c:v>
                </c:pt>
                <c:pt idx="893">
                  <c:v>126.05</c:v>
                </c:pt>
                <c:pt idx="894">
                  <c:v>72.62</c:v>
                </c:pt>
                <c:pt idx="895">
                  <c:v>108.33</c:v>
                </c:pt>
                <c:pt idx="896">
                  <c:v>139.84</c:v>
                </c:pt>
                <c:pt idx="897">
                  <c:v>3.9</c:v>
                </c:pt>
                <c:pt idx="898">
                  <c:v>-63.33</c:v>
                </c:pt>
                <c:pt idx="899">
                  <c:v>-165.3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1D8-43F3-AF92-149DA3505C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8281760"/>
        <c:axId val="687474504"/>
      </c:scatterChart>
      <c:valAx>
        <c:axId val="688281760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dirty="0"/>
                  <a:t>Qin[</a:t>
                </a:r>
                <a:r>
                  <a:rPr lang="en-GB" cap="none" dirty="0" err="1"/>
                  <a:t>Ke</a:t>
                </a:r>
                <a:r>
                  <a:rPr lang="en-GB" cap="none" dirty="0"/>
                  <a:t>-]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87474504"/>
        <c:crossesAt val="-1000"/>
        <c:crossBetween val="midCat"/>
        <c:majorUnit val="1"/>
      </c:valAx>
      <c:valAx>
        <c:axId val="687474504"/>
        <c:scaling>
          <c:orientation val="minMax"/>
          <c:max val="200"/>
          <c:min val="-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dirty="0" err="1"/>
                  <a:t>toa</a:t>
                </a:r>
                <a:r>
                  <a:rPr lang="en-GB" cap="none" dirty="0"/>
                  <a:t>[</a:t>
                </a:r>
                <a:r>
                  <a:rPr lang="en-GB" cap="none" dirty="0" err="1"/>
                  <a:t>ps</a:t>
                </a:r>
                <a:r>
                  <a:rPr lang="en-GB" cap="none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688281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889239104915333"/>
          <c:y val="5.9254916847259351E-2"/>
          <c:w val="0.15084766493230067"/>
          <c:h val="0.1177977276362459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rgbClr val="FF0000"/>
      </a:solidFill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>
            <a:alpha val="6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38100">
        <a:solidFill>
          <a:schemeClr val="phClr">
            <a:alpha val="60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25000"/>
            <a:lumOff val="75000"/>
          </a:schemeClr>
        </a:solidFill>
      </a:ln>
    </cs:spPr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4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>
            <a:alpha val="6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38100">
        <a:solidFill>
          <a:schemeClr val="phClr">
            <a:alpha val="60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25000"/>
            <a:lumOff val="75000"/>
          </a:schemeClr>
        </a:solidFill>
      </a:ln>
    </cs:spPr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4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>
            <a:alpha val="6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38100">
        <a:solidFill>
          <a:schemeClr val="phClr">
            <a:alpha val="60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25000"/>
            <a:lumOff val="75000"/>
          </a:schemeClr>
        </a:solidFill>
      </a:ln>
    </cs:spPr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4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>
            <a:alpha val="6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38100">
        <a:solidFill>
          <a:schemeClr val="phClr">
            <a:alpha val="60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25000"/>
            <a:lumOff val="75000"/>
          </a:schemeClr>
        </a:solidFill>
      </a:ln>
    </cs:spPr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4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>
            <a:alpha val="6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38100">
        <a:solidFill>
          <a:schemeClr val="phClr">
            <a:alpha val="60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25000"/>
            <a:lumOff val="75000"/>
          </a:schemeClr>
        </a:solidFill>
      </a:ln>
    </cs:spPr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86BDB-B0AA-41DC-BFEC-38057DB2FE4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C1BFB-3069-4FDE-A625-2963BCF925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353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1CA8A-2FDB-4A10-95C9-8D7659447252}" type="datetimeFigureOut">
              <a:rPr lang="en-US" smtClean="0"/>
              <a:pPr/>
              <a:t>2/7/23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E91F1-3144-43FA-A31D-3E3A939B1C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2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03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79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039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0" y="2133600"/>
            <a:ext cx="9144000" cy="1752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9" name="Picture 8" descr="CERN logo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718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medipixlogo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76400" y="2133600"/>
            <a:ext cx="7010400" cy="17526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5"/>
          <p:cNvSpPr/>
          <p:nvPr userDrawn="1"/>
        </p:nvSpPr>
        <p:spPr>
          <a:xfrm>
            <a:off x="0" y="2"/>
            <a:ext cx="9144000" cy="671967"/>
          </a:xfrm>
          <a:prstGeom prst="rect">
            <a:avLst/>
          </a:prstGeom>
          <a:solidFill>
            <a:srgbClr val="3461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05625" y="209551"/>
            <a:ext cx="7374044" cy="305561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500" b="1" i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6912" y="1111194"/>
            <a:ext cx="8502757" cy="5340406"/>
          </a:xfrm>
          <a:prstGeom prst="rect">
            <a:avLst/>
          </a:prstGeom>
        </p:spPr>
        <p:txBody>
          <a:bodyPr/>
          <a:lstStyle>
            <a:lvl1pPr marL="200025" indent="-200025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00050" indent="-200025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2pPr>
            <a:lvl3pPr marL="609600" indent="-209550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3pPr>
            <a:lvl4pPr marL="809625" indent="-200025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1009650" indent="-200025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Holder 6"/>
          <p:cNvSpPr txBox="1">
            <a:spLocks/>
          </p:cNvSpPr>
          <p:nvPr userDrawn="1"/>
        </p:nvSpPr>
        <p:spPr>
          <a:xfrm>
            <a:off x="8654730" y="6582718"/>
            <a:ext cx="249878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b="0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>
              <a:lnSpc>
                <a:spcPts val="1358"/>
              </a:lnSpc>
            </a:pPr>
            <a:fld id="{81D60167-4931-47E6-BA6A-407CBD079E47}" type="slidenum">
              <a:rPr lang="it-IT" sz="135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pPr marL="19050" algn="ctr">
                <a:lnSpc>
                  <a:spcPts val="1358"/>
                </a:lnSpc>
              </a:pPr>
              <a:t>‹#›</a:t>
            </a:fld>
            <a:endParaRPr lang="it-IT" sz="135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67721" cy="671968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19" name="Rectangle 35"/>
          <p:cNvSpPr/>
          <p:nvPr userDrawn="1"/>
        </p:nvSpPr>
        <p:spPr>
          <a:xfrm>
            <a:off x="0" y="6451600"/>
            <a:ext cx="9144000" cy="439226"/>
          </a:xfrm>
          <a:prstGeom prst="rect">
            <a:avLst/>
          </a:prstGeom>
          <a:solidFill>
            <a:srgbClr val="3461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Title 1"/>
          <p:cNvSpPr txBox="1">
            <a:spLocks/>
          </p:cNvSpPr>
          <p:nvPr userDrawn="1"/>
        </p:nvSpPr>
        <p:spPr>
          <a:xfrm>
            <a:off x="62431" y="6451600"/>
            <a:ext cx="1971675" cy="46581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 sz="1200" b="0" dirty="0"/>
              <a:t>viros.sriskaran@cern.ch</a:t>
            </a:r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3654252" y="6438308"/>
            <a:ext cx="1748076" cy="46581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GB" sz="1200" b="0" dirty="0"/>
              <a:t>Medipix Open Meeting</a:t>
            </a:r>
            <a:endParaRPr lang="en-US" sz="1200" b="0" dirty="0"/>
          </a:p>
        </p:txBody>
      </p:sp>
      <p:sp>
        <p:nvSpPr>
          <p:cNvPr id="22" name="Holder 6"/>
          <p:cNvSpPr txBox="1">
            <a:spLocks/>
          </p:cNvSpPr>
          <p:nvPr userDrawn="1"/>
        </p:nvSpPr>
        <p:spPr>
          <a:xfrm>
            <a:off x="8654730" y="6536600"/>
            <a:ext cx="249878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b="0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>
              <a:lnSpc>
                <a:spcPts val="1358"/>
              </a:lnSpc>
            </a:pPr>
            <a:fld id="{81D60167-4931-47E6-BA6A-407CBD079E47}" type="slidenum">
              <a:rPr lang="it-IT" sz="1200" smtClean="0">
                <a:solidFill>
                  <a:schemeClr val="bg1"/>
                </a:solidFill>
                <a:latin typeface="Roboto Medium"/>
                <a:ea typeface="Cambria" panose="02040503050406030204" pitchFamily="18" charset="0"/>
              </a:rPr>
              <a:pPr marL="19050" algn="ctr">
                <a:lnSpc>
                  <a:spcPts val="1358"/>
                </a:lnSpc>
              </a:pPr>
              <a:t>‹#›</a:t>
            </a:fld>
            <a:endParaRPr lang="it-IT" sz="1200" dirty="0">
              <a:solidFill>
                <a:schemeClr val="bg1"/>
              </a:solidFill>
              <a:latin typeface="Roboto Medium"/>
              <a:ea typeface="Cambria" panose="02040503050406030204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6154490" y="6451600"/>
            <a:ext cx="1748076" cy="42366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algn="ctr"/>
            <a:r>
              <a:rPr lang="en-GB" sz="1200" b="0" dirty="0"/>
              <a:t>21/09/2022</a:t>
            </a:r>
            <a:endParaRPr lang="en-US" sz="1200" b="0" dirty="0"/>
          </a:p>
        </p:txBody>
      </p:sp>
      <p:sp>
        <p:nvSpPr>
          <p:cNvPr id="16" name="CasellaDiTesto 2"/>
          <p:cNvSpPr txBox="1"/>
          <p:nvPr userDrawn="1"/>
        </p:nvSpPr>
        <p:spPr>
          <a:xfrm>
            <a:off x="1405625" y="-15563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INTRODUCTION</a:t>
            </a:r>
          </a:p>
        </p:txBody>
      </p:sp>
      <p:sp>
        <p:nvSpPr>
          <p:cNvPr id="17" name="CasellaDiTesto 13"/>
          <p:cNvSpPr txBox="1"/>
          <p:nvPr userDrawn="1"/>
        </p:nvSpPr>
        <p:spPr>
          <a:xfrm>
            <a:off x="2879825" y="-17985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accent4"/>
                </a:solidFill>
                <a:latin typeface="+mn-lt"/>
                <a:ea typeface="Cambria" panose="02040503050406030204" pitchFamily="18" charset="0"/>
              </a:rPr>
              <a:t>FRONT-END</a:t>
            </a:r>
            <a:r>
              <a:rPr lang="it-IT" sz="825" b="1" baseline="0" dirty="0">
                <a:solidFill>
                  <a:schemeClr val="accent4"/>
                </a:solidFill>
                <a:latin typeface="+mn-lt"/>
                <a:ea typeface="Cambria" panose="02040503050406030204" pitchFamily="18" charset="0"/>
              </a:rPr>
              <a:t> LIMITS</a:t>
            </a:r>
            <a:endParaRPr lang="it-IT" sz="825" b="1" dirty="0">
              <a:solidFill>
                <a:schemeClr val="accent4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26" name="CasellaDiTesto 13"/>
          <p:cNvSpPr txBox="1"/>
          <p:nvPr userDrawn="1"/>
        </p:nvSpPr>
        <p:spPr>
          <a:xfrm>
            <a:off x="4354025" y="-13731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EXPLORATION PHASE</a:t>
            </a:r>
          </a:p>
        </p:txBody>
      </p:sp>
      <p:sp>
        <p:nvSpPr>
          <p:cNvPr id="28" name="CasellaDiTesto 13"/>
          <p:cNvSpPr txBox="1"/>
          <p:nvPr userDrawn="1"/>
        </p:nvSpPr>
        <p:spPr>
          <a:xfrm>
            <a:off x="5828225" y="-23429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SIMULATION</a:t>
            </a:r>
            <a:r>
              <a:rPr lang="it-IT" sz="825" b="1" baseline="0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 RESULTS</a:t>
            </a:r>
            <a:endParaRPr lang="it-IT" sz="825" b="1" dirty="0">
              <a:solidFill>
                <a:schemeClr val="bg1">
                  <a:lumMod val="50000"/>
                </a:schemeClr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29" name="CasellaDiTesto 13"/>
          <p:cNvSpPr txBox="1"/>
          <p:nvPr userDrawn="1"/>
        </p:nvSpPr>
        <p:spPr>
          <a:xfrm>
            <a:off x="7302425" y="-15769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173653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5"/>
          <p:cNvSpPr/>
          <p:nvPr userDrawn="1"/>
        </p:nvSpPr>
        <p:spPr>
          <a:xfrm>
            <a:off x="0" y="2"/>
            <a:ext cx="9144000" cy="671967"/>
          </a:xfrm>
          <a:prstGeom prst="rect">
            <a:avLst/>
          </a:prstGeom>
          <a:solidFill>
            <a:srgbClr val="3461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05625" y="209551"/>
            <a:ext cx="7374044" cy="305561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500" b="1" i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6912" y="1111194"/>
            <a:ext cx="8502757" cy="5340406"/>
          </a:xfrm>
          <a:prstGeom prst="rect">
            <a:avLst/>
          </a:prstGeom>
        </p:spPr>
        <p:txBody>
          <a:bodyPr/>
          <a:lstStyle>
            <a:lvl1pPr marL="200025" indent="-200025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00050" indent="-200025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2pPr>
            <a:lvl3pPr marL="609600" indent="-209550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3pPr>
            <a:lvl4pPr marL="809625" indent="-200025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1009650" indent="-200025">
              <a:spcBef>
                <a:spcPts val="45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Holder 6"/>
          <p:cNvSpPr txBox="1">
            <a:spLocks/>
          </p:cNvSpPr>
          <p:nvPr userDrawn="1"/>
        </p:nvSpPr>
        <p:spPr>
          <a:xfrm>
            <a:off x="8654730" y="6582718"/>
            <a:ext cx="249878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b="0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>
              <a:lnSpc>
                <a:spcPts val="1358"/>
              </a:lnSpc>
            </a:pPr>
            <a:fld id="{81D60167-4931-47E6-BA6A-407CBD079E47}" type="slidenum">
              <a:rPr lang="it-IT" sz="135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pPr marL="19050" algn="ctr">
                <a:lnSpc>
                  <a:spcPts val="1358"/>
                </a:lnSpc>
              </a:pPr>
              <a:t>‹#›</a:t>
            </a:fld>
            <a:endParaRPr lang="it-IT" sz="135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67721" cy="671968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19" name="Rectangle 35"/>
          <p:cNvSpPr/>
          <p:nvPr userDrawn="1"/>
        </p:nvSpPr>
        <p:spPr>
          <a:xfrm>
            <a:off x="0" y="6451600"/>
            <a:ext cx="9144000" cy="439226"/>
          </a:xfrm>
          <a:prstGeom prst="rect">
            <a:avLst/>
          </a:prstGeom>
          <a:solidFill>
            <a:srgbClr val="3461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Title 1"/>
          <p:cNvSpPr txBox="1">
            <a:spLocks/>
          </p:cNvSpPr>
          <p:nvPr userDrawn="1"/>
        </p:nvSpPr>
        <p:spPr>
          <a:xfrm>
            <a:off x="62431" y="6451600"/>
            <a:ext cx="1971675" cy="46581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 sz="1200" b="0" dirty="0"/>
              <a:t>viros.sriskaran@cern.ch</a:t>
            </a:r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3654252" y="6438308"/>
            <a:ext cx="1748076" cy="46581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GB" sz="1200" b="0" dirty="0"/>
              <a:t>Medipix Open Meeting</a:t>
            </a:r>
            <a:endParaRPr lang="en-US" sz="1200" b="0" dirty="0"/>
          </a:p>
        </p:txBody>
      </p:sp>
      <p:sp>
        <p:nvSpPr>
          <p:cNvPr id="22" name="Holder 6"/>
          <p:cNvSpPr txBox="1">
            <a:spLocks/>
          </p:cNvSpPr>
          <p:nvPr userDrawn="1"/>
        </p:nvSpPr>
        <p:spPr>
          <a:xfrm>
            <a:off x="8654730" y="6536600"/>
            <a:ext cx="249878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b="0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>
              <a:lnSpc>
                <a:spcPts val="1358"/>
              </a:lnSpc>
            </a:pPr>
            <a:fld id="{81D60167-4931-47E6-BA6A-407CBD079E47}" type="slidenum">
              <a:rPr lang="it-IT" sz="1200" smtClean="0">
                <a:solidFill>
                  <a:schemeClr val="bg1"/>
                </a:solidFill>
                <a:latin typeface="Roboto Medium"/>
                <a:ea typeface="Cambria" panose="02040503050406030204" pitchFamily="18" charset="0"/>
              </a:rPr>
              <a:pPr marL="19050" algn="ctr">
                <a:lnSpc>
                  <a:spcPts val="1358"/>
                </a:lnSpc>
              </a:pPr>
              <a:t>‹#›</a:t>
            </a:fld>
            <a:endParaRPr lang="it-IT" sz="1200" dirty="0">
              <a:solidFill>
                <a:schemeClr val="bg1"/>
              </a:solidFill>
              <a:latin typeface="Roboto Medium"/>
              <a:ea typeface="Cambria" panose="02040503050406030204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6154490" y="6451600"/>
            <a:ext cx="1748076" cy="42366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algn="ctr"/>
            <a:r>
              <a:rPr lang="en-GB" sz="1200" b="0" dirty="0"/>
              <a:t>21/09/2022</a:t>
            </a:r>
            <a:endParaRPr lang="en-US" sz="1200" b="0" dirty="0"/>
          </a:p>
        </p:txBody>
      </p:sp>
      <p:sp>
        <p:nvSpPr>
          <p:cNvPr id="16" name="CasellaDiTesto 2"/>
          <p:cNvSpPr txBox="1"/>
          <p:nvPr userDrawn="1"/>
        </p:nvSpPr>
        <p:spPr>
          <a:xfrm>
            <a:off x="1405625" y="-15563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INTRODUCTION</a:t>
            </a:r>
          </a:p>
        </p:txBody>
      </p:sp>
      <p:sp>
        <p:nvSpPr>
          <p:cNvPr id="17" name="CasellaDiTesto 13"/>
          <p:cNvSpPr txBox="1"/>
          <p:nvPr userDrawn="1"/>
        </p:nvSpPr>
        <p:spPr>
          <a:xfrm>
            <a:off x="2879825" y="-17985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FRONT-END</a:t>
            </a:r>
            <a:r>
              <a:rPr lang="it-IT" sz="825" b="1" baseline="0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 LIMITS</a:t>
            </a:r>
            <a:endParaRPr lang="it-IT" sz="825" b="1" dirty="0">
              <a:solidFill>
                <a:schemeClr val="bg1">
                  <a:lumMod val="50000"/>
                </a:schemeClr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26" name="CasellaDiTesto 13"/>
          <p:cNvSpPr txBox="1"/>
          <p:nvPr userDrawn="1"/>
        </p:nvSpPr>
        <p:spPr>
          <a:xfrm>
            <a:off x="4354025" y="-13731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accent4"/>
                </a:solidFill>
                <a:latin typeface="+mn-lt"/>
                <a:ea typeface="Cambria" panose="02040503050406030204" pitchFamily="18" charset="0"/>
              </a:rPr>
              <a:t>EXPLORATION PHASE</a:t>
            </a:r>
          </a:p>
        </p:txBody>
      </p:sp>
      <p:sp>
        <p:nvSpPr>
          <p:cNvPr id="23" name="CasellaDiTesto 13"/>
          <p:cNvSpPr txBox="1"/>
          <p:nvPr userDrawn="1"/>
        </p:nvSpPr>
        <p:spPr>
          <a:xfrm>
            <a:off x="5828225" y="-23429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SIMULATION</a:t>
            </a:r>
            <a:r>
              <a:rPr lang="it-IT" sz="825" b="1" baseline="0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 RESULTS</a:t>
            </a:r>
            <a:endParaRPr lang="it-IT" sz="825" b="1" dirty="0">
              <a:solidFill>
                <a:schemeClr val="bg1">
                  <a:lumMod val="50000"/>
                </a:schemeClr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27" name="CasellaDiTesto 13"/>
          <p:cNvSpPr txBox="1"/>
          <p:nvPr userDrawn="1"/>
        </p:nvSpPr>
        <p:spPr>
          <a:xfrm>
            <a:off x="7302425" y="-15769"/>
            <a:ext cx="147420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25" b="1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75821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04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025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85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205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07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6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2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17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7886700" cy="527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7888" y="942860"/>
            <a:ext cx="7886700" cy="4790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81775"/>
            <a:ext cx="9144000" cy="2762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+mn-lt"/>
              </a:rPr>
              <a:t>xavier.llopart@cern.ch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2" descr="CERN Logo">
            <a:extLst>
              <a:ext uri="{FF2B5EF4-FFF2-40B4-BE49-F238E27FC236}">
                <a16:creationId xmlns:a16="http://schemas.microsoft.com/office/drawing/2014/main" id="{842EB9EA-2DB2-AD48-BF32-C97B3B028C8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6" r="18045"/>
          <a:stretch/>
        </p:blipFill>
        <p:spPr bwMode="auto">
          <a:xfrm>
            <a:off x="0" y="31601"/>
            <a:ext cx="719572" cy="61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37874" y="6597352"/>
            <a:ext cx="2268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VELO Upgrade II Workshop</a:t>
            </a:r>
          </a:p>
        </p:txBody>
      </p:sp>
    </p:spTree>
    <p:extLst>
      <p:ext uri="{BB962C8B-B14F-4D97-AF65-F5344CB8AC3E}">
        <p14:creationId xmlns:p14="http://schemas.microsoft.com/office/powerpoint/2010/main" val="8562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685" r:id="rId12"/>
    <p:sldLayoutId id="2147483742" r:id="rId13"/>
    <p:sldLayoutId id="2147483743" r:id="rId14"/>
  </p:sldLayoutIdLst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hyperlink" Target="https://doi.org/10.1016/j.nima.2022.16748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doi.org/10.1088/1748-0221/13/06/P06008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8500/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121147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8502/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140707/contributions/5067786/attachments/2536255/4365084/Gkougkousis_VERTEX22.pdf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620" y="1304764"/>
            <a:ext cx="7380820" cy="2958455"/>
          </a:xfrm>
        </p:spPr>
        <p:txBody>
          <a:bodyPr anchor="ctr">
            <a:normAutofit/>
          </a:bodyPr>
          <a:lstStyle/>
          <a:p>
            <a:r>
              <a:rPr lang="en-GB" sz="4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Challenges with fast timing on large pixel matrices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1A56007-0AAE-974F-9357-552F379698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1700" y="3739927"/>
            <a:ext cx="5472608" cy="1807182"/>
          </a:xfrm>
        </p:spPr>
        <p:txBody>
          <a:bodyPr anchor="ctr"/>
          <a:lstStyle/>
          <a:p>
            <a:pPr lvl="1"/>
            <a:r>
              <a:rPr lang="en-US" sz="2000" dirty="0"/>
              <a:t>Xavier Llopart</a:t>
            </a:r>
            <a:endParaRPr lang="en-US" sz="1800" dirty="0"/>
          </a:p>
          <a:p>
            <a:pPr lvl="1"/>
            <a:r>
              <a:rPr lang="en-US" sz="1800" dirty="0"/>
              <a:t>8</a:t>
            </a:r>
            <a:r>
              <a:rPr lang="en-US" sz="1800" baseline="30000" dirty="0"/>
              <a:t>th</a:t>
            </a:r>
            <a:r>
              <a:rPr lang="en-US" sz="1800" dirty="0"/>
              <a:t> February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Radiation vs corner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7888" y="942860"/>
            <a:ext cx="7886700" cy="1226000"/>
          </a:xfrm>
        </p:spPr>
        <p:txBody>
          <a:bodyPr/>
          <a:lstStyle/>
          <a:p>
            <a:r>
              <a:rPr lang="en-US" dirty="0"/>
              <a:t>Corner model simulations contain measured radiation shifts:</a:t>
            </a:r>
          </a:p>
          <a:p>
            <a:pPr lvl="1"/>
            <a:r>
              <a:rPr lang="en-US" dirty="0"/>
              <a:t>NMOS: not true for VGS&lt;~100mV</a:t>
            </a:r>
          </a:p>
          <a:p>
            <a:pPr lvl="1"/>
            <a:r>
              <a:rPr lang="en-US" dirty="0"/>
              <a:t>PMOS: fits rather well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780928"/>
            <a:ext cx="4274531" cy="32939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866" y="2762191"/>
            <a:ext cx="4278722" cy="33022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63260" y="192777"/>
            <a:ext cx="972108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G.Borghello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25034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28nm Radiation effects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42860"/>
            <a:ext cx="8241020" cy="479039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Caused by charge trapped in the oxides</a:t>
            </a:r>
          </a:p>
          <a:p>
            <a:endParaRPr lang="en-US" dirty="0"/>
          </a:p>
          <a:p>
            <a:r>
              <a:rPr lang="en-US" dirty="0"/>
              <a:t>In 28nm, the source of TID-induced degradation are the STI oxides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leakage current increase </a:t>
            </a:r>
            <a:r>
              <a:rPr lang="en-US" b="1" dirty="0">
                <a:solidFill>
                  <a:srgbClr val="FF0000"/>
                </a:solidFill>
              </a:rPr>
              <a:t>only in </a:t>
            </a:r>
            <a:r>
              <a:rPr lang="en-US" b="1" dirty="0" err="1">
                <a:solidFill>
                  <a:srgbClr val="FF0000"/>
                </a:solidFill>
              </a:rPr>
              <a:t>nMOS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pPr lvl="1"/>
            <a:r>
              <a:rPr lang="en-US" dirty="0"/>
              <a:t>larger degradation in narrow channel devices (RINCE)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larger degradation in long channel devices</a:t>
            </a:r>
          </a:p>
          <a:p>
            <a:endParaRPr lang="en-US" dirty="0"/>
          </a:p>
          <a:p>
            <a:r>
              <a:rPr lang="en-US" dirty="0"/>
              <a:t>In general </a:t>
            </a:r>
            <a:r>
              <a:rPr lang="en-US" dirty="0">
                <a:sym typeface="Wingdings" panose="05000000000000000000" pitchFamily="2" charset="2"/>
              </a:rPr>
              <a:t> w</a:t>
            </a:r>
            <a:r>
              <a:rPr lang="en-US" dirty="0"/>
              <a:t>ider (W) transistors behave better under radiation</a:t>
            </a:r>
          </a:p>
          <a:p>
            <a:endParaRPr lang="en-US" dirty="0"/>
          </a:p>
          <a:p>
            <a:r>
              <a:rPr lang="en-US" dirty="0"/>
              <a:t>Available corner models covers expected shifts </a:t>
            </a:r>
            <a:r>
              <a:rPr lang="en-US" dirty="0">
                <a:sym typeface="Wingdings" panose="05000000000000000000" pitchFamily="2" charset="2"/>
              </a:rPr>
              <a:t> We can ~simulate rad effects</a:t>
            </a:r>
            <a:endParaRPr lang="en-US" dirty="0"/>
          </a:p>
          <a:p>
            <a:endParaRPr lang="en-US" dirty="0"/>
          </a:p>
          <a:p>
            <a:r>
              <a:rPr lang="en-US" dirty="0"/>
              <a:t>Other important effect: temperature, bias, dose-rate, variability…</a:t>
            </a:r>
          </a:p>
          <a:p>
            <a:pPr lvl="1"/>
            <a:r>
              <a:rPr lang="en-US" dirty="0"/>
              <a:t>Temperature: lower is better</a:t>
            </a:r>
          </a:p>
          <a:p>
            <a:pPr lvl="1"/>
            <a:r>
              <a:rPr lang="en-US" dirty="0"/>
              <a:t>Dose-rate: being </a:t>
            </a:r>
            <a:r>
              <a:rPr lang="en-US" dirty="0" err="1"/>
              <a:t>evaulated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35F185-AE82-2A01-52CD-12ADB68AE30A}"/>
              </a:ext>
            </a:extLst>
          </p:cNvPr>
          <p:cNvSpPr txBox="1"/>
          <p:nvPr/>
        </p:nvSpPr>
        <p:spPr>
          <a:xfrm>
            <a:off x="6832862" y="2962352"/>
            <a:ext cx="2091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larger in </a:t>
            </a:r>
            <a:r>
              <a:rPr lang="en-US" sz="2400" b="1" dirty="0" err="1">
                <a:solidFill>
                  <a:srgbClr val="FF0000"/>
                </a:solidFill>
              </a:rPr>
              <a:t>pMOS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271704C1-61B7-672A-FFF5-60B8AF5CE54B}"/>
              </a:ext>
            </a:extLst>
          </p:cNvPr>
          <p:cNvSpPr/>
          <p:nvPr/>
        </p:nvSpPr>
        <p:spPr>
          <a:xfrm>
            <a:off x="6378393" y="2672916"/>
            <a:ext cx="281839" cy="1054623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63260" y="192777"/>
            <a:ext cx="972108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G.Borghello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07583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PicoPix</a:t>
            </a:r>
            <a:r>
              <a:rPr lang="en-US" dirty="0"/>
              <a:t> ASIC 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622468" y="4977238"/>
            <a:ext cx="7638568" cy="1356465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en-US" sz="1600" dirty="0"/>
              <a:t>Price for 100 chips and all options</a:t>
            </a:r>
          </a:p>
          <a:p>
            <a:r>
              <a:rPr lang="en-US" sz="1600" dirty="0"/>
              <a:t>Design time comparable to a full-scale design if targeting a “real” Velopix2 prototype</a:t>
            </a:r>
          </a:p>
          <a:p>
            <a:pPr lvl="1"/>
            <a:r>
              <a:rPr lang="en-US" sz="1400" dirty="0"/>
              <a:t>Might be spaced limited in the periphery…</a:t>
            </a:r>
          </a:p>
          <a:p>
            <a:r>
              <a:rPr lang="en-US" sz="1600" dirty="0"/>
              <a:t>Bump-bonding with diced ASICs</a:t>
            </a:r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7564" y="1104861"/>
            <a:ext cx="2520000" cy="2520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Pixel Matrix</a:t>
            </a:r>
          </a:p>
          <a:p>
            <a:pPr algn="ctr"/>
            <a:r>
              <a:rPr lang="en-US" dirty="0"/>
              <a:t>64x64 54µm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47564" y="3624861"/>
            <a:ext cx="252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Periphery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430628" y="1104861"/>
            <a:ext cx="1" cy="25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3025623" y="2272527"/>
            <a:ext cx="81001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3.456 mm</a:t>
            </a:r>
            <a:endParaRPr lang="en-GB" sz="12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30628" y="3624860"/>
            <a:ext cx="0" cy="720001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3239404" y="3881337"/>
            <a:ext cx="38245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 mm</a:t>
            </a:r>
            <a:endParaRPr lang="en-GB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1907564" y="-427473"/>
            <a:ext cx="1" cy="25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02559" y="740193"/>
            <a:ext cx="81001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3.456 mm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4441752" y="1546224"/>
            <a:ext cx="2098800" cy="2098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Pixel Matrix</a:t>
            </a:r>
          </a:p>
          <a:p>
            <a:pPr algn="ctr"/>
            <a:r>
              <a:rPr lang="en-US" dirty="0"/>
              <a:t>64x64 45µm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441752" y="3636375"/>
            <a:ext cx="20988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Periphery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802557" y="1556050"/>
            <a:ext cx="1" cy="20988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6397552" y="2554006"/>
            <a:ext cx="81001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2.88 mm</a:t>
            </a:r>
            <a:endParaRPr lang="en-GB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802557" y="3645630"/>
            <a:ext cx="0" cy="720001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6611332" y="3913297"/>
            <a:ext cx="38245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 mm</a:t>
            </a:r>
            <a:endParaRPr lang="en-GB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5502819" y="327373"/>
            <a:ext cx="1" cy="20988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48064" y="1293767"/>
            <a:ext cx="81001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2.88 mm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1167755" y="1350363"/>
            <a:ext cx="1440160" cy="360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Scenario 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752268" y="1881294"/>
            <a:ext cx="1440160" cy="360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Scenario 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Left-Right Arrow 25"/>
          <p:cNvSpPr/>
          <p:nvPr/>
        </p:nvSpPr>
        <p:spPr>
          <a:xfrm>
            <a:off x="3696425" y="2878959"/>
            <a:ext cx="479531" cy="216024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2"/>
          <p:cNvSpPr txBox="1"/>
          <p:nvPr/>
        </p:nvSpPr>
        <p:spPr>
          <a:xfrm>
            <a:off x="1167755" y="4439187"/>
            <a:ext cx="130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~120 K$</a:t>
            </a:r>
            <a:endParaRPr lang="en-GB" dirty="0"/>
          </a:p>
        </p:txBody>
      </p:sp>
      <p:sp>
        <p:nvSpPr>
          <p:cNvPr id="27" name="TextBox 23"/>
          <p:cNvSpPr txBox="1"/>
          <p:nvPr/>
        </p:nvSpPr>
        <p:spPr>
          <a:xfrm>
            <a:off x="4797719" y="4450702"/>
            <a:ext cx="130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~75 K$</a:t>
            </a:r>
            <a:endParaRPr lang="en-GB" dirty="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662830"/>
              </p:ext>
            </p:extLst>
          </p:nvPr>
        </p:nvGraphicFramePr>
        <p:xfrm>
          <a:off x="7463118" y="1638265"/>
          <a:ext cx="1323298" cy="243402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61649">
                  <a:extLst>
                    <a:ext uri="{9D8B030D-6E8A-4147-A177-3AD203B41FA5}">
                      <a16:colId xmlns:a16="http://schemas.microsoft.com/office/drawing/2014/main" val="812888785"/>
                    </a:ext>
                  </a:extLst>
                </a:gridCol>
                <a:gridCol w="661649">
                  <a:extLst>
                    <a:ext uri="{9D8B030D-6E8A-4147-A177-3AD203B41FA5}">
                      <a16:colId xmlns:a16="http://schemas.microsoft.com/office/drawing/2014/main" val="1950842961"/>
                    </a:ext>
                  </a:extLst>
                </a:gridCol>
              </a:tblGrid>
              <a:tr h="17082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Pixel Size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95759165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Drawn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Si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20709236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+mj-lt"/>
                        </a:rPr>
                        <a:t>50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+mj-lt"/>
                        </a:rPr>
                        <a:t>45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440197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51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45.9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81617536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52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46.8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24336539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53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47.7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74701010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54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48.6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13416431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+mj-lt"/>
                        </a:rPr>
                        <a:t>55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+mj-lt"/>
                        </a:rPr>
                        <a:t>49.5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707162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56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50.4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45958065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57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51.3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71503327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58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52.2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20071519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59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+mj-lt"/>
                        </a:rPr>
                        <a:t>53.1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95450364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+mj-lt"/>
                        </a:rPr>
                        <a:t>60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+mj-lt"/>
                        </a:rPr>
                        <a:t>54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89573"/>
                  </a:ext>
                </a:extLst>
              </a:tr>
              <a:tr h="1708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61.111…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953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450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resolution in tracking detectors: VELO2 case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="1" dirty="0"/>
                  <a:t>Target resolution of &lt;20ps</a:t>
                </a:r>
                <a:r>
                  <a:rPr lang="en-US" b="1" baseline="-25000" dirty="0"/>
                  <a:t>rms</a:t>
                </a:r>
                <a:r>
                  <a:rPr lang="en-US" b="1" dirty="0"/>
                  <a:t> </a:t>
                </a:r>
                <a:r>
                  <a:rPr lang="en-US" dirty="0"/>
                  <a:t>track time is required to distinguish PV</a:t>
                </a:r>
              </a:p>
              <a:p>
                <a:endParaRPr lang="en-US" dirty="0"/>
              </a:p>
              <a:p>
                <a:r>
                  <a:rPr lang="en-US" dirty="0"/>
                  <a:t>Single plane resolution of &lt;50ps</a:t>
                </a:r>
                <a:r>
                  <a:rPr lang="en-US" baseline="-25000" dirty="0"/>
                  <a:t>rms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l-GR" dirty="0">
                    <a:sym typeface="Wingdings" panose="05000000000000000000" pitchFamily="2" charset="2"/>
                  </a:rPr>
                  <a:t>σ</a:t>
                </a:r>
                <a:r>
                  <a:rPr lang="en-US" baseline="30000" dirty="0">
                    <a:sym typeface="Wingdings" panose="05000000000000000000" pitchFamily="2" charset="2"/>
                  </a:rPr>
                  <a:t>2</a:t>
                </a:r>
                <a:r>
                  <a:rPr lang="en-US" baseline="-25000" dirty="0">
                    <a:sym typeface="Wingdings" panose="05000000000000000000" pitchFamily="2" charset="2"/>
                  </a:rPr>
                  <a:t>sensor </a:t>
                </a:r>
                <a:r>
                  <a:rPr lang="en-US" dirty="0">
                    <a:sym typeface="Wingdings" panose="05000000000000000000" pitchFamily="2" charset="2"/>
                  </a:rPr>
                  <a:t>(40</a:t>
                </a:r>
                <a:r>
                  <a:rPr lang="en-US" dirty="0"/>
                  <a:t>ps</a:t>
                </a:r>
                <a:r>
                  <a:rPr lang="en-US" baseline="-25000" dirty="0"/>
                  <a:t>rms</a:t>
                </a:r>
                <a:r>
                  <a:rPr lang="en-GB" dirty="0"/>
                  <a:t>) +</a:t>
                </a: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l-GR" dirty="0">
                    <a:sym typeface="Wingdings" panose="05000000000000000000" pitchFamily="2" charset="2"/>
                  </a:rPr>
                  <a:t>σ</a:t>
                </a:r>
                <a:r>
                  <a:rPr lang="en-US" baseline="30000" dirty="0">
                    <a:sym typeface="Wingdings" panose="05000000000000000000" pitchFamily="2" charset="2"/>
                  </a:rPr>
                  <a:t>2</a:t>
                </a:r>
                <a:r>
                  <a:rPr lang="en-US" baseline="-25000" dirty="0">
                    <a:sym typeface="Wingdings" panose="05000000000000000000" pitchFamily="2" charset="2"/>
                  </a:rPr>
                  <a:t>ASIC </a:t>
                </a:r>
                <a:endParaRPr lang="en-GB" dirty="0"/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l-GR" dirty="0">
                    <a:sym typeface="Wingdings" panose="05000000000000000000" pitchFamily="2" charset="2"/>
                  </a:rPr>
                  <a:t>σ</a:t>
                </a:r>
                <a:r>
                  <a:rPr lang="en-US" baseline="30000" dirty="0">
                    <a:sym typeface="Wingdings" panose="05000000000000000000" pitchFamily="2" charset="2"/>
                  </a:rPr>
                  <a:t>2</a:t>
                </a:r>
                <a:r>
                  <a:rPr lang="en-US" baseline="-25000" dirty="0">
                    <a:sym typeface="Wingdings" panose="05000000000000000000" pitchFamily="2" charset="2"/>
                  </a:rPr>
                  <a:t>ASIC </a:t>
                </a:r>
                <a:r>
                  <a:rPr lang="en-US" dirty="0">
                    <a:sym typeface="Wingdings" panose="05000000000000000000" pitchFamily="2" charset="2"/>
                  </a:rPr>
                  <a:t>(30ps</a:t>
                </a:r>
                <a:r>
                  <a:rPr lang="en-US" baseline="-25000" dirty="0">
                    <a:sym typeface="Wingdings" panose="05000000000000000000" pitchFamily="2" charset="2"/>
                  </a:rPr>
                  <a:t>rms</a:t>
                </a:r>
                <a:r>
                  <a:rPr lang="en-US" dirty="0">
                    <a:sym typeface="Wingdings" panose="05000000000000000000" pitchFamily="2" charset="2"/>
                  </a:rPr>
                  <a:t>) </a:t>
                </a:r>
                <a:r>
                  <a:rPr lang="el-GR" dirty="0">
                    <a:sym typeface="Wingdings" panose="05000000000000000000" pitchFamily="2" charset="2"/>
                  </a:rPr>
                  <a:t>σ</a:t>
                </a:r>
                <a:r>
                  <a:rPr lang="en-US" baseline="30000" dirty="0">
                    <a:sym typeface="Wingdings" panose="05000000000000000000" pitchFamily="2" charset="2"/>
                  </a:rPr>
                  <a:t>2</a:t>
                </a:r>
                <a:r>
                  <a:rPr lang="en-US" baseline="-25000" dirty="0">
                    <a:sym typeface="Wingdings" panose="05000000000000000000" pitchFamily="2" charset="2"/>
                  </a:rPr>
                  <a:t>analogFE </a:t>
                </a:r>
                <a:r>
                  <a:rPr lang="en-US" dirty="0">
                    <a:sym typeface="Wingdings" panose="05000000000000000000" pitchFamily="2" charset="2"/>
                  </a:rPr>
                  <a:t>+ </a:t>
                </a:r>
                <a:r>
                  <a:rPr lang="el-GR" dirty="0">
                    <a:sym typeface="Wingdings" panose="05000000000000000000" pitchFamily="2" charset="2"/>
                  </a:rPr>
                  <a:t>σ</a:t>
                </a:r>
                <a:r>
                  <a:rPr lang="en-US" baseline="30000" dirty="0">
                    <a:sym typeface="Wingdings" panose="05000000000000000000" pitchFamily="2" charset="2"/>
                  </a:rPr>
                  <a:t>2</a:t>
                </a:r>
                <a:r>
                  <a:rPr lang="en-US" baseline="-25000" dirty="0">
                    <a:sym typeface="Wingdings" panose="05000000000000000000" pitchFamily="2" charset="2"/>
                  </a:rPr>
                  <a:t>conversion</a:t>
                </a:r>
                <a:r>
                  <a:rPr lang="en-US" dirty="0">
                    <a:sym typeface="Wingdings" panose="05000000000000000000" pitchFamily="2" charset="2"/>
                  </a:rPr>
                  <a:t> + </a:t>
                </a:r>
                <a:r>
                  <a:rPr lang="el-GR" dirty="0">
                    <a:sym typeface="Wingdings" panose="05000000000000000000" pitchFamily="2" charset="2"/>
                  </a:rPr>
                  <a:t>σ</a:t>
                </a:r>
                <a:r>
                  <a:rPr lang="en-US" baseline="30000" dirty="0">
                    <a:sym typeface="Wingdings" panose="05000000000000000000" pitchFamily="2" charset="2"/>
                  </a:rPr>
                  <a:t>2</a:t>
                </a:r>
                <a:r>
                  <a:rPr lang="en-US" baseline="-25000" dirty="0">
                    <a:sym typeface="Wingdings" panose="05000000000000000000" pitchFamily="2" charset="2"/>
                  </a:rPr>
                  <a:t>clock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l-GR" dirty="0">
                    <a:sym typeface="Wingdings" panose="05000000000000000000" pitchFamily="2" charset="2"/>
                  </a:rPr>
                  <a:t>σ</a:t>
                </a:r>
                <a:r>
                  <a:rPr lang="en-US" baseline="30000" dirty="0">
                    <a:sym typeface="Wingdings" panose="05000000000000000000" pitchFamily="2" charset="2"/>
                  </a:rPr>
                  <a:t>2</a:t>
                </a:r>
                <a:r>
                  <a:rPr lang="en-US" baseline="-25000" dirty="0">
                    <a:sym typeface="Wingdings" panose="05000000000000000000" pitchFamily="2" charset="2"/>
                  </a:rPr>
                  <a:t>conversion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𝑇𝐷𝐶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𝑏𝑖𝑛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baseline="-25000" dirty="0"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 TDC</a:t>
                </a:r>
                <a:r>
                  <a:rPr lang="en-US" baseline="-25000" dirty="0">
                    <a:sym typeface="Wingdings" panose="05000000000000000000" pitchFamily="2" charset="2"/>
                  </a:rPr>
                  <a:t>bin</a:t>
                </a:r>
                <a:r>
                  <a:rPr lang="en-US" dirty="0">
                    <a:sym typeface="Wingdings" panose="05000000000000000000" pitchFamily="2" charset="2"/>
                  </a:rPr>
                  <a:t> = 40ps  11.5 </a:t>
                </a:r>
                <a:r>
                  <a:rPr lang="en-US" dirty="0" err="1">
                    <a:sym typeface="Wingdings" panose="05000000000000000000" pitchFamily="2" charset="2"/>
                  </a:rPr>
                  <a:t>ps</a:t>
                </a:r>
                <a:r>
                  <a:rPr lang="en-US" baseline="-25000" dirty="0" err="1">
                    <a:sym typeface="Wingdings" panose="05000000000000000000" pitchFamily="2" charset="2"/>
                  </a:rPr>
                  <a:t>rms</a:t>
                </a:r>
                <a:r>
                  <a:rPr lang="en-US" baseline="-25000" dirty="0">
                    <a:sym typeface="Wingdings" panose="05000000000000000000" pitchFamily="2" charset="2"/>
                  </a:rPr>
                  <a:t> 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l-GR" dirty="0">
                    <a:sym typeface="Wingdings" panose="05000000000000000000" pitchFamily="2" charset="2"/>
                  </a:rPr>
                  <a:t>σ</a:t>
                </a:r>
                <a:r>
                  <a:rPr lang="en-US" baseline="30000" dirty="0">
                    <a:sym typeface="Wingdings" panose="05000000000000000000" pitchFamily="2" charset="2"/>
                  </a:rPr>
                  <a:t>2</a:t>
                </a:r>
                <a:r>
                  <a:rPr lang="en-US" baseline="-25000" dirty="0">
                    <a:sym typeface="Wingdings" panose="05000000000000000000" pitchFamily="2" charset="2"/>
                  </a:rPr>
                  <a:t>clock </a:t>
                </a:r>
                <a:r>
                  <a:rPr lang="en-US" dirty="0">
                    <a:sym typeface="Wingdings" panose="05000000000000000000" pitchFamily="2" charset="2"/>
                  </a:rPr>
                  <a:t> Reference clock at pixel level &lt; 10 </a:t>
                </a:r>
                <a:r>
                  <a:rPr lang="en-US" dirty="0" err="1">
                    <a:sym typeface="Wingdings" panose="05000000000000000000" pitchFamily="2" charset="2"/>
                  </a:rPr>
                  <a:t>ps</a:t>
                </a:r>
                <a:r>
                  <a:rPr lang="en-US" baseline="-25000" dirty="0" err="1">
                    <a:sym typeface="Wingdings" panose="05000000000000000000" pitchFamily="2" charset="2"/>
                  </a:rPr>
                  <a:t>rms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l-GR" dirty="0">
                    <a:sym typeface="Wingdings" panose="05000000000000000000" pitchFamily="2" charset="2"/>
                  </a:rPr>
                  <a:t>σ</a:t>
                </a:r>
                <a:r>
                  <a:rPr lang="en-US" baseline="30000" dirty="0">
                    <a:sym typeface="Wingdings" panose="05000000000000000000" pitchFamily="2" charset="2"/>
                  </a:rPr>
                  <a:t>2</a:t>
                </a:r>
                <a:r>
                  <a:rPr lang="en-US" baseline="-25000" dirty="0">
                    <a:sym typeface="Wingdings" panose="05000000000000000000" pitchFamily="2" charset="2"/>
                  </a:rPr>
                  <a:t>analogFE </a:t>
                </a:r>
                <a:r>
                  <a:rPr lang="en-US" dirty="0">
                    <a:sym typeface="Wingdings" panose="05000000000000000000" pitchFamily="2" charset="2"/>
                  </a:rPr>
                  <a:t> &lt;25ps</a:t>
                </a:r>
                <a:r>
                  <a:rPr lang="en-US" baseline="-25000" dirty="0">
                    <a:sym typeface="Wingdings" panose="05000000000000000000" pitchFamily="2" charset="2"/>
                  </a:rPr>
                  <a:t>rms</a:t>
                </a:r>
                <a:endParaRPr lang="en-GB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3" t="-15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99592" y="2960948"/>
            <a:ext cx="6228692" cy="2592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64088" y="1700808"/>
            <a:ext cx="1764196" cy="4123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3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 FE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arenR"/>
            </a:pPr>
            <a:r>
              <a:rPr lang="en-US" dirty="0"/>
              <a:t>What are the achievable limits?</a:t>
            </a:r>
          </a:p>
          <a:p>
            <a:pPr marL="342900" indent="-342900">
              <a:buAutoNum type="arabicParenR"/>
            </a:pPr>
            <a:r>
              <a:rPr lang="en-US" dirty="0"/>
              <a:t>Proposed scheme</a:t>
            </a:r>
          </a:p>
          <a:p>
            <a:pPr marL="342900" indent="-342900">
              <a:buAutoNum type="arabicParenR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28038" y="6581775"/>
            <a:ext cx="715962" cy="271463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59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80923-C73B-0E4B-8BD0-784FDE75E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FR" dirty="0"/>
              <a:t>Beyond Timepix4 </a:t>
            </a:r>
            <a:r>
              <a:rPr lang="en-FR" dirty="0">
                <a:sym typeface="Wingdings" pitchFamily="2" charset="2"/>
              </a:rPr>
              <a:t> sub-25ps time resolution?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A611-DF54-6544-8658-9AC576B29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556" y="942860"/>
            <a:ext cx="4598896" cy="511443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Sensor technologies: thin planar, LGAD, 3D, CMOS …</a:t>
            </a:r>
          </a:p>
          <a:p>
            <a:pPr lvl="1"/>
            <a:r>
              <a:rPr lang="en-US" dirty="0"/>
              <a:t>Radiation hardness, input capacitance, …</a:t>
            </a:r>
          </a:p>
          <a:p>
            <a:pPr lvl="1"/>
            <a:r>
              <a:rPr lang="en-US" dirty="0"/>
              <a:t>Not further discussed here…</a:t>
            </a:r>
          </a:p>
          <a:p>
            <a:endParaRPr lang="en-US" dirty="0"/>
          </a:p>
          <a:p>
            <a:r>
              <a:rPr lang="en-US" dirty="0"/>
              <a:t>Front-end: There is a limit on time resolution that are achievable for small pixels with limited power</a:t>
            </a:r>
          </a:p>
          <a:p>
            <a:endParaRPr lang="en-US" dirty="0"/>
          </a:p>
          <a:p>
            <a:r>
              <a:rPr lang="en-US" dirty="0"/>
              <a:t>TDC: Distribution of reference clock with &lt;20ps skew for large pixel arrays:</a:t>
            </a:r>
          </a:p>
          <a:p>
            <a:pPr lvl="1"/>
            <a:r>
              <a:rPr lang="en-GB" dirty="0"/>
              <a:t>N. </a:t>
            </a:r>
            <a:r>
              <a:rPr lang="en-GB" dirty="0" err="1"/>
              <a:t>Egidos</a:t>
            </a:r>
            <a:r>
              <a:rPr lang="en-GB" dirty="0"/>
              <a:t> et al., "20-ps Resolution Clock Distribution Network for a Fast-Timing Single-Photon Detector," in IEEE Transactions on Nuclear Science, vol. 68, no. 4, pp. 434-446, April 2021, </a:t>
            </a:r>
            <a:r>
              <a:rPr lang="en-GB" dirty="0" err="1"/>
              <a:t>doi</a:t>
            </a:r>
            <a:r>
              <a:rPr lang="en-GB" dirty="0"/>
              <a:t>: 10.1109/TNS.2021.3057581.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21BC8DDE-9C48-8348-93C0-350E8505CEAD}"/>
              </a:ext>
            </a:extLst>
          </p:cNvPr>
          <p:cNvSpPr txBox="1"/>
          <p:nvPr/>
        </p:nvSpPr>
        <p:spPr>
          <a:xfrm>
            <a:off x="5580112" y="5528824"/>
            <a:ext cx="3344476" cy="761491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err="1">
                <a:highlight>
                  <a:srgbClr val="FFFF00"/>
                </a:highlight>
              </a:rPr>
              <a:t>R.Ballabriga</a:t>
            </a:r>
            <a:r>
              <a:rPr lang="en-GB" b="1" dirty="0">
                <a:highlight>
                  <a:srgbClr val="FFFF00"/>
                </a:highlight>
              </a:rPr>
              <a:t>, </a:t>
            </a:r>
            <a:r>
              <a:rPr lang="en-GB" dirty="0">
                <a:highlight>
                  <a:srgbClr val="FFFF00"/>
                </a:highlight>
              </a:rPr>
              <a:t>The Timepix4 </a:t>
            </a:r>
            <a:r>
              <a:rPr lang="en-GB" dirty="0" err="1">
                <a:highlight>
                  <a:srgbClr val="FFFF00"/>
                </a:highlight>
              </a:rPr>
              <a:t>analog</a:t>
            </a:r>
            <a:r>
              <a:rPr lang="en-GB" dirty="0">
                <a:highlight>
                  <a:srgbClr val="FFFF00"/>
                </a:highlight>
              </a:rPr>
              <a:t> front-end design: Lessons learnt on fundamental limits to noise and time resolution in highly segmented hybrid pixel detectors </a:t>
            </a:r>
            <a:r>
              <a:rPr lang="en-GB" dirty="0">
                <a:highlight>
                  <a:srgbClr val="FFFF00"/>
                </a:highlight>
                <a:hlinkClick r:id="rId2"/>
              </a:rPr>
              <a:t>https://doi.org/10.1016/j.nima.2022.167489</a:t>
            </a:r>
            <a:r>
              <a:rPr lang="en-GB" dirty="0">
                <a:highlight>
                  <a:srgbClr val="FFFF00"/>
                </a:highlight>
              </a:rPr>
              <a:t> </a:t>
            </a:r>
            <a:endParaRPr lang="en-FR" b="1" dirty="0">
              <a:highlight>
                <a:srgbClr val="FFFF00"/>
              </a:highlight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DA8371E-6A3D-AA41-AE07-B493CCC66D77}"/>
              </a:ext>
            </a:extLst>
          </p:cNvPr>
          <p:cNvGrpSpPr/>
          <p:nvPr/>
        </p:nvGrpSpPr>
        <p:grpSpPr>
          <a:xfrm>
            <a:off x="5244133" y="1019385"/>
            <a:ext cx="3526223" cy="4509439"/>
            <a:chOff x="847081" y="1965207"/>
            <a:chExt cx="3526223" cy="450943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039546D-607E-0C43-A712-E275C0747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7081" y="1965207"/>
              <a:ext cx="3526223" cy="4509439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7CA6D17-1931-C846-B455-6C432BA77B15}"/>
                </a:ext>
              </a:extLst>
            </p:cNvPr>
            <p:cNvGrpSpPr/>
            <p:nvPr/>
          </p:nvGrpSpPr>
          <p:grpSpPr>
            <a:xfrm>
              <a:off x="2065688" y="4474277"/>
              <a:ext cx="1858240" cy="600164"/>
              <a:chOff x="6372200" y="4258834"/>
              <a:chExt cx="1858240" cy="600164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82C2E6A-FC5D-5743-91A6-293DFD70ACCD}"/>
                  </a:ext>
                </a:extLst>
              </p:cNvPr>
              <p:cNvSpPr/>
              <p:nvPr/>
            </p:nvSpPr>
            <p:spPr>
              <a:xfrm>
                <a:off x="6372200" y="4581128"/>
                <a:ext cx="108012" cy="14401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0B56457-051B-E542-B972-E29298F6DD52}"/>
                  </a:ext>
                </a:extLst>
              </p:cNvPr>
              <p:cNvSpPr txBox="1"/>
              <p:nvPr/>
            </p:nvSpPr>
            <p:spPr>
              <a:xfrm>
                <a:off x="6790280" y="4258834"/>
                <a:ext cx="1440160" cy="60016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FR" sz="1100" dirty="0">
                    <a:highlight>
                      <a:srgbClr val="FFFF00"/>
                    </a:highlight>
                  </a:rPr>
                  <a:t>Timepix4</a:t>
                </a:r>
              </a:p>
              <a:p>
                <a:pPr algn="ctr"/>
                <a:r>
                  <a:rPr lang="en-FR" sz="1100" dirty="0"/>
                  <a:t>60 ps</a:t>
                </a:r>
                <a:r>
                  <a:rPr lang="en-FR" sz="1100" baseline="-25000" dirty="0"/>
                  <a:t>rms</a:t>
                </a:r>
                <a:r>
                  <a:rPr lang="en-FR" sz="1100" dirty="0"/>
                  <a:t> @ Qin=10 ke- and 0.5W/cm</a:t>
                </a:r>
                <a:r>
                  <a:rPr lang="en-FR" sz="1100" baseline="30000" dirty="0"/>
                  <a:t>2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E5F69EF6-6B26-754A-A69C-FDC27CB00EF0}"/>
                  </a:ext>
                </a:extLst>
              </p:cNvPr>
              <p:cNvCxnSpPr>
                <a:cxnSpLocks/>
                <a:stCxn id="23" idx="7"/>
                <a:endCxn id="24" idx="1"/>
              </p:cNvCxnSpPr>
              <p:nvPr/>
            </p:nvCxnSpPr>
            <p:spPr>
              <a:xfrm flipV="1">
                <a:off x="6464394" y="4558916"/>
                <a:ext cx="325886" cy="4330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84D33D0-40ED-3A4F-9F12-CFFE7DCB8A89}"/>
                </a:ext>
              </a:extLst>
            </p:cNvPr>
            <p:cNvSpPr/>
            <p:nvPr/>
          </p:nvSpPr>
          <p:spPr>
            <a:xfrm>
              <a:off x="2843808" y="3346451"/>
              <a:ext cx="349355" cy="19936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545C695-A8B5-5949-96B0-928FC59A1927}"/>
              </a:ext>
            </a:extLst>
          </p:cNvPr>
          <p:cNvGrpSpPr/>
          <p:nvPr/>
        </p:nvGrpSpPr>
        <p:grpSpPr>
          <a:xfrm>
            <a:off x="5244133" y="915607"/>
            <a:ext cx="3610773" cy="4651064"/>
            <a:chOff x="5244133" y="908110"/>
            <a:chExt cx="3610773" cy="46510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99F1B68-2D83-9A4C-9CBA-3691C4FC61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4133" y="908110"/>
              <a:ext cx="3610773" cy="4651064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5E59304-E826-8A4E-9EF4-221F38B6B558}"/>
                </a:ext>
              </a:extLst>
            </p:cNvPr>
            <p:cNvGrpSpPr/>
            <p:nvPr/>
          </p:nvGrpSpPr>
          <p:grpSpPr>
            <a:xfrm>
              <a:off x="6372200" y="3789040"/>
              <a:ext cx="2088232" cy="936104"/>
              <a:chOff x="6372200" y="3789040"/>
              <a:chExt cx="2088232" cy="936104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EFA9D084-0084-044E-8CE8-9F49F6C6662A}"/>
                  </a:ext>
                </a:extLst>
              </p:cNvPr>
              <p:cNvSpPr/>
              <p:nvPr/>
            </p:nvSpPr>
            <p:spPr>
              <a:xfrm>
                <a:off x="6372200" y="4581128"/>
                <a:ext cx="108012" cy="14401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C6DE95D-47E1-2E48-8194-B894C7745C3D}"/>
                  </a:ext>
                </a:extLst>
              </p:cNvPr>
              <p:cNvSpPr txBox="1"/>
              <p:nvPr/>
            </p:nvSpPr>
            <p:spPr>
              <a:xfrm>
                <a:off x="7020272" y="3789040"/>
                <a:ext cx="1440160" cy="43088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FR" sz="1100" dirty="0"/>
                  <a:t>20 ps</a:t>
                </a:r>
                <a:r>
                  <a:rPr lang="en-FR" sz="1100" baseline="-25000" dirty="0"/>
                  <a:t>rms</a:t>
                </a:r>
                <a:r>
                  <a:rPr lang="en-FR" sz="1100" dirty="0"/>
                  <a:t> @ Qin=10 ke- and 1.5W/cm</a:t>
                </a:r>
                <a:r>
                  <a:rPr lang="en-FR" sz="1100" baseline="30000" dirty="0"/>
                  <a:t>2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E561D73B-013D-2143-A0EA-7761CF85E00A}"/>
                  </a:ext>
                </a:extLst>
              </p:cNvPr>
              <p:cNvCxnSpPr>
                <a:cxnSpLocks/>
                <a:stCxn id="9" idx="7"/>
                <a:endCxn id="10" idx="1"/>
              </p:cNvCxnSpPr>
              <p:nvPr/>
            </p:nvCxnSpPr>
            <p:spPr>
              <a:xfrm flipV="1">
                <a:off x="6464394" y="4004484"/>
                <a:ext cx="555878" cy="59773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FC01238-3BE0-624C-8DC6-256B54302A77}"/>
                </a:ext>
              </a:extLst>
            </p:cNvPr>
            <p:cNvSpPr/>
            <p:nvPr/>
          </p:nvSpPr>
          <p:spPr>
            <a:xfrm>
              <a:off x="7253393" y="2384884"/>
              <a:ext cx="349355" cy="19936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D144FEE5-86D9-764D-BDFF-E0109619B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4392D57-8591-2342-8E29-476004F3E421}"/>
              </a:ext>
            </a:extLst>
          </p:cNvPr>
          <p:cNvCxnSpPr>
            <a:cxnSpLocks/>
          </p:cNvCxnSpPr>
          <p:nvPr/>
        </p:nvCxnSpPr>
        <p:spPr>
          <a:xfrm>
            <a:off x="4752020" y="2584248"/>
            <a:ext cx="492113" cy="1606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">
            <a:extLst>
              <a:ext uri="{FF2B5EF4-FFF2-40B4-BE49-F238E27FC236}">
                <a16:creationId xmlns:a16="http://schemas.microsoft.com/office/drawing/2014/main" id="{21BC8DDE-9C48-8348-93C0-350E8505CEAD}"/>
              </a:ext>
            </a:extLst>
          </p:cNvPr>
          <p:cNvSpPr txBox="1"/>
          <p:nvPr/>
        </p:nvSpPr>
        <p:spPr>
          <a:xfrm>
            <a:off x="5799524" y="30969"/>
            <a:ext cx="3344476" cy="166918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highlight>
                  <a:srgbClr val="FFFF00"/>
                </a:highlight>
              </a:rPr>
              <a:t>Slide from CERN Detector Seminar 11</a:t>
            </a:r>
            <a:r>
              <a:rPr lang="en-GB" b="1" baseline="30000" dirty="0">
                <a:highlight>
                  <a:srgbClr val="FFFF00"/>
                </a:highlight>
              </a:rPr>
              <a:t>th</a:t>
            </a:r>
            <a:r>
              <a:rPr lang="en-GB" b="1" dirty="0">
                <a:highlight>
                  <a:srgbClr val="FFFF00"/>
                </a:highlight>
              </a:rPr>
              <a:t> February 2022</a:t>
            </a:r>
            <a:endParaRPr lang="en-FR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1480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Analog front-end pixel for PicoPix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34" y="1531465"/>
            <a:ext cx="2700000" cy="12840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07"/>
          <a:stretch/>
        </p:blipFill>
        <p:spPr>
          <a:xfrm>
            <a:off x="541008" y="2868311"/>
            <a:ext cx="2268252" cy="283052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>
            <a:off x="1476375" y="2609385"/>
            <a:ext cx="36891" cy="476715"/>
          </a:xfrm>
          <a:prstGeom prst="straightConnector1">
            <a:avLst/>
          </a:prstGeom>
          <a:noFill/>
          <a:ln w="12700" cap="flat" cmpd="sng" algn="ctr">
            <a:solidFill>
              <a:srgbClr val="0F6FC6"/>
            </a:solidFill>
            <a:prstDash val="solid"/>
            <a:tailEnd type="triangle"/>
          </a:ln>
          <a:effectLst/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72" y="3785472"/>
            <a:ext cx="3240000" cy="2024273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2578984" y="2549908"/>
            <a:ext cx="1983491" cy="1974467"/>
          </a:xfrm>
          <a:prstGeom prst="straightConnector1">
            <a:avLst/>
          </a:prstGeom>
          <a:noFill/>
          <a:ln w="12700" cap="flat" cmpd="sng" algn="ctr">
            <a:solidFill>
              <a:srgbClr val="0F6FC6"/>
            </a:solidFill>
            <a:prstDash val="soli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495772" y="3286504"/>
            <a:ext cx="447439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 kern="0" dirty="0">
                <a:solidFill>
                  <a:prstClr val="black"/>
                </a:solidFill>
              </a:rPr>
              <a:t>Study of four different topologies by S. </a:t>
            </a:r>
            <a:r>
              <a:rPr lang="en-US" sz="1350" kern="0" dirty="0" err="1">
                <a:solidFill>
                  <a:prstClr val="black"/>
                </a:solidFill>
              </a:rPr>
              <a:t>Emiliani</a:t>
            </a:r>
            <a:r>
              <a:rPr lang="en-US" sz="1350" kern="0" dirty="0">
                <a:solidFill>
                  <a:prstClr val="black"/>
                </a:solidFill>
              </a:rPr>
              <a:t>:</a:t>
            </a:r>
          </a:p>
          <a:p>
            <a:pPr marL="214313" indent="-214313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350" kern="0" dirty="0">
                <a:solidFill>
                  <a:prstClr val="black"/>
                </a:solidFill>
              </a:rPr>
              <a:t>Current comparator provides the best performances in jitter and matching.</a:t>
            </a:r>
            <a:endParaRPr lang="en-GB" sz="1500" kern="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8" b="46242"/>
          <a:stretch/>
        </p:blipFill>
        <p:spPr>
          <a:xfrm>
            <a:off x="4495772" y="1938793"/>
            <a:ext cx="3240000" cy="134771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2271761" y="1849440"/>
            <a:ext cx="2224011" cy="759945"/>
          </a:xfrm>
          <a:prstGeom prst="straightConnector1">
            <a:avLst/>
          </a:prstGeom>
          <a:noFill/>
          <a:ln w="12700" cap="flat" cmpd="sng" algn="ctr">
            <a:solidFill>
              <a:srgbClr val="0F6FC6"/>
            </a:solidFill>
            <a:prstDash val="solid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495772" y="1454046"/>
            <a:ext cx="4474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 kern="0" dirty="0">
                <a:solidFill>
                  <a:prstClr val="black"/>
                </a:solidFill>
              </a:rPr>
              <a:t>Conventional tuning DACs use binary structure:</a:t>
            </a:r>
          </a:p>
          <a:p>
            <a:pPr marL="557213" lvl="1" indent="-214313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350" kern="0" dirty="0">
                <a:solidFill>
                  <a:prstClr val="black"/>
                </a:solidFill>
              </a:rPr>
              <a:t>Consumes large silicon area → </a:t>
            </a:r>
            <a:r>
              <a:rPr lang="en-US" sz="1350" b="1" kern="0" dirty="0">
                <a:solidFill>
                  <a:prstClr val="black"/>
                </a:solidFill>
              </a:rPr>
              <a:t>sub-binary radix DAC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7969850" y="574811"/>
            <a:ext cx="10159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V. Sriskaran</a:t>
            </a:r>
            <a:endParaRPr lang="en-FR" sz="1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1958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 Analog FE island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Schematic well defined: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4 analog channels group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7-bit sub-binary radix Threshold DAC per pixel (28-bit/island)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4-bit </a:t>
            </a:r>
            <a:r>
              <a:rPr lang="en-US" dirty="0" err="1">
                <a:sym typeface="Wingdings" panose="05000000000000000000" pitchFamily="2" charset="2"/>
              </a:rPr>
              <a:t>Testbit</a:t>
            </a:r>
            <a:r>
              <a:rPr lang="en-US" dirty="0">
                <a:sym typeface="Wingdings" panose="05000000000000000000" pitchFamily="2" charset="2"/>
              </a:rPr>
              <a:t> + 4-bit </a:t>
            </a:r>
            <a:r>
              <a:rPr lang="en-US" dirty="0" err="1">
                <a:sym typeface="Wingdings" panose="05000000000000000000" pitchFamily="2" charset="2"/>
              </a:rPr>
              <a:t>Maskbit</a:t>
            </a:r>
            <a:r>
              <a:rPr lang="en-US" dirty="0">
                <a:sym typeface="Wingdings" panose="05000000000000000000" pitchFamily="2" charset="2"/>
              </a:rPr>
              <a:t>:</a:t>
            </a:r>
            <a:endParaRPr lang="en-US" dirty="0"/>
          </a:p>
          <a:p>
            <a:r>
              <a:rPr lang="en-US" dirty="0"/>
              <a:t>Initial full custom layout steps indicate that the analog island should fit in a drawn 50x50 µm </a:t>
            </a:r>
            <a:r>
              <a:rPr lang="en-US" dirty="0">
                <a:sym typeface="Wingdings" panose="05000000000000000000" pitchFamily="2" charset="2"/>
              </a:rPr>
              <a:t> 45x45 </a:t>
            </a:r>
            <a:r>
              <a:rPr lang="en-US" dirty="0"/>
              <a:t>µm (Si)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748" y="3276808"/>
            <a:ext cx="4070007" cy="28803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506550" y="4257092"/>
            <a:ext cx="900000" cy="90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Analog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Octagon 6"/>
          <p:cNvSpPr/>
          <p:nvPr/>
        </p:nvSpPr>
        <p:spPr>
          <a:xfrm>
            <a:off x="7410307" y="4185024"/>
            <a:ext cx="180000" cy="180020"/>
          </a:xfrm>
          <a:prstGeom prst="oc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ctagon 7"/>
          <p:cNvSpPr/>
          <p:nvPr/>
        </p:nvSpPr>
        <p:spPr>
          <a:xfrm>
            <a:off x="8302719" y="4185024"/>
            <a:ext cx="180000" cy="180020"/>
          </a:xfrm>
          <a:prstGeom prst="oc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ctagon 8"/>
          <p:cNvSpPr/>
          <p:nvPr/>
        </p:nvSpPr>
        <p:spPr>
          <a:xfrm>
            <a:off x="7402843" y="5085004"/>
            <a:ext cx="180000" cy="180020"/>
          </a:xfrm>
          <a:prstGeom prst="oc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ctagon 9"/>
          <p:cNvSpPr/>
          <p:nvPr/>
        </p:nvSpPr>
        <p:spPr>
          <a:xfrm>
            <a:off x="8295255" y="5085004"/>
            <a:ext cx="180000" cy="180020"/>
          </a:xfrm>
          <a:prstGeom prst="oc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123728" y="3348816"/>
            <a:ext cx="0" cy="273630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1272989" y="4487514"/>
            <a:ext cx="16921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50 µm (drawn)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7969850" y="574811"/>
            <a:ext cx="10159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V. Sriskaran</a:t>
            </a:r>
            <a:endParaRPr lang="en-FR" sz="1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85002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Simulated jitter at front-end output versus input capacitance</a:t>
            </a:r>
            <a:endParaRPr lang="en-GB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00" y="1468441"/>
            <a:ext cx="3780000" cy="2835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669" y="1468441"/>
            <a:ext cx="3780000" cy="2835000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4922243" y="4303441"/>
            <a:ext cx="3857426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75" kern="0" dirty="0">
                <a:solidFill>
                  <a:prstClr val="black"/>
                </a:solidFill>
                <a:highlight>
                  <a:srgbClr val="FFFF00"/>
                </a:highlight>
              </a:rPr>
              <a:t>NB: 110 </a:t>
            </a:r>
            <a:r>
              <a:rPr lang="en-GB" sz="975" kern="0" dirty="0" err="1">
                <a:solidFill>
                  <a:prstClr val="black"/>
                </a:solidFill>
                <a:highlight>
                  <a:srgbClr val="FFFF00"/>
                </a:highlight>
              </a:rPr>
              <a:t>fF</a:t>
            </a:r>
            <a:r>
              <a:rPr lang="en-GB" sz="975" kern="0" dirty="0">
                <a:solidFill>
                  <a:prstClr val="black"/>
                </a:solidFill>
                <a:highlight>
                  <a:srgbClr val="FFFF00"/>
                </a:highlight>
              </a:rPr>
              <a:t> is the total pixel capacitance obtained with 3D-trench sensor.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75" kern="0" dirty="0">
                <a:solidFill>
                  <a:prstClr val="black"/>
                </a:solidFill>
                <a:highlight>
                  <a:srgbClr val="FFFF00"/>
                </a:highlight>
              </a:rPr>
              <a:t>DOI: 10.1088/1748-0221/15/09/P09029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447887" y="5043182"/>
            <a:ext cx="8324162" cy="400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Why not using more power per pixel to enhance the timing performances ?</a:t>
            </a:r>
          </a:p>
        </p:txBody>
      </p:sp>
      <p:sp>
        <p:nvSpPr>
          <p:cNvPr id="48" name="TextBox 47"/>
          <p:cNvSpPr txBox="1"/>
          <p:nvPr/>
        </p:nvSpPr>
        <p:spPr>
          <a:xfrm rot="19550921">
            <a:off x="3560265" y="2681179"/>
            <a:ext cx="17324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FF0000"/>
                </a:solidFill>
              </a:rPr>
              <a:t>Simulation using schematic view!!</a:t>
            </a:r>
            <a:endParaRPr lang="en-GB" sz="1500" i="1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3279284" y="1630424"/>
            <a:ext cx="828092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75" b="1" kern="0" dirty="0">
                <a:solidFill>
                  <a:prstClr val="black"/>
                </a:solidFill>
                <a:highlight>
                  <a:srgbClr val="FFFF00"/>
                </a:highlight>
              </a:rPr>
              <a:t>37.8 µm (Si)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7956746" y="1630424"/>
            <a:ext cx="828092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75" b="1" kern="0" dirty="0">
                <a:solidFill>
                  <a:prstClr val="black"/>
                </a:solidFill>
                <a:highlight>
                  <a:srgbClr val="FFFF00"/>
                </a:highlight>
              </a:rPr>
              <a:t>49.5 µm (Si)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7969850" y="574811"/>
            <a:ext cx="10159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V. Sriskaran</a:t>
            </a:r>
            <a:endParaRPr lang="en-FR" sz="1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8141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Power drop in a 336 x 336 array of 42 µm pixels </a:t>
            </a:r>
            <a:br>
              <a:rPr lang="en-US" dirty="0"/>
            </a:br>
            <a:r>
              <a:rPr lang="en-US" dirty="0"/>
              <a:t>(33 µA per analog pixel)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4" b="5909"/>
          <a:stretch/>
        </p:blipFill>
        <p:spPr>
          <a:xfrm rot="5400000">
            <a:off x="1468" y="1616892"/>
            <a:ext cx="2808313" cy="24476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25" y="1436537"/>
            <a:ext cx="3666478" cy="2808314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291202" y="1436538"/>
          <a:ext cx="2624198" cy="2108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33548">
                  <a:extLst>
                    <a:ext uri="{9D8B030D-6E8A-4147-A177-3AD203B41FA5}">
                      <a16:colId xmlns:a16="http://schemas.microsoft.com/office/drawing/2014/main" val="3650651268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344837016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3053270911"/>
                    </a:ext>
                  </a:extLst>
                </a:gridCol>
              </a:tblGrid>
              <a:tr h="263525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solidFill>
                      <a:srgbClr val="3461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Pixel</a:t>
                      </a:r>
                      <a:r>
                        <a:rPr lang="en-US" sz="1000" baseline="0" dirty="0"/>
                        <a:t> A</a:t>
                      </a:r>
                      <a:endParaRPr lang="en-GB" sz="1000" dirty="0"/>
                    </a:p>
                  </a:txBody>
                  <a:tcPr marL="68580" marR="68580" marT="34290" marB="34290">
                    <a:solidFill>
                      <a:srgbClr val="3461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Pixel B</a:t>
                      </a:r>
                      <a:endParaRPr lang="en-GB" sz="1000" dirty="0"/>
                    </a:p>
                  </a:txBody>
                  <a:tcPr marL="68580" marR="68580" marT="34290" marB="34290">
                    <a:solidFill>
                      <a:srgbClr val="346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865925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V</a:t>
                      </a:r>
                      <a:r>
                        <a:rPr lang="en-US" sz="1200" baseline="-25000" dirty="0">
                          <a:latin typeface="+mn-lt"/>
                        </a:rPr>
                        <a:t>GND</a:t>
                      </a:r>
                      <a:r>
                        <a:rPr lang="en-US" sz="1200" baseline="0" dirty="0">
                          <a:latin typeface="+mn-lt"/>
                        </a:rPr>
                        <a:t> [mV]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45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90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700979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V</a:t>
                      </a:r>
                      <a:r>
                        <a:rPr lang="en-US" sz="1200" baseline="-25000" dirty="0">
                          <a:latin typeface="+mn-lt"/>
                        </a:rPr>
                        <a:t>GND_KRUM</a:t>
                      </a:r>
                      <a:r>
                        <a:rPr lang="en-US" sz="1200" baseline="0" dirty="0">
                          <a:latin typeface="+mn-lt"/>
                        </a:rPr>
                        <a:t> [mV]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45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61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94853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>
                          <a:latin typeface="+mn-lt"/>
                        </a:rPr>
                        <a:t>Peaking time [ns]</a:t>
                      </a:r>
                      <a:endParaRPr lang="en-GB" sz="1200" baseline="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1.71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2.27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68789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+mn-lt"/>
                        </a:rPr>
                        <a:t>I</a:t>
                      </a:r>
                      <a:r>
                        <a:rPr lang="en-US" sz="1200" baseline="-25000" dirty="0">
                          <a:latin typeface="+mn-lt"/>
                        </a:rPr>
                        <a:t>DS</a:t>
                      </a:r>
                      <a:r>
                        <a:rPr lang="en-US" sz="1200" baseline="0" dirty="0">
                          <a:latin typeface="+mn-lt"/>
                        </a:rPr>
                        <a:t>(M</a:t>
                      </a:r>
                      <a:r>
                        <a:rPr lang="en-US" sz="1200" baseline="-25000" dirty="0">
                          <a:latin typeface="+mn-lt"/>
                        </a:rPr>
                        <a:t>INPUT</a:t>
                      </a:r>
                      <a:r>
                        <a:rPr lang="en-US" sz="1200" baseline="0" dirty="0">
                          <a:latin typeface="+mn-lt"/>
                        </a:rPr>
                        <a:t>) [µA]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17.3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11.9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653726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latin typeface="+mn-lt"/>
                        </a:rPr>
                        <a:t>σ</a:t>
                      </a:r>
                      <a:r>
                        <a:rPr lang="en-US" sz="1200" baseline="-25000" dirty="0" err="1">
                          <a:latin typeface="+mn-lt"/>
                        </a:rPr>
                        <a:t>TOA</a:t>
                      </a:r>
                      <a:r>
                        <a:rPr lang="en-US" sz="1200" baseline="-25000" dirty="0">
                          <a:latin typeface="+mn-lt"/>
                        </a:rPr>
                        <a:t> </a:t>
                      </a:r>
                      <a:r>
                        <a:rPr lang="en-US" sz="1200" baseline="0" dirty="0">
                          <a:latin typeface="+mn-lt"/>
                        </a:rPr>
                        <a:t>(</a:t>
                      </a:r>
                      <a:r>
                        <a:rPr lang="en-US" sz="1200" baseline="0" dirty="0" err="1">
                          <a:latin typeface="+mn-lt"/>
                        </a:rPr>
                        <a:t>ps</a:t>
                      </a:r>
                      <a:r>
                        <a:rPr lang="en-US" sz="1200" baseline="0" dirty="0">
                          <a:latin typeface="+mn-lt"/>
                        </a:rPr>
                        <a:t> </a:t>
                      </a:r>
                      <a:r>
                        <a:rPr lang="en-US" sz="1200" baseline="0" dirty="0" err="1">
                          <a:latin typeface="+mn-lt"/>
                        </a:rPr>
                        <a:t>r.m.s</a:t>
                      </a:r>
                      <a:r>
                        <a:rPr lang="en-US" sz="1200" baseline="0" dirty="0">
                          <a:latin typeface="+mn-lt"/>
                        </a:rPr>
                        <a:t>)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12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24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8848558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I</a:t>
                      </a:r>
                      <a:r>
                        <a:rPr lang="en-US" sz="1200" baseline="-25000" dirty="0">
                          <a:latin typeface="+mn-lt"/>
                        </a:rPr>
                        <a:t>KRUM </a:t>
                      </a:r>
                      <a:r>
                        <a:rPr lang="en-US" sz="1200" baseline="0" dirty="0">
                          <a:latin typeface="+mn-lt"/>
                        </a:rPr>
                        <a:t>[</a:t>
                      </a:r>
                      <a:r>
                        <a:rPr lang="en-US" sz="1200" baseline="0" dirty="0" err="1">
                          <a:latin typeface="+mn-lt"/>
                        </a:rPr>
                        <a:t>nA</a:t>
                      </a:r>
                      <a:r>
                        <a:rPr lang="en-US" sz="1200" baseline="0" dirty="0">
                          <a:latin typeface="+mn-lt"/>
                        </a:rPr>
                        <a:t>]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98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69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342925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err="1">
                          <a:latin typeface="+mn-lt"/>
                        </a:rPr>
                        <a:t>ToT</a:t>
                      </a:r>
                      <a:r>
                        <a:rPr lang="en-US" sz="1200" baseline="0" dirty="0">
                          <a:latin typeface="+mn-lt"/>
                        </a:rPr>
                        <a:t> [ns]</a:t>
                      </a:r>
                      <a:endParaRPr lang="en-GB" sz="1200" baseline="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42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68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920827"/>
                  </a:ext>
                </a:extLst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181821" y="4437805"/>
            <a:ext cx="8324162" cy="400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→ The power drop along the pixel must be minimized to avoid top-down effect!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81821" y="4837857"/>
            <a:ext cx="8324162" cy="400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→ Systematic I</a:t>
            </a:r>
            <a:r>
              <a:rPr lang="en-US" sz="1800" baseline="-25000" dirty="0">
                <a:solidFill>
                  <a:srgbClr val="FF0000"/>
                </a:solidFill>
              </a:rPr>
              <a:t>KRUM</a:t>
            </a:r>
            <a:r>
              <a:rPr lang="en-US" sz="1800" dirty="0">
                <a:solidFill>
                  <a:srgbClr val="FF0000"/>
                </a:solidFill>
              </a:rPr>
              <a:t> mismatch: </a:t>
            </a:r>
            <a:r>
              <a:rPr lang="en-US" sz="1800" dirty="0" err="1">
                <a:solidFill>
                  <a:srgbClr val="FF0000"/>
                </a:solidFill>
              </a:rPr>
              <a:t>ToT</a:t>
            </a:r>
            <a:r>
              <a:rPr lang="en-US" sz="1800" dirty="0">
                <a:solidFill>
                  <a:srgbClr val="FF0000"/>
                </a:solidFill>
              </a:rPr>
              <a:t> mismatch and gain mismatch! </a:t>
            </a:r>
          </a:p>
        </p:txBody>
      </p:sp>
      <p:sp>
        <p:nvSpPr>
          <p:cNvPr id="5" name="Rectangle 4"/>
          <p:cNvSpPr/>
          <p:nvPr/>
        </p:nvSpPr>
        <p:spPr>
          <a:xfrm>
            <a:off x="6291202" y="2247900"/>
            <a:ext cx="2624198" cy="7810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/>
        </p:nvSpPr>
        <p:spPr>
          <a:xfrm>
            <a:off x="6291202" y="3028951"/>
            <a:ext cx="2624198" cy="5265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6883220" y="519360"/>
            <a:ext cx="1757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prstClr val="black"/>
                </a:solidFill>
                <a:highlight>
                  <a:srgbClr val="FFFF00"/>
                </a:highlight>
              </a:rPr>
              <a:t>37.8 µm (Si)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7971474" y="5949280"/>
            <a:ext cx="10159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V. Sriskaran</a:t>
            </a:r>
            <a:endParaRPr lang="en-FR" sz="1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4479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5" grpId="0" animBg="1"/>
      <p:bldP spid="5" grpId="1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4032448" cy="527296"/>
          </a:xfrm>
        </p:spPr>
        <p:txBody>
          <a:bodyPr>
            <a:normAutofit fontScale="90000"/>
          </a:bodyPr>
          <a:lstStyle/>
          <a:p>
            <a:r>
              <a:rPr lang="en-GB"/>
              <a:t>Velopix (2016)</a:t>
            </a:r>
            <a:endParaRPr lang="en-GB" dirty="0"/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9"/>
          <a:stretch/>
        </p:blipFill>
        <p:spPr>
          <a:xfrm>
            <a:off x="4514007" y="440668"/>
            <a:ext cx="4367428" cy="292809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8038" y="6586537"/>
            <a:ext cx="715962" cy="271463"/>
          </a:xfrm>
        </p:spPr>
        <p:txBody>
          <a:bodyPr/>
          <a:lstStyle/>
          <a:p>
            <a:r>
              <a:rPr lang="en-US" dirty="0"/>
              <a:t>2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1760"/>
              </p:ext>
            </p:extLst>
          </p:nvPr>
        </p:nvGraphicFramePr>
        <p:xfrm>
          <a:off x="401925" y="959714"/>
          <a:ext cx="4112082" cy="2368298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612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7602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1872413">
                  <a:extLst>
                    <a:ext uri="{9D8B030D-6E8A-4147-A177-3AD203B41FA5}">
                      <a16:colId xmlns:a16="http://schemas.microsoft.com/office/drawing/2014/main" val="3413543060"/>
                    </a:ext>
                  </a:extLst>
                </a:gridCol>
              </a:tblGrid>
              <a:tr h="17830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Technology</a:t>
                      </a: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TSMC 130nm – 8 metal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30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Pixel Size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55 x 55 µm</a:t>
                      </a:r>
                      <a:endParaRPr lang="en-GB" sz="1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618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Pixel arrangement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256 x 256 (2x4 </a:t>
                      </a:r>
                      <a:r>
                        <a:rPr lang="en-GB" sz="1200" dirty="0" err="1">
                          <a:effectLst/>
                          <a:latin typeface="+mn-lt"/>
                        </a:rPr>
                        <a:t>superpixels</a:t>
                      </a:r>
                      <a:r>
                        <a:rPr lang="en-GB" sz="1200" dirty="0"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30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Sensitive area</a:t>
                      </a: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1.98</a:t>
                      </a:r>
                      <a:r>
                        <a:rPr lang="en-GB" sz="12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</a:t>
                      </a:r>
                      <a:r>
                        <a:rPr lang="en-GB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178309">
                <a:tc rowSpan="4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Data driven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(Tracking)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vert="vert27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Mode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Binnary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 (</a:t>
                      </a:r>
                      <a:r>
                        <a:rPr lang="en-US" sz="1200" dirty="0" err="1">
                          <a:effectLst/>
                          <a:latin typeface="+mn-lt"/>
                        </a:rPr>
                        <a:t>hitmap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) + TOA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30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Event Packet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30-bit</a:t>
                      </a:r>
                      <a:endParaRPr lang="en-GB" sz="1200" dirty="0">
                        <a:effectLst/>
                        <a:latin typeface="+mn-lt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3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Max rate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5x10</a:t>
                      </a:r>
                      <a:r>
                        <a:rPr lang="en-GB" sz="1200" b="1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GB" sz="1200" b="1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hits/mm</a:t>
                      </a:r>
                      <a:r>
                        <a:rPr lang="en-GB" sz="1200" b="1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/s</a:t>
                      </a:r>
                      <a:endParaRPr lang="en-GB" sz="1200" b="1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1783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Max </a:t>
                      </a:r>
                      <a:r>
                        <a:rPr lang="en-GB" sz="1200" err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Pix</a:t>
                      </a:r>
                      <a:r>
                        <a:rPr lang="en-GB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rate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~50 KHz/pixel</a:t>
                      </a: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89774497"/>
                  </a:ext>
                </a:extLst>
              </a:tr>
              <a:tr h="17830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 energy resolution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&lt; </a:t>
                      </a:r>
                      <a:r>
                        <a:rPr lang="en-US" sz="1200" b="1" dirty="0">
                          <a:effectLst/>
                          <a:latin typeface="+mn-lt"/>
                        </a:rPr>
                        <a:t>1Kev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30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Time resolution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25ns</a:t>
                      </a:r>
                      <a:endParaRPr lang="en-GB" sz="1200" baseline="-25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830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Readout bandwidth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4x @5.12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Gbps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830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aseline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Minimum threshold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&lt;500 e</a:t>
                      </a:r>
                      <a:r>
                        <a:rPr lang="en-GB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1026" name="Picture 2" descr="https://lh3.googleusercontent.com/pw/AL9nZEUfWpeH-4HLBb13-Pv613Pct1KBr5RExmGc_poMyxbjMEhv98kTZfUaYkxQxqALMVM35rwgZ_5p8_4HdZIQzTpAdIxIcfht7s_WSk2TlPCsZoLYGHiGAK19m3lcHePZ7lEp7adNmUbqwiX7e1Zsfax0YA=w1578-h1184-n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2" t="19417" r="8637" b="10896"/>
          <a:stretch/>
        </p:blipFill>
        <p:spPr bwMode="auto">
          <a:xfrm>
            <a:off x="4103948" y="3553110"/>
            <a:ext cx="4464496" cy="284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1">
            <a:extLst>
              <a:ext uri="{FF2B5EF4-FFF2-40B4-BE49-F238E27FC236}">
                <a16:creationId xmlns:a16="http://schemas.microsoft.com/office/drawing/2014/main" id="{AFF5E942-842F-794B-8E3D-DA6EEB2FBBFD}"/>
              </a:ext>
            </a:extLst>
          </p:cNvPr>
          <p:cNvSpPr txBox="1"/>
          <p:nvPr/>
        </p:nvSpPr>
        <p:spPr>
          <a:xfrm>
            <a:off x="4788024" y="2924944"/>
            <a:ext cx="4270439" cy="144016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highlight>
                  <a:srgbClr val="FFFF00"/>
                </a:highlight>
              </a:rPr>
              <a:t>C</a:t>
            </a:r>
            <a:r>
              <a:rPr lang="en-GB" sz="1200" b="1" dirty="0" err="1">
                <a:highlight>
                  <a:srgbClr val="FFFF00"/>
                </a:highlight>
              </a:rPr>
              <a:t>luster</a:t>
            </a:r>
            <a:r>
              <a:rPr lang="en-GB" sz="1200" b="1" dirty="0">
                <a:highlight>
                  <a:srgbClr val="FFFF00"/>
                </a:highlight>
              </a:rPr>
              <a:t> occupancy of whole </a:t>
            </a:r>
            <a:r>
              <a:rPr lang="en-GB" sz="1200" b="1" dirty="0" err="1">
                <a:highlight>
                  <a:srgbClr val="FFFF00"/>
                </a:highlight>
              </a:rPr>
              <a:t>velo</a:t>
            </a:r>
            <a:r>
              <a:rPr lang="en-GB" sz="1200" b="1" dirty="0">
                <a:highlight>
                  <a:srgbClr val="FFFF00"/>
                </a:highlight>
              </a:rPr>
              <a:t> when fully closed (22/10/2022)</a:t>
            </a:r>
            <a:endParaRPr lang="en-FR" sz="1200" b="1" dirty="0">
              <a:highlight>
                <a:srgbClr val="FFFF00"/>
              </a:highlight>
            </a:endParaRPr>
          </a:p>
        </p:txBody>
      </p:sp>
      <p:pic>
        <p:nvPicPr>
          <p:cNvPr id="1034" name="Picture 10" descr="http://cds.cern.ch/record/2801027/files/202202-021_335.jpg?subformat=icon-144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77" y="3553109"/>
            <a:ext cx="2844317" cy="284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3463BD42-8389-634D-BB42-994950C7D661}"/>
              </a:ext>
            </a:extLst>
          </p:cNvPr>
          <p:cNvSpPr txBox="1"/>
          <p:nvPr/>
        </p:nvSpPr>
        <p:spPr>
          <a:xfrm>
            <a:off x="7740351" y="6281973"/>
            <a:ext cx="1045667" cy="144016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highlight>
                  <a:srgbClr val="FFFF00"/>
                </a:highlight>
              </a:rPr>
              <a:t>March 2022</a:t>
            </a:r>
            <a:endParaRPr lang="en-FR" sz="12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785509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Power drop in a 336 x 336 array of 42 µm pixels</a:t>
            </a:r>
            <a:br>
              <a:rPr lang="en-US" dirty="0"/>
            </a:br>
            <a:r>
              <a:rPr lang="en-US" dirty="0"/>
              <a:t> (33 µA per analog pixel)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4" b="5909"/>
          <a:stretch/>
        </p:blipFill>
        <p:spPr>
          <a:xfrm rot="5400000">
            <a:off x="1468" y="1616892"/>
            <a:ext cx="2808313" cy="2447605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322270" y="1664804"/>
          <a:ext cx="2624198" cy="2108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33548">
                  <a:extLst>
                    <a:ext uri="{9D8B030D-6E8A-4147-A177-3AD203B41FA5}">
                      <a16:colId xmlns:a16="http://schemas.microsoft.com/office/drawing/2014/main" val="3650651268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344837016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3053270911"/>
                    </a:ext>
                  </a:extLst>
                </a:gridCol>
              </a:tblGrid>
              <a:tr h="263525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marL="68580" marR="68580" marT="34290" marB="34290">
                    <a:solidFill>
                      <a:srgbClr val="3461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Pixel</a:t>
                      </a:r>
                      <a:r>
                        <a:rPr lang="en-US" sz="1000" baseline="0" dirty="0"/>
                        <a:t> A</a:t>
                      </a:r>
                      <a:endParaRPr lang="en-GB" sz="1000" dirty="0"/>
                    </a:p>
                  </a:txBody>
                  <a:tcPr marL="68580" marR="68580" marT="34290" marB="34290">
                    <a:solidFill>
                      <a:srgbClr val="3461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Pixel B</a:t>
                      </a:r>
                      <a:endParaRPr lang="en-GB" sz="1000" dirty="0"/>
                    </a:p>
                  </a:txBody>
                  <a:tcPr marL="68580" marR="68580" marT="34290" marB="34290">
                    <a:solidFill>
                      <a:srgbClr val="346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865925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V</a:t>
                      </a:r>
                      <a:r>
                        <a:rPr lang="en-US" sz="1200" baseline="-25000" dirty="0">
                          <a:latin typeface="+mn-lt"/>
                        </a:rPr>
                        <a:t>GND</a:t>
                      </a:r>
                      <a:r>
                        <a:rPr lang="en-US" sz="1200" baseline="0" dirty="0">
                          <a:latin typeface="+mn-lt"/>
                        </a:rPr>
                        <a:t> [mV]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8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14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700979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V</a:t>
                      </a:r>
                      <a:r>
                        <a:rPr lang="en-US" sz="1200" baseline="-25000" dirty="0">
                          <a:latin typeface="+mn-lt"/>
                        </a:rPr>
                        <a:t>GND_KRUM</a:t>
                      </a:r>
                      <a:r>
                        <a:rPr lang="en-US" sz="1200" baseline="0" dirty="0">
                          <a:latin typeface="+mn-lt"/>
                        </a:rPr>
                        <a:t> [mV]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8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14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94853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>
                          <a:latin typeface="+mn-lt"/>
                        </a:rPr>
                        <a:t>Peaking time [ns]</a:t>
                      </a:r>
                      <a:endParaRPr lang="en-GB" sz="1200" baseline="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2.06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2.1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68789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+mn-lt"/>
                        </a:rPr>
                        <a:t>I</a:t>
                      </a:r>
                      <a:r>
                        <a:rPr lang="en-US" sz="1200" baseline="-25000" dirty="0">
                          <a:latin typeface="+mn-lt"/>
                        </a:rPr>
                        <a:t>DS</a:t>
                      </a:r>
                      <a:r>
                        <a:rPr lang="en-US" sz="1200" baseline="0" dirty="0">
                          <a:latin typeface="+mn-lt"/>
                        </a:rPr>
                        <a:t>(M</a:t>
                      </a:r>
                      <a:r>
                        <a:rPr lang="en-US" sz="1200" baseline="-25000" dirty="0">
                          <a:latin typeface="+mn-lt"/>
                        </a:rPr>
                        <a:t>INPUT</a:t>
                      </a:r>
                      <a:r>
                        <a:rPr lang="en-US" sz="1200" baseline="0" dirty="0">
                          <a:latin typeface="+mn-lt"/>
                        </a:rPr>
                        <a:t>) [µA]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17.3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16.5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653726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latin typeface="+mn-lt"/>
                        </a:rPr>
                        <a:t>σ</a:t>
                      </a:r>
                      <a:r>
                        <a:rPr lang="en-US" sz="1200" baseline="-25000" dirty="0" err="1">
                          <a:latin typeface="+mn-lt"/>
                        </a:rPr>
                        <a:t>TOA</a:t>
                      </a:r>
                      <a:r>
                        <a:rPr lang="en-US" sz="1200" baseline="-25000" dirty="0">
                          <a:latin typeface="+mn-lt"/>
                        </a:rPr>
                        <a:t> </a:t>
                      </a:r>
                      <a:r>
                        <a:rPr lang="en-US" sz="1200" baseline="0" dirty="0">
                          <a:latin typeface="+mn-lt"/>
                        </a:rPr>
                        <a:t>(</a:t>
                      </a:r>
                      <a:r>
                        <a:rPr lang="en-US" sz="1200" baseline="0" dirty="0" err="1">
                          <a:latin typeface="+mn-lt"/>
                        </a:rPr>
                        <a:t>ps</a:t>
                      </a:r>
                      <a:r>
                        <a:rPr lang="en-US" sz="1200" baseline="0" dirty="0">
                          <a:latin typeface="+mn-lt"/>
                        </a:rPr>
                        <a:t> </a:t>
                      </a:r>
                      <a:r>
                        <a:rPr lang="en-US" sz="1200" baseline="0" dirty="0" err="1">
                          <a:latin typeface="+mn-lt"/>
                        </a:rPr>
                        <a:t>r.m.s</a:t>
                      </a:r>
                      <a:r>
                        <a:rPr lang="en-US" sz="1200" baseline="0" dirty="0">
                          <a:latin typeface="+mn-lt"/>
                        </a:rPr>
                        <a:t>)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9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11.5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8848558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I</a:t>
                      </a:r>
                      <a:r>
                        <a:rPr lang="en-US" sz="1200" baseline="-25000" dirty="0">
                          <a:latin typeface="+mn-lt"/>
                        </a:rPr>
                        <a:t>KRUM </a:t>
                      </a:r>
                      <a:r>
                        <a:rPr lang="en-US" sz="1200" baseline="0" dirty="0">
                          <a:latin typeface="+mn-lt"/>
                        </a:rPr>
                        <a:t>[</a:t>
                      </a:r>
                      <a:r>
                        <a:rPr lang="en-US" sz="1200" baseline="0" dirty="0" err="1">
                          <a:latin typeface="+mn-lt"/>
                        </a:rPr>
                        <a:t>nA</a:t>
                      </a:r>
                      <a:r>
                        <a:rPr lang="en-US" sz="1200" baseline="0" dirty="0">
                          <a:latin typeface="+mn-lt"/>
                        </a:rPr>
                        <a:t>]</a:t>
                      </a:r>
                      <a:endParaRPr lang="en-GB" sz="1200" baseline="-250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98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82.6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342925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err="1">
                          <a:latin typeface="+mn-lt"/>
                        </a:rPr>
                        <a:t>ToT</a:t>
                      </a:r>
                      <a:r>
                        <a:rPr lang="en-US" sz="1200" baseline="0" dirty="0">
                          <a:latin typeface="+mn-lt"/>
                        </a:rPr>
                        <a:t> [ns]</a:t>
                      </a:r>
                      <a:endParaRPr lang="en-GB" sz="1200" baseline="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42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49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68580" marR="68580" marT="34290" marB="34290"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920827"/>
                  </a:ext>
                </a:extLst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181822" y="4366896"/>
            <a:ext cx="8324162" cy="20864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Advantages of using TSVs:</a:t>
            </a:r>
          </a:p>
          <a:p>
            <a:pPr lvl="1"/>
            <a:r>
              <a:rPr lang="en-US" sz="1400" dirty="0"/>
              <a:t>Improved Analog &amp; digital power distribution → Better uniformity in pixel performances</a:t>
            </a:r>
          </a:p>
          <a:p>
            <a:pPr lvl="1"/>
            <a:r>
              <a:rPr lang="en-US" sz="1400" dirty="0"/>
              <a:t>Improved readout bandwidth</a:t>
            </a:r>
          </a:p>
          <a:p>
            <a:pPr lvl="1"/>
            <a:r>
              <a:rPr lang="en-US" sz="1400" dirty="0"/>
              <a:t>Minimized top-down radiation mismatch</a:t>
            </a:r>
          </a:p>
          <a:p>
            <a:r>
              <a:rPr lang="en-US" sz="1400" dirty="0"/>
              <a:t>Disadvantages:</a:t>
            </a:r>
          </a:p>
          <a:p>
            <a:pPr lvl="1"/>
            <a:r>
              <a:rPr lang="en-US" sz="1400" dirty="0"/>
              <a:t>Post-processing required </a:t>
            </a:r>
            <a:r>
              <a:rPr lang="en-US" sz="1400" dirty="0">
                <a:sym typeface="Wingdings" panose="05000000000000000000" pitchFamily="2" charset="2"/>
              </a:rPr>
              <a:t> Cost, risk,…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Added material in the substrate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Complex assembly due to different thermal requirements (Bump-bonding, BGA,…)</a:t>
            </a: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22270" y="2476166"/>
            <a:ext cx="2624198" cy="78105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/>
        </p:nvSpPr>
        <p:spPr>
          <a:xfrm>
            <a:off x="6322270" y="3257217"/>
            <a:ext cx="2624198" cy="5265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475" y="1238495"/>
            <a:ext cx="3394256" cy="32563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99" b="5840"/>
          <a:stretch/>
        </p:blipFill>
        <p:spPr>
          <a:xfrm rot="5400000">
            <a:off x="1394" y="1600218"/>
            <a:ext cx="2808460" cy="246603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7077934" y="453853"/>
            <a:ext cx="1757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prstClr val="black"/>
                </a:solidFill>
                <a:highlight>
                  <a:srgbClr val="FFFF00"/>
                </a:highlight>
              </a:rPr>
              <a:t>37.8 µm (Si)</a:t>
            </a:r>
          </a:p>
        </p:txBody>
      </p:sp>
    </p:spTree>
    <p:extLst>
      <p:ext uri="{BB962C8B-B14F-4D97-AF65-F5344CB8AC3E}">
        <p14:creationId xmlns:p14="http://schemas.microsoft.com/office/powerpoint/2010/main" val="203379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5" grpId="1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1709739"/>
            <a:ext cx="8604956" cy="2852737"/>
          </a:xfrm>
        </p:spPr>
        <p:txBody>
          <a:bodyPr/>
          <a:lstStyle/>
          <a:p>
            <a:r>
              <a:rPr lang="en-US" dirty="0"/>
              <a:t>On-time measurements &lt;30ps</a:t>
            </a:r>
            <a:r>
              <a:rPr lang="en-US" baseline="-25000" dirty="0"/>
              <a:t>rms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arenR"/>
            </a:pPr>
            <a:r>
              <a:rPr lang="en-US" dirty="0"/>
              <a:t>Distribution of the Clock Reference</a:t>
            </a:r>
          </a:p>
          <a:p>
            <a:pPr marL="342900" indent="-342900">
              <a:buAutoNum type="arabicParenR"/>
            </a:pPr>
            <a:r>
              <a:rPr lang="en-US" dirty="0"/>
              <a:t>On-Pixel TDC</a:t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75702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and Energy Measurement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Time of arrival (TOA):</a:t>
            </a:r>
          </a:p>
          <a:p>
            <a:pPr lvl="1"/>
            <a:r>
              <a:rPr lang="en-US" dirty="0"/>
              <a:t>Fine TOA </a:t>
            </a:r>
            <a:r>
              <a:rPr lang="en-US" dirty="0">
                <a:sym typeface="Wingdings" panose="05000000000000000000" pitchFamily="2" charset="2"/>
              </a:rPr>
              <a:t> measure from the rising edge of Hit to first Clock edge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Coarse TOA  Sample a </a:t>
            </a:r>
            <a:r>
              <a:rPr lang="en-US" dirty="0" err="1">
                <a:sym typeface="Wingdings" panose="05000000000000000000" pitchFamily="2" charset="2"/>
              </a:rPr>
              <a:t>BxID</a:t>
            </a:r>
            <a:r>
              <a:rPr lang="en-US" dirty="0">
                <a:sym typeface="Wingdings" panose="05000000000000000000" pitchFamily="2" charset="2"/>
              </a:rPr>
              <a:t> transmitted across the matrix</a:t>
            </a:r>
          </a:p>
          <a:p>
            <a:r>
              <a:rPr lang="en-US" dirty="0"/>
              <a:t>Time over threshold (TOT):</a:t>
            </a:r>
          </a:p>
          <a:p>
            <a:pPr lvl="1"/>
            <a:r>
              <a:rPr lang="en-US" dirty="0"/>
              <a:t>Measure the discriminator ON duration </a:t>
            </a:r>
            <a:r>
              <a:rPr lang="en-US" dirty="0">
                <a:sym typeface="Wingdings" panose="05000000000000000000" pitchFamily="2" charset="2"/>
              </a:rPr>
              <a:t> Equivalent energy measurement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8616"/>
            <a:ext cx="9144000" cy="9144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583668" y="2840152"/>
            <a:ext cx="6084676" cy="1689866"/>
            <a:chOff x="1583668" y="2780928"/>
            <a:chExt cx="6084676" cy="1689866"/>
          </a:xfrm>
        </p:grpSpPr>
        <p:sp>
          <p:nvSpPr>
            <p:cNvPr id="12" name="Oval 11"/>
            <p:cNvSpPr/>
            <p:nvPr/>
          </p:nvSpPr>
          <p:spPr>
            <a:xfrm>
              <a:off x="1583668" y="2780928"/>
              <a:ext cx="180020" cy="2771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35796" y="3609020"/>
              <a:ext cx="4932548" cy="8617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Reference clock distribution is critical:</a:t>
              </a:r>
            </a:p>
            <a:p>
              <a:pPr marL="180975" indent="-180975" defTabSz="266700">
                <a:buFont typeface="Arial" panose="020B0604020202020204" pitchFamily="34" charset="0"/>
                <a:buChar char="•"/>
              </a:pPr>
              <a:r>
                <a:rPr lang="en-US" sz="1600" dirty="0">
                  <a:sym typeface="Wingdings" panose="05000000000000000000" pitchFamily="2" charset="2"/>
                </a:rPr>
                <a:t>Pixel to pixel skew (static) can be corrected (calibrated)</a:t>
              </a:r>
            </a:p>
            <a:p>
              <a:pPr marL="180975" indent="-180975" defTabSz="266700">
                <a:buFont typeface="Arial" panose="020B0604020202020204" pitchFamily="34" charset="0"/>
                <a:buChar char="•"/>
              </a:pPr>
              <a:r>
                <a:rPr lang="en-US" sz="1600" dirty="0">
                  <a:sym typeface="Wingdings" panose="05000000000000000000" pitchFamily="2" charset="2"/>
                </a:rPr>
                <a:t>Clock jitter (dynamic) cannot be corrected</a:t>
              </a:r>
              <a:endParaRPr lang="en-GB" sz="1600" dirty="0"/>
            </a:p>
          </p:txBody>
        </p:sp>
        <p:cxnSp>
          <p:nvCxnSpPr>
            <p:cNvPr id="15" name="Straight Arrow Connector 14"/>
            <p:cNvCxnSpPr>
              <a:stCxn id="12" idx="5"/>
              <a:endCxn id="13" idx="1"/>
            </p:cNvCxnSpPr>
            <p:nvPr/>
          </p:nvCxnSpPr>
          <p:spPr>
            <a:xfrm>
              <a:off x="1737325" y="3017516"/>
              <a:ext cx="998471" cy="102239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702080" y="3117332"/>
            <a:ext cx="6971597" cy="2474804"/>
            <a:chOff x="702080" y="3058108"/>
            <a:chExt cx="6971597" cy="2474804"/>
          </a:xfrm>
        </p:grpSpPr>
        <p:sp>
          <p:nvSpPr>
            <p:cNvPr id="18" name="TextBox 17"/>
            <p:cNvSpPr txBox="1"/>
            <p:nvPr/>
          </p:nvSpPr>
          <p:spPr>
            <a:xfrm>
              <a:off x="2741129" y="4671138"/>
              <a:ext cx="4932548" cy="8617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On-Pixel Time-to-Digital Converter (TDC):</a:t>
              </a:r>
            </a:p>
            <a:p>
              <a:pPr marL="180975" indent="-180975" defTabSz="266700">
                <a:buFont typeface="Arial" panose="020B0604020202020204" pitchFamily="34" charset="0"/>
                <a:buChar char="•"/>
              </a:pPr>
              <a:r>
                <a:rPr lang="en-US" sz="1600" dirty="0">
                  <a:sym typeface="Wingdings" panose="05000000000000000000" pitchFamily="2" charset="2"/>
                </a:rPr>
                <a:t>40ps bin  25GHz clock bin</a:t>
              </a:r>
            </a:p>
            <a:p>
              <a:pPr marL="180975" indent="-180975" defTabSz="266700">
                <a:buFont typeface="Arial" panose="020B0604020202020204" pitchFamily="34" charset="0"/>
                <a:buChar char="•"/>
              </a:pPr>
              <a:r>
                <a:rPr lang="en-US" sz="1600" dirty="0">
                  <a:sym typeface="Wingdings" panose="05000000000000000000" pitchFamily="2" charset="2"/>
                </a:rPr>
                <a:t>Low area, low power TDC </a:t>
              </a:r>
              <a:endParaRPr lang="en-GB" sz="1600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702080" y="3058108"/>
              <a:ext cx="1097612" cy="24068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/>
            <p:cNvCxnSpPr>
              <a:stCxn id="19" idx="5"/>
              <a:endCxn id="18" idx="1"/>
            </p:cNvCxnSpPr>
            <p:nvPr/>
          </p:nvCxnSpPr>
          <p:spPr>
            <a:xfrm>
              <a:off x="1638950" y="3263547"/>
              <a:ext cx="1102179" cy="183847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694718" y="3345932"/>
            <a:ext cx="6978959" cy="3208159"/>
            <a:chOff x="694718" y="2324753"/>
            <a:chExt cx="6978959" cy="3208159"/>
          </a:xfrm>
        </p:grpSpPr>
        <p:sp>
          <p:nvSpPr>
            <p:cNvPr id="26" name="TextBox 25"/>
            <p:cNvSpPr txBox="1"/>
            <p:nvPr/>
          </p:nvSpPr>
          <p:spPr>
            <a:xfrm>
              <a:off x="2741129" y="4671138"/>
              <a:ext cx="4932548" cy="8617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Energy measurement:</a:t>
              </a:r>
            </a:p>
            <a:p>
              <a:pPr marL="180975" indent="-180975" defTabSz="266700">
                <a:buFont typeface="Arial" panose="020B0604020202020204" pitchFamily="34" charset="0"/>
                <a:buChar char="•"/>
              </a:pPr>
              <a:r>
                <a:rPr lang="en-US" sz="1600" dirty="0">
                  <a:sym typeface="Wingdings" panose="05000000000000000000" pitchFamily="2" charset="2"/>
                </a:rPr>
                <a:t>Required to correct the FE </a:t>
              </a:r>
              <a:r>
                <a:rPr lang="en-US" sz="1600" dirty="0" err="1">
                  <a:sym typeface="Wingdings" panose="05000000000000000000" pitchFamily="2" charset="2"/>
                </a:rPr>
                <a:t>timewalk</a:t>
              </a:r>
              <a:r>
                <a:rPr lang="en-US" sz="1600" dirty="0">
                  <a:sym typeface="Wingdings" panose="05000000000000000000" pitchFamily="2" charset="2"/>
                </a:rPr>
                <a:t> </a:t>
              </a:r>
            </a:p>
            <a:p>
              <a:pPr marL="180975" indent="-180975" defTabSz="266700">
                <a:buFont typeface="Arial" panose="020B0604020202020204" pitchFamily="34" charset="0"/>
                <a:buChar char="•"/>
              </a:pPr>
              <a:r>
                <a:rPr lang="en-US" sz="1600" dirty="0">
                  <a:sym typeface="Wingdings" panose="05000000000000000000" pitchFamily="2" charset="2"/>
                </a:rPr>
                <a:t>High energy measurement resolution is required</a:t>
              </a:r>
              <a:endParaRPr lang="en-GB" sz="1600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694718" y="2324753"/>
              <a:ext cx="1717042" cy="24068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Arrow Connector 27"/>
            <p:cNvCxnSpPr>
              <a:stCxn id="27" idx="4"/>
              <a:endCxn id="26" idx="1"/>
            </p:cNvCxnSpPr>
            <p:nvPr/>
          </p:nvCxnSpPr>
          <p:spPr>
            <a:xfrm>
              <a:off x="1553239" y="2565440"/>
              <a:ext cx="1187890" cy="253658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7965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ounded Rectangle 123"/>
          <p:cNvSpPr/>
          <p:nvPr/>
        </p:nvSpPr>
        <p:spPr>
          <a:xfrm>
            <a:off x="3510693" y="947593"/>
            <a:ext cx="2264338" cy="2484844"/>
          </a:xfrm>
          <a:prstGeom prst="roundRect">
            <a:avLst>
              <a:gd name="adj" fmla="val 1508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5472608" cy="527296"/>
          </a:xfrm>
        </p:spPr>
        <p:txBody>
          <a:bodyPr>
            <a:normAutofit fontScale="90000"/>
          </a:bodyPr>
          <a:lstStyle/>
          <a:p>
            <a:r>
              <a:rPr lang="en-US" dirty="0"/>
              <a:t>Full digital double column DLL</a:t>
            </a:r>
            <a:br>
              <a:rPr lang="en-US" dirty="0"/>
            </a:br>
            <a:r>
              <a:rPr lang="en-US" sz="1800" dirty="0"/>
              <a:t>[448 </a:t>
            </a:r>
            <a:r>
              <a:rPr lang="en-US" sz="1800" dirty="0" err="1"/>
              <a:t>dDLL</a:t>
            </a:r>
            <a:r>
              <a:rPr lang="en-US" sz="1800" dirty="0"/>
              <a:t>: 224 Top Matrix and 224 Bottom Matrix]</a:t>
            </a:r>
            <a:endParaRPr lang="en-GB" dirty="0"/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"/>
          <a:stretch/>
        </p:blipFill>
        <p:spPr>
          <a:xfrm>
            <a:off x="71500" y="764704"/>
            <a:ext cx="3124941" cy="3304808"/>
          </a:xfrm>
          <a:prstGeom prst="rect">
            <a:avLst/>
          </a:prstGeom>
        </p:spPr>
      </p:pic>
      <p:sp>
        <p:nvSpPr>
          <p:cNvPr id="123" name="Rounded Rectangle 122"/>
          <p:cNvSpPr/>
          <p:nvPr/>
        </p:nvSpPr>
        <p:spPr>
          <a:xfrm>
            <a:off x="2033349" y="1995596"/>
            <a:ext cx="655615" cy="60531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5" name="Straight Arrow Connector 124"/>
          <p:cNvCxnSpPr/>
          <p:nvPr/>
        </p:nvCxnSpPr>
        <p:spPr>
          <a:xfrm>
            <a:off x="2688964" y="2183101"/>
            <a:ext cx="6120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9" name="Chart 128"/>
          <p:cNvGraphicFramePr>
            <a:graphicFrameLocks/>
          </p:cNvGraphicFramePr>
          <p:nvPr/>
        </p:nvGraphicFramePr>
        <p:xfrm>
          <a:off x="5907024" y="908721"/>
          <a:ext cx="3206064" cy="3198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6258851" y="205480"/>
            <a:ext cx="28851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sz="1400" dirty="0">
                <a:highlight>
                  <a:srgbClr val="FFFF00"/>
                </a:highlight>
              </a:rPr>
              <a:t>iWoRID 2018</a:t>
            </a:r>
          </a:p>
          <a:p>
            <a:r>
              <a:rPr lang="en-FR" sz="1400" dirty="0">
                <a:highlight>
                  <a:srgbClr val="FFFF00"/>
                </a:highlight>
              </a:rPr>
              <a:t>X. Llopart et al 2019 JINST 14 C01024</a:t>
            </a:r>
          </a:p>
        </p:txBody>
      </p:sp>
      <p:sp>
        <p:nvSpPr>
          <p:cNvPr id="39" name="Content Placeholder 4">
            <a:extLst>
              <a:ext uri="{FF2B5EF4-FFF2-40B4-BE49-F238E27FC236}">
                <a16:creationId xmlns:a16="http://schemas.microsoft.com/office/drawing/2014/main" id="{8BCEDCA3-CE3B-7940-8CF8-F38593C43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585" y="4639970"/>
            <a:ext cx="5826579" cy="1669349"/>
          </a:xfrm>
        </p:spPr>
        <p:txBody>
          <a:bodyPr>
            <a:normAutofit/>
          </a:bodyPr>
          <a:lstStyle/>
          <a:p>
            <a:r>
              <a:rPr lang="en-GB" sz="1800" dirty="0"/>
              <a:t>Timepix4 ~23 </a:t>
            </a:r>
            <a:r>
              <a:rPr lang="en-GB" sz="1800" dirty="0" err="1"/>
              <a:t>mW</a:t>
            </a:r>
            <a:r>
              <a:rPr lang="en-GB" sz="1800" dirty="0"/>
              <a:t>/cm</a:t>
            </a:r>
            <a:r>
              <a:rPr lang="en-GB" sz="1800" baseline="30000" dirty="0"/>
              <a:t>2</a:t>
            </a:r>
            <a:r>
              <a:rPr lang="en-GB" sz="1800" dirty="0"/>
              <a:t> @40MHz clock with &lt;</a:t>
            </a:r>
            <a:r>
              <a:rPr lang="en-GB" sz="1800" b="1" dirty="0"/>
              <a:t>100ps skew</a:t>
            </a:r>
            <a:r>
              <a:rPr lang="en-GB" sz="1800" baseline="-25000" dirty="0"/>
              <a:t> </a:t>
            </a:r>
          </a:p>
          <a:p>
            <a:r>
              <a:rPr lang="en-GB" sz="1800" dirty="0"/>
              <a:t>Timepix3 ~100mW/cm</a:t>
            </a:r>
            <a:r>
              <a:rPr lang="en-GB" sz="1800" baseline="30000" dirty="0"/>
              <a:t>2</a:t>
            </a:r>
            <a:r>
              <a:rPr lang="en-GB" sz="1800" dirty="0"/>
              <a:t> @40MHz clock with </a:t>
            </a:r>
            <a:r>
              <a:rPr lang="en-GB" sz="1800" b="1" dirty="0"/>
              <a:t>~1.2ns skew</a:t>
            </a:r>
            <a:endParaRPr lang="en-GB" sz="1800" b="1" baseline="-25000" dirty="0"/>
          </a:p>
          <a:p>
            <a:r>
              <a:rPr lang="en-GB" sz="1800" dirty="0"/>
              <a:t>Dynamic digital power consumption is distributed across the clock period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44BFB16-7C8F-704A-B930-8D37406489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807" y="4113076"/>
            <a:ext cx="2833681" cy="2266945"/>
          </a:xfrm>
          <a:prstGeom prst="rect">
            <a:avLst/>
          </a:prstGeom>
        </p:spPr>
      </p:pic>
      <p:sp>
        <p:nvSpPr>
          <p:cNvPr id="7" name="5-point Star 6">
            <a:extLst>
              <a:ext uri="{FF2B5EF4-FFF2-40B4-BE49-F238E27FC236}">
                <a16:creationId xmlns:a16="http://schemas.microsoft.com/office/drawing/2014/main" id="{C2AC895F-6DAC-E441-9ABD-E5FEAEE75612}"/>
              </a:ext>
            </a:extLst>
          </p:cNvPr>
          <p:cNvSpPr/>
          <p:nvPr/>
        </p:nvSpPr>
        <p:spPr>
          <a:xfrm>
            <a:off x="6984268" y="2672916"/>
            <a:ext cx="144016" cy="155727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8AC082-DB3D-2649-A221-CF2DC82E3CA5}"/>
              </a:ext>
            </a:extLst>
          </p:cNvPr>
          <p:cNvSpPr txBox="1"/>
          <p:nvPr/>
        </p:nvSpPr>
        <p:spPr>
          <a:xfrm>
            <a:off x="7220889" y="3356704"/>
            <a:ext cx="1760206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M</a:t>
            </a:r>
            <a:r>
              <a:rPr lang="en-FR" sz="1200" b="1" dirty="0"/>
              <a:t>easured in Timepix4v2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719C3DD-FF28-CF41-A460-772EF4914001}"/>
              </a:ext>
            </a:extLst>
          </p:cNvPr>
          <p:cNvCxnSpPr>
            <a:cxnSpLocks/>
            <a:endCxn id="7" idx="3"/>
          </p:cNvCxnSpPr>
          <p:nvPr/>
        </p:nvCxnSpPr>
        <p:spPr>
          <a:xfrm flipH="1" flipV="1">
            <a:off x="7100779" y="2828643"/>
            <a:ext cx="384408" cy="5280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4343D0D-27C1-DC42-91A6-A3441DE6C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7" name="Isosceles Triangle 36"/>
          <p:cNvSpPr/>
          <p:nvPr/>
        </p:nvSpPr>
        <p:spPr>
          <a:xfrm rot="5400000">
            <a:off x="3646652" y="1218732"/>
            <a:ext cx="1909780" cy="1862682"/>
          </a:xfrm>
          <a:prstGeom prst="triangle">
            <a:avLst>
              <a:gd name="adj" fmla="val 493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57355" y="1475491"/>
            <a:ext cx="745588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ADB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796745" y="1940093"/>
            <a:ext cx="372536" cy="4206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coarse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delay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section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268970" y="1940093"/>
            <a:ext cx="372536" cy="4206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fine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delay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section</a:t>
            </a:r>
          </a:p>
        </p:txBody>
      </p:sp>
      <p:sp>
        <p:nvSpPr>
          <p:cNvPr id="43" name="Isosceles Triangle 42"/>
          <p:cNvSpPr/>
          <p:nvPr/>
        </p:nvSpPr>
        <p:spPr>
          <a:xfrm rot="5400000">
            <a:off x="5069727" y="1990124"/>
            <a:ext cx="326417" cy="304802"/>
          </a:xfrm>
          <a:prstGeom prst="triangle">
            <a:avLst>
              <a:gd name="adj" fmla="val 493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44" name="Straight Arrow Connector 43"/>
          <p:cNvCxnSpPr>
            <a:endCxn id="41" idx="1"/>
          </p:cNvCxnSpPr>
          <p:nvPr/>
        </p:nvCxnSpPr>
        <p:spPr>
          <a:xfrm flipV="1">
            <a:off x="3390371" y="2150396"/>
            <a:ext cx="40637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1" idx="3"/>
          </p:cNvCxnSpPr>
          <p:nvPr/>
        </p:nvCxnSpPr>
        <p:spPr>
          <a:xfrm flipV="1">
            <a:off x="4169282" y="2149520"/>
            <a:ext cx="99688" cy="8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2" idx="3"/>
          </p:cNvCxnSpPr>
          <p:nvPr/>
        </p:nvCxnSpPr>
        <p:spPr>
          <a:xfrm flipV="1">
            <a:off x="4641506" y="2149183"/>
            <a:ext cx="99688" cy="1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385337" y="2138178"/>
            <a:ext cx="4875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41" idx="2"/>
          </p:cNvCxnSpPr>
          <p:nvPr/>
        </p:nvCxnSpPr>
        <p:spPr>
          <a:xfrm flipH="1" flipV="1">
            <a:off x="3983013" y="2360698"/>
            <a:ext cx="0" cy="1103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endCxn id="42" idx="2"/>
          </p:cNvCxnSpPr>
          <p:nvPr/>
        </p:nvCxnSpPr>
        <p:spPr>
          <a:xfrm flipV="1">
            <a:off x="4455238" y="2360698"/>
            <a:ext cx="0" cy="1103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3922172" y="3001698"/>
            <a:ext cx="107976" cy="764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972510" y="2925524"/>
            <a:ext cx="324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15</a:t>
            </a: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4399595" y="2999116"/>
            <a:ext cx="107976" cy="764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449932" y="2922942"/>
            <a:ext cx="324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15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4253910" y="3229643"/>
            <a:ext cx="400711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r"/>
            <a:r>
              <a:rPr lang="en-GB" sz="800" dirty="0" err="1"/>
              <a:t>ctrl_fine</a:t>
            </a:r>
            <a:endParaRPr lang="en-GB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4838314" y="2036818"/>
            <a:ext cx="7544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buffer</a:t>
            </a:r>
          </a:p>
        </p:txBody>
      </p:sp>
      <p:sp>
        <p:nvSpPr>
          <p:cNvPr id="58" name="Trapezoid 57"/>
          <p:cNvSpPr/>
          <p:nvPr/>
        </p:nvSpPr>
        <p:spPr>
          <a:xfrm rot="5400000">
            <a:off x="4546926" y="1968844"/>
            <a:ext cx="608080" cy="216024"/>
          </a:xfrm>
          <a:prstGeom prst="trapezoid">
            <a:avLst>
              <a:gd name="adj" fmla="val 6247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ByPass</a:t>
            </a:r>
            <a:endParaRPr lang="en-GB" sz="800" dirty="0">
              <a:solidFill>
                <a:schemeClr val="tx1"/>
              </a:solidFill>
            </a:endParaRPr>
          </a:p>
        </p:txBody>
      </p:sp>
      <p:cxnSp>
        <p:nvCxnSpPr>
          <p:cNvPr id="59" name="Elbow Connector 58"/>
          <p:cNvCxnSpPr>
            <a:stCxn id="41" idx="1"/>
          </p:cNvCxnSpPr>
          <p:nvPr/>
        </p:nvCxnSpPr>
        <p:spPr>
          <a:xfrm rot="10800000" flipH="1">
            <a:off x="3796744" y="1844824"/>
            <a:ext cx="944449" cy="305572"/>
          </a:xfrm>
          <a:prstGeom prst="bentConnector3">
            <a:avLst>
              <a:gd name="adj1" fmla="val -983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967531" y="2149183"/>
            <a:ext cx="11062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4860032" y="2305734"/>
            <a:ext cx="0" cy="1103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4809695" y="2999116"/>
            <a:ext cx="107976" cy="764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860032" y="2922942"/>
            <a:ext cx="324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1</a:t>
            </a:r>
          </a:p>
        </p:txBody>
      </p:sp>
      <p:sp>
        <p:nvSpPr>
          <p:cNvPr id="64" name="TextBox 63"/>
          <p:cNvSpPr txBox="1"/>
          <p:nvPr/>
        </p:nvSpPr>
        <p:spPr>
          <a:xfrm rot="16200000">
            <a:off x="3742385" y="3265293"/>
            <a:ext cx="47201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r"/>
            <a:r>
              <a:rPr lang="en-GB" sz="800" dirty="0" err="1"/>
              <a:t>ctrl_coarse</a:t>
            </a:r>
            <a:endParaRPr lang="en-GB" sz="800" dirty="0"/>
          </a:p>
        </p:txBody>
      </p:sp>
      <p:sp>
        <p:nvSpPr>
          <p:cNvPr id="65" name="TextBox 64"/>
          <p:cNvSpPr txBox="1"/>
          <p:nvPr/>
        </p:nvSpPr>
        <p:spPr>
          <a:xfrm rot="16200000">
            <a:off x="4645662" y="3229643"/>
            <a:ext cx="400711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r"/>
            <a:r>
              <a:rPr lang="en-GB" sz="800" dirty="0"/>
              <a:t>bypass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594192" y="1974285"/>
            <a:ext cx="237948" cy="12256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800" dirty="0"/>
              <a:t>out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314378" y="1995928"/>
            <a:ext cx="237948" cy="12256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800" dirty="0"/>
              <a:t>in</a:t>
            </a:r>
          </a:p>
        </p:txBody>
      </p:sp>
    </p:spTree>
    <p:extLst>
      <p:ext uri="{BB962C8B-B14F-4D97-AF65-F5344CB8AC3E}">
        <p14:creationId xmlns:p14="http://schemas.microsoft.com/office/powerpoint/2010/main" val="1846240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7488832" cy="527296"/>
          </a:xfrm>
        </p:spPr>
        <p:txBody>
          <a:bodyPr>
            <a:normAutofit fontScale="90000"/>
          </a:bodyPr>
          <a:lstStyle/>
          <a:p>
            <a:r>
              <a:rPr lang="en-US" dirty="0"/>
              <a:t>Full digital double column DLL for </a:t>
            </a:r>
            <a:r>
              <a:rPr lang="en-US" dirty="0" err="1"/>
              <a:t>PicoPix</a:t>
            </a:r>
            <a:endParaRPr lang="en-GB" dirty="0"/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"/>
          <a:stretch/>
        </p:blipFill>
        <p:spPr>
          <a:xfrm>
            <a:off x="71500" y="764704"/>
            <a:ext cx="2927823" cy="3096344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4343D0D-27C1-DC42-91A6-A3441DE6C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196441" y="908720"/>
            <a:ext cx="5728147" cy="4824536"/>
          </a:xfrm>
        </p:spPr>
        <p:txBody>
          <a:bodyPr>
            <a:normAutofit/>
          </a:bodyPr>
          <a:lstStyle/>
          <a:p>
            <a:r>
              <a:rPr lang="en-US" sz="1800" dirty="0"/>
              <a:t>Main idea: Instead of a distributing the same control code (8-bits) for all DLL stages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tune each stage individually:</a:t>
            </a:r>
          </a:p>
          <a:p>
            <a:pPr lvl="1"/>
            <a:r>
              <a:rPr lang="en-US" sz="1500" dirty="0"/>
              <a:t>In Timepix4 32 stations @ LSB=4-5ps </a:t>
            </a:r>
            <a:r>
              <a:rPr lang="en-US" sz="1500" dirty="0">
                <a:sym typeface="Wingdings" panose="05000000000000000000" pitchFamily="2" charset="2"/>
              </a:rPr>
              <a:t> ± 128-160 </a:t>
            </a:r>
            <a:r>
              <a:rPr lang="en-US" sz="1500" dirty="0" err="1">
                <a:sym typeface="Wingdings" panose="05000000000000000000" pitchFamily="2" charset="2"/>
              </a:rPr>
              <a:t>ps</a:t>
            </a:r>
            <a:r>
              <a:rPr lang="en-US" sz="1500" dirty="0">
                <a:sym typeface="Wingdings" panose="05000000000000000000" pitchFamily="2" charset="2"/>
              </a:rPr>
              <a:t> resolution</a:t>
            </a:r>
          </a:p>
          <a:p>
            <a:pPr lvl="1"/>
            <a:r>
              <a:rPr lang="en-US" sz="1500" dirty="0">
                <a:sym typeface="Wingdings" panose="05000000000000000000" pitchFamily="2" charset="2"/>
              </a:rPr>
              <a:t>In </a:t>
            </a:r>
            <a:r>
              <a:rPr lang="en-US" sz="1500" dirty="0" err="1">
                <a:sym typeface="Wingdings" panose="05000000000000000000" pitchFamily="2" charset="2"/>
              </a:rPr>
              <a:t>Picopix</a:t>
            </a:r>
            <a:r>
              <a:rPr lang="en-US" sz="1500" dirty="0">
                <a:sym typeface="Wingdings" panose="05000000000000000000" pitchFamily="2" charset="2"/>
              </a:rPr>
              <a:t> </a:t>
            </a:r>
            <a:r>
              <a:rPr lang="en-US" sz="1500" dirty="0"/>
              <a:t>@ LSB=4-5ps </a:t>
            </a:r>
            <a:r>
              <a:rPr lang="en-US" sz="1500" dirty="0">
                <a:sym typeface="Wingdings" panose="05000000000000000000" pitchFamily="2" charset="2"/>
              </a:rPr>
              <a:t> ± 4-5 </a:t>
            </a:r>
            <a:r>
              <a:rPr lang="en-US" sz="1500" dirty="0" err="1">
                <a:sym typeface="Wingdings" panose="05000000000000000000" pitchFamily="2" charset="2"/>
              </a:rPr>
              <a:t>ps</a:t>
            </a:r>
            <a:r>
              <a:rPr lang="en-US" sz="1500" dirty="0">
                <a:sym typeface="Wingdings" panose="05000000000000000000" pitchFamily="2" charset="2"/>
              </a:rPr>
              <a:t> resolution</a:t>
            </a:r>
            <a:endParaRPr lang="en-US" sz="1500" dirty="0"/>
          </a:p>
          <a:p>
            <a:r>
              <a:rPr lang="en-US" sz="1800" dirty="0"/>
              <a:t>Serial protocol to communicate with the </a:t>
            </a:r>
            <a:r>
              <a:rPr lang="en-US" sz="1800" dirty="0" err="1"/>
              <a:t>dDLL</a:t>
            </a:r>
            <a:r>
              <a:rPr lang="en-US" sz="1800" dirty="0"/>
              <a:t> column stations:</a:t>
            </a:r>
          </a:p>
          <a:p>
            <a:pPr lvl="1"/>
            <a:r>
              <a:rPr lang="en-US" sz="1400" dirty="0"/>
              <a:t>Broadcast command to speed-up DLL lock (as in Timepix4)</a:t>
            </a:r>
          </a:p>
          <a:p>
            <a:pPr lvl="1"/>
            <a:r>
              <a:rPr lang="en-US" sz="1400" dirty="0"/>
              <a:t>Non-Broadcast command for fine tuning</a:t>
            </a:r>
          </a:p>
          <a:p>
            <a:pPr lvl="1"/>
            <a:r>
              <a:rPr lang="en-US" sz="1400" dirty="0"/>
              <a:t>Bypass </a:t>
            </a:r>
            <a:r>
              <a:rPr lang="en-US" sz="1400" dirty="0" err="1"/>
              <a:t>dDLL</a:t>
            </a:r>
            <a:r>
              <a:rPr lang="en-US" sz="1400" dirty="0"/>
              <a:t> stations</a:t>
            </a:r>
          </a:p>
          <a:p>
            <a:pPr lvl="1"/>
            <a:r>
              <a:rPr lang="en-US" sz="1400" dirty="0"/>
              <a:t>Delay equalization for top-down delay mismatch</a:t>
            </a:r>
          </a:p>
          <a:p>
            <a:pPr lvl="1"/>
            <a:endParaRPr lang="en-GB" sz="1400" dirty="0"/>
          </a:p>
        </p:txBody>
      </p:sp>
      <p:graphicFrame>
        <p:nvGraphicFramePr>
          <p:cNvPr id="38" name="Chart 37"/>
          <p:cNvGraphicFramePr>
            <a:graphicFrameLocks/>
          </p:cNvGraphicFramePr>
          <p:nvPr/>
        </p:nvGraphicFramePr>
        <p:xfrm>
          <a:off x="251520" y="3977071"/>
          <a:ext cx="8428324" cy="2646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28301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Column clock DLL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Column clock DLL</a:t>
            </a:r>
            <a:r>
              <a:rPr lang="en-US" dirty="0"/>
              <a:t> used to distribute clock across pixel matrix with a known phase</a:t>
            </a:r>
          </a:p>
          <a:p>
            <a:endParaRPr lang="en-US" dirty="0"/>
          </a:p>
          <a:p>
            <a:r>
              <a:rPr lang="en-US" dirty="0"/>
              <a:t>Principal working mechanism of a DLL is that all the cells in the delay line are identical, but:</a:t>
            </a:r>
          </a:p>
          <a:p>
            <a:pPr lvl="1"/>
            <a:r>
              <a:rPr lang="en-US" dirty="0"/>
              <a:t>Our columns are long (might be few cm) and we will suffer from PVT + radiation non-uniformities </a:t>
            </a:r>
            <a:r>
              <a:rPr lang="en-US" dirty="0">
                <a:sym typeface="Wingdings" panose="05000000000000000000" pitchFamily="2" charset="2"/>
              </a:rPr>
              <a:t> Need to measure and calibrate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How to measure delay line mismatches: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 Timepix4 we could bypass 1 delay cell at a time an relock  measure bad behavior in DLL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@lock we store the digital locking value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Stations with more delay when bypassed show a higher locking value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In </a:t>
            </a:r>
            <a:r>
              <a:rPr lang="en-US" dirty="0" err="1">
                <a:sym typeface="Wingdings" panose="05000000000000000000" pitchFamily="2" charset="2"/>
              </a:rPr>
              <a:t>PicoPix</a:t>
            </a:r>
            <a:r>
              <a:rPr lang="en-US" dirty="0">
                <a:sym typeface="Wingdings" panose="05000000000000000000" pitchFamily="2" charset="2"/>
              </a:rPr>
              <a:t>… we do the same: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But since the locking precision is higher we can compensate the on-pixel clock phase errors better</a:t>
            </a:r>
          </a:p>
          <a:p>
            <a:pPr marL="342900" lvl="1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6037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PicoPix</a:t>
            </a:r>
            <a:r>
              <a:rPr lang="en-US" dirty="0"/>
              <a:t> example in RTL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20ns clock period</a:t>
            </a:r>
          </a:p>
          <a:p>
            <a:r>
              <a:rPr lang="en-US" dirty="0">
                <a:sym typeface="Wingdings" panose="05000000000000000000" pitchFamily="2" charset="2"/>
              </a:rPr>
              <a:t>Top – down mismatch of ~90ps total added</a:t>
            </a:r>
          </a:p>
          <a:p>
            <a:r>
              <a:rPr lang="en-US" dirty="0">
                <a:sym typeface="Wingdings" panose="05000000000000000000" pitchFamily="2" charset="2"/>
              </a:rPr>
              <a:t>Input clock 10ps </a:t>
            </a:r>
            <a:r>
              <a:rPr lang="en-US" dirty="0" err="1">
                <a:sym typeface="Wingdings" panose="05000000000000000000" pitchFamily="2" charset="2"/>
              </a:rPr>
              <a:t>rms</a:t>
            </a:r>
            <a:r>
              <a:rPr lang="en-US" dirty="0">
                <a:sym typeface="Wingdings" panose="05000000000000000000" pitchFamily="2" charset="2"/>
              </a:rPr>
              <a:t> jitter + 0.5ps jitter in each delay line station</a:t>
            </a:r>
          </a:p>
          <a:p>
            <a:pPr marL="342900" lvl="1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28327" y="2420888"/>
          <a:ext cx="4320000" cy="416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4644008" y="2517226"/>
          <a:ext cx="4356000" cy="4063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57717" y="2344493"/>
            <a:ext cx="1620180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Uncorrected:</a:t>
            </a:r>
          </a:p>
          <a:p>
            <a:pPr algn="ctr"/>
            <a:r>
              <a:rPr lang="en-US" sz="1400" dirty="0"/>
              <a:t>Max-Min=381.95ps</a:t>
            </a:r>
          </a:p>
          <a:p>
            <a:pPr algn="ctr"/>
            <a:r>
              <a:rPr lang="en-US" sz="1400" dirty="0" err="1"/>
              <a:t>Stdev</a:t>
            </a:r>
            <a:r>
              <a:rPr lang="en-US" sz="1400" dirty="0"/>
              <a:t>=142.8ps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411764" y="3501008"/>
            <a:ext cx="1499141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Corrected:</a:t>
            </a:r>
          </a:p>
          <a:p>
            <a:pPr algn="ctr"/>
            <a:r>
              <a:rPr lang="en-US" sz="1400" dirty="0"/>
              <a:t>Max-Min=22.16ps</a:t>
            </a:r>
          </a:p>
          <a:p>
            <a:pPr algn="ctr"/>
            <a:r>
              <a:rPr lang="en-US" sz="1400" dirty="0" err="1"/>
              <a:t>Stdev</a:t>
            </a:r>
            <a:r>
              <a:rPr lang="en-US" sz="1400" dirty="0"/>
              <a:t>=7.5ps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944357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652120" y="764705"/>
            <a:ext cx="3384376" cy="22322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How can we extend the Timepix4 TDC to meet </a:t>
            </a:r>
            <a:r>
              <a:rPr lang="en-GB" sz="2000" dirty="0" err="1"/>
              <a:t>PicoPix</a:t>
            </a:r>
            <a:r>
              <a:rPr lang="en-GB" sz="2000" dirty="0"/>
              <a:t> requirements?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92996"/>
            <a:ext cx="8659762" cy="2892395"/>
          </a:xfrm>
          <a:prstGeom prst="rect">
            <a:avLst/>
          </a:prstGeom>
        </p:spPr>
      </p:pic>
      <p:sp>
        <p:nvSpPr>
          <p:cNvPr id="6" name="Content Placeholder 7"/>
          <p:cNvSpPr txBox="1">
            <a:spLocks/>
          </p:cNvSpPr>
          <p:nvPr/>
        </p:nvSpPr>
        <p:spPr>
          <a:xfrm>
            <a:off x="107504" y="1008982"/>
            <a:ext cx="5526991" cy="2385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Timepix4 uses a VCO </a:t>
            </a:r>
            <a:r>
              <a:rPr lang="en-GB" sz="1800" dirty="0">
                <a:sym typeface="Wingdings" pitchFamily="2" charset="2"/>
              </a:rPr>
              <a:t>with 1 peripheral PLL  that generates a </a:t>
            </a:r>
            <a:r>
              <a:rPr lang="en-GB" sz="1800" dirty="0" err="1">
                <a:sym typeface="Wingdings" pitchFamily="2" charset="2"/>
              </a:rPr>
              <a:t>Vcontrol</a:t>
            </a:r>
            <a:r>
              <a:rPr lang="en-GB" sz="1800" dirty="0">
                <a:sym typeface="Wingdings" pitchFamily="2" charset="2"/>
              </a:rPr>
              <a:t> distributed to all pixels:</a:t>
            </a:r>
          </a:p>
          <a:p>
            <a:pPr lvl="1"/>
            <a:r>
              <a:rPr lang="en-GB" sz="1500" dirty="0">
                <a:sym typeface="Wingdings" pitchFamily="2" charset="2"/>
              </a:rPr>
              <a:t>In Timepix4 1 LSB is 195ps</a:t>
            </a:r>
          </a:p>
          <a:p>
            <a:pPr lvl="1"/>
            <a:r>
              <a:rPr lang="en-US" sz="1500" dirty="0">
                <a:sym typeface="Wingdings" pitchFamily="2" charset="2"/>
              </a:rPr>
              <a:t>1 TDC every 2x4 pixels  power/area reduction</a:t>
            </a:r>
            <a:endParaRPr lang="en-GB" sz="1500" dirty="0">
              <a:sym typeface="Wingdings" pitchFamily="2" charset="2"/>
            </a:endParaRPr>
          </a:p>
          <a:p>
            <a:r>
              <a:rPr lang="en-US" sz="1800" dirty="0" err="1"/>
              <a:t>PicoPix</a:t>
            </a:r>
            <a:r>
              <a:rPr lang="en-US" sz="1800" dirty="0"/>
              <a:t> VCO @1.28GHz with 10 phases 78.125ps bins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b="1" dirty="0">
                <a:sym typeface="Wingdings" panose="05000000000000000000" pitchFamily="2" charset="2"/>
              </a:rPr>
              <a:t>22.5 </a:t>
            </a:r>
            <a:r>
              <a:rPr lang="en-US" sz="1800" b="1" dirty="0" err="1">
                <a:sym typeface="Wingdings" panose="05000000000000000000" pitchFamily="2" charset="2"/>
              </a:rPr>
              <a:t>ps</a:t>
            </a:r>
            <a:r>
              <a:rPr lang="en-US" sz="1800" b="1" baseline="-25000" dirty="0" err="1">
                <a:sym typeface="Wingdings" panose="05000000000000000000" pitchFamily="2" charset="2"/>
              </a:rPr>
              <a:t>rms</a:t>
            </a:r>
            <a:r>
              <a:rPr lang="en-US" sz="1800" b="1" baseline="-25000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(!?)</a:t>
            </a:r>
          </a:p>
          <a:p>
            <a:r>
              <a:rPr lang="en-GB" sz="1800" dirty="0">
                <a:sym typeface="Wingdings" pitchFamily="2" charset="2"/>
              </a:rPr>
              <a:t>How to deal with systematic effects (Column supply drops, TID, mismatch…)?  </a:t>
            </a:r>
            <a:endParaRPr lang="en-GB" sz="1800" dirty="0"/>
          </a:p>
          <a:p>
            <a:endParaRPr lang="en-US" sz="1500" b="1" baseline="-25000" dirty="0">
              <a:sym typeface="Wingdings" panose="05000000000000000000" pitchFamily="2" charset="2"/>
            </a:endParaRPr>
          </a:p>
          <a:p>
            <a:pPr lvl="1"/>
            <a:endParaRPr lang="en-US" sz="1500" dirty="0">
              <a:sym typeface="Wingdings" panose="05000000000000000000" pitchFamily="2" charset="2"/>
            </a:endParaRPr>
          </a:p>
          <a:p>
            <a:endParaRPr lang="en-GB" sz="1800" dirty="0"/>
          </a:p>
          <a:p>
            <a:pPr lvl="1"/>
            <a:endParaRPr lang="en-GB" sz="1400" dirty="0"/>
          </a:p>
          <a:p>
            <a:pPr lvl="1"/>
            <a:endParaRPr lang="en-GB" sz="1400" dirty="0"/>
          </a:p>
          <a:p>
            <a:pPr lvl="1"/>
            <a:endParaRPr lang="en-GB" sz="1400" dirty="0"/>
          </a:p>
          <a:p>
            <a:endParaRPr lang="en-GB" sz="1800" dirty="0"/>
          </a:p>
        </p:txBody>
      </p:sp>
      <p:graphicFrame>
        <p:nvGraphicFramePr>
          <p:cNvPr id="7" name="Content Placeholder 10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402285"/>
              </p:ext>
            </p:extLst>
          </p:nvPr>
        </p:nvGraphicFramePr>
        <p:xfrm>
          <a:off x="5879005" y="1134037"/>
          <a:ext cx="3031855" cy="166787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06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3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63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3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475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stage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Phase[0]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Phase[1]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Phase[2]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Phase[3]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2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3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4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5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6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7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01942" y="764705"/>
            <a:ext cx="2983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VCO Oscillation pattern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896629" y="1425496"/>
            <a:ext cx="3031855" cy="1673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019F1-F78C-304D-BCB5-2FE3543D80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878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B90DB-93F3-884D-8B1B-DE1FF84A2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FR" dirty="0"/>
              <a:t>Free running On-pixel </a:t>
            </a:r>
            <a:r>
              <a:rPr lang="en-US" dirty="0"/>
              <a:t>D</a:t>
            </a:r>
            <a:r>
              <a:rPr lang="en-FR" dirty="0"/>
              <a:t>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B5A28-AA50-484B-BCC0-451766E24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516" y="942860"/>
            <a:ext cx="4068452" cy="3746280"/>
          </a:xfrm>
        </p:spPr>
        <p:txBody>
          <a:bodyPr>
            <a:noAutofit/>
          </a:bodyPr>
          <a:lstStyle/>
          <a:p>
            <a:r>
              <a:rPr lang="en-FR" sz="1800" dirty="0"/>
              <a:t>Explored the idea of the on-pixel </a:t>
            </a:r>
            <a:r>
              <a:rPr lang="en-FR" sz="1800" b="1" dirty="0"/>
              <a:t>free-running </a:t>
            </a:r>
            <a:r>
              <a:rPr lang="en-US" sz="1800" b="1" dirty="0"/>
              <a:t>D</a:t>
            </a:r>
            <a:r>
              <a:rPr lang="en-FR" sz="1800" b="1" dirty="0"/>
              <a:t>CO with event-by-event calibration</a:t>
            </a:r>
            <a:r>
              <a:rPr lang="en-FR" sz="1800" dirty="0"/>
              <a:t>:</a:t>
            </a:r>
          </a:p>
          <a:p>
            <a:pPr lvl="1"/>
            <a:r>
              <a:rPr lang="en-FR" sz="1600" dirty="0"/>
              <a:t>With 3 bits oscillation control</a:t>
            </a:r>
            <a:endParaRPr lang="en-US" sz="1600" dirty="0"/>
          </a:p>
          <a:p>
            <a:pPr lvl="1"/>
            <a:r>
              <a:rPr lang="en-US" sz="1600" dirty="0"/>
              <a:t>Using 7T cells with extracted parasitic</a:t>
            </a:r>
            <a:endParaRPr lang="en-FR" sz="1600" dirty="0"/>
          </a:p>
          <a:p>
            <a:r>
              <a:rPr lang="en-FR" sz="1800" b="1" dirty="0"/>
              <a:t>Advantages</a:t>
            </a:r>
            <a:r>
              <a:rPr lang="en-FR" sz="1800" dirty="0"/>
              <a:t>:</a:t>
            </a:r>
          </a:p>
          <a:p>
            <a:pPr lvl="1"/>
            <a:r>
              <a:rPr lang="en-FR" sz="1600" dirty="0"/>
              <a:t>No control voltage distributed along the column</a:t>
            </a:r>
          </a:p>
          <a:p>
            <a:pPr lvl="1"/>
            <a:r>
              <a:rPr lang="en-FR" sz="1600" dirty="0"/>
              <a:t>Systematic effects can be suppressed</a:t>
            </a:r>
          </a:p>
          <a:p>
            <a:pPr lvl="1"/>
            <a:r>
              <a:rPr lang="en-FR" sz="1600" dirty="0"/>
              <a:t>Faster oscillation times and lower dynamic power </a:t>
            </a:r>
            <a:r>
              <a:rPr lang="en-FR" sz="1600" dirty="0">
                <a:sym typeface="Wingdings" pitchFamily="2" charset="2"/>
              </a:rPr>
              <a:t> better time resolution</a:t>
            </a:r>
          </a:p>
          <a:p>
            <a:r>
              <a:rPr lang="en-FR" sz="1800" b="1" dirty="0">
                <a:sym typeface="Wingdings" pitchFamily="2" charset="2"/>
              </a:rPr>
              <a:t>Disadvantages</a:t>
            </a:r>
            <a:r>
              <a:rPr lang="en-FR" sz="1800" dirty="0">
                <a:sym typeface="Wingdings" pitchFamily="2" charset="2"/>
              </a:rPr>
              <a:t>:</a:t>
            </a:r>
          </a:p>
          <a:p>
            <a:pPr lvl="1"/>
            <a:r>
              <a:rPr lang="en-FR" sz="1600" dirty="0">
                <a:sym typeface="Wingdings" pitchFamily="2" charset="2"/>
              </a:rPr>
              <a:t>Requires </a:t>
            </a:r>
            <a:r>
              <a:rPr lang="en-US" sz="1600" dirty="0">
                <a:sym typeface="Wingdings" pitchFamily="2" charset="2"/>
              </a:rPr>
              <a:t>D</a:t>
            </a:r>
            <a:r>
              <a:rPr lang="en-FR" sz="1600" dirty="0">
                <a:sym typeface="Wingdings" pitchFamily="2" charset="2"/>
              </a:rPr>
              <a:t>CO calibration measurement  data bandwitdth!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6D51C7-6357-4942-ADCC-64CF9844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2" t="17779" r="6688" b="4769"/>
          <a:stretch/>
        </p:blipFill>
        <p:spPr>
          <a:xfrm>
            <a:off x="4788024" y="942860"/>
            <a:ext cx="4227446" cy="241292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95290" y="791734"/>
            <a:ext cx="1620180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Timepix4 VCO (65nm)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299969" y="2448079"/>
            <a:ext cx="1618899" cy="1285115"/>
            <a:chOff x="5940151" y="1621826"/>
            <a:chExt cx="1618899" cy="128511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63" t="6425" r="16203" b="6425"/>
            <a:stretch/>
          </p:blipFill>
          <p:spPr>
            <a:xfrm>
              <a:off x="6266525" y="1621826"/>
              <a:ext cx="966152" cy="121500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12" name="Rectangle 11"/>
            <p:cNvSpPr/>
            <p:nvPr/>
          </p:nvSpPr>
          <p:spPr>
            <a:xfrm>
              <a:off x="5940151" y="2629942"/>
              <a:ext cx="1618899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 err="1"/>
                <a:t>PicoPix</a:t>
              </a:r>
              <a:r>
                <a:rPr lang="en-GB" sz="1200" b="1" dirty="0"/>
                <a:t> DCO (28nm)</a:t>
              </a:r>
            </a:p>
          </p:txBody>
        </p:sp>
      </p:grpSp>
      <p:graphicFrame>
        <p:nvGraphicFramePr>
          <p:cNvPr id="13" name="Table 8">
            <a:extLst>
              <a:ext uri="{FF2B5EF4-FFF2-40B4-BE49-F238E27FC236}">
                <a16:creationId xmlns:a16="http://schemas.microsoft.com/office/drawing/2014/main" id="{E6EB535C-32FC-2044-9CD3-956BA63602FB}"/>
              </a:ext>
            </a:extLst>
          </p:cNvPr>
          <p:cNvGraphicFramePr>
            <a:graphicFrameLocks noGrp="1"/>
          </p:cNvGraphicFramePr>
          <p:nvPr/>
        </p:nvGraphicFramePr>
        <p:xfrm>
          <a:off x="146531" y="5028758"/>
          <a:ext cx="4536500" cy="124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5742">
                  <a:extLst>
                    <a:ext uri="{9D8B030D-6E8A-4147-A177-3AD203B41FA5}">
                      <a16:colId xmlns:a16="http://schemas.microsoft.com/office/drawing/2014/main" val="1876600536"/>
                    </a:ext>
                  </a:extLst>
                </a:gridCol>
                <a:gridCol w="611793">
                  <a:extLst>
                    <a:ext uri="{9D8B030D-6E8A-4147-A177-3AD203B41FA5}">
                      <a16:colId xmlns:a16="http://schemas.microsoft.com/office/drawing/2014/main" val="3717737653"/>
                    </a:ext>
                  </a:extLst>
                </a:gridCol>
                <a:gridCol w="534621">
                  <a:extLst>
                    <a:ext uri="{9D8B030D-6E8A-4147-A177-3AD203B41FA5}">
                      <a16:colId xmlns:a16="http://schemas.microsoft.com/office/drawing/2014/main" val="2328187251"/>
                    </a:ext>
                  </a:extLst>
                </a:gridCol>
                <a:gridCol w="688965">
                  <a:extLst>
                    <a:ext uri="{9D8B030D-6E8A-4147-A177-3AD203B41FA5}">
                      <a16:colId xmlns:a16="http://schemas.microsoft.com/office/drawing/2014/main" val="973049542"/>
                    </a:ext>
                  </a:extLst>
                </a:gridCol>
                <a:gridCol w="628085">
                  <a:extLst>
                    <a:ext uri="{9D8B030D-6E8A-4147-A177-3AD203B41FA5}">
                      <a16:colId xmlns:a16="http://schemas.microsoft.com/office/drawing/2014/main" val="4263560512"/>
                    </a:ext>
                  </a:extLst>
                </a:gridCol>
                <a:gridCol w="621940">
                  <a:extLst>
                    <a:ext uri="{9D8B030D-6E8A-4147-A177-3AD203B41FA5}">
                      <a16:colId xmlns:a16="http://schemas.microsoft.com/office/drawing/2014/main" val="3318389276"/>
                    </a:ext>
                  </a:extLst>
                </a:gridCol>
                <a:gridCol w="585354">
                  <a:extLst>
                    <a:ext uri="{9D8B030D-6E8A-4147-A177-3AD203B41FA5}">
                      <a16:colId xmlns:a16="http://schemas.microsoft.com/office/drawing/2014/main" val="39646014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FR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freq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P</a:t>
                      </a:r>
                      <a:r>
                        <a:rPr lang="en-FR" sz="900" dirty="0"/>
                        <a:t>hases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Phase mismatch [max-min]</a:t>
                      </a:r>
                      <a:endParaRPr lang="en-FR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LSB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Area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power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9919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FR" sz="900" dirty="0"/>
                        <a:t>Timepix4</a:t>
                      </a:r>
                      <a:r>
                        <a:rPr lang="en-US" sz="900" dirty="0"/>
                        <a:t> VCO</a:t>
                      </a:r>
                      <a:endParaRPr lang="en-FR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640 MHz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~25%</a:t>
                      </a:r>
                      <a:endParaRPr lang="en-FR" sz="9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195ps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~350µm</a:t>
                      </a:r>
                      <a:r>
                        <a:rPr lang="en-FR" sz="900" baseline="30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~500µW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2611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err="1"/>
                        <a:t>PicoPix</a:t>
                      </a:r>
                      <a:r>
                        <a:rPr lang="en-US" sz="900" dirty="0"/>
                        <a:t> DCO</a:t>
                      </a:r>
                      <a:endParaRPr lang="en-FR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  <a:r>
                        <a:rPr lang="en-FR" sz="900" dirty="0"/>
                        <a:t>-</a:t>
                      </a:r>
                      <a:r>
                        <a:rPr lang="en-US" sz="900" dirty="0"/>
                        <a:t>3</a:t>
                      </a:r>
                      <a:r>
                        <a:rPr lang="en-FR" sz="900" dirty="0"/>
                        <a:t> GHz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aseline="0" dirty="0"/>
                        <a:t>&lt; 5%</a:t>
                      </a:r>
                      <a:endParaRPr lang="en-FR" sz="9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50</a:t>
                      </a:r>
                      <a:r>
                        <a:rPr lang="en-FR" sz="900" dirty="0"/>
                        <a:t>-</a:t>
                      </a:r>
                      <a:r>
                        <a:rPr lang="en-US" sz="900" dirty="0"/>
                        <a:t>33</a:t>
                      </a:r>
                      <a:r>
                        <a:rPr lang="en-FR" sz="900" dirty="0"/>
                        <a:t>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900" dirty="0"/>
                        <a:t>~</a:t>
                      </a:r>
                      <a:r>
                        <a:rPr lang="en-US" sz="900" dirty="0"/>
                        <a:t>38</a:t>
                      </a:r>
                      <a:r>
                        <a:rPr lang="en-FR" sz="900" dirty="0"/>
                        <a:t>µm</a:t>
                      </a:r>
                      <a:r>
                        <a:rPr lang="en-FR" sz="900" baseline="30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~150µW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6469399"/>
                  </a:ext>
                </a:extLst>
              </a:tr>
            </a:tbl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5150488" y="3647671"/>
            <a:ext cx="3669984" cy="2641444"/>
            <a:chOff x="183067" y="620688"/>
            <a:chExt cx="3669984" cy="264144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37"/>
            <a:stretch/>
          </p:blipFill>
          <p:spPr>
            <a:xfrm>
              <a:off x="183067" y="791734"/>
              <a:ext cx="3669984" cy="2470398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1547664" y="620688"/>
              <a:ext cx="288032" cy="2625687"/>
              <a:chOff x="1547664" y="636445"/>
              <a:chExt cx="288032" cy="2625687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0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699681" y="620688"/>
              <a:ext cx="288032" cy="2625687"/>
              <a:chOff x="1547664" y="636445"/>
              <a:chExt cx="288032" cy="2625687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1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851698" y="620688"/>
              <a:ext cx="288032" cy="2625687"/>
              <a:chOff x="1547664" y="636445"/>
              <a:chExt cx="288032" cy="2625687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2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003715" y="620688"/>
              <a:ext cx="288032" cy="2625687"/>
              <a:chOff x="1547664" y="636445"/>
              <a:chExt cx="288032" cy="2625687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3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155732" y="620688"/>
              <a:ext cx="288032" cy="2625687"/>
              <a:chOff x="1547664" y="636445"/>
              <a:chExt cx="288032" cy="2625687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4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2307749" y="620688"/>
              <a:ext cx="288032" cy="2625687"/>
              <a:chOff x="1547664" y="636445"/>
              <a:chExt cx="288032" cy="2625687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5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2459766" y="620688"/>
              <a:ext cx="288032" cy="2625687"/>
              <a:chOff x="1547664" y="636445"/>
              <a:chExt cx="288032" cy="2625687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6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2611783" y="620688"/>
              <a:ext cx="288032" cy="2625687"/>
              <a:chOff x="1547664" y="636445"/>
              <a:chExt cx="288032" cy="2625687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7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2763800" y="620688"/>
              <a:ext cx="288032" cy="2625687"/>
              <a:chOff x="1547664" y="636445"/>
              <a:chExt cx="288032" cy="2625687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8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915816" y="620688"/>
              <a:ext cx="288032" cy="2625687"/>
              <a:chOff x="1547664" y="636445"/>
              <a:chExt cx="288032" cy="2625687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1691680" y="868270"/>
                <a:ext cx="0" cy="239386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1547664" y="636445"/>
                <a:ext cx="2880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9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081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Region Digital PLL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Design of a low power, low area digital PLL:</a:t>
            </a:r>
          </a:p>
          <a:p>
            <a:pPr lvl="1"/>
            <a:r>
              <a:rPr lang="en-US" sz="1400" dirty="0"/>
              <a:t>Reference clock cleaning</a:t>
            </a:r>
          </a:p>
          <a:p>
            <a:pPr lvl="1"/>
            <a:r>
              <a:rPr lang="en-US" sz="1400" dirty="0"/>
              <a:t>Clock multiplication 40 </a:t>
            </a:r>
            <a:r>
              <a:rPr lang="en-US" sz="1400" dirty="0">
                <a:sym typeface="Wingdings" panose="05000000000000000000" pitchFamily="2" charset="2"/>
              </a:rPr>
              <a:t> 320 MHz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&lt; 10ps p-p jitter</a:t>
            </a:r>
          </a:p>
          <a:p>
            <a:r>
              <a:rPr lang="en-US" sz="1800" dirty="0">
                <a:sym typeface="Wingdings" panose="05000000000000000000" pitchFamily="2" charset="2"/>
              </a:rPr>
              <a:t>Challenge to cope with dynamic supply (VDD/GND)</a:t>
            </a:r>
          </a:p>
          <a:p>
            <a:pPr lvl="1"/>
            <a:r>
              <a:rPr lang="en-US" sz="1500" dirty="0">
                <a:sym typeface="Wingdings" panose="05000000000000000000" pitchFamily="2" charset="2"/>
              </a:rPr>
              <a:t>Digital power analysis is essential to understand the limits of the circuit</a:t>
            </a:r>
          </a:p>
          <a:p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669" y="2852936"/>
            <a:ext cx="6935444" cy="34203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7971814" y="201404"/>
            <a:ext cx="957130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b="1" dirty="0" err="1"/>
              <a:t>V.Gromov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70654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Mapping the material in the LHCb vertex locator using secondary hadronic interactions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28038" y="6581775"/>
            <a:ext cx="715962" cy="271463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21177"/>
            <a:ext cx="7236804" cy="2927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50925"/>
          <a:stretch/>
        </p:blipFill>
        <p:spPr>
          <a:xfrm>
            <a:off x="1223628" y="4084779"/>
            <a:ext cx="4860540" cy="19442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70000" y="6165304"/>
            <a:ext cx="3456384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hlinkClick r:id="rId4"/>
              </a:rPr>
              <a:t>https://doi.org/10.1088/1748-0221/13/06/P06008</a:t>
            </a:r>
            <a:r>
              <a:rPr lang="en-GB" sz="1200" b="1" dirty="0"/>
              <a:t> 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727684" y="3465005"/>
            <a:ext cx="1548172" cy="6197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3653898" y="3465005"/>
            <a:ext cx="1890210" cy="6197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5999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to output data readout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arenR"/>
            </a:pPr>
            <a:r>
              <a:rPr lang="en-US" dirty="0"/>
              <a:t>On-pixel data reduction</a:t>
            </a:r>
          </a:p>
          <a:p>
            <a:pPr marL="342900" indent="-342900">
              <a:buAutoNum type="arabicParenR"/>
            </a:pPr>
            <a:r>
              <a:rPr lang="en-US" dirty="0"/>
              <a:t>Large readout bandwidth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28038" y="6581775"/>
            <a:ext cx="715962" cy="271463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321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 pixel event processing </a:t>
            </a:r>
            <a:r>
              <a:rPr lang="en-US" dirty="0">
                <a:sym typeface="Wingdings" panose="05000000000000000000" pitchFamily="2" charset="2"/>
              </a:rPr>
              <a:t> Data reduction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923929" y="1034425"/>
            <a:ext cx="4928652" cy="43924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Most events are clusters of 1-4 pixels</a:t>
            </a:r>
          </a:p>
          <a:p>
            <a:pPr lvl="1"/>
            <a:r>
              <a:rPr lang="en-US" dirty="0"/>
              <a:t>Readout only the largest event in a cluster </a:t>
            </a:r>
            <a:r>
              <a:rPr lang="en-US" dirty="0">
                <a:sym typeface="Wingdings" panose="05000000000000000000" pitchFamily="2" charset="2"/>
              </a:rPr>
              <a:t> Best time (TOA) and energy (TOT) resolution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Cluster events in X and Y in a single data output packets: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1 data packet per cluster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Master (M) pixel found using arbitration circuitry as in Medipix4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TOA and TOT only on Master (M) pixel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Hitmap</a:t>
            </a:r>
            <a:r>
              <a:rPr lang="en-US" dirty="0">
                <a:sym typeface="Wingdings" panose="05000000000000000000" pitchFamily="2" charset="2"/>
              </a:rPr>
              <a:t> of pixels around Master (M)</a:t>
            </a:r>
            <a:endParaRPr lang="en-US" dirty="0"/>
          </a:p>
          <a:p>
            <a:endParaRPr lang="en-US" dirty="0"/>
          </a:p>
          <a:p>
            <a:r>
              <a:rPr lang="en-US" dirty="0"/>
              <a:t>Advanced on-pixel data filtering possible:</a:t>
            </a:r>
          </a:p>
          <a:p>
            <a:pPr lvl="1"/>
            <a:r>
              <a:rPr lang="en-US" dirty="0"/>
              <a:t>Accept events only in certain TOT range</a:t>
            </a:r>
          </a:p>
          <a:p>
            <a:pPr lvl="1"/>
            <a:r>
              <a:rPr lang="en-US" dirty="0"/>
              <a:t>Accept events only in certain TOA range</a:t>
            </a:r>
          </a:p>
          <a:p>
            <a:pPr lvl="1"/>
            <a:r>
              <a:rPr lang="en-US" dirty="0"/>
              <a:t>Accept events only for certain </a:t>
            </a:r>
            <a:r>
              <a:rPr lang="en-US" dirty="0" err="1"/>
              <a:t>hitmap</a:t>
            </a:r>
            <a:r>
              <a:rPr lang="en-US" dirty="0"/>
              <a:t> range</a:t>
            </a:r>
          </a:p>
          <a:p>
            <a:pPr marL="34290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556" y="1916832"/>
          <a:ext cx="2700000" cy="27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0000">
                  <a:extLst>
                    <a:ext uri="{9D8B030D-6E8A-4147-A177-3AD203B41FA5}">
                      <a16:colId xmlns:a16="http://schemas.microsoft.com/office/drawing/2014/main" val="2387817103"/>
                    </a:ext>
                  </a:extLst>
                </a:gridCol>
                <a:gridCol w="450000">
                  <a:extLst>
                    <a:ext uri="{9D8B030D-6E8A-4147-A177-3AD203B41FA5}">
                      <a16:colId xmlns:a16="http://schemas.microsoft.com/office/drawing/2014/main" val="4105320581"/>
                    </a:ext>
                  </a:extLst>
                </a:gridCol>
                <a:gridCol w="450000">
                  <a:extLst>
                    <a:ext uri="{9D8B030D-6E8A-4147-A177-3AD203B41FA5}">
                      <a16:colId xmlns:a16="http://schemas.microsoft.com/office/drawing/2014/main" val="1805768312"/>
                    </a:ext>
                  </a:extLst>
                </a:gridCol>
                <a:gridCol w="450000">
                  <a:extLst>
                    <a:ext uri="{9D8B030D-6E8A-4147-A177-3AD203B41FA5}">
                      <a16:colId xmlns:a16="http://schemas.microsoft.com/office/drawing/2014/main" val="3470684237"/>
                    </a:ext>
                  </a:extLst>
                </a:gridCol>
                <a:gridCol w="450000">
                  <a:extLst>
                    <a:ext uri="{9D8B030D-6E8A-4147-A177-3AD203B41FA5}">
                      <a16:colId xmlns:a16="http://schemas.microsoft.com/office/drawing/2014/main" val="1142821052"/>
                    </a:ext>
                  </a:extLst>
                </a:gridCol>
                <a:gridCol w="450000">
                  <a:extLst>
                    <a:ext uri="{9D8B030D-6E8A-4147-A177-3AD203B41FA5}">
                      <a16:colId xmlns:a16="http://schemas.microsoft.com/office/drawing/2014/main" val="2995495206"/>
                    </a:ext>
                  </a:extLst>
                </a:gridCol>
              </a:tblGrid>
              <a:tr h="45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5321056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156175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287091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864865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335749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326065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295692" y="2708976"/>
            <a:ext cx="468000" cy="468000"/>
          </a:xfrm>
          <a:prstGeom prst="ellipse">
            <a:avLst/>
          </a:prstGeom>
          <a:solidFill>
            <a:schemeClr val="accent2">
              <a:lumMod val="20000"/>
              <a:lumOff val="80000"/>
              <a:alpha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07604" y="2367864"/>
            <a:ext cx="1367952" cy="13303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502715" y="286787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2303776" y="3326242"/>
            <a:ext cx="252000" cy="252000"/>
          </a:xfrm>
          <a:prstGeom prst="ellipse">
            <a:avLst/>
          </a:prstGeom>
          <a:solidFill>
            <a:schemeClr val="accent2">
              <a:lumMod val="20000"/>
              <a:lumOff val="80000"/>
              <a:alpha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911803" y="2818896"/>
            <a:ext cx="1367952" cy="13303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406914" y="33189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200499" y="573263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Fundamental to filter undesired data at pixel level !!!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78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/>
      <p:bldP spid="8" grpId="1"/>
      <p:bldP spid="9" grpId="0" animBg="1"/>
      <p:bldP spid="10" grpId="0" animBg="1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Pixel Matrix organization: </a:t>
            </a:r>
            <a:r>
              <a:rPr lang="en-US" dirty="0" err="1"/>
              <a:t>PicoPix</a:t>
            </a:r>
            <a:r>
              <a:rPr lang="en-US" dirty="0"/>
              <a:t> </a:t>
            </a:r>
            <a:r>
              <a:rPr lang="en-US" dirty="0" err="1"/>
              <a:t>SuperPixel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563888" y="942860"/>
            <a:ext cx="5508612" cy="522244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 Analog island:</a:t>
            </a:r>
          </a:p>
          <a:p>
            <a:pPr lvl="1"/>
            <a:r>
              <a:rPr lang="en-US" dirty="0"/>
              <a:t>4 FE + 4 Disc</a:t>
            </a:r>
          </a:p>
          <a:p>
            <a:pPr lvl="1"/>
            <a:r>
              <a:rPr lang="en-US" dirty="0"/>
              <a:t>Threshold (5-bit) and TOT (3-bit) calibration</a:t>
            </a:r>
          </a:p>
          <a:p>
            <a:r>
              <a:rPr lang="en-US" dirty="0"/>
              <a:t>1 TDC:</a:t>
            </a:r>
          </a:p>
          <a:p>
            <a:pPr lvl="1"/>
            <a:r>
              <a:rPr lang="en-US" dirty="0"/>
              <a:t>Discriminator inputs are OR-</a:t>
            </a:r>
            <a:r>
              <a:rPr lang="en-US" dirty="0" err="1"/>
              <a:t>ed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Only 1 TDC measurement per </a:t>
            </a:r>
            <a:r>
              <a:rPr lang="en-US" dirty="0" err="1">
                <a:sym typeface="Wingdings" panose="05000000000000000000" pitchFamily="2" charset="2"/>
              </a:rPr>
              <a:t>SuperPixel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In Timepix4 each pixel has an independent measurement  “Simpler” block for </a:t>
            </a:r>
            <a:r>
              <a:rPr lang="en-US" dirty="0" err="1">
                <a:sym typeface="Wingdings" panose="05000000000000000000" pitchFamily="2" charset="2"/>
              </a:rPr>
              <a:t>PicoPix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Arbitration: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Finds the pixel with larger charge  Winner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From Medipix4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Works across </a:t>
            </a:r>
            <a:r>
              <a:rPr lang="en-US" dirty="0" err="1">
                <a:sym typeface="Wingdings" panose="05000000000000000000" pitchFamily="2" charset="2"/>
              </a:rPr>
              <a:t>SuperPixels</a:t>
            </a:r>
            <a:r>
              <a:rPr lang="en-US" dirty="0">
                <a:sym typeface="Wingdings" panose="05000000000000000000" pitchFamily="2" charset="2"/>
              </a:rPr>
              <a:t> in all directions</a:t>
            </a:r>
          </a:p>
          <a:p>
            <a:r>
              <a:rPr lang="en-US" dirty="0" err="1">
                <a:sym typeface="Wingdings" panose="05000000000000000000" pitchFamily="2" charset="2"/>
              </a:rPr>
              <a:t>Hitmap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Finds pixel with a HIT around the Winner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Works across </a:t>
            </a:r>
            <a:r>
              <a:rPr lang="en-US" dirty="0" err="1">
                <a:sym typeface="Wingdings" panose="05000000000000000000" pitchFamily="2" charset="2"/>
              </a:rPr>
              <a:t>SuperPixels</a:t>
            </a:r>
            <a:r>
              <a:rPr lang="en-US" dirty="0">
                <a:sym typeface="Wingdings" panose="05000000000000000000" pitchFamily="2" charset="2"/>
              </a:rPr>
              <a:t> in all directions</a:t>
            </a:r>
          </a:p>
          <a:p>
            <a:r>
              <a:rPr lang="en-US" dirty="0">
                <a:sym typeface="Wingdings" panose="05000000000000000000" pitchFamily="2" charset="2"/>
              </a:rPr>
              <a:t>Packet Formatter: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Might add local filtering: TOT, size of </a:t>
            </a:r>
            <a:r>
              <a:rPr lang="en-US" dirty="0" err="1">
                <a:sym typeface="Wingdings" panose="05000000000000000000" pitchFamily="2" charset="2"/>
              </a:rPr>
              <a:t>hitmap</a:t>
            </a:r>
            <a:r>
              <a:rPr lang="en-US" dirty="0">
                <a:sym typeface="Wingdings" panose="05000000000000000000" pitchFamily="2" charset="2"/>
              </a:rPr>
              <a:t>,…</a:t>
            </a:r>
          </a:p>
          <a:p>
            <a:r>
              <a:rPr lang="en-US" dirty="0">
                <a:sym typeface="Wingdings" panose="05000000000000000000" pitchFamily="2" charset="2"/>
              </a:rPr>
              <a:t>FIFO: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Stores data temporarily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9552" y="1700808"/>
            <a:ext cx="2160000" cy="38524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187724" y="2312876"/>
            <a:ext cx="900000" cy="90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Analog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Octagon 5"/>
          <p:cNvSpPr/>
          <p:nvPr/>
        </p:nvSpPr>
        <p:spPr>
          <a:xfrm>
            <a:off x="1091481" y="2240808"/>
            <a:ext cx="180000" cy="180020"/>
          </a:xfrm>
          <a:prstGeom prst="oc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ctagon 6"/>
          <p:cNvSpPr/>
          <p:nvPr/>
        </p:nvSpPr>
        <p:spPr>
          <a:xfrm>
            <a:off x="1983893" y="2240808"/>
            <a:ext cx="180000" cy="180020"/>
          </a:xfrm>
          <a:prstGeom prst="oc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ctagon 8"/>
          <p:cNvSpPr/>
          <p:nvPr/>
        </p:nvSpPr>
        <p:spPr>
          <a:xfrm>
            <a:off x="1084017" y="3140788"/>
            <a:ext cx="180000" cy="180020"/>
          </a:xfrm>
          <a:prstGeom prst="oc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ctagon 9"/>
          <p:cNvSpPr/>
          <p:nvPr/>
        </p:nvSpPr>
        <p:spPr>
          <a:xfrm>
            <a:off x="1976429" y="3140788"/>
            <a:ext cx="180000" cy="180020"/>
          </a:xfrm>
          <a:prstGeom prst="oc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187740" y="3392936"/>
            <a:ext cx="8640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TDC</a:t>
            </a:r>
            <a:endParaRPr lang="en-GB" dirty="0"/>
          </a:p>
        </p:txBody>
      </p:sp>
      <p:sp>
        <p:nvSpPr>
          <p:cNvPr id="12" name="Down Arrow 11"/>
          <p:cNvSpPr/>
          <p:nvPr/>
        </p:nvSpPr>
        <p:spPr>
          <a:xfrm>
            <a:off x="1511710" y="3140968"/>
            <a:ext cx="252028" cy="2160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99592" y="1223544"/>
            <a:ext cx="14401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SuperPixel</a:t>
            </a:r>
            <a:endParaRPr lang="en-GB" b="1" dirty="0"/>
          </a:p>
        </p:txBody>
      </p:sp>
      <p:sp>
        <p:nvSpPr>
          <p:cNvPr id="15" name="Rectangle 14"/>
          <p:cNvSpPr/>
          <p:nvPr/>
        </p:nvSpPr>
        <p:spPr>
          <a:xfrm>
            <a:off x="1007740" y="3717526"/>
            <a:ext cx="12240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Arbitration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007740" y="4042115"/>
            <a:ext cx="12240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Hitmap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007740" y="4366704"/>
            <a:ext cx="1224000" cy="502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Packet Formatter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007740" y="4977810"/>
            <a:ext cx="1224000" cy="215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FIFO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3003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PixeMatrix</a:t>
            </a:r>
            <a:r>
              <a:rPr lang="en-US" dirty="0"/>
              <a:t> organization: </a:t>
            </a:r>
            <a:br>
              <a:rPr lang="en-US" dirty="0"/>
            </a:br>
            <a:r>
              <a:rPr lang="en-US" dirty="0" err="1"/>
              <a:t>SuperPixelRegion</a:t>
            </a:r>
            <a:r>
              <a:rPr lang="en-US" dirty="0"/>
              <a:t> and Full Columns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892" y="1376772"/>
            <a:ext cx="5324696" cy="4716524"/>
          </a:xfrm>
        </p:spPr>
        <p:txBody>
          <a:bodyPr>
            <a:normAutofit/>
          </a:bodyPr>
          <a:lstStyle/>
          <a:p>
            <a:r>
              <a:rPr lang="en-US" dirty="0"/>
              <a:t>Contains 2xN </a:t>
            </a:r>
            <a:r>
              <a:rPr lang="en-US" dirty="0" err="1"/>
              <a:t>SuperPixels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 is a parameter in the RTL code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N=4  32 pixels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N=8  64 pixels  </a:t>
            </a:r>
            <a:endParaRPr lang="en-US" dirty="0"/>
          </a:p>
          <a:p>
            <a:r>
              <a:rPr lang="en-US" dirty="0"/>
              <a:t>1 </a:t>
            </a:r>
            <a:r>
              <a:rPr lang="en-US" dirty="0" err="1"/>
              <a:t>dDLL</a:t>
            </a:r>
            <a:r>
              <a:rPr lang="en-US" dirty="0"/>
              <a:t> station node</a:t>
            </a:r>
          </a:p>
          <a:p>
            <a:r>
              <a:rPr lang="en-US" dirty="0"/>
              <a:t>Pixel readout architecture</a:t>
            </a:r>
          </a:p>
          <a:p>
            <a:r>
              <a:rPr lang="en-US" dirty="0"/>
              <a:t>Pixel and </a:t>
            </a:r>
            <a:r>
              <a:rPr lang="en-US" dirty="0" err="1"/>
              <a:t>SuperPixel</a:t>
            </a:r>
            <a:r>
              <a:rPr lang="en-US" dirty="0"/>
              <a:t> configuration </a:t>
            </a:r>
          </a:p>
          <a:p>
            <a:r>
              <a:rPr lang="en-US" dirty="0"/>
              <a:t>Should be the macro block for array formation</a:t>
            </a:r>
          </a:p>
          <a:p>
            <a:endParaRPr lang="en-US" dirty="0"/>
          </a:p>
          <a:p>
            <a:r>
              <a:rPr lang="en-US" dirty="0"/>
              <a:t>M </a:t>
            </a:r>
            <a:r>
              <a:rPr lang="en-US" dirty="0" err="1"/>
              <a:t>SuperPixelRegions</a:t>
            </a:r>
            <a:r>
              <a:rPr lang="en-US" dirty="0"/>
              <a:t> form a full pixel column: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 is a parameter in the RTL code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M=16, N=4  512 pixels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611560" y="1620420"/>
            <a:ext cx="720000" cy="720000"/>
            <a:chOff x="827664" y="1376772"/>
            <a:chExt cx="720000" cy="720000"/>
          </a:xfrm>
        </p:grpSpPr>
        <p:sp>
          <p:nvSpPr>
            <p:cNvPr id="5" name="Rectangle 4"/>
            <p:cNvSpPr/>
            <p:nvPr/>
          </p:nvSpPr>
          <p:spPr>
            <a:xfrm>
              <a:off x="827664" y="1376772"/>
              <a:ext cx="720000" cy="72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44657" y="1916832"/>
              <a:ext cx="486014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b="1" dirty="0" err="1"/>
                <a:t>SuperPixel</a:t>
              </a:r>
              <a:endParaRPr lang="en-GB" sz="700" b="1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989646" y="1488480"/>
              <a:ext cx="396036" cy="396104"/>
              <a:chOff x="971600" y="1488480"/>
              <a:chExt cx="396036" cy="396104"/>
            </a:xfrm>
          </p:grpSpPr>
          <p:sp>
            <p:nvSpPr>
              <p:cNvPr id="7" name="Octagon 6"/>
              <p:cNvSpPr/>
              <p:nvPr/>
            </p:nvSpPr>
            <p:spPr>
              <a:xfrm>
                <a:off x="971600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ctagon 7"/>
              <p:cNvSpPr/>
              <p:nvPr/>
            </p:nvSpPr>
            <p:spPr>
              <a:xfrm>
                <a:off x="1295636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Octagon 8"/>
              <p:cNvSpPr/>
              <p:nvPr/>
            </p:nvSpPr>
            <p:spPr>
              <a:xfrm>
                <a:off x="971600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ctagon 9"/>
              <p:cNvSpPr/>
              <p:nvPr/>
            </p:nvSpPr>
            <p:spPr>
              <a:xfrm>
                <a:off x="1295636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1331560" y="1620420"/>
            <a:ext cx="720000" cy="720000"/>
            <a:chOff x="827664" y="1376772"/>
            <a:chExt cx="720000" cy="720000"/>
          </a:xfrm>
        </p:grpSpPr>
        <p:sp>
          <p:nvSpPr>
            <p:cNvPr id="15" name="Rectangle 14"/>
            <p:cNvSpPr/>
            <p:nvPr/>
          </p:nvSpPr>
          <p:spPr>
            <a:xfrm>
              <a:off x="827664" y="1376772"/>
              <a:ext cx="720000" cy="72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44657" y="1916832"/>
              <a:ext cx="486014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b="1" dirty="0" err="1"/>
                <a:t>SuperPixel</a:t>
              </a:r>
              <a:endParaRPr lang="en-GB" sz="700" b="1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989646" y="1488480"/>
              <a:ext cx="396036" cy="396104"/>
              <a:chOff x="971600" y="1488480"/>
              <a:chExt cx="396036" cy="396104"/>
            </a:xfrm>
          </p:grpSpPr>
          <p:sp>
            <p:nvSpPr>
              <p:cNvPr id="18" name="Octagon 17"/>
              <p:cNvSpPr/>
              <p:nvPr/>
            </p:nvSpPr>
            <p:spPr>
              <a:xfrm>
                <a:off x="971600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ctagon 18"/>
              <p:cNvSpPr/>
              <p:nvPr/>
            </p:nvSpPr>
            <p:spPr>
              <a:xfrm>
                <a:off x="1295636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ctagon 19"/>
              <p:cNvSpPr/>
              <p:nvPr/>
            </p:nvSpPr>
            <p:spPr>
              <a:xfrm>
                <a:off x="971600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ctagon 20"/>
              <p:cNvSpPr/>
              <p:nvPr/>
            </p:nvSpPr>
            <p:spPr>
              <a:xfrm>
                <a:off x="1295636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611640" y="3177052"/>
            <a:ext cx="720000" cy="720000"/>
            <a:chOff x="827664" y="1376772"/>
            <a:chExt cx="720000" cy="720000"/>
          </a:xfrm>
        </p:grpSpPr>
        <p:sp>
          <p:nvSpPr>
            <p:cNvPr id="23" name="Rectangle 22"/>
            <p:cNvSpPr/>
            <p:nvPr/>
          </p:nvSpPr>
          <p:spPr>
            <a:xfrm>
              <a:off x="827664" y="1376772"/>
              <a:ext cx="720000" cy="72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44657" y="1916832"/>
              <a:ext cx="486014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b="1" dirty="0" err="1"/>
                <a:t>SuperPixel</a:t>
              </a:r>
              <a:endParaRPr lang="en-GB" sz="700" b="1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989646" y="1488480"/>
              <a:ext cx="396036" cy="396104"/>
              <a:chOff x="971600" y="1488480"/>
              <a:chExt cx="396036" cy="396104"/>
            </a:xfrm>
          </p:grpSpPr>
          <p:sp>
            <p:nvSpPr>
              <p:cNvPr id="26" name="Octagon 25"/>
              <p:cNvSpPr/>
              <p:nvPr/>
            </p:nvSpPr>
            <p:spPr>
              <a:xfrm>
                <a:off x="971600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ctagon 26"/>
              <p:cNvSpPr/>
              <p:nvPr/>
            </p:nvSpPr>
            <p:spPr>
              <a:xfrm>
                <a:off x="1295636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ctagon 27"/>
              <p:cNvSpPr/>
              <p:nvPr/>
            </p:nvSpPr>
            <p:spPr>
              <a:xfrm>
                <a:off x="971600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ctagon 28"/>
              <p:cNvSpPr/>
              <p:nvPr/>
            </p:nvSpPr>
            <p:spPr>
              <a:xfrm>
                <a:off x="1295636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1331640" y="3177052"/>
            <a:ext cx="720000" cy="720000"/>
            <a:chOff x="827664" y="1376772"/>
            <a:chExt cx="720000" cy="720000"/>
          </a:xfrm>
        </p:grpSpPr>
        <p:sp>
          <p:nvSpPr>
            <p:cNvPr id="31" name="Rectangle 30"/>
            <p:cNvSpPr/>
            <p:nvPr/>
          </p:nvSpPr>
          <p:spPr>
            <a:xfrm>
              <a:off x="827664" y="1376772"/>
              <a:ext cx="720000" cy="72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44657" y="1916832"/>
              <a:ext cx="486014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b="1" dirty="0" err="1"/>
                <a:t>SuperPixel</a:t>
              </a:r>
              <a:endParaRPr lang="en-GB" sz="700" b="1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989646" y="1488480"/>
              <a:ext cx="396036" cy="396104"/>
              <a:chOff x="971600" y="1488480"/>
              <a:chExt cx="396036" cy="396104"/>
            </a:xfrm>
          </p:grpSpPr>
          <p:sp>
            <p:nvSpPr>
              <p:cNvPr id="34" name="Octagon 33"/>
              <p:cNvSpPr/>
              <p:nvPr/>
            </p:nvSpPr>
            <p:spPr>
              <a:xfrm>
                <a:off x="971600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ctagon 34"/>
              <p:cNvSpPr/>
              <p:nvPr/>
            </p:nvSpPr>
            <p:spPr>
              <a:xfrm>
                <a:off x="1295636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ctagon 35"/>
              <p:cNvSpPr/>
              <p:nvPr/>
            </p:nvSpPr>
            <p:spPr>
              <a:xfrm>
                <a:off x="971600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ctagon 36"/>
              <p:cNvSpPr/>
              <p:nvPr/>
            </p:nvSpPr>
            <p:spPr>
              <a:xfrm>
                <a:off x="1295636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611560" y="3897132"/>
            <a:ext cx="720000" cy="720000"/>
            <a:chOff x="827664" y="1376772"/>
            <a:chExt cx="720000" cy="720000"/>
          </a:xfrm>
        </p:grpSpPr>
        <p:sp>
          <p:nvSpPr>
            <p:cNvPr id="39" name="Rectangle 38"/>
            <p:cNvSpPr/>
            <p:nvPr/>
          </p:nvSpPr>
          <p:spPr>
            <a:xfrm>
              <a:off x="827664" y="1376772"/>
              <a:ext cx="720000" cy="72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44657" y="1916832"/>
              <a:ext cx="486014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b="1" dirty="0" err="1"/>
                <a:t>SuperPixel</a:t>
              </a:r>
              <a:endParaRPr lang="en-GB" sz="700" b="1" dirty="0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989646" y="1488480"/>
              <a:ext cx="396036" cy="396104"/>
              <a:chOff x="971600" y="1488480"/>
              <a:chExt cx="396036" cy="396104"/>
            </a:xfrm>
          </p:grpSpPr>
          <p:sp>
            <p:nvSpPr>
              <p:cNvPr id="42" name="Octagon 41"/>
              <p:cNvSpPr/>
              <p:nvPr/>
            </p:nvSpPr>
            <p:spPr>
              <a:xfrm>
                <a:off x="971600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ctagon 42"/>
              <p:cNvSpPr/>
              <p:nvPr/>
            </p:nvSpPr>
            <p:spPr>
              <a:xfrm>
                <a:off x="1295636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ctagon 43"/>
              <p:cNvSpPr/>
              <p:nvPr/>
            </p:nvSpPr>
            <p:spPr>
              <a:xfrm>
                <a:off x="971600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ctagon 44"/>
              <p:cNvSpPr/>
              <p:nvPr/>
            </p:nvSpPr>
            <p:spPr>
              <a:xfrm>
                <a:off x="1295636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1331560" y="3897132"/>
            <a:ext cx="720000" cy="720000"/>
            <a:chOff x="827664" y="1376772"/>
            <a:chExt cx="720000" cy="720000"/>
          </a:xfrm>
        </p:grpSpPr>
        <p:sp>
          <p:nvSpPr>
            <p:cNvPr id="47" name="Rectangle 46"/>
            <p:cNvSpPr/>
            <p:nvPr/>
          </p:nvSpPr>
          <p:spPr>
            <a:xfrm>
              <a:off x="827664" y="1376772"/>
              <a:ext cx="720000" cy="72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44657" y="1916832"/>
              <a:ext cx="486014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b="1" dirty="0" err="1"/>
                <a:t>SuperPixel</a:t>
              </a:r>
              <a:endParaRPr lang="en-GB" sz="700" b="1" dirty="0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989646" y="1488480"/>
              <a:ext cx="396036" cy="396104"/>
              <a:chOff x="971600" y="1488480"/>
              <a:chExt cx="396036" cy="396104"/>
            </a:xfrm>
          </p:grpSpPr>
          <p:sp>
            <p:nvSpPr>
              <p:cNvPr id="50" name="Octagon 49"/>
              <p:cNvSpPr/>
              <p:nvPr/>
            </p:nvSpPr>
            <p:spPr>
              <a:xfrm>
                <a:off x="971600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ctagon 50"/>
              <p:cNvSpPr/>
              <p:nvPr/>
            </p:nvSpPr>
            <p:spPr>
              <a:xfrm>
                <a:off x="1295636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ctagon 51"/>
              <p:cNvSpPr/>
              <p:nvPr/>
            </p:nvSpPr>
            <p:spPr>
              <a:xfrm>
                <a:off x="971600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ctagon 52"/>
              <p:cNvSpPr/>
              <p:nvPr/>
            </p:nvSpPr>
            <p:spPr>
              <a:xfrm>
                <a:off x="1295636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611560" y="4617212"/>
            <a:ext cx="720000" cy="720000"/>
            <a:chOff x="827664" y="1376772"/>
            <a:chExt cx="720000" cy="720000"/>
          </a:xfrm>
        </p:grpSpPr>
        <p:sp>
          <p:nvSpPr>
            <p:cNvPr id="55" name="Rectangle 54"/>
            <p:cNvSpPr/>
            <p:nvPr/>
          </p:nvSpPr>
          <p:spPr>
            <a:xfrm>
              <a:off x="827664" y="1376772"/>
              <a:ext cx="720000" cy="72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44657" y="1916832"/>
              <a:ext cx="486014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b="1" dirty="0" err="1"/>
                <a:t>SuperPixel</a:t>
              </a:r>
              <a:endParaRPr lang="en-GB" sz="700" b="1" dirty="0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989646" y="1488480"/>
              <a:ext cx="396036" cy="396104"/>
              <a:chOff x="971600" y="1488480"/>
              <a:chExt cx="396036" cy="396104"/>
            </a:xfrm>
          </p:grpSpPr>
          <p:sp>
            <p:nvSpPr>
              <p:cNvPr id="58" name="Octagon 57"/>
              <p:cNvSpPr/>
              <p:nvPr/>
            </p:nvSpPr>
            <p:spPr>
              <a:xfrm>
                <a:off x="971600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ctagon 58"/>
              <p:cNvSpPr/>
              <p:nvPr/>
            </p:nvSpPr>
            <p:spPr>
              <a:xfrm>
                <a:off x="1295636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ctagon 59"/>
              <p:cNvSpPr/>
              <p:nvPr/>
            </p:nvSpPr>
            <p:spPr>
              <a:xfrm>
                <a:off x="971600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ctagon 60"/>
              <p:cNvSpPr/>
              <p:nvPr/>
            </p:nvSpPr>
            <p:spPr>
              <a:xfrm>
                <a:off x="1295636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1331560" y="4617212"/>
            <a:ext cx="720000" cy="720000"/>
            <a:chOff x="827664" y="1376772"/>
            <a:chExt cx="720000" cy="720000"/>
          </a:xfrm>
        </p:grpSpPr>
        <p:sp>
          <p:nvSpPr>
            <p:cNvPr id="63" name="Rectangle 62"/>
            <p:cNvSpPr/>
            <p:nvPr/>
          </p:nvSpPr>
          <p:spPr>
            <a:xfrm>
              <a:off x="827664" y="1376772"/>
              <a:ext cx="720000" cy="72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44657" y="1916832"/>
              <a:ext cx="486014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b="1" dirty="0" err="1"/>
                <a:t>SuperPixel</a:t>
              </a:r>
              <a:endParaRPr lang="en-GB" sz="700" b="1" dirty="0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989646" y="1488480"/>
              <a:ext cx="396036" cy="396104"/>
              <a:chOff x="971600" y="1488480"/>
              <a:chExt cx="396036" cy="396104"/>
            </a:xfrm>
          </p:grpSpPr>
          <p:sp>
            <p:nvSpPr>
              <p:cNvPr id="66" name="Octagon 65"/>
              <p:cNvSpPr/>
              <p:nvPr/>
            </p:nvSpPr>
            <p:spPr>
              <a:xfrm>
                <a:off x="971600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Octagon 66"/>
              <p:cNvSpPr/>
              <p:nvPr/>
            </p:nvSpPr>
            <p:spPr>
              <a:xfrm>
                <a:off x="1295636" y="1488480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Octagon 67"/>
              <p:cNvSpPr/>
              <p:nvPr/>
            </p:nvSpPr>
            <p:spPr>
              <a:xfrm>
                <a:off x="971600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Octagon 68"/>
              <p:cNvSpPr/>
              <p:nvPr/>
            </p:nvSpPr>
            <p:spPr>
              <a:xfrm>
                <a:off x="1295636" y="1812584"/>
                <a:ext cx="72000" cy="72000"/>
              </a:xfrm>
              <a:prstGeom prst="octagon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70" name="Rectangle 69"/>
          <p:cNvSpPr/>
          <p:nvPr/>
        </p:nvSpPr>
        <p:spPr>
          <a:xfrm rot="16200000">
            <a:off x="846000" y="3825565"/>
            <a:ext cx="991022" cy="160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dDLL</a:t>
            </a:r>
            <a:r>
              <a:rPr lang="en-US" sz="1200" dirty="0">
                <a:solidFill>
                  <a:schemeClr val="tx1"/>
                </a:solidFill>
              </a:rPr>
              <a:t> + </a:t>
            </a:r>
            <a:r>
              <a:rPr lang="en-US" sz="1200" dirty="0" err="1">
                <a:solidFill>
                  <a:schemeClr val="tx1"/>
                </a:solidFill>
              </a:rPr>
              <a:t>dPLL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72" name="Straight Connector 71"/>
          <p:cNvCxnSpPr>
            <a:stCxn id="31" idx="0"/>
            <a:endCxn id="15" idx="2"/>
          </p:cNvCxnSpPr>
          <p:nvPr/>
        </p:nvCxnSpPr>
        <p:spPr>
          <a:xfrm flipH="1" flipV="1">
            <a:off x="1691560" y="2340420"/>
            <a:ext cx="80" cy="83663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23" idx="0"/>
            <a:endCxn id="5" idx="2"/>
          </p:cNvCxnSpPr>
          <p:nvPr/>
        </p:nvCxnSpPr>
        <p:spPr>
          <a:xfrm flipH="1" flipV="1">
            <a:off x="971560" y="2340420"/>
            <a:ext cx="80" cy="83663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2177650" y="1614145"/>
            <a:ext cx="216144" cy="3723067"/>
          </a:xfrm>
          <a:prstGeom prst="rightBrace">
            <a:avLst>
              <a:gd name="adj1" fmla="val 3477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1527186" y="3063103"/>
            <a:ext cx="215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SuperPixelGroup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39851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0BBCE-7451-D74A-A382-B04FE8F1F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FR" dirty="0"/>
              <a:t>Event-by-event VCO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398DB-655F-5441-8C78-5D898F1D3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556" y="942860"/>
            <a:ext cx="8349032" cy="4790396"/>
          </a:xfrm>
        </p:spPr>
        <p:txBody>
          <a:bodyPr/>
          <a:lstStyle/>
          <a:p>
            <a:r>
              <a:rPr lang="en-FR" dirty="0"/>
              <a:t>Ref clock @40MHz:</a:t>
            </a:r>
          </a:p>
          <a:p>
            <a:pPr lvl="1"/>
            <a:r>
              <a:rPr lang="en-FR" dirty="0"/>
              <a:t>FTOA 6-bits </a:t>
            </a:r>
            <a:r>
              <a:rPr lang="en-FR" dirty="0">
                <a:sym typeface="Wingdings" pitchFamily="2" charset="2"/>
              </a:rPr>
              <a:t> Max VCO freq before overflow 2.52 GHz</a:t>
            </a:r>
          </a:p>
          <a:p>
            <a:pPr lvl="1"/>
            <a:r>
              <a:rPr lang="en-FR" dirty="0">
                <a:sym typeface="Wingdings" pitchFamily="2" charset="2"/>
              </a:rPr>
              <a:t>Calibration could be done after event (ON-CAL):</a:t>
            </a:r>
          </a:p>
          <a:p>
            <a:pPr lvl="2"/>
            <a:r>
              <a:rPr lang="en-FR" dirty="0">
                <a:sym typeface="Wingdings" pitchFamily="2" charset="2"/>
              </a:rPr>
              <a:t>To measure the VCO frequency: FTOA_CAL(6) + UFTOA_STOP(5) + UFTOA_CAL(5) = 16-bits</a:t>
            </a:r>
          </a:p>
          <a:p>
            <a:pPr lvl="1"/>
            <a:r>
              <a:rPr lang="en-FR" dirty="0">
                <a:sym typeface="Wingdings" pitchFamily="2" charset="2"/>
              </a:rPr>
              <a:t>Pixel (cluster) busy for 3-4 clock cycles  100ns @40MHz </a:t>
            </a:r>
            <a:r>
              <a:rPr lang="en-US" dirty="0">
                <a:sym typeface="Wingdings" pitchFamily="2" charset="2"/>
              </a:rPr>
              <a:t>(50ns @80MHz)</a:t>
            </a:r>
            <a:endParaRPr lang="en-FR" dirty="0">
              <a:sym typeface="Wingdings" pitchFamily="2" charset="2"/>
            </a:endParaRPr>
          </a:p>
          <a:p>
            <a:pPr marL="342900" lvl="1" indent="0">
              <a:buNone/>
            </a:pPr>
            <a:endParaRPr lang="en-FR" dirty="0"/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A0433-B18F-A045-AE00-78FA0A59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37012"/>
            <a:ext cx="8674056" cy="194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335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9512" y="1016732"/>
            <a:ext cx="8568952" cy="15481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Types of pixel packets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064" y="4977172"/>
            <a:ext cx="5149730" cy="9012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328450"/>
            <a:ext cx="5149730" cy="9012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140968"/>
            <a:ext cx="5149730" cy="9012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526" y="1328450"/>
            <a:ext cx="2340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Event packet: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1 packet/event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Address+hitmap+TOA+TOT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05526" y="3140968"/>
            <a:ext cx="2340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DCO Calibration packet: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Cumulative calibration data </a:t>
            </a:r>
            <a:r>
              <a:rPr lang="en-US" sz="1200" dirty="0">
                <a:sym typeface="Wingdings" panose="05000000000000000000" pitchFamily="2" charset="2"/>
              </a:rPr>
              <a:t> improved DCO measured frequency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 be sent every N events or by DAQ request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05526" y="5131947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Event counter packet: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Used for threshold equalization, counting…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8141" y="2870938"/>
            <a:ext cx="8568952" cy="15481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70284" y="4689140"/>
            <a:ext cx="8568952" cy="15481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/>
          <p:cNvSpPr/>
          <p:nvPr/>
        </p:nvSpPr>
        <p:spPr>
          <a:xfrm rot="16200000">
            <a:off x="7332465" y="344499"/>
            <a:ext cx="95694" cy="1872208"/>
          </a:xfrm>
          <a:prstGeom prst="rightBrace">
            <a:avLst>
              <a:gd name="adj1" fmla="val 3655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786246" y="950241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512 pixels/DC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069120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5220580" cy="527296"/>
          </a:xfrm>
        </p:spPr>
        <p:txBody>
          <a:bodyPr>
            <a:normAutofit fontScale="90000"/>
          </a:bodyPr>
          <a:lstStyle/>
          <a:p>
            <a:r>
              <a:rPr lang="en-US" dirty="0"/>
              <a:t>High Speed Links in 28nm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556" y="942860"/>
            <a:ext cx="4641944" cy="4790396"/>
          </a:xfrm>
        </p:spPr>
        <p:txBody>
          <a:bodyPr/>
          <a:lstStyle/>
          <a:p>
            <a:r>
              <a:rPr lang="en-US" dirty="0"/>
              <a:t>WP6 ASIC Roadmap</a:t>
            </a:r>
          </a:p>
          <a:p>
            <a:r>
              <a:rPr lang="en-US" dirty="0"/>
              <a:t>Planned submission in Q1/2023</a:t>
            </a:r>
          </a:p>
          <a:p>
            <a:r>
              <a:rPr lang="en-US" dirty="0"/>
              <a:t>Demonstrate:</a:t>
            </a:r>
          </a:p>
          <a:p>
            <a:pPr lvl="1"/>
            <a:r>
              <a:rPr lang="en-US" b="1" dirty="0"/>
              <a:t>Electrical</a:t>
            </a:r>
            <a:r>
              <a:rPr lang="en-US" dirty="0"/>
              <a:t>: </a:t>
            </a:r>
            <a:r>
              <a:rPr lang="en-GB" dirty="0"/>
              <a:t>correct operation of high-speed transmitter</a:t>
            </a:r>
          </a:p>
          <a:p>
            <a:pPr lvl="1"/>
            <a:r>
              <a:rPr lang="en-US" b="1" dirty="0"/>
              <a:t>Optical</a:t>
            </a:r>
            <a:r>
              <a:rPr lang="en-US" dirty="0"/>
              <a:t>: </a:t>
            </a:r>
            <a:r>
              <a:rPr lang="en-US" dirty="0" err="1"/>
              <a:t>SiPh</a:t>
            </a:r>
            <a:r>
              <a:rPr lang="en-US" dirty="0"/>
              <a:t> integration, end-to-end optical link</a:t>
            </a:r>
          </a:p>
          <a:p>
            <a:pPr lvl="1"/>
            <a:r>
              <a:rPr lang="en-US" b="1" dirty="0"/>
              <a:t>Dual Channel WDM*</a:t>
            </a:r>
            <a:r>
              <a:rPr lang="en-US" dirty="0"/>
              <a:t>:2 </a:t>
            </a:r>
            <a:r>
              <a:rPr lang="en-GB" dirty="0"/>
              <a:t>NRZ links on one </a:t>
            </a:r>
            <a:r>
              <a:rPr lang="en-GB" dirty="0" err="1"/>
              <a:t>fiber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137"/>
          <a:stretch/>
        </p:blipFill>
        <p:spPr>
          <a:xfrm>
            <a:off x="647564" y="3933056"/>
            <a:ext cx="4228605" cy="236903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6126468" y="216743"/>
            <a:ext cx="3025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highlight>
                  <a:srgbClr val="FFFF00"/>
                </a:highlight>
              </a:rPr>
              <a:t>S.Bieregel</a:t>
            </a:r>
            <a:r>
              <a:rPr lang="en-US" sz="1400" dirty="0">
                <a:highlight>
                  <a:srgbClr val="FFFF00"/>
                </a:highlight>
              </a:rPr>
              <a:t> (CERN-ESE-ME)</a:t>
            </a:r>
          </a:p>
          <a:p>
            <a:r>
              <a:rPr lang="en-US" sz="1400" dirty="0">
                <a:highlight>
                  <a:srgbClr val="FFFF00"/>
                </a:highlight>
                <a:hlinkClick r:id="rId3"/>
              </a:rPr>
              <a:t>https://indico.cern.ch/event/1138500/</a:t>
            </a:r>
            <a:endParaRPr lang="en-US" sz="1400" dirty="0">
              <a:highlight>
                <a:srgbClr val="FFFF00"/>
              </a:highligh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7500" y="1074778"/>
            <a:ext cx="3913113" cy="5318158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979712" y="3933056"/>
            <a:ext cx="1512168" cy="1656184"/>
          </a:xfrm>
          <a:prstGeom prst="roundRect">
            <a:avLst>
              <a:gd name="adj" fmla="val 558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FEF675-C6E9-5C40-B04C-1ACC4D490DA2}"/>
              </a:ext>
            </a:extLst>
          </p:cNvPr>
          <p:cNvSpPr txBox="1"/>
          <p:nvPr/>
        </p:nvSpPr>
        <p:spPr>
          <a:xfrm>
            <a:off x="24842" y="6253571"/>
            <a:ext cx="4212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400" dirty="0"/>
              <a:t>*Wavelength Division Multiplexing</a:t>
            </a:r>
          </a:p>
        </p:txBody>
      </p:sp>
    </p:spTree>
    <p:extLst>
      <p:ext uri="{BB962C8B-B14F-4D97-AF65-F5344CB8AC3E}">
        <p14:creationId xmlns:p14="http://schemas.microsoft.com/office/powerpoint/2010/main" val="16796493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Architectural Exploration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28038" y="6581775"/>
            <a:ext cx="715962" cy="271463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9F0EC33-D096-2306-C463-74FFA9BC1686}"/>
              </a:ext>
            </a:extLst>
          </p:cNvPr>
          <p:cNvSpPr txBox="1">
            <a:spLocks/>
          </p:cNvSpPr>
          <p:nvPr/>
        </p:nvSpPr>
        <p:spPr>
          <a:xfrm>
            <a:off x="289088" y="858068"/>
            <a:ext cx="5944340" cy="540024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Architectural Choices will be evaluated through simulations</a:t>
            </a:r>
          </a:p>
          <a:p>
            <a:pPr lvl="1"/>
            <a:r>
              <a:rPr lang="en-US" sz="1400" dirty="0"/>
              <a:t>Arbitration scheme</a:t>
            </a:r>
          </a:p>
          <a:p>
            <a:pPr lvl="1"/>
            <a:r>
              <a:rPr lang="en-US" sz="1400" dirty="0" err="1"/>
              <a:t>Datapath</a:t>
            </a:r>
            <a:r>
              <a:rPr lang="en-US" sz="1400" dirty="0"/>
              <a:t> architecture</a:t>
            </a:r>
          </a:p>
          <a:p>
            <a:pPr lvl="1"/>
            <a:r>
              <a:rPr lang="en-US" sz="1400" dirty="0"/>
              <a:t>Hit filtering</a:t>
            </a:r>
          </a:p>
          <a:p>
            <a:r>
              <a:rPr lang="en-US" sz="1800" dirty="0"/>
              <a:t>Simulation parameters</a:t>
            </a:r>
          </a:p>
          <a:p>
            <a:pPr lvl="1"/>
            <a:r>
              <a:rPr lang="en-US" sz="1400" dirty="0"/>
              <a:t>Hit Location PDF</a:t>
            </a:r>
          </a:p>
          <a:p>
            <a:pPr lvl="2"/>
            <a:r>
              <a:rPr lang="en-US" sz="1050" dirty="0"/>
              <a:t>Or </a:t>
            </a:r>
            <a:r>
              <a:rPr lang="en-US" sz="1050" dirty="0" err="1"/>
              <a:t>Montecarlo</a:t>
            </a:r>
            <a:r>
              <a:rPr lang="en-US" sz="1050" dirty="0"/>
              <a:t> data</a:t>
            </a:r>
          </a:p>
          <a:p>
            <a:pPr lvl="1"/>
            <a:r>
              <a:rPr lang="en-US" sz="1400" dirty="0"/>
              <a:t>Hit Energy PDF</a:t>
            </a:r>
          </a:p>
          <a:p>
            <a:pPr lvl="2"/>
            <a:r>
              <a:rPr lang="en-US" sz="1050" dirty="0"/>
              <a:t>Or </a:t>
            </a:r>
            <a:r>
              <a:rPr lang="en-US" sz="1050" dirty="0" err="1"/>
              <a:t>Montecarlo</a:t>
            </a:r>
            <a:r>
              <a:rPr lang="en-US" sz="1050" dirty="0"/>
              <a:t> data</a:t>
            </a:r>
          </a:p>
          <a:p>
            <a:pPr lvl="1"/>
            <a:r>
              <a:rPr lang="en-US" sz="1400" dirty="0" err="1"/>
              <a:t>Fifo</a:t>
            </a:r>
            <a:r>
              <a:rPr lang="en-US" sz="1400" dirty="0"/>
              <a:t> sizes and connections</a:t>
            </a:r>
          </a:p>
          <a:p>
            <a:pPr lvl="1"/>
            <a:r>
              <a:rPr lang="en-US" sz="1400" dirty="0"/>
              <a:t>Matrix size</a:t>
            </a:r>
          </a:p>
          <a:p>
            <a:pPr lvl="1"/>
            <a:r>
              <a:rPr lang="en-US" sz="1400" dirty="0"/>
              <a:t>On-pixel hit arbitration scheme</a:t>
            </a:r>
          </a:p>
          <a:p>
            <a:pPr lvl="1"/>
            <a:r>
              <a:rPr lang="en-US" sz="1400" dirty="0"/>
              <a:t>On-pixel hit filtering functions</a:t>
            </a:r>
          </a:p>
          <a:p>
            <a:pPr marL="366712" lvl="1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DFAC36C-BF89-62E6-4242-3F1DE5EC1622}"/>
              </a:ext>
            </a:extLst>
          </p:cNvPr>
          <p:cNvGrpSpPr/>
          <p:nvPr/>
        </p:nvGrpSpPr>
        <p:grpSpPr>
          <a:xfrm>
            <a:off x="3959932" y="1520788"/>
            <a:ext cx="5097230" cy="4194361"/>
            <a:chOff x="1448356" y="420490"/>
            <a:chExt cx="7931725" cy="553443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86B3BC7-D41D-5DBF-1060-2371988C76E9}"/>
                </a:ext>
              </a:extLst>
            </p:cNvPr>
            <p:cNvSpPr/>
            <p:nvPr/>
          </p:nvSpPr>
          <p:spPr>
            <a:xfrm>
              <a:off x="1448356" y="420490"/>
              <a:ext cx="1862172" cy="3240950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100" dirty="0">
                  <a:solidFill>
                    <a:schemeClr val="accent1"/>
                  </a:solidFill>
                </a:rPr>
                <a:t>Configurations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9B3394-1234-0BF6-17E6-0AB4D157F717}"/>
                </a:ext>
              </a:extLst>
            </p:cNvPr>
            <p:cNvSpPr/>
            <p:nvPr/>
          </p:nvSpPr>
          <p:spPr>
            <a:xfrm>
              <a:off x="4165343" y="1481705"/>
              <a:ext cx="2072064" cy="5818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Random Packet Generator</a:t>
              </a:r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164A0A16-3798-4A89-FA3B-E662F2D90774}"/>
                </a:ext>
              </a:extLst>
            </p:cNvPr>
            <p:cNvSpPr/>
            <p:nvPr/>
          </p:nvSpPr>
          <p:spPr>
            <a:xfrm>
              <a:off x="4448052" y="2350966"/>
              <a:ext cx="1506646" cy="454354"/>
            </a:xfrm>
            <a:prstGeom prst="parallelogram">
              <a:avLst>
                <a:gd name="adj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Arbitration</a:t>
              </a:r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F8FEAB56-F3D4-C5B5-7345-6DB8A67E75E4}"/>
                </a:ext>
              </a:extLst>
            </p:cNvPr>
            <p:cNvSpPr/>
            <p:nvPr/>
          </p:nvSpPr>
          <p:spPr>
            <a:xfrm>
              <a:off x="4448052" y="3044378"/>
              <a:ext cx="1506646" cy="833790"/>
            </a:xfrm>
            <a:prstGeom prst="parallelogram">
              <a:avLst>
                <a:gd name="adj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Matrix </a:t>
              </a:r>
              <a:r>
                <a:rPr lang="en-US" sz="1100" dirty="0" err="1"/>
                <a:t>datapath</a:t>
              </a:r>
              <a:r>
                <a:rPr lang="en-US" sz="1100" dirty="0"/>
                <a:t> model</a:t>
              </a:r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A9201FA7-BA2C-9031-5743-9B92E3790E2C}"/>
                </a:ext>
              </a:extLst>
            </p:cNvPr>
            <p:cNvSpPr/>
            <p:nvPr/>
          </p:nvSpPr>
          <p:spPr>
            <a:xfrm>
              <a:off x="4448052" y="4111249"/>
              <a:ext cx="1506646" cy="833790"/>
            </a:xfrm>
            <a:prstGeom prst="parallelogram">
              <a:avLst>
                <a:gd name="adj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Periphery </a:t>
              </a:r>
              <a:r>
                <a:rPr lang="en-US" sz="1100" dirty="0" err="1"/>
                <a:t>datapath</a:t>
              </a:r>
              <a:r>
                <a:rPr lang="en-US" sz="1100" dirty="0"/>
                <a:t> model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F5E15D1-3BC6-9124-AC1D-E777650C5B38}"/>
                </a:ext>
              </a:extLst>
            </p:cNvPr>
            <p:cNvCxnSpPr>
              <a:stCxn id="14" idx="2"/>
              <a:endCxn id="15" idx="0"/>
            </p:cNvCxnSpPr>
            <p:nvPr/>
          </p:nvCxnSpPr>
          <p:spPr>
            <a:xfrm>
              <a:off x="5201375" y="2063596"/>
              <a:ext cx="0" cy="2873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42169D9-B870-6B23-4D87-70CFA3E04FC6}"/>
                </a:ext>
              </a:extLst>
            </p:cNvPr>
            <p:cNvCxnSpPr>
              <a:stCxn id="15" idx="3"/>
              <a:endCxn id="16" idx="0"/>
            </p:cNvCxnSpPr>
            <p:nvPr/>
          </p:nvCxnSpPr>
          <p:spPr>
            <a:xfrm>
              <a:off x="5201375" y="2805320"/>
              <a:ext cx="0" cy="2390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6132D4F-F524-D7EE-6D90-0E9930AC0E0D}"/>
                </a:ext>
              </a:extLst>
            </p:cNvPr>
            <p:cNvCxnSpPr>
              <a:cxnSpLocks/>
              <a:stCxn id="16" idx="3"/>
              <a:endCxn id="17" idx="0"/>
            </p:cNvCxnSpPr>
            <p:nvPr/>
          </p:nvCxnSpPr>
          <p:spPr>
            <a:xfrm>
              <a:off x="5201375" y="3878168"/>
              <a:ext cx="0" cy="2330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CF2058C-78B6-BB8F-D293-478C364ADA68}"/>
                </a:ext>
              </a:extLst>
            </p:cNvPr>
            <p:cNvSpPr/>
            <p:nvPr/>
          </p:nvSpPr>
          <p:spPr>
            <a:xfrm>
              <a:off x="6424139" y="624777"/>
              <a:ext cx="2955942" cy="5330143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100" dirty="0">
                  <a:solidFill>
                    <a:schemeClr val="accent1"/>
                  </a:solidFill>
                </a:rPr>
                <a:t>Results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3D60FC6-714F-C8B4-35DF-DE056316C158}"/>
                </a:ext>
              </a:extLst>
            </p:cNvPr>
            <p:cNvGrpSpPr/>
            <p:nvPr/>
          </p:nvGrpSpPr>
          <p:grpSpPr>
            <a:xfrm>
              <a:off x="6800655" y="1249138"/>
              <a:ext cx="2420471" cy="581891"/>
              <a:chOff x="5605929" y="1802079"/>
              <a:chExt cx="2420471" cy="581891"/>
            </a:xfrm>
          </p:grpSpPr>
          <p:sp>
            <p:nvSpPr>
              <p:cNvPr id="51" name="Cylinder 49">
                <a:extLst>
                  <a:ext uri="{FF2B5EF4-FFF2-40B4-BE49-F238E27FC236}">
                    <a16:creationId xmlns:a16="http://schemas.microsoft.com/office/drawing/2014/main" id="{EE95EA83-4EEE-C336-B94B-371783608327}"/>
                  </a:ext>
                </a:extLst>
              </p:cNvPr>
              <p:cNvSpPr/>
              <p:nvPr/>
            </p:nvSpPr>
            <p:spPr>
              <a:xfrm>
                <a:off x="5605929" y="1802079"/>
                <a:ext cx="376517" cy="581891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59543E3-8F68-22D8-E937-740E4FC993A1}"/>
                  </a:ext>
                </a:extLst>
              </p:cNvPr>
              <p:cNvSpPr txBox="1"/>
              <p:nvPr/>
            </p:nvSpPr>
            <p:spPr>
              <a:xfrm>
                <a:off x="6095999" y="1978213"/>
                <a:ext cx="1930401" cy="3593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900" dirty="0"/>
                  <a:t>Address and </a:t>
                </a:r>
                <a:r>
                  <a:rPr lang="en-US" sz="900" dirty="0" err="1"/>
                  <a:t>ToT</a:t>
                </a:r>
                <a:r>
                  <a:rPr lang="en-US" sz="900" dirty="0"/>
                  <a:t> distribution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C1532DD-2179-B7B6-834F-92B0E4439D2F}"/>
                </a:ext>
              </a:extLst>
            </p:cNvPr>
            <p:cNvGrpSpPr/>
            <p:nvPr/>
          </p:nvGrpSpPr>
          <p:grpSpPr>
            <a:xfrm>
              <a:off x="6800654" y="2396226"/>
              <a:ext cx="2471271" cy="581891"/>
              <a:chOff x="5605929" y="2607571"/>
              <a:chExt cx="2471271" cy="581891"/>
            </a:xfrm>
          </p:grpSpPr>
          <p:sp>
            <p:nvSpPr>
              <p:cNvPr id="49" name="Cylinder 47">
                <a:extLst>
                  <a:ext uri="{FF2B5EF4-FFF2-40B4-BE49-F238E27FC236}">
                    <a16:creationId xmlns:a16="http://schemas.microsoft.com/office/drawing/2014/main" id="{82ED6027-E48A-4DF8-A125-83ACE7E5DAF3}"/>
                  </a:ext>
                </a:extLst>
              </p:cNvPr>
              <p:cNvSpPr/>
              <p:nvPr/>
            </p:nvSpPr>
            <p:spPr>
              <a:xfrm>
                <a:off x="5605929" y="2607571"/>
                <a:ext cx="376517" cy="581891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D4D58D4-AC6F-3E53-22F7-439A26AFE6B4}"/>
                  </a:ext>
                </a:extLst>
              </p:cNvPr>
              <p:cNvSpPr txBox="1"/>
              <p:nvPr/>
            </p:nvSpPr>
            <p:spPr>
              <a:xfrm>
                <a:off x="6146800" y="2806183"/>
                <a:ext cx="1930400" cy="179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900" dirty="0"/>
                  <a:t>Filtered data size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202BE89-2BBD-1DF8-9FB2-FC3C36AC8A41}"/>
                </a:ext>
              </a:extLst>
            </p:cNvPr>
            <p:cNvGrpSpPr/>
            <p:nvPr/>
          </p:nvGrpSpPr>
          <p:grpSpPr>
            <a:xfrm>
              <a:off x="6800655" y="3370494"/>
              <a:ext cx="2471270" cy="581891"/>
              <a:chOff x="5605929" y="3490701"/>
              <a:chExt cx="2471270" cy="581891"/>
            </a:xfrm>
          </p:grpSpPr>
          <p:sp>
            <p:nvSpPr>
              <p:cNvPr id="47" name="Cylinder 45">
                <a:extLst>
                  <a:ext uri="{FF2B5EF4-FFF2-40B4-BE49-F238E27FC236}">
                    <a16:creationId xmlns:a16="http://schemas.microsoft.com/office/drawing/2014/main" id="{94051CAD-B384-ADA2-D076-71F2094B9F81}"/>
                  </a:ext>
                </a:extLst>
              </p:cNvPr>
              <p:cNvSpPr/>
              <p:nvPr/>
            </p:nvSpPr>
            <p:spPr>
              <a:xfrm>
                <a:off x="5605929" y="3490701"/>
                <a:ext cx="376517" cy="581891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A35B45E-3626-8F33-4ACC-77FE81D38251}"/>
                  </a:ext>
                </a:extLst>
              </p:cNvPr>
              <p:cNvSpPr txBox="1"/>
              <p:nvPr/>
            </p:nvSpPr>
            <p:spPr>
              <a:xfrm>
                <a:off x="6146798" y="3689313"/>
                <a:ext cx="1930401" cy="179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900" dirty="0"/>
                  <a:t>Buffers saturation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AD60BBF-8B7D-D099-4FDE-52F61B75E758}"/>
                </a:ext>
              </a:extLst>
            </p:cNvPr>
            <p:cNvGrpSpPr/>
            <p:nvPr/>
          </p:nvGrpSpPr>
          <p:grpSpPr>
            <a:xfrm>
              <a:off x="6800655" y="4428345"/>
              <a:ext cx="2471270" cy="581891"/>
              <a:chOff x="5605928" y="4557572"/>
              <a:chExt cx="2471270" cy="581891"/>
            </a:xfrm>
          </p:grpSpPr>
          <p:sp>
            <p:nvSpPr>
              <p:cNvPr id="45" name="Cylinder 43">
                <a:extLst>
                  <a:ext uri="{FF2B5EF4-FFF2-40B4-BE49-F238E27FC236}">
                    <a16:creationId xmlns:a16="http://schemas.microsoft.com/office/drawing/2014/main" id="{BF9D3AD3-AD45-D744-66C8-81687DAB0BCC}"/>
                  </a:ext>
                </a:extLst>
              </p:cNvPr>
              <p:cNvSpPr/>
              <p:nvPr/>
            </p:nvSpPr>
            <p:spPr>
              <a:xfrm>
                <a:off x="5605928" y="4557572"/>
                <a:ext cx="376517" cy="581891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8BA28E9-D265-7A64-8DA6-50825E39B259}"/>
                  </a:ext>
                </a:extLst>
              </p:cNvPr>
              <p:cNvSpPr txBox="1"/>
              <p:nvPr/>
            </p:nvSpPr>
            <p:spPr>
              <a:xfrm>
                <a:off x="6146797" y="4756184"/>
                <a:ext cx="1930401" cy="179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900" dirty="0"/>
                  <a:t>Buffers saturation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59AA0FF-4724-867D-0247-B1CD240D84E1}"/>
                </a:ext>
              </a:extLst>
            </p:cNvPr>
            <p:cNvGrpSpPr/>
            <p:nvPr/>
          </p:nvGrpSpPr>
          <p:grpSpPr>
            <a:xfrm>
              <a:off x="6800654" y="5301530"/>
              <a:ext cx="2471270" cy="581891"/>
              <a:chOff x="5605928" y="5433694"/>
              <a:chExt cx="2471270" cy="581891"/>
            </a:xfrm>
          </p:grpSpPr>
          <p:sp>
            <p:nvSpPr>
              <p:cNvPr id="43" name="Cylinder 41">
                <a:extLst>
                  <a:ext uri="{FF2B5EF4-FFF2-40B4-BE49-F238E27FC236}">
                    <a16:creationId xmlns:a16="http://schemas.microsoft.com/office/drawing/2014/main" id="{83F5FEA1-0350-9BA1-78AC-FB922750A1B5}"/>
                  </a:ext>
                </a:extLst>
              </p:cNvPr>
              <p:cNvSpPr/>
              <p:nvPr/>
            </p:nvSpPr>
            <p:spPr>
              <a:xfrm>
                <a:off x="5605928" y="5433694"/>
                <a:ext cx="376517" cy="581891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22972F8-3C0F-5CE9-E128-355F40B0B6E3}"/>
                  </a:ext>
                </a:extLst>
              </p:cNvPr>
              <p:cNvSpPr txBox="1"/>
              <p:nvPr/>
            </p:nvSpPr>
            <p:spPr>
              <a:xfrm>
                <a:off x="6146797" y="5632306"/>
                <a:ext cx="1930401" cy="179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900" dirty="0"/>
                  <a:t>Data Throughput</a:t>
                </a:r>
              </a:p>
            </p:txBody>
          </p:sp>
        </p:grpSp>
        <p:cxnSp>
          <p:nvCxnSpPr>
            <p:cNvPr id="27" name="Connector: Curved 25">
              <a:extLst>
                <a:ext uri="{FF2B5EF4-FFF2-40B4-BE49-F238E27FC236}">
                  <a16:creationId xmlns:a16="http://schemas.microsoft.com/office/drawing/2014/main" id="{37819F71-3D0F-1FC1-31A5-825D548BE904}"/>
                </a:ext>
              </a:extLst>
            </p:cNvPr>
            <p:cNvCxnSpPr>
              <a:stCxn id="14" idx="3"/>
              <a:endCxn id="51" idx="2"/>
            </p:cNvCxnSpPr>
            <p:nvPr/>
          </p:nvCxnSpPr>
          <p:spPr>
            <a:xfrm flipV="1">
              <a:off x="6237407" y="1540084"/>
              <a:ext cx="563248" cy="232567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or: Curved 26">
              <a:extLst>
                <a:ext uri="{FF2B5EF4-FFF2-40B4-BE49-F238E27FC236}">
                  <a16:creationId xmlns:a16="http://schemas.microsoft.com/office/drawing/2014/main" id="{A8A0092E-D450-819E-B292-0870B0335C45}"/>
                </a:ext>
              </a:extLst>
            </p:cNvPr>
            <p:cNvCxnSpPr>
              <a:stCxn id="15" idx="2"/>
              <a:endCxn id="49" idx="2"/>
            </p:cNvCxnSpPr>
            <p:nvPr/>
          </p:nvCxnSpPr>
          <p:spPr>
            <a:xfrm>
              <a:off x="5954698" y="2578143"/>
              <a:ext cx="845956" cy="109029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Curved 27">
              <a:extLst>
                <a:ext uri="{FF2B5EF4-FFF2-40B4-BE49-F238E27FC236}">
                  <a16:creationId xmlns:a16="http://schemas.microsoft.com/office/drawing/2014/main" id="{A6F1446D-3057-4730-D118-58565D0E0788}"/>
                </a:ext>
              </a:extLst>
            </p:cNvPr>
            <p:cNvCxnSpPr>
              <a:stCxn id="16" idx="2"/>
              <a:endCxn id="47" idx="2"/>
            </p:cNvCxnSpPr>
            <p:nvPr/>
          </p:nvCxnSpPr>
          <p:spPr>
            <a:xfrm>
              <a:off x="5954698" y="3461273"/>
              <a:ext cx="845957" cy="200167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or: Curved 28">
              <a:extLst>
                <a:ext uri="{FF2B5EF4-FFF2-40B4-BE49-F238E27FC236}">
                  <a16:creationId xmlns:a16="http://schemas.microsoft.com/office/drawing/2014/main" id="{54FBD9AF-9494-B5D8-6A4F-B135D2709499}"/>
                </a:ext>
              </a:extLst>
            </p:cNvPr>
            <p:cNvCxnSpPr>
              <a:stCxn id="17" idx="2"/>
              <a:endCxn id="45" idx="2"/>
            </p:cNvCxnSpPr>
            <p:nvPr/>
          </p:nvCxnSpPr>
          <p:spPr>
            <a:xfrm>
              <a:off x="5954698" y="4528144"/>
              <a:ext cx="845957" cy="191147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or: Curved 29">
              <a:extLst>
                <a:ext uri="{FF2B5EF4-FFF2-40B4-BE49-F238E27FC236}">
                  <a16:creationId xmlns:a16="http://schemas.microsoft.com/office/drawing/2014/main" id="{180FAE0B-9515-9FFA-FCD7-C5B4069A2557}"/>
                </a:ext>
              </a:extLst>
            </p:cNvPr>
            <p:cNvCxnSpPr>
              <a:cxnSpLocks/>
              <a:stCxn id="17" idx="3"/>
              <a:endCxn id="43" idx="2"/>
            </p:cNvCxnSpPr>
            <p:nvPr/>
          </p:nvCxnSpPr>
          <p:spPr>
            <a:xfrm rot="16200000" flipH="1">
              <a:off x="5677296" y="4469117"/>
              <a:ext cx="647437" cy="1599279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ED043D6-7B7F-048F-F50A-B32A7C5F43AC}"/>
                </a:ext>
              </a:extLst>
            </p:cNvPr>
            <p:cNvGrpSpPr/>
            <p:nvPr/>
          </p:nvGrpSpPr>
          <p:grpSpPr>
            <a:xfrm>
              <a:off x="1689056" y="2817680"/>
              <a:ext cx="1409382" cy="581891"/>
              <a:chOff x="4573064" y="1802079"/>
              <a:chExt cx="1409382" cy="581891"/>
            </a:xfrm>
          </p:grpSpPr>
          <p:sp>
            <p:nvSpPr>
              <p:cNvPr id="41" name="Cylinder 39">
                <a:extLst>
                  <a:ext uri="{FF2B5EF4-FFF2-40B4-BE49-F238E27FC236}">
                    <a16:creationId xmlns:a16="http://schemas.microsoft.com/office/drawing/2014/main" id="{D534ECE6-8490-F899-C6F2-66F2DDF0F7CE}"/>
                  </a:ext>
                </a:extLst>
              </p:cNvPr>
              <p:cNvSpPr/>
              <p:nvPr/>
            </p:nvSpPr>
            <p:spPr>
              <a:xfrm>
                <a:off x="5605929" y="1802079"/>
                <a:ext cx="376517" cy="581891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4F7BEC2-291B-82F7-1107-4DDAA047F6BC}"/>
                  </a:ext>
                </a:extLst>
              </p:cNvPr>
              <p:cNvSpPr txBox="1"/>
              <p:nvPr/>
            </p:nvSpPr>
            <p:spPr>
              <a:xfrm>
                <a:off x="4573064" y="2000691"/>
                <a:ext cx="939499" cy="179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900" dirty="0"/>
                  <a:t>Parameters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D744C6D-8C2A-E108-3041-3D56A93BD13A}"/>
                </a:ext>
              </a:extLst>
            </p:cNvPr>
            <p:cNvGrpSpPr/>
            <p:nvPr/>
          </p:nvGrpSpPr>
          <p:grpSpPr>
            <a:xfrm>
              <a:off x="1674751" y="899814"/>
              <a:ext cx="1409382" cy="746552"/>
              <a:chOff x="4573064" y="1802079"/>
              <a:chExt cx="1409382" cy="746552"/>
            </a:xfrm>
          </p:grpSpPr>
          <p:sp>
            <p:nvSpPr>
              <p:cNvPr id="39" name="Cylinder 37">
                <a:extLst>
                  <a:ext uri="{FF2B5EF4-FFF2-40B4-BE49-F238E27FC236}">
                    <a16:creationId xmlns:a16="http://schemas.microsoft.com/office/drawing/2014/main" id="{A7230702-EF8A-C10B-681B-5AB061F92B99}"/>
                  </a:ext>
                </a:extLst>
              </p:cNvPr>
              <p:cNvSpPr/>
              <p:nvPr/>
            </p:nvSpPr>
            <p:spPr>
              <a:xfrm>
                <a:off x="5605929" y="1802079"/>
                <a:ext cx="376517" cy="581891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4CBEBE7-2F69-42D0-95FD-18B839D18A5F}"/>
                  </a:ext>
                </a:extLst>
              </p:cNvPr>
              <p:cNvSpPr txBox="1"/>
              <p:nvPr/>
            </p:nvSpPr>
            <p:spPr>
              <a:xfrm>
                <a:off x="4573064" y="1829972"/>
                <a:ext cx="939499" cy="7186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900" dirty="0"/>
                  <a:t>Hit Probability Density Function</a:t>
                </a:r>
              </a:p>
            </p:txBody>
          </p:sp>
        </p:grpSp>
        <p:cxnSp>
          <p:nvCxnSpPr>
            <p:cNvPr id="34" name="Connector: Curved 32">
              <a:extLst>
                <a:ext uri="{FF2B5EF4-FFF2-40B4-BE49-F238E27FC236}">
                  <a16:creationId xmlns:a16="http://schemas.microsoft.com/office/drawing/2014/main" id="{45B589D9-6273-71CA-55BD-141A31655E4C}"/>
                </a:ext>
              </a:extLst>
            </p:cNvPr>
            <p:cNvCxnSpPr>
              <a:cxnSpLocks/>
              <a:stCxn id="39" idx="4"/>
              <a:endCxn id="14" idx="0"/>
            </p:cNvCxnSpPr>
            <p:nvPr/>
          </p:nvCxnSpPr>
          <p:spPr>
            <a:xfrm>
              <a:off x="3084133" y="1190760"/>
              <a:ext cx="2117242" cy="290945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or: Curved 33">
              <a:extLst>
                <a:ext uri="{FF2B5EF4-FFF2-40B4-BE49-F238E27FC236}">
                  <a16:creationId xmlns:a16="http://schemas.microsoft.com/office/drawing/2014/main" id="{444E540F-5A49-7169-1259-957591AEF835}"/>
                </a:ext>
              </a:extLst>
            </p:cNvPr>
            <p:cNvCxnSpPr>
              <a:stCxn id="41" idx="4"/>
              <a:endCxn id="14" idx="1"/>
            </p:cNvCxnSpPr>
            <p:nvPr/>
          </p:nvCxnSpPr>
          <p:spPr>
            <a:xfrm flipV="1">
              <a:off x="3098438" y="1772651"/>
              <a:ext cx="1066905" cy="1335975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or: Curved 34">
              <a:extLst>
                <a:ext uri="{FF2B5EF4-FFF2-40B4-BE49-F238E27FC236}">
                  <a16:creationId xmlns:a16="http://schemas.microsoft.com/office/drawing/2014/main" id="{796F10E5-9E82-B0BE-F84F-0EA5363A1D08}"/>
                </a:ext>
              </a:extLst>
            </p:cNvPr>
            <p:cNvCxnSpPr>
              <a:stCxn id="41" idx="4"/>
              <a:endCxn id="15" idx="5"/>
            </p:cNvCxnSpPr>
            <p:nvPr/>
          </p:nvCxnSpPr>
          <p:spPr>
            <a:xfrm flipV="1">
              <a:off x="3098438" y="2578143"/>
              <a:ext cx="1349614" cy="530483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or: Curved 35">
              <a:extLst>
                <a:ext uri="{FF2B5EF4-FFF2-40B4-BE49-F238E27FC236}">
                  <a16:creationId xmlns:a16="http://schemas.microsoft.com/office/drawing/2014/main" id="{DCB9263D-44AA-277E-7456-8B4449FF18F3}"/>
                </a:ext>
              </a:extLst>
            </p:cNvPr>
            <p:cNvCxnSpPr>
              <a:stCxn id="41" idx="4"/>
              <a:endCxn id="16" idx="5"/>
            </p:cNvCxnSpPr>
            <p:nvPr/>
          </p:nvCxnSpPr>
          <p:spPr>
            <a:xfrm>
              <a:off x="3098438" y="3108626"/>
              <a:ext cx="1349614" cy="352647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or: Curved 36">
              <a:extLst>
                <a:ext uri="{FF2B5EF4-FFF2-40B4-BE49-F238E27FC236}">
                  <a16:creationId xmlns:a16="http://schemas.microsoft.com/office/drawing/2014/main" id="{AF7D2AF8-ECAB-441A-6941-5AB7FFEE8AEA}"/>
                </a:ext>
              </a:extLst>
            </p:cNvPr>
            <p:cNvCxnSpPr>
              <a:stCxn id="41" idx="4"/>
              <a:endCxn id="17" idx="5"/>
            </p:cNvCxnSpPr>
            <p:nvPr/>
          </p:nvCxnSpPr>
          <p:spPr>
            <a:xfrm>
              <a:off x="3098438" y="3108626"/>
              <a:ext cx="1349614" cy="1419518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E82704D6-84F3-4E6E-15A0-ABEFC19EC0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27" t="3599" r="9099" b="-3599"/>
          <a:stretch/>
        </p:blipFill>
        <p:spPr>
          <a:xfrm>
            <a:off x="386135" y="4095940"/>
            <a:ext cx="2736000" cy="250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1062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1759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Digital simulation environment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556" y="942860"/>
            <a:ext cx="8349032" cy="259415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Full Column </a:t>
            </a:r>
            <a:r>
              <a:rPr lang="en-US" dirty="0">
                <a:sym typeface="Wingdings" panose="05000000000000000000" pitchFamily="2" charset="2"/>
              </a:rPr>
              <a:t> M=16 </a:t>
            </a:r>
            <a:r>
              <a:rPr lang="en-US" dirty="0" err="1">
                <a:sym typeface="Wingdings" panose="05000000000000000000" pitchFamily="2" charset="2"/>
              </a:rPr>
              <a:t>SuperPixelRegions</a:t>
            </a:r>
            <a:r>
              <a:rPr lang="en-US" dirty="0">
                <a:sym typeface="Wingdings" panose="05000000000000000000" pitchFamily="2" charset="2"/>
              </a:rPr>
              <a:t> and N=4 </a:t>
            </a:r>
            <a:r>
              <a:rPr lang="en-US" dirty="0" err="1">
                <a:sym typeface="Wingdings" panose="05000000000000000000" pitchFamily="2" charset="2"/>
              </a:rPr>
              <a:t>SuperPixels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/>
              <a:t>128 TDCs</a:t>
            </a:r>
          </a:p>
          <a:p>
            <a:pPr lvl="1"/>
            <a:r>
              <a:rPr lang="en-US" dirty="0"/>
              <a:t>Full </a:t>
            </a:r>
            <a:r>
              <a:rPr lang="en-US" dirty="0" err="1"/>
              <a:t>dDLL</a:t>
            </a:r>
            <a:r>
              <a:rPr lang="en-US" dirty="0"/>
              <a:t> + EOC controller</a:t>
            </a:r>
          </a:p>
          <a:p>
            <a:r>
              <a:rPr lang="en-US" dirty="0"/>
              <a:t>Noise sources modelled:</a:t>
            </a:r>
          </a:p>
          <a:p>
            <a:pPr lvl="1"/>
            <a:r>
              <a:rPr lang="en-US" dirty="0" err="1"/>
              <a:t>ClkDLL</a:t>
            </a:r>
            <a:r>
              <a:rPr lang="en-US" dirty="0"/>
              <a:t> jitter as random </a:t>
            </a:r>
            <a:r>
              <a:rPr lang="en-US" dirty="0" err="1"/>
              <a:t>gaussian</a:t>
            </a:r>
            <a:endParaRPr lang="en-US" dirty="0"/>
          </a:p>
          <a:p>
            <a:pPr lvl="1"/>
            <a:r>
              <a:rPr lang="en-US" dirty="0"/>
              <a:t>VCO jitter as random </a:t>
            </a:r>
            <a:r>
              <a:rPr lang="en-US" dirty="0" err="1"/>
              <a:t>gaussian</a:t>
            </a:r>
            <a:endParaRPr lang="en-US" dirty="0"/>
          </a:p>
          <a:p>
            <a:pPr lvl="1"/>
            <a:r>
              <a:rPr lang="en-US" dirty="0"/>
              <a:t>FE ENC as random Gaussian</a:t>
            </a:r>
          </a:p>
          <a:p>
            <a:r>
              <a:rPr lang="en-FR" dirty="0"/>
              <a:t>Modified </a:t>
            </a:r>
            <a:r>
              <a:rPr lang="en-US" dirty="0"/>
              <a:t>FE </a:t>
            </a:r>
            <a:r>
              <a:rPr lang="en-FR" dirty="0"/>
              <a:t>pixel model represent more realistically the rise-time slope </a:t>
            </a:r>
            <a:r>
              <a:rPr lang="en-FR" dirty="0">
                <a:sym typeface="Wingdings" pitchFamily="2" charset="2"/>
              </a:rPr>
              <a:t> critical to extract correct timing</a:t>
            </a:r>
          </a:p>
          <a:p>
            <a:pPr lvl="1"/>
            <a:r>
              <a:rPr lang="en-FR" dirty="0">
                <a:sym typeface="Wingdings" pitchFamily="2" charset="2"/>
              </a:rPr>
              <a:t>Model includes analog pile-up</a:t>
            </a:r>
          </a:p>
          <a:p>
            <a:pPr lvl="1"/>
            <a:r>
              <a:rPr lang="en-FR" dirty="0">
                <a:sym typeface="Wingdings" pitchFamily="2" charset="2"/>
              </a:rPr>
              <a:t>Fall time is a constant slope</a:t>
            </a:r>
            <a:endParaRPr lang="en-FR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032364" y="3674013"/>
            <a:ext cx="5146165" cy="2700300"/>
            <a:chOff x="323528" y="3681028"/>
            <a:chExt cx="5146165" cy="27003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9543459-BF61-BC41-9CEB-F1062CD45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528" y="3681028"/>
              <a:ext cx="5146165" cy="2700300"/>
            </a:xfrm>
            <a:prstGeom prst="rect">
              <a:avLst/>
            </a:prstGeom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63C7B55-9BCE-3945-BBA7-2254640F26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59832" y="4113077"/>
              <a:ext cx="756084" cy="1764195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C1428B3-9FE8-9F4C-8B5F-CF142D3E4F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15916" y="4113077"/>
              <a:ext cx="1332148" cy="756084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5A6C4D4E-D7BB-D842-99BC-7F7C5D1A4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319" y="3659733"/>
            <a:ext cx="1420682" cy="2670882"/>
          </a:xfrm>
          <a:prstGeom prst="rect">
            <a:avLst/>
          </a:prstGeom>
          <a:solidFill>
            <a:srgbClr val="FFFF00">
              <a:alpha val="40000"/>
            </a:srgbClr>
          </a:solidFill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03141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60FA315-66AA-2A41-AF24-FF7C3A8D5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767224"/>
            <a:ext cx="4500500" cy="28137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596" y="201404"/>
            <a:ext cx="3710086" cy="527296"/>
          </a:xfrm>
        </p:spPr>
        <p:txBody>
          <a:bodyPr>
            <a:normAutofit fontScale="90000"/>
          </a:bodyPr>
          <a:lstStyle/>
          <a:p>
            <a:r>
              <a:rPr lang="en-US" dirty="0"/>
              <a:t>Timepix4 (2019)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745452"/>
              </p:ext>
            </p:extLst>
          </p:nvPr>
        </p:nvGraphicFramePr>
        <p:xfrm>
          <a:off x="258467" y="839462"/>
          <a:ext cx="3953493" cy="2943798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5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09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4677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413543060"/>
                    </a:ext>
                  </a:extLst>
                </a:gridCol>
              </a:tblGrid>
              <a:tr h="17830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Technology</a:t>
                      </a: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65nm – 10 metal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30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Pixel Size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55 x 55 µm</a:t>
                      </a:r>
                      <a:endParaRPr lang="en-GB" sz="1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618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Pixel arrangement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4-side buttable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effectLst/>
                          <a:latin typeface="+mn-lt"/>
                        </a:rPr>
                        <a:t>512 x 448</a:t>
                      </a:r>
                      <a:endParaRPr lang="en-GB" sz="1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30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Sensitive area</a:t>
                      </a: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6.94</a:t>
                      </a:r>
                      <a:r>
                        <a:rPr lang="en-GB" sz="12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</a:t>
                      </a:r>
                      <a:r>
                        <a:rPr lang="en-GB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178309">
                <a:tc rowSpan="7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Readout Modes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vert="vert27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Data driven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(Tracking)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Mode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TOT and TOA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30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Event Packet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effectLst/>
                          <a:latin typeface="+mn-lt"/>
                        </a:rPr>
                        <a:t>64-bit</a:t>
                      </a:r>
                      <a:endParaRPr lang="en-GB" sz="1200">
                        <a:effectLst/>
                        <a:latin typeface="+mn-lt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3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Max rate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3.58x10</a:t>
                      </a:r>
                      <a:r>
                        <a:rPr lang="en-GB" sz="1200" b="1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GB" sz="1200" b="1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hits/mm</a:t>
                      </a:r>
                      <a:r>
                        <a:rPr lang="en-GB" sz="1200" b="1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/s</a:t>
                      </a:r>
                      <a:endParaRPr lang="en-GB" sz="1200" b="1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1783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Max </a:t>
                      </a:r>
                      <a:r>
                        <a:rPr lang="en-GB" sz="1200" err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Pix</a:t>
                      </a:r>
                      <a:r>
                        <a:rPr lang="en-GB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rate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10.8 KHz/pixel</a:t>
                      </a: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89774497"/>
                  </a:ext>
                </a:extLst>
              </a:tr>
              <a:tr h="178309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row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Frame based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(Imaging)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Mode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effectLst/>
                          <a:latin typeface="+mn-lt"/>
                        </a:rPr>
                        <a:t>CRW: PC (8 or 16-bit)</a:t>
                      </a:r>
                      <a:endParaRPr lang="en-GB" sz="1200">
                        <a:effectLst/>
                        <a:latin typeface="+mn-lt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5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Frame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Not-zero-suppressed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3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Max count</a:t>
                      </a:r>
                      <a:r>
                        <a:rPr lang="en-GB" sz="1200" baseline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r</a:t>
                      </a: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~5 x 10</a:t>
                      </a:r>
                      <a:r>
                        <a:rPr lang="en-US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hits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/mm</a:t>
                      </a:r>
                      <a:r>
                        <a:rPr kumimoji="0" lang="en-US" sz="12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</a:t>
                      </a: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59288567"/>
                  </a:ext>
                </a:extLst>
              </a:tr>
              <a:tr h="17830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 energy resolution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&lt; </a:t>
                      </a:r>
                      <a:r>
                        <a:rPr lang="en-US" sz="1200" b="1" dirty="0">
                          <a:effectLst/>
                          <a:latin typeface="+mn-lt"/>
                        </a:rPr>
                        <a:t>1Kev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30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Time resolution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195ps bin  ~60ps</a:t>
                      </a:r>
                      <a:r>
                        <a:rPr lang="en-US" sz="1200" b="1" baseline="-250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rms</a:t>
                      </a:r>
                      <a:endParaRPr lang="en-GB" sz="1200" baseline="-25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830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Readout bandwidth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16x @10.24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Gbps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830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aseline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Minimum threshold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&lt;500 e</a:t>
                      </a:r>
                      <a:r>
                        <a:rPr lang="en-GB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C4173DCF-6376-244C-B7F6-7BAD69E69D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" t="8319" r="6449" b="9384"/>
          <a:stretch/>
        </p:blipFill>
        <p:spPr>
          <a:xfrm>
            <a:off x="251520" y="4005064"/>
            <a:ext cx="3960440" cy="239375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699AAA-61CB-F34A-9A3F-D183EA28ACEC}"/>
              </a:ext>
            </a:extLst>
          </p:cNvPr>
          <p:cNvSpPr/>
          <p:nvPr/>
        </p:nvSpPr>
        <p:spPr>
          <a:xfrm>
            <a:off x="81534" y="6190271"/>
            <a:ext cx="46985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sz="1200" b="1" dirty="0">
                <a:highlight>
                  <a:srgbClr val="FFFF00"/>
                </a:highlight>
              </a:rPr>
              <a:t>Timepix4v0 with 4x300 µm (256x256) edgeless Si sensor (August 2020)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DFF578-74B1-C841-B98B-0E5C8BDCDD01}"/>
              </a:ext>
            </a:extLst>
          </p:cNvPr>
          <p:cNvSpPr txBox="1"/>
          <p:nvPr/>
        </p:nvSpPr>
        <p:spPr>
          <a:xfrm>
            <a:off x="6912260" y="4624030"/>
            <a:ext cx="2060138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FR" sz="1200" b="1" dirty="0"/>
              <a:t>Analog Power @400mW/cm</a:t>
            </a:r>
            <a:r>
              <a:rPr lang="en-FR" sz="1200" b="1" baseline="30000" dirty="0"/>
              <a:t>2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AFF5E942-842F-794B-8E3D-DA6EEB2FBBFD}"/>
              </a:ext>
            </a:extLst>
          </p:cNvPr>
          <p:cNvSpPr txBox="1"/>
          <p:nvPr/>
        </p:nvSpPr>
        <p:spPr>
          <a:xfrm>
            <a:off x="7596336" y="3697648"/>
            <a:ext cx="1475656" cy="139152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highlight>
                  <a:srgbClr val="FFFF00"/>
                </a:highlight>
              </a:rPr>
              <a:t>K. </a:t>
            </a:r>
            <a:r>
              <a:rPr lang="en-US" sz="1200" b="1" dirty="0" err="1">
                <a:highlight>
                  <a:srgbClr val="FFFF00"/>
                </a:highlight>
              </a:rPr>
              <a:t>Heijhoff</a:t>
            </a:r>
            <a:r>
              <a:rPr lang="en-US" sz="1200" b="1" dirty="0">
                <a:highlight>
                  <a:srgbClr val="FFFF00"/>
                </a:highlight>
              </a:rPr>
              <a:t> (</a:t>
            </a:r>
            <a:r>
              <a:rPr lang="en-US" sz="1200" b="1" dirty="0" err="1">
                <a:highlight>
                  <a:srgbClr val="FFFF00"/>
                </a:highlight>
              </a:rPr>
              <a:t>Nikhef</a:t>
            </a:r>
            <a:r>
              <a:rPr lang="en-US" sz="1200" b="1" dirty="0">
                <a:highlight>
                  <a:srgbClr val="FFFF00"/>
                </a:highlight>
              </a:rPr>
              <a:t>)</a:t>
            </a:r>
            <a:endParaRPr lang="en-FR" sz="1200" b="1" dirty="0">
              <a:highlight>
                <a:srgbClr val="FFFF00"/>
              </a:highlight>
            </a:endParaRPr>
          </a:p>
        </p:txBody>
      </p:sp>
      <p:pic>
        <p:nvPicPr>
          <p:cNvPr id="11" name="Picture 10" descr="Calendar&#10;&#10;Description automatically generated with medium confidence">
            <a:extLst>
              <a:ext uri="{FF2B5EF4-FFF2-40B4-BE49-F238E27FC236}">
                <a16:creationId xmlns:a16="http://schemas.microsoft.com/office/drawing/2014/main" id="{6EFE1690-4ED2-854F-A719-FD1F3A37D9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8" t="8094" r="4496" b="4271"/>
          <a:stretch/>
        </p:blipFill>
        <p:spPr>
          <a:xfrm>
            <a:off x="4645682" y="309101"/>
            <a:ext cx="3353759" cy="3353759"/>
          </a:xfrm>
          <a:prstGeom prst="rect">
            <a:avLst/>
          </a:prstGeom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8412B745-6FB7-124D-B226-FFAA9C11014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t="35862" r="43947" b="19888"/>
          <a:stretch/>
        </p:blipFill>
        <p:spPr>
          <a:xfrm rot="10800000">
            <a:off x="7946491" y="2255466"/>
            <a:ext cx="1062271" cy="111814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448453" y="190869"/>
            <a:ext cx="2623539" cy="46166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sz="1200" b="1" dirty="0">
                <a:hlinkClick r:id="rId6"/>
              </a:rPr>
              <a:t>https://indico.cern.ch/event/1121147</a:t>
            </a:r>
            <a:endParaRPr lang="en-GB" sz="1200" b="1" dirty="0"/>
          </a:p>
          <a:p>
            <a:r>
              <a:rPr lang="da-DK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X. Llopart et al 2022 JINST 17 C01044</a:t>
            </a:r>
            <a:endParaRPr lang="en-GB" sz="12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4726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Event 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48" y="799775"/>
            <a:ext cx="5580620" cy="1919643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Simulation:</a:t>
            </a:r>
          </a:p>
          <a:p>
            <a:pPr lvl="1"/>
            <a:r>
              <a:rPr lang="en-US" sz="2100" dirty="0"/>
              <a:t>Events: 1000 </a:t>
            </a:r>
          </a:p>
          <a:p>
            <a:pPr lvl="1"/>
            <a:r>
              <a:rPr lang="en-US" sz="2100" dirty="0"/>
              <a:t>Qin: uniform distributed [1Ke- to 10Ke-] </a:t>
            </a:r>
          </a:p>
          <a:p>
            <a:pPr lvl="1"/>
            <a:r>
              <a:rPr lang="en-US" sz="2100" dirty="0"/>
              <a:t>Basic charge sharing sensor model</a:t>
            </a:r>
          </a:p>
          <a:p>
            <a:pPr lvl="1"/>
            <a:r>
              <a:rPr lang="en-US" sz="2100" dirty="0" err="1"/>
              <a:t>Clk</a:t>
            </a:r>
            <a:r>
              <a:rPr lang="en-US" sz="2100" dirty="0"/>
              <a:t> jitter =10ps</a:t>
            </a:r>
            <a:r>
              <a:rPr lang="en-US" sz="2100" baseline="-25000" dirty="0"/>
              <a:t>rms</a:t>
            </a:r>
          </a:p>
          <a:p>
            <a:pPr lvl="1"/>
            <a:r>
              <a:rPr lang="en-US" sz="2100" dirty="0"/>
              <a:t>DCO jitter =1ps</a:t>
            </a:r>
            <a:r>
              <a:rPr lang="en-US" sz="2100" baseline="-25000" dirty="0"/>
              <a:t>rms</a:t>
            </a:r>
          </a:p>
          <a:p>
            <a:pPr lvl="1"/>
            <a:r>
              <a:rPr lang="en-US" sz="2100" dirty="0"/>
              <a:t>Winner takes it all enabled </a:t>
            </a:r>
            <a:r>
              <a:rPr lang="en-US" sz="2100" dirty="0">
                <a:sym typeface="Wingdings" panose="05000000000000000000" pitchFamily="2" charset="2"/>
              </a:rPr>
              <a:t> Master</a:t>
            </a:r>
            <a:r>
              <a:rPr lang="en-US" sz="2100" baseline="-25000" dirty="0"/>
              <a:t> </a:t>
            </a:r>
          </a:p>
          <a:p>
            <a:pPr lvl="1"/>
            <a:r>
              <a:rPr lang="en-US" sz="2100" dirty="0"/>
              <a:t>DCO calibration by running average</a:t>
            </a:r>
          </a:p>
          <a:p>
            <a:pPr marL="342900" lvl="1" indent="0">
              <a:buNone/>
            </a:pPr>
            <a:endParaRPr lang="en-US" sz="2100" baseline="-25000" dirty="0"/>
          </a:p>
          <a:p>
            <a:pPr lvl="1"/>
            <a:endParaRPr lang="en-US" sz="2100" baseline="-25000" dirty="0"/>
          </a:p>
          <a:p>
            <a:pPr lvl="1"/>
            <a:endParaRPr lang="en-US" sz="2100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989948" y="944804"/>
            <a:ext cx="720000" cy="720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06500" y="944804"/>
            <a:ext cx="720000" cy="720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993396" y="1664804"/>
            <a:ext cx="720000" cy="720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713396" y="1664804"/>
            <a:ext cx="720000" cy="720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308224" y="1304804"/>
            <a:ext cx="576064" cy="57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585095"/>
              </p:ext>
            </p:extLst>
          </p:nvPr>
        </p:nvGraphicFramePr>
        <p:xfrm>
          <a:off x="3167844" y="2744804"/>
          <a:ext cx="5762464" cy="3638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860032" y="2719420"/>
            <a:ext cx="4070276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b="1" dirty="0"/>
              <a:t>Measure in cluster events with larger Qin (TOT)</a:t>
            </a:r>
          </a:p>
          <a:p>
            <a:pPr marL="342900" indent="-342900">
              <a:buAutoNum type="arabicPeriod"/>
            </a:pPr>
            <a:r>
              <a:rPr lang="en-US" sz="1400" b="1" dirty="0"/>
              <a:t>TW correction using TOT</a:t>
            </a:r>
          </a:p>
          <a:p>
            <a:pPr marL="342900" indent="-342900">
              <a:buAutoNum type="arabicPeriod"/>
            </a:pPr>
            <a:r>
              <a:rPr lang="en-US" sz="1400" b="1" dirty="0"/>
              <a:t>Filtering events with lower Qin (TOT)</a:t>
            </a:r>
            <a:endParaRPr lang="en-GB" sz="1400" b="1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1512998"/>
              </p:ext>
            </p:extLst>
          </p:nvPr>
        </p:nvGraphicFramePr>
        <p:xfrm>
          <a:off x="48953" y="2744804"/>
          <a:ext cx="3125998" cy="373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43668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Timewalk</a:t>
            </a:r>
            <a:r>
              <a:rPr lang="en-US" dirty="0"/>
              <a:t>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175" y="942859"/>
            <a:ext cx="5142917" cy="5503365"/>
          </a:xfrm>
        </p:spPr>
        <p:txBody>
          <a:bodyPr>
            <a:normAutofit/>
          </a:bodyPr>
          <a:lstStyle/>
          <a:p>
            <a:r>
              <a:rPr lang="en-US" dirty="0"/>
              <a:t>From the measured TOT (ns) </a:t>
            </a:r>
            <a:r>
              <a:rPr lang="en-US" dirty="0">
                <a:sym typeface="Wingdings" panose="05000000000000000000" pitchFamily="2" charset="2"/>
              </a:rPr>
              <a:t> Qin</a:t>
            </a:r>
            <a:endParaRPr lang="en-US" dirty="0"/>
          </a:p>
          <a:p>
            <a:pPr lvl="1"/>
            <a:r>
              <a:rPr lang="en-US" dirty="0"/>
              <a:t>Typical fit for the front-end (</a:t>
            </a:r>
            <a:r>
              <a:rPr lang="en-US" dirty="0" err="1"/>
              <a:t>Krumenacher</a:t>
            </a:r>
            <a:r>
              <a:rPr lang="en-US" dirty="0"/>
              <a:t> ) we need 4 parameters (</a:t>
            </a:r>
            <a:r>
              <a:rPr lang="en-US" dirty="0" err="1"/>
              <a:t>Atot</a:t>
            </a:r>
            <a:r>
              <a:rPr lang="en-US" dirty="0"/>
              <a:t>, </a:t>
            </a:r>
            <a:r>
              <a:rPr lang="en-US" dirty="0" err="1"/>
              <a:t>Btot</a:t>
            </a:r>
            <a:r>
              <a:rPr lang="en-US" dirty="0"/>
              <a:t>, </a:t>
            </a:r>
            <a:r>
              <a:rPr lang="en-US" dirty="0" err="1"/>
              <a:t>Ctot</a:t>
            </a:r>
            <a:r>
              <a:rPr lang="en-US" dirty="0"/>
              <a:t> and </a:t>
            </a:r>
            <a:r>
              <a:rPr lang="en-US" dirty="0" err="1"/>
              <a:t>Ttot</a:t>
            </a:r>
            <a:r>
              <a:rPr lang="en-US" dirty="0"/>
              <a:t>):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From Qin </a:t>
            </a:r>
            <a:r>
              <a:rPr lang="en-US" dirty="0">
                <a:sym typeface="Wingdings" panose="05000000000000000000" pitchFamily="2" charset="2"/>
              </a:rPr>
              <a:t> TOA (ns):</a:t>
            </a:r>
          </a:p>
          <a:p>
            <a:pPr lvl="1"/>
            <a:r>
              <a:rPr lang="en-US" dirty="0"/>
              <a:t>Fit need 3 parameters (</a:t>
            </a:r>
            <a:r>
              <a:rPr lang="en-US" dirty="0" err="1"/>
              <a:t>Ctoa</a:t>
            </a:r>
            <a:r>
              <a:rPr lang="en-US" dirty="0"/>
              <a:t>, </a:t>
            </a:r>
            <a:r>
              <a:rPr lang="en-US" dirty="0" err="1"/>
              <a:t>Ttoa</a:t>
            </a:r>
            <a:r>
              <a:rPr lang="en-US" dirty="0"/>
              <a:t> and </a:t>
            </a:r>
            <a:r>
              <a:rPr lang="en-US" dirty="0" err="1"/>
              <a:t>Dtoa</a:t>
            </a:r>
            <a:r>
              <a:rPr lang="en-US" dirty="0"/>
              <a:t>):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the level of TOA precision required we will need a </a:t>
            </a:r>
            <a:r>
              <a:rPr lang="en-US" b="1" dirty="0"/>
              <a:t>pixel-by-pixel calibration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On-pixel correction for </a:t>
            </a:r>
            <a:r>
              <a:rPr lang="en-US" dirty="0" err="1"/>
              <a:t>Atot</a:t>
            </a:r>
            <a:r>
              <a:rPr lang="en-US" dirty="0"/>
              <a:t> could be added but will increase pixel area…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036771" y="2115699"/>
            <a:ext cx="3426100" cy="720080"/>
            <a:chOff x="1037888" y="1916832"/>
            <a:chExt cx="3426100" cy="7200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1178058" y="2044756"/>
                  <a:ext cx="3163622" cy="43678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𝑇𝑜𝑡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𝑛𝑠</m:t>
                            </m:r>
                          </m:e>
                        </m:d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𝑄𝑖𝑛𝐴𝑡𝑜𝑡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𝐵𝑡𝑜𝑡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𝐶𝑡𝑜𝑡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𝑄𝑖𝑛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𝑇𝑡𝑜𝑡</m:t>
                            </m:r>
                          </m:den>
                        </m:f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8058" y="2044756"/>
                  <a:ext cx="3163622" cy="436786"/>
                </a:xfrm>
                <a:prstGeom prst="rect">
                  <a:avLst/>
                </a:prstGeom>
                <a:blipFill>
                  <a:blip r:embed="rId2"/>
                  <a:stretch>
                    <a:fillRect l="-771" r="-385" b="-180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ctangle 14"/>
            <p:cNvSpPr/>
            <p:nvPr/>
          </p:nvSpPr>
          <p:spPr>
            <a:xfrm>
              <a:off x="1037888" y="1916832"/>
              <a:ext cx="3426100" cy="7200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</a:t>
              </a:r>
              <a:endParaRPr lang="en-GB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50092" y="4293139"/>
            <a:ext cx="3417319" cy="663304"/>
            <a:chOff x="1046668" y="3992594"/>
            <a:chExt cx="3417319" cy="6633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502160" y="4089461"/>
                  <a:ext cx="2406235" cy="43678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𝑇𝑜𝑎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𝑛𝑠</m:t>
                            </m:r>
                          </m:e>
                        </m:d>
                        <m:r>
                          <a:rPr lang="en-GB" sz="140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𝐶𝑡𝑜𝑎</m:t>
                            </m:r>
                          </m:num>
                          <m:den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𝑄𝑖𝑛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𝑇𝑡𝑜𝑎</m:t>
                            </m:r>
                          </m:den>
                        </m:f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𝐷𝑡𝑜𝑎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2160" y="4089461"/>
                  <a:ext cx="2406235" cy="436786"/>
                </a:xfrm>
                <a:prstGeom prst="rect">
                  <a:avLst/>
                </a:prstGeom>
                <a:blipFill>
                  <a:blip r:embed="rId3"/>
                  <a:stretch>
                    <a:fillRect l="-1266" r="-759" b="-180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Rectangle 15"/>
            <p:cNvSpPr/>
            <p:nvPr/>
          </p:nvSpPr>
          <p:spPr>
            <a:xfrm>
              <a:off x="1046668" y="3992594"/>
              <a:ext cx="3417319" cy="66330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</a:t>
              </a:r>
              <a:endParaRPr lang="en-GB" dirty="0"/>
            </a:p>
          </p:txBody>
        </p:sp>
      </p:grp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7940163"/>
              </p:ext>
            </p:extLst>
          </p:nvPr>
        </p:nvGraphicFramePr>
        <p:xfrm>
          <a:off x="5148064" y="872716"/>
          <a:ext cx="3888432" cy="5429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039706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get the &lt;30ps</a:t>
            </a:r>
            <a:r>
              <a:rPr lang="en-US" baseline="-25000" dirty="0"/>
              <a:t>rms</a:t>
            </a:r>
            <a:r>
              <a:rPr lang="en-US" dirty="0"/>
              <a:t> timing 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098944"/>
              </p:ext>
            </p:extLst>
          </p:nvPr>
        </p:nvGraphicFramePr>
        <p:xfrm>
          <a:off x="431540" y="923503"/>
          <a:ext cx="8246740" cy="5438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9322667"/>
              </p:ext>
            </p:extLst>
          </p:nvPr>
        </p:nvGraphicFramePr>
        <p:xfrm>
          <a:off x="2987824" y="947439"/>
          <a:ext cx="5690456" cy="3121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Bent Up Arrow 2">
            <a:extLst>
              <a:ext uri="{FF2B5EF4-FFF2-40B4-BE49-F238E27FC236}">
                <a16:creationId xmlns:a16="http://schemas.microsoft.com/office/drawing/2014/main" id="{567A9745-BC8C-9F43-888A-AFDB670157E5}"/>
              </a:ext>
            </a:extLst>
          </p:cNvPr>
          <p:cNvSpPr/>
          <p:nvPr/>
        </p:nvSpPr>
        <p:spPr>
          <a:xfrm rot="5400000">
            <a:off x="5885514" y="1143378"/>
            <a:ext cx="1927957" cy="2250731"/>
          </a:xfrm>
          <a:prstGeom prst="bentUpArrow">
            <a:avLst>
              <a:gd name="adj1" fmla="val 3806"/>
              <a:gd name="adj2" fmla="val 7834"/>
              <a:gd name="adj3" fmla="val 200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TextBox 13"/>
          <p:cNvSpPr txBox="1"/>
          <p:nvPr/>
        </p:nvSpPr>
        <p:spPr>
          <a:xfrm>
            <a:off x="6264188" y="2924945"/>
            <a:ext cx="86318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&lt;30ps</a:t>
            </a:r>
            <a:r>
              <a:rPr lang="en-US" sz="1400" b="1" baseline="-25000" dirty="0"/>
              <a:t>rms</a:t>
            </a:r>
            <a:endParaRPr lang="en-GB" sz="1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10648027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building pieces…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28038" y="6581775"/>
            <a:ext cx="715962" cy="271463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412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4788532" cy="527296"/>
          </a:xfrm>
        </p:spPr>
        <p:txBody>
          <a:bodyPr>
            <a:normAutofit fontScale="90000"/>
          </a:bodyPr>
          <a:lstStyle/>
          <a:p>
            <a:r>
              <a:rPr lang="en-US" dirty="0"/>
              <a:t>On chip DC-DC Converter?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48" y="942860"/>
            <a:ext cx="5040560" cy="5366460"/>
          </a:xfrm>
        </p:spPr>
        <p:txBody>
          <a:bodyPr/>
          <a:lstStyle/>
          <a:p>
            <a:r>
              <a:rPr lang="en-US" dirty="0"/>
              <a:t>WP 5.2</a:t>
            </a:r>
            <a:endParaRPr lang="en-GB" dirty="0"/>
          </a:p>
          <a:p>
            <a:r>
              <a:rPr lang="en-GB" dirty="0"/>
              <a:t>A proposal for a 5V, 250mA fully-integrated DC-DC converter in 28nm CMOS: </a:t>
            </a:r>
            <a:r>
              <a:rPr lang="en-US" dirty="0"/>
              <a:t>5V to 0.9V converter</a:t>
            </a:r>
          </a:p>
          <a:p>
            <a:r>
              <a:rPr lang="en-US" dirty="0"/>
              <a:t>Great simplification of the module</a:t>
            </a:r>
          </a:p>
          <a:p>
            <a:r>
              <a:rPr lang="en-US" dirty="0"/>
              <a:t>Target TID 1Grad</a:t>
            </a:r>
          </a:p>
          <a:p>
            <a:r>
              <a:rPr lang="en-US" dirty="0"/>
              <a:t>Expected output ripple &lt;3mV</a:t>
            </a:r>
          </a:p>
          <a:p>
            <a:r>
              <a:rPr lang="en-US" dirty="0"/>
              <a:t>Output current limits the power consumption but can be done if internal power is split by blocks of columns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140" y="1372819"/>
            <a:ext cx="3174463" cy="45640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08B612B-E292-EF4B-8F93-9E0BA07548B5}"/>
              </a:ext>
            </a:extLst>
          </p:cNvPr>
          <p:cNvSpPr/>
          <p:nvPr/>
        </p:nvSpPr>
        <p:spPr>
          <a:xfrm>
            <a:off x="6126468" y="216743"/>
            <a:ext cx="3025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G. </a:t>
            </a:r>
            <a:r>
              <a:rPr lang="en-US" sz="1400" dirty="0" err="1">
                <a:highlight>
                  <a:srgbClr val="FFFF00"/>
                </a:highlight>
              </a:rPr>
              <a:t>Ripamonti</a:t>
            </a:r>
            <a:r>
              <a:rPr lang="en-US" sz="1400" dirty="0">
                <a:highlight>
                  <a:srgbClr val="FFFF00"/>
                </a:highlight>
              </a:rPr>
              <a:t> (CERN-ESE-ME)</a:t>
            </a:r>
          </a:p>
          <a:p>
            <a:r>
              <a:rPr lang="en-GB" sz="1400" dirty="0">
                <a:highlight>
                  <a:srgbClr val="FFFF00"/>
                </a:highlight>
                <a:hlinkClick r:id="rId3"/>
              </a:rPr>
              <a:t>https://indico.cern.ch/event/1138502/</a:t>
            </a:r>
            <a:endParaRPr lang="en-GB" sz="1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7535113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macro blocks ….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51699"/>
              </p:ext>
            </p:extLst>
          </p:nvPr>
        </p:nvGraphicFramePr>
        <p:xfrm>
          <a:off x="827584" y="1258707"/>
          <a:ext cx="7308813" cy="4121529"/>
        </p:xfrm>
        <a:graphic>
          <a:graphicData uri="http://schemas.openxmlformats.org/drawingml/2006/table">
            <a:tbl>
              <a:tblPr/>
              <a:tblGrid>
                <a:gridCol w="1929652">
                  <a:extLst>
                    <a:ext uri="{9D8B030D-6E8A-4147-A177-3AD203B41FA5}">
                      <a16:colId xmlns:a16="http://schemas.microsoft.com/office/drawing/2014/main" val="2012663306"/>
                    </a:ext>
                  </a:extLst>
                </a:gridCol>
                <a:gridCol w="3565258">
                  <a:extLst>
                    <a:ext uri="{9D8B030D-6E8A-4147-A177-3AD203B41FA5}">
                      <a16:colId xmlns:a16="http://schemas.microsoft.com/office/drawing/2014/main" val="479493245"/>
                    </a:ext>
                  </a:extLst>
                </a:gridCol>
                <a:gridCol w="1813903">
                  <a:extLst>
                    <a:ext uri="{9D8B030D-6E8A-4147-A177-3AD203B41FA5}">
                      <a16:colId xmlns:a16="http://schemas.microsoft.com/office/drawing/2014/main" val="2835988552"/>
                    </a:ext>
                  </a:extLst>
                </a:gridCol>
              </a:tblGrid>
              <a:tr h="262628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9" marR="6729" marT="6729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Designer</a:t>
                      </a: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Institute</a:t>
                      </a:r>
                    </a:p>
                  </a:txBody>
                  <a:tcPr marL="6729" marR="6729" marT="672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37025947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Periphery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47719540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R2R Buffer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Markus (WP 5.1)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17113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DAC (8-bit)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Markus (WP 5.1)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977620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DAC(12-bit) Sig-Delta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 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NIKHEF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432550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DAC(12-bit) Pseudo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Viros/Markus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084878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BandGap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Bergamo origin to be modified by Viros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584097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AEOC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Viros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892551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Monitoring ADC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Tobias (WP</a:t>
                      </a:r>
                      <a:r>
                        <a:rPr lang="en-GB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5.1)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544599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On-Pixel CC-PLL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Vladimir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NIKHEF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392437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Periphery PLL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dPLL or from Serializer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NIKHEF/CERN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1945629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PADs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8899123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SLVS Tx/Rx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</a:t>
                      </a:r>
                      <a:r>
                        <a:rPr lang="en-GB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363605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Serializer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 6 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8706885"/>
                  </a:ext>
                </a:extLst>
              </a:tr>
              <a:tr h="2204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DC/DC</a:t>
                      </a:r>
                    </a:p>
                  </a:txBody>
                  <a:tcPr marL="45720" marR="4572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 5.2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299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5093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5" y="201404"/>
            <a:ext cx="8353499" cy="527296"/>
          </a:xfrm>
        </p:spPr>
        <p:txBody>
          <a:bodyPr>
            <a:noAutofit/>
          </a:bodyPr>
          <a:lstStyle/>
          <a:p>
            <a:r>
              <a:rPr lang="en-US" sz="2800" dirty="0"/>
              <a:t>Feasibility of a &lt;30ps</a:t>
            </a:r>
            <a:r>
              <a:rPr lang="en-US" sz="2800" baseline="-25000" dirty="0"/>
              <a:t>rms</a:t>
            </a:r>
            <a:r>
              <a:rPr lang="en-US" sz="2800" dirty="0"/>
              <a:t> large hybrid pixel (~50 µm) ASIC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556" y="1268413"/>
            <a:ext cx="8169012" cy="4860887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/>
              <a:t>Sensor with no/very low charge sharing</a:t>
            </a:r>
            <a:r>
              <a:rPr lang="en-US" dirty="0"/>
              <a:t> is required (3D) otherwise many events will not be “on-time” </a:t>
            </a:r>
            <a:r>
              <a:rPr lang="en-US" dirty="0">
                <a:sym typeface="Wingdings" panose="05000000000000000000" pitchFamily="2" charset="2"/>
              </a:rPr>
              <a:t> Massive TOT filtering on-pixel required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Analog FE requires power </a:t>
            </a:r>
            <a:r>
              <a:rPr lang="en-US" dirty="0">
                <a:sym typeface="Wingdings" panose="05000000000000000000" pitchFamily="2" charset="2"/>
              </a:rPr>
              <a:t> What is the minimum acceptable pixel column height? Can TSVs be used?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If events 1-4 pixel clusters  </a:t>
            </a:r>
            <a:r>
              <a:rPr lang="en-US" b="1" dirty="0">
                <a:sym typeface="Wingdings" panose="05000000000000000000" pitchFamily="2" charset="2"/>
              </a:rPr>
              <a:t>no external re-clustering</a:t>
            </a:r>
            <a:r>
              <a:rPr lang="en-US" dirty="0">
                <a:sym typeface="Wingdings" panose="05000000000000000000" pitchFamily="2" charset="2"/>
              </a:rPr>
              <a:t> required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Try to order all packets by TOA at the periphery  to be studied…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On-pixel calibration and post-processing </a:t>
            </a:r>
            <a:r>
              <a:rPr lang="en-US" dirty="0">
                <a:sym typeface="Wingdings" panose="05000000000000000000" pitchFamily="2" charset="2"/>
              </a:rPr>
              <a:t>is required: 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On pixel: Threshold equalization (5-7 bits), event filtering,…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On pixel region: </a:t>
            </a:r>
            <a:r>
              <a:rPr lang="en-US" dirty="0" err="1">
                <a:sym typeface="Wingdings" panose="05000000000000000000" pitchFamily="2" charset="2"/>
              </a:rPr>
              <a:t>dDLL</a:t>
            </a:r>
            <a:r>
              <a:rPr lang="en-US" dirty="0">
                <a:sym typeface="Wingdings" panose="05000000000000000000" pitchFamily="2" charset="2"/>
              </a:rPr>
              <a:t> clock reference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External:  </a:t>
            </a:r>
            <a:r>
              <a:rPr lang="en-US" dirty="0" err="1">
                <a:sym typeface="Wingdings" panose="05000000000000000000" pitchFamily="2" charset="2"/>
              </a:rPr>
              <a:t>dDLL</a:t>
            </a:r>
            <a:r>
              <a:rPr lang="en-US" dirty="0">
                <a:sym typeface="Wingdings" panose="05000000000000000000" pitchFamily="2" charset="2"/>
              </a:rPr>
              <a:t> clock reference, TOT </a:t>
            </a:r>
            <a:r>
              <a:rPr lang="en-US" dirty="0" err="1">
                <a:sym typeface="Wingdings" panose="05000000000000000000" pitchFamily="2" charset="2"/>
              </a:rPr>
              <a:t>timewalk</a:t>
            </a:r>
            <a:r>
              <a:rPr lang="en-US" dirty="0">
                <a:sym typeface="Wingdings" panose="05000000000000000000" pitchFamily="2" charset="2"/>
              </a:rPr>
              <a:t> correction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Studying </a:t>
            </a:r>
            <a:r>
              <a:rPr lang="en-US" b="1" dirty="0">
                <a:sym typeface="Wingdings" panose="05000000000000000000" pitchFamily="2" charset="2"/>
              </a:rPr>
              <a:t>many novel ideas</a:t>
            </a:r>
            <a:r>
              <a:rPr lang="en-US" dirty="0">
                <a:sym typeface="Wingdings" panose="05000000000000000000" pitchFamily="2" charset="2"/>
              </a:rPr>
              <a:t>: On-region </a:t>
            </a:r>
            <a:r>
              <a:rPr lang="en-US" dirty="0" err="1">
                <a:sym typeface="Wingdings" panose="05000000000000000000" pitchFamily="2" charset="2"/>
              </a:rPr>
              <a:t>dPLL</a:t>
            </a:r>
            <a:r>
              <a:rPr lang="en-US" dirty="0">
                <a:sym typeface="Wingdings" panose="05000000000000000000" pitchFamily="2" charset="2"/>
              </a:rPr>
              <a:t> + LDO, DACs, DC-DC on chip, </a:t>
            </a:r>
            <a:r>
              <a:rPr lang="en-US" dirty="0" err="1">
                <a:sym typeface="Wingdings" panose="05000000000000000000" pitchFamily="2" charset="2"/>
              </a:rPr>
              <a:t>serializers</a:t>
            </a:r>
            <a:r>
              <a:rPr lang="en-US" dirty="0">
                <a:sym typeface="Wingdings" panose="05000000000000000000" pitchFamily="2" charset="2"/>
              </a:rPr>
              <a:t>,…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Massive use of modern ASIC design techniques </a:t>
            </a:r>
            <a:r>
              <a:rPr lang="en-US" dirty="0">
                <a:sym typeface="Wingdings" panose="05000000000000000000" pitchFamily="2" charset="2"/>
              </a:rPr>
              <a:t>are essential Aim towards a first time good Si: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Digital-on-top methodology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Functional verification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Dynamic power analysis (</a:t>
            </a:r>
            <a:r>
              <a:rPr lang="en-US" dirty="0" err="1">
                <a:sym typeface="Wingdings" panose="05000000000000000000" pitchFamily="2" charset="2"/>
              </a:rPr>
              <a:t>Voltus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marL="342900" lvl="1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1028700" lvl="2" indent="-342900">
              <a:buFont typeface="+mj-lt"/>
              <a:buAutoNum type="arabicPeriod"/>
            </a:pP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39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97555-9214-C644-AAD7-0EEEF6541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FR" dirty="0"/>
              <a:t>Summary and Project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F9469-1903-474C-9FD1-6EAEDE286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942860"/>
            <a:ext cx="8169012" cy="5258448"/>
          </a:xfrm>
        </p:spPr>
        <p:txBody>
          <a:bodyPr>
            <a:normAutofit fontScale="92500" lnSpcReduction="20000"/>
          </a:bodyPr>
          <a:lstStyle/>
          <a:p>
            <a:r>
              <a:rPr lang="en-FR" dirty="0"/>
              <a:t>PicoPix is intended to be a “realistic” demonstrator chip for a</a:t>
            </a:r>
            <a:r>
              <a:rPr lang="en-US" dirty="0"/>
              <a:t> possible</a:t>
            </a:r>
            <a:r>
              <a:rPr lang="en-FR" dirty="0"/>
              <a:t> future upgrade of the LHCb Velo project (LS4)</a:t>
            </a:r>
          </a:p>
          <a:p>
            <a:pPr lvl="1"/>
            <a:r>
              <a:rPr lang="en-FR" dirty="0"/>
              <a:t>Main requirement is to target a time resolution &lt; </a:t>
            </a:r>
            <a:r>
              <a:rPr lang="en-FR" b="1" dirty="0"/>
              <a:t>30ps</a:t>
            </a:r>
            <a:r>
              <a:rPr lang="en-FR" b="1" baseline="-25000" dirty="0"/>
              <a:t>rms</a:t>
            </a:r>
          </a:p>
          <a:p>
            <a:pPr lvl="1"/>
            <a:r>
              <a:rPr lang="en-FR" dirty="0"/>
              <a:t>Other very challenging requirements (pixel size, radiation hardness, power, bandwidth,…)</a:t>
            </a:r>
          </a:p>
          <a:p>
            <a:endParaRPr lang="en-FR" dirty="0"/>
          </a:p>
          <a:p>
            <a:r>
              <a:rPr lang="en-FR" dirty="0"/>
              <a:t>Status </a:t>
            </a:r>
            <a:r>
              <a:rPr lang="en-FR" dirty="0">
                <a:sym typeface="Wingdings" pitchFamily="2" charset="2"/>
              </a:rPr>
              <a:t> “exploration phase” of the specs limitations for a large 30ps</a:t>
            </a:r>
            <a:r>
              <a:rPr lang="en-FR" baseline="-25000" dirty="0">
                <a:sym typeface="Wingdings" pitchFamily="2" charset="2"/>
              </a:rPr>
              <a:t>rms</a:t>
            </a:r>
            <a:r>
              <a:rPr lang="en-FR" dirty="0">
                <a:sym typeface="Wingdings" pitchFamily="2" charset="2"/>
              </a:rPr>
              <a:t> target ASIC:</a:t>
            </a:r>
          </a:p>
          <a:p>
            <a:pPr lvl="1"/>
            <a:r>
              <a:rPr lang="en-FR" dirty="0">
                <a:sym typeface="Wingdings" pitchFamily="2" charset="2"/>
              </a:rPr>
              <a:t>Front-end limits and optimization</a:t>
            </a:r>
          </a:p>
          <a:p>
            <a:pPr lvl="1"/>
            <a:r>
              <a:rPr lang="en-FR" dirty="0"/>
              <a:t>On-pixel TDC </a:t>
            </a:r>
          </a:p>
          <a:p>
            <a:pPr lvl="1"/>
            <a:r>
              <a:rPr lang="en-US" dirty="0"/>
              <a:t>d</a:t>
            </a:r>
            <a:r>
              <a:rPr lang="en-FR" dirty="0"/>
              <a:t>DLL reference clock distribution</a:t>
            </a:r>
          </a:p>
          <a:p>
            <a:pPr lvl="1"/>
            <a:r>
              <a:rPr lang="en-FR" dirty="0"/>
              <a:t>On-pixel clock-cleaning PLL (Nikhef)</a:t>
            </a:r>
            <a:r>
              <a:rPr lang="en-US" dirty="0"/>
              <a:t> + local LDO</a:t>
            </a:r>
            <a:endParaRPr lang="en-FR" dirty="0"/>
          </a:p>
          <a:p>
            <a:pPr lvl="1"/>
            <a:r>
              <a:rPr lang="en-FR" dirty="0"/>
              <a:t>1st full column RTL exists</a:t>
            </a:r>
            <a:endParaRPr lang="en-US" dirty="0"/>
          </a:p>
          <a:p>
            <a:pPr lvl="1"/>
            <a:r>
              <a:rPr lang="en-US" dirty="0"/>
              <a:t>Architecture readout simulations to start soon</a:t>
            </a:r>
            <a:endParaRPr lang="en-FR" dirty="0"/>
          </a:p>
          <a:p>
            <a:pPr marL="342900" lvl="1" indent="0">
              <a:buNone/>
            </a:pPr>
            <a:endParaRPr lang="en-FR" dirty="0">
              <a:sym typeface="Wingdings" pitchFamily="2" charset="2"/>
            </a:endParaRPr>
          </a:p>
          <a:p>
            <a:r>
              <a:rPr lang="en-FR" dirty="0">
                <a:sym typeface="Wingdings" pitchFamily="2" charset="2"/>
              </a:rPr>
              <a:t>Project organization:</a:t>
            </a:r>
          </a:p>
          <a:p>
            <a:pPr lvl="1"/>
            <a:r>
              <a:rPr lang="en-US" dirty="0">
                <a:sym typeface="Wingdings" pitchFamily="2" charset="2"/>
              </a:rPr>
              <a:t>Bi-weekly</a:t>
            </a:r>
            <a:r>
              <a:rPr lang="en-FR" dirty="0">
                <a:sym typeface="Wingdings" pitchFamily="2" charset="2"/>
              </a:rPr>
              <a:t> design meetings have been organized</a:t>
            </a:r>
          </a:p>
          <a:p>
            <a:pPr lvl="1"/>
            <a:r>
              <a:rPr lang="en-FR" dirty="0">
                <a:sym typeface="Wingdings" pitchFamily="2" charset="2"/>
              </a:rPr>
              <a:t>Design team: CERN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FR" dirty="0">
                <a:sym typeface="Wingdings" pitchFamily="2" charset="2"/>
              </a:rPr>
              <a:t>Nikhef</a:t>
            </a:r>
            <a:r>
              <a:rPr lang="en-US" dirty="0">
                <a:sym typeface="Wingdings" pitchFamily="2" charset="2"/>
              </a:rPr>
              <a:t> and IGFAE</a:t>
            </a:r>
            <a:endParaRPr lang="en-FR" dirty="0"/>
          </a:p>
          <a:p>
            <a:pPr marL="0" indent="0">
              <a:buNone/>
            </a:pPr>
            <a:endParaRPr lang="en-FR" dirty="0"/>
          </a:p>
          <a:p>
            <a:r>
              <a:rPr lang="en-FR" dirty="0"/>
              <a:t>Expected submission </a:t>
            </a:r>
            <a:r>
              <a:rPr lang="en-US" dirty="0"/>
              <a:t>Q2/</a:t>
            </a:r>
            <a:r>
              <a:rPr lang="en-FR" dirty="0"/>
              <a:t>2024</a:t>
            </a:r>
          </a:p>
          <a:p>
            <a:pPr lvl="1"/>
            <a:endParaRPr lang="en-FR" dirty="0"/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71EEFB-40EE-A74B-A31B-DA218E516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9413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28038" y="6581775"/>
            <a:ext cx="715962" cy="271463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2357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TOA resolution for a 10Ke- input [THR@1Ke-]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07504" y="1088740"/>
          <a:ext cx="432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4752020" y="1088740"/>
          <a:ext cx="432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67644" y="1016732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Running Average 16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048164" y="1016732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Event-by-Event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287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Towards HL-LHC in LHCb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24" y="3473857"/>
            <a:ext cx="8753832" cy="25049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3476"/>
            <a:ext cx="9132353" cy="22259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35515" y="6311904"/>
            <a:ext cx="7424638" cy="2616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100" b="1" dirty="0">
                <a:hlinkClick r:id="rId4"/>
              </a:rPr>
              <a:t>https://indico.cern.ch/event/1140707/contributions/5067786/attachments/2536255/4365084/Gkougkousis_VERTEX22.pdf</a:t>
            </a:r>
            <a:r>
              <a:rPr lang="en-GB" sz="1100" b="1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83778" y="5797893"/>
            <a:ext cx="71647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If track time information &lt;</a:t>
            </a:r>
            <a:r>
              <a:rPr lang="en-US" b="1" dirty="0"/>
              <a:t>20ps</a:t>
            </a:r>
            <a:r>
              <a:rPr lang="en-US" b="1" baseline="-25000" dirty="0"/>
              <a:t>rms </a:t>
            </a:r>
            <a:r>
              <a:rPr lang="en-US" dirty="0"/>
              <a:t>Primary Vertices can be reconstructed !!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93479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TOA resolution for a 10Ke- input [THR@1Ke-] </a:t>
            </a:r>
            <a:br>
              <a:rPr lang="en-US" dirty="0"/>
            </a:br>
            <a:r>
              <a:rPr lang="en-US" dirty="0"/>
              <a:t>with charge sharing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7665" y="1484784"/>
          <a:ext cx="4212468" cy="486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05376" y="1575746"/>
          <a:ext cx="4424932" cy="4769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08004" y="4617132"/>
            <a:ext cx="45365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257 filtered events </a:t>
            </a:r>
            <a:r>
              <a:rPr lang="en-US" dirty="0">
                <a:sym typeface="Wingdings" panose="05000000000000000000" pitchFamily="2" charset="2"/>
              </a:rPr>
              <a:t> TOA improved 5 </a:t>
            </a:r>
            <a:r>
              <a:rPr lang="en-US" dirty="0" err="1">
                <a:sym typeface="Wingdings" panose="05000000000000000000" pitchFamily="2" charset="2"/>
              </a:rPr>
              <a:t>psrms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361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Initial LHCb requirements for Velopix2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68760"/>
            <a:ext cx="6026896" cy="3816424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2A09431-C203-AD48-8070-3FB5F7408692}"/>
              </a:ext>
            </a:extLst>
          </p:cNvPr>
          <p:cNvSpPr/>
          <p:nvPr/>
        </p:nvSpPr>
        <p:spPr>
          <a:xfrm>
            <a:off x="143508" y="2204864"/>
            <a:ext cx="7431052" cy="324036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 b="1" dirty="0">
                <a:solidFill>
                  <a:schemeClr val="accent6"/>
                </a:solidFill>
              </a:rPr>
              <a:t>Priority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8DE4EB-8869-994A-BDB0-AA1072044295}"/>
              </a:ext>
            </a:extLst>
          </p:cNvPr>
          <p:cNvGrpSpPr/>
          <p:nvPr/>
        </p:nvGrpSpPr>
        <p:grpSpPr>
          <a:xfrm>
            <a:off x="3347864" y="1736812"/>
            <a:ext cx="4140460" cy="3940912"/>
            <a:chOff x="3347864" y="1736812"/>
            <a:chExt cx="4140460" cy="394091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F627ED6-90B7-6C47-92AC-C8E9CF6424D9}"/>
                </a:ext>
              </a:extLst>
            </p:cNvPr>
            <p:cNvGrpSpPr/>
            <p:nvPr/>
          </p:nvGrpSpPr>
          <p:grpSpPr>
            <a:xfrm>
              <a:off x="3347864" y="1736812"/>
              <a:ext cx="4140460" cy="3940912"/>
              <a:chOff x="3347864" y="1736812"/>
              <a:chExt cx="4140460" cy="3940912"/>
            </a:xfrm>
          </p:grpSpPr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A9EE51D3-1FF1-F143-B0E5-3170FD2A6F45}"/>
                  </a:ext>
                </a:extLst>
              </p:cNvPr>
              <p:cNvSpPr/>
              <p:nvPr/>
            </p:nvSpPr>
            <p:spPr>
              <a:xfrm>
                <a:off x="3347864" y="5389692"/>
                <a:ext cx="1404156" cy="288032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FR" b="1" dirty="0">
                    <a:solidFill>
                      <a:srgbClr val="FF0000"/>
                    </a:solidFill>
                  </a:rPr>
                  <a:t>Challenging!</a:t>
                </a:r>
              </a:p>
            </p:txBody>
          </p:sp>
          <p:sp>
            <p:nvSpPr>
              <p:cNvPr id="10" name="Rounded Rectangle 9">
                <a:extLst>
                  <a:ext uri="{FF2B5EF4-FFF2-40B4-BE49-F238E27FC236}">
                    <a16:creationId xmlns:a16="http://schemas.microsoft.com/office/drawing/2014/main" id="{5AD852BE-D4A7-144E-9FCF-4F9F374772D1}"/>
                  </a:ext>
                </a:extLst>
              </p:cNvPr>
              <p:cNvSpPr/>
              <p:nvPr/>
            </p:nvSpPr>
            <p:spPr>
              <a:xfrm>
                <a:off x="5688124" y="2744924"/>
                <a:ext cx="612068" cy="216024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E5C81F03-75A3-FA4D-848A-A41B76BC0BED}"/>
                  </a:ext>
                </a:extLst>
              </p:cNvPr>
              <p:cNvSpPr/>
              <p:nvPr/>
            </p:nvSpPr>
            <p:spPr>
              <a:xfrm>
                <a:off x="6999185" y="1736812"/>
                <a:ext cx="489139" cy="288032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9F1ED847-CC38-B44D-A312-7D54B60084FB}"/>
                  </a:ext>
                </a:extLst>
              </p:cNvPr>
              <p:cNvSpPr/>
              <p:nvPr/>
            </p:nvSpPr>
            <p:spPr>
              <a:xfrm>
                <a:off x="5796136" y="3465004"/>
                <a:ext cx="1692188" cy="504056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5734112C-6967-ED49-B930-711C69FD2426}"/>
                  </a:ext>
                </a:extLst>
              </p:cNvPr>
              <p:cNvSpPr/>
              <p:nvPr/>
            </p:nvSpPr>
            <p:spPr>
              <a:xfrm>
                <a:off x="5616116" y="4221088"/>
                <a:ext cx="684076" cy="720079"/>
              </a:xfrm>
              <a:prstGeom prst="roundRect">
                <a:avLst>
                  <a:gd name="adj" fmla="val 7452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FR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5DAEE990-7A3D-1D4A-8D6A-EF704530E046}"/>
                </a:ext>
              </a:extLst>
            </p:cNvPr>
            <p:cNvSpPr/>
            <p:nvPr/>
          </p:nvSpPr>
          <p:spPr>
            <a:xfrm>
              <a:off x="5760868" y="2240868"/>
              <a:ext cx="1727456" cy="23402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FR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93C2F92-4F30-6D46-AE48-FAE0B7B7E7B7}"/>
              </a:ext>
            </a:extLst>
          </p:cNvPr>
          <p:cNvGrpSpPr/>
          <p:nvPr/>
        </p:nvGrpSpPr>
        <p:grpSpPr>
          <a:xfrm>
            <a:off x="5685692" y="1736812"/>
            <a:ext cx="1810091" cy="3940912"/>
            <a:chOff x="5685692" y="1736812"/>
            <a:chExt cx="1810091" cy="394091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7528A17-A5BE-D34F-9A92-2A57276E8640}"/>
                </a:ext>
              </a:extLst>
            </p:cNvPr>
            <p:cNvGrpSpPr/>
            <p:nvPr/>
          </p:nvGrpSpPr>
          <p:grpSpPr>
            <a:xfrm>
              <a:off x="5685692" y="1736812"/>
              <a:ext cx="1810091" cy="3940912"/>
              <a:chOff x="5685692" y="1736812"/>
              <a:chExt cx="1810091" cy="3940912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A53DE2D6-E54A-BF4E-A498-28BF522EB4F1}"/>
                  </a:ext>
                </a:extLst>
              </p:cNvPr>
              <p:cNvSpPr/>
              <p:nvPr/>
            </p:nvSpPr>
            <p:spPr>
              <a:xfrm>
                <a:off x="5685692" y="5389692"/>
                <a:ext cx="936104" cy="288032"/>
              </a:xfrm>
              <a:prstGeom prst="roundRect">
                <a:avLst/>
              </a:prstGeom>
              <a:noFill/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FR" b="1" dirty="0">
                    <a:solidFill>
                      <a:schemeClr val="accent1">
                        <a:lumMod val="75000"/>
                      </a:schemeClr>
                    </a:solidFill>
                  </a:rPr>
                  <a:t>doable</a:t>
                </a:r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80F4420E-56EB-A342-B756-08ABA5F0DC7C}"/>
                  </a:ext>
                </a:extLst>
              </p:cNvPr>
              <p:cNvSpPr/>
              <p:nvPr/>
            </p:nvSpPr>
            <p:spPr>
              <a:xfrm>
                <a:off x="6912260" y="4222991"/>
                <a:ext cx="583523" cy="718175"/>
              </a:xfrm>
              <a:prstGeom prst="roundRect">
                <a:avLst>
                  <a:gd name="adj" fmla="val 8985"/>
                </a:avLst>
              </a:prstGeom>
              <a:noFill/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14229048-1520-044A-87ED-22A3E34878A6}"/>
                  </a:ext>
                </a:extLst>
              </p:cNvPr>
              <p:cNvSpPr/>
              <p:nvPr/>
            </p:nvSpPr>
            <p:spPr>
              <a:xfrm>
                <a:off x="5745859" y="1736812"/>
                <a:ext cx="496598" cy="288032"/>
              </a:xfrm>
              <a:prstGeom prst="roundRect">
                <a:avLst/>
              </a:prstGeom>
              <a:noFill/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10E904B4-B45C-7641-AC8B-427428B99851}"/>
                </a:ext>
              </a:extLst>
            </p:cNvPr>
            <p:cNvSpPr/>
            <p:nvPr/>
          </p:nvSpPr>
          <p:spPr>
            <a:xfrm>
              <a:off x="6999185" y="2729779"/>
              <a:ext cx="496598" cy="231169"/>
            </a:xfrm>
            <a:prstGeom prst="roundRect">
              <a:avLst>
                <a:gd name="adj" fmla="val 8985"/>
              </a:avLst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529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Velopix2 demo chip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PicoPix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80" y="872716"/>
            <a:ext cx="8133008" cy="5292588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/>
              <a:t>TSMC HPC+ 28nm </a:t>
            </a:r>
            <a:r>
              <a:rPr lang="en-US" sz="2000" dirty="0">
                <a:sym typeface="Wingdings" panose="05000000000000000000" pitchFamily="2" charset="2"/>
              </a:rPr>
              <a:t> Provides great level of integration at the Pixel level</a:t>
            </a:r>
          </a:p>
          <a:p>
            <a:pPr lvl="1"/>
            <a:r>
              <a:rPr lang="en-US" sz="1500" dirty="0">
                <a:sym typeface="Wingdings" panose="05000000000000000000" pitchFamily="2" charset="2"/>
              </a:rPr>
              <a:t>Large choice of standard cell libraries included characterized at 0.8V,  0.9V and 1V</a:t>
            </a:r>
          </a:p>
          <a:p>
            <a:pPr lvl="1"/>
            <a:r>
              <a:rPr lang="en-US" sz="1500" dirty="0">
                <a:sym typeface="Wingdings" panose="05000000000000000000" pitchFamily="2" charset="2"/>
              </a:rPr>
              <a:t>Radiation tolerance is better than in 65nm and 130nm</a:t>
            </a:r>
          </a:p>
          <a:p>
            <a:pPr lvl="1"/>
            <a:r>
              <a:rPr lang="en-US" sz="1500" dirty="0">
                <a:sym typeface="Wingdings" panose="05000000000000000000" pitchFamily="2" charset="2"/>
              </a:rPr>
              <a:t>Make use of different Macro blocks being developed in the section (Serializer, DACs, ADC, IO Pads, DC-DC,…)</a:t>
            </a:r>
          </a:p>
          <a:p>
            <a:pPr lvl="1"/>
            <a:r>
              <a:rPr lang="en-GB" sz="1500" dirty="0"/>
              <a:t>TSMC 28nm is a 90%  linear shrinkage process from 32nm technology</a:t>
            </a:r>
            <a:endParaRPr lang="en-US" sz="1500" dirty="0">
              <a:sym typeface="Wingdings" panose="05000000000000000000" pitchFamily="2" charset="2"/>
            </a:endParaRPr>
          </a:p>
          <a:p>
            <a:endParaRPr lang="en-US" sz="2000" dirty="0"/>
          </a:p>
          <a:p>
            <a:r>
              <a:rPr lang="en-US" sz="2000" dirty="0"/>
              <a:t>Designed as a “real” small scale prototype of the large Velopix2 to </a:t>
            </a:r>
            <a:r>
              <a:rPr lang="en-US" sz="2000" u="sng" dirty="0"/>
              <a:t>avoid to get false expectations on final design:</a:t>
            </a:r>
            <a:endParaRPr lang="en-US" sz="2000" dirty="0"/>
          </a:p>
          <a:p>
            <a:pPr lvl="1"/>
            <a:r>
              <a:rPr lang="en-US" sz="1600" dirty="0"/>
              <a:t>Analog FE</a:t>
            </a:r>
          </a:p>
          <a:p>
            <a:pPr lvl="1"/>
            <a:r>
              <a:rPr lang="en-US" sz="1600" dirty="0"/>
              <a:t>Local VCO </a:t>
            </a:r>
          </a:p>
          <a:p>
            <a:pPr lvl="1"/>
            <a:r>
              <a:rPr lang="en-US" sz="1600" dirty="0"/>
              <a:t>Pixel data clustering </a:t>
            </a:r>
          </a:p>
          <a:p>
            <a:pPr lvl="1"/>
            <a:r>
              <a:rPr lang="en-US" sz="1600" dirty="0"/>
              <a:t>Pixel readout</a:t>
            </a:r>
          </a:p>
          <a:p>
            <a:pPr lvl="1"/>
            <a:r>
              <a:rPr lang="en-US" sz="1600" dirty="0"/>
              <a:t>SEE robust architecture</a:t>
            </a:r>
          </a:p>
          <a:p>
            <a:pPr lvl="1"/>
            <a:r>
              <a:rPr lang="en-US" sz="1600" dirty="0"/>
              <a:t>Clock distribution using </a:t>
            </a:r>
            <a:r>
              <a:rPr lang="en-US" sz="1600" dirty="0" err="1"/>
              <a:t>dDLL</a:t>
            </a:r>
            <a:r>
              <a:rPr lang="en-US" sz="1600" dirty="0"/>
              <a:t> approach (as in Timepix4)</a:t>
            </a:r>
          </a:p>
          <a:p>
            <a:pPr lvl="1"/>
            <a:r>
              <a:rPr lang="en-US" sz="1600" dirty="0"/>
              <a:t>High-speed links</a:t>
            </a:r>
          </a:p>
          <a:p>
            <a:pPr lvl="1"/>
            <a:r>
              <a:rPr lang="en-US" sz="1600" dirty="0"/>
              <a:t>On-chip Bandgap and biasing DACs</a:t>
            </a:r>
          </a:p>
          <a:p>
            <a:pPr lvl="1"/>
            <a:r>
              <a:rPr lang="en-US" sz="1600" dirty="0"/>
              <a:t>UVM Functional verification</a:t>
            </a:r>
          </a:p>
          <a:p>
            <a:pPr lvl="1"/>
            <a:endParaRPr lang="en-US" sz="1600" dirty="0"/>
          </a:p>
          <a:p>
            <a:r>
              <a:rPr lang="en-US" sz="2000" dirty="0"/>
              <a:t>Chip should be ready to be bump bonded to different sensor types:</a:t>
            </a:r>
          </a:p>
          <a:p>
            <a:pPr lvl="1"/>
            <a:r>
              <a:rPr lang="en-US" sz="1600" dirty="0"/>
              <a:t>ACF Anisotropic Conductive Film</a:t>
            </a:r>
          </a:p>
          <a:p>
            <a:endParaRPr lang="en-US" sz="2000" dirty="0"/>
          </a:p>
          <a:p>
            <a:r>
              <a:rPr lang="en-US" sz="2000" dirty="0"/>
              <a:t>Slow Control protocol can be simplified </a:t>
            </a:r>
            <a:r>
              <a:rPr lang="en-US" sz="2000" dirty="0">
                <a:sym typeface="Wingdings" panose="05000000000000000000" pitchFamily="2" charset="2"/>
              </a:rPr>
              <a:t> reused from Medipix4/Timepix4?</a:t>
            </a:r>
            <a:endParaRPr lang="en-US" sz="2000" dirty="0"/>
          </a:p>
          <a:p>
            <a:endParaRPr lang="en-US" sz="1900" dirty="0"/>
          </a:p>
          <a:p>
            <a:r>
              <a:rPr lang="en-US" sz="1900" dirty="0"/>
              <a:t>Required ASIC for future sensor developments</a:t>
            </a:r>
            <a:endParaRPr lang="en-GB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502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Project manpower/Status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7888" y="942860"/>
            <a:ext cx="7886700" cy="525844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Direct manpower:</a:t>
            </a:r>
          </a:p>
          <a:p>
            <a:pPr lvl="1"/>
            <a:r>
              <a:rPr lang="en-US" dirty="0"/>
              <a:t>CERN:</a:t>
            </a:r>
          </a:p>
          <a:p>
            <a:pPr lvl="2"/>
            <a:r>
              <a:rPr lang="en-US" dirty="0" err="1"/>
              <a:t>V.Sriskaran</a:t>
            </a:r>
            <a:r>
              <a:rPr lang="en-US" dirty="0"/>
              <a:t>: Analog FE + analog periphery (100%)</a:t>
            </a:r>
          </a:p>
          <a:p>
            <a:pPr lvl="2"/>
            <a:r>
              <a:rPr lang="en-US" dirty="0" err="1"/>
              <a:t>X.Llopart</a:t>
            </a:r>
            <a:r>
              <a:rPr lang="en-US" dirty="0"/>
              <a:t>: Project management &amp; digital designer (50%)</a:t>
            </a:r>
          </a:p>
          <a:p>
            <a:pPr lvl="2"/>
            <a:r>
              <a:rPr lang="en-US" dirty="0"/>
              <a:t>S. Esposito: Functional verification and architecture debugging (50%)</a:t>
            </a:r>
          </a:p>
          <a:p>
            <a:pPr lvl="1"/>
            <a:r>
              <a:rPr lang="en-US" dirty="0"/>
              <a:t>NIKHEF:</a:t>
            </a:r>
          </a:p>
          <a:p>
            <a:pPr lvl="2"/>
            <a:r>
              <a:rPr lang="en-US" dirty="0" err="1"/>
              <a:t>V.Gromov</a:t>
            </a:r>
            <a:r>
              <a:rPr lang="en-US" dirty="0"/>
              <a:t>: On-pixel PLL</a:t>
            </a:r>
          </a:p>
          <a:p>
            <a:pPr lvl="2"/>
            <a:r>
              <a:rPr lang="en-US" dirty="0" err="1"/>
              <a:t>C.Akgun</a:t>
            </a:r>
            <a:r>
              <a:rPr lang="en-US" dirty="0"/>
              <a:t>: Sigma-delta</a:t>
            </a:r>
          </a:p>
          <a:p>
            <a:pPr lvl="2"/>
            <a:r>
              <a:rPr lang="en-US" dirty="0" err="1"/>
              <a:t>A.Vitkovskiy</a:t>
            </a:r>
            <a:r>
              <a:rPr lang="en-US" dirty="0"/>
              <a:t> (from summer 2023) </a:t>
            </a:r>
            <a:r>
              <a:rPr lang="en-US" dirty="0">
                <a:sym typeface="Wingdings" panose="05000000000000000000" pitchFamily="2" charset="2"/>
              </a:rPr>
              <a:t> PCS (Physical Coding Sublayer)</a:t>
            </a:r>
          </a:p>
          <a:p>
            <a:pPr lvl="1"/>
            <a:r>
              <a:rPr lang="en-US" dirty="0"/>
              <a:t>IGFAE:</a:t>
            </a:r>
          </a:p>
          <a:p>
            <a:pPr lvl="2"/>
            <a:r>
              <a:rPr lang="en-US" dirty="0"/>
              <a:t>A. Fernandez: DAQ studies</a:t>
            </a:r>
          </a:p>
          <a:p>
            <a:pPr lvl="1"/>
            <a:r>
              <a:rPr lang="en-US" dirty="0"/>
              <a:t>More CERN manpower (another full time digital designer) will be available by the end of the year:</a:t>
            </a:r>
          </a:p>
          <a:p>
            <a:pPr lvl="2"/>
            <a:r>
              <a:rPr lang="en-US" dirty="0"/>
              <a:t>Delayed due to CHIPS support to other projects</a:t>
            </a:r>
          </a:p>
          <a:p>
            <a:r>
              <a:rPr lang="en-US" dirty="0"/>
              <a:t>Indirect manpower:</a:t>
            </a:r>
          </a:p>
          <a:p>
            <a:pPr lvl="1"/>
            <a:r>
              <a:rPr lang="en-US" dirty="0"/>
              <a:t>Many IP blocks in TSMC 28nm being designed in the CERN R&amp;D (</a:t>
            </a:r>
            <a:r>
              <a:rPr lang="en-US" dirty="0" err="1"/>
              <a:t>Serializer</a:t>
            </a:r>
            <a:r>
              <a:rPr lang="en-US" dirty="0"/>
              <a:t>, SLVS drivers/receivers, PADs…)</a:t>
            </a:r>
          </a:p>
          <a:p>
            <a:endParaRPr lang="en-US" dirty="0"/>
          </a:p>
          <a:p>
            <a:r>
              <a:rPr lang="en-US" dirty="0"/>
              <a:t>Current submission plans Q2/2024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65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Radiation hardness of </a:t>
            </a:r>
            <a:r>
              <a:rPr lang="en-US" sz="3600" b="0" dirty="0"/>
              <a:t>TSMC HPC+ 28nm 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09904"/>
            <a:ext cx="4239287" cy="34185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171" y="809904"/>
            <a:ext cx="4240141" cy="34482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8012" y="4377644"/>
            <a:ext cx="4266300" cy="2160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10" y="4377644"/>
            <a:ext cx="4297594" cy="2160683"/>
          </a:xfrm>
          <a:prstGeom prst="rect">
            <a:avLst/>
          </a:prstGeom>
        </p:spPr>
      </p:pic>
      <p:sp>
        <p:nvSpPr>
          <p:cNvPr id="12" name="Up Arrow 11"/>
          <p:cNvSpPr/>
          <p:nvPr/>
        </p:nvSpPr>
        <p:spPr>
          <a:xfrm>
            <a:off x="1043608" y="2528900"/>
            <a:ext cx="252028" cy="864096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Up Arrow 12"/>
          <p:cNvSpPr/>
          <p:nvPr/>
        </p:nvSpPr>
        <p:spPr>
          <a:xfrm rot="10800000">
            <a:off x="6685148" y="5457985"/>
            <a:ext cx="252028" cy="60901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99592" y="2745504"/>
            <a:ext cx="2016224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Increase of parasitic leakage in NMOS </a:t>
            </a:r>
            <a:r>
              <a:rPr lang="en-US" sz="1100" b="1" dirty="0">
                <a:sym typeface="Wingdings" panose="05000000000000000000" pitchFamily="2" charset="2"/>
              </a:rPr>
              <a:t> NO ELTs</a:t>
            </a:r>
            <a:endParaRPr lang="en-GB" sz="11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64088" y="5553236"/>
            <a:ext cx="1673274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Decrease of ION in PMOS</a:t>
            </a:r>
            <a:endParaRPr lang="en-GB" sz="11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963260" y="192777"/>
            <a:ext cx="972108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G.Borghello</a:t>
            </a:r>
            <a:endParaRPr lang="en-GB" sz="1200" b="1" dirty="0"/>
          </a:p>
        </p:txBody>
      </p:sp>
      <p:sp>
        <p:nvSpPr>
          <p:cNvPr id="17" name="Up Arrow 16"/>
          <p:cNvSpPr/>
          <p:nvPr/>
        </p:nvSpPr>
        <p:spPr>
          <a:xfrm>
            <a:off x="7562702" y="4377644"/>
            <a:ext cx="252028" cy="1841753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W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8244408" y="980728"/>
            <a:ext cx="75608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6516216" y="1340768"/>
            <a:ext cx="2088232" cy="29942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77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130863</TotalTime>
  <Words>3812</Words>
  <Application>Microsoft Macintosh PowerPoint</Application>
  <PresentationFormat>On-screen Show (4:3)</PresentationFormat>
  <Paragraphs>821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Calibri Light</vt:lpstr>
      <vt:lpstr>Cambria</vt:lpstr>
      <vt:lpstr>Cambria Math</vt:lpstr>
      <vt:lpstr>Roboto Medium</vt:lpstr>
      <vt:lpstr>Office Theme</vt:lpstr>
      <vt:lpstr>Challenges with fast timing on large pixel matrices</vt:lpstr>
      <vt:lpstr>Velopix (2016)</vt:lpstr>
      <vt:lpstr>Mapping the material in the LHCb vertex locator using secondary hadronic interactions</vt:lpstr>
      <vt:lpstr>Timepix4 (2019)</vt:lpstr>
      <vt:lpstr>Towards HL-LHC in LHCb</vt:lpstr>
      <vt:lpstr>Initial LHCb requirements for Velopix2</vt:lpstr>
      <vt:lpstr>Velopix2 demo chip  PicoPix</vt:lpstr>
      <vt:lpstr>Project manpower/Status</vt:lpstr>
      <vt:lpstr>Radiation hardness of TSMC HPC+ 28nm </vt:lpstr>
      <vt:lpstr>Radiation vs corner models</vt:lpstr>
      <vt:lpstr>Summary of 28nm Radiation effects</vt:lpstr>
      <vt:lpstr>PicoPix ASIC </vt:lpstr>
      <vt:lpstr>Time resolution in tracking detectors: VELO2 case</vt:lpstr>
      <vt:lpstr>Analog FE</vt:lpstr>
      <vt:lpstr>Beyond Timepix4  sub-25ps time resolution?</vt:lpstr>
      <vt:lpstr>Analog front-end pixel for PicoPix</vt:lpstr>
      <vt:lpstr>Status Analog FE island</vt:lpstr>
      <vt:lpstr>Simulated jitter at front-end output versus input capacitance</vt:lpstr>
      <vt:lpstr>Power drop in a 336 x 336 array of 42 µm pixels  (33 µA per analog pixel)</vt:lpstr>
      <vt:lpstr>Power drop in a 336 x 336 array of 42 µm pixels  (33 µA per analog pixel)</vt:lpstr>
      <vt:lpstr>On-time measurements &lt;30psrms</vt:lpstr>
      <vt:lpstr>Time and Energy Measurement</vt:lpstr>
      <vt:lpstr>Full digital double column DLL [448 dDLL: 224 Top Matrix and 224 Bottom Matrix]</vt:lpstr>
      <vt:lpstr>Full digital double column DLL for PicoPix</vt:lpstr>
      <vt:lpstr>Column clock DLL Calibration</vt:lpstr>
      <vt:lpstr>PicoPix example in RTL</vt:lpstr>
      <vt:lpstr>How can we extend the Timepix4 TDC to meet PicoPix requirements? </vt:lpstr>
      <vt:lpstr>Free running On-pixel DCO</vt:lpstr>
      <vt:lpstr>Region Digital PLL</vt:lpstr>
      <vt:lpstr>Pixel to output data readout</vt:lpstr>
      <vt:lpstr>On pixel event processing  Data reduction</vt:lpstr>
      <vt:lpstr>Pixel Matrix organization: PicoPix SuperPixel</vt:lpstr>
      <vt:lpstr>PixeMatrix organization:  SuperPixelRegion and Full Columns</vt:lpstr>
      <vt:lpstr>Event-by-event VCO calibration</vt:lpstr>
      <vt:lpstr>Types of pixel packets</vt:lpstr>
      <vt:lpstr>High Speed Links in 28nm</vt:lpstr>
      <vt:lpstr>Architectural Exploration</vt:lpstr>
      <vt:lpstr>Simulations</vt:lpstr>
      <vt:lpstr>Digital simulation environment</vt:lpstr>
      <vt:lpstr>Event simulation</vt:lpstr>
      <vt:lpstr>Timewalk correction</vt:lpstr>
      <vt:lpstr>How to get the &lt;30psrms timing ?</vt:lpstr>
      <vt:lpstr>Other building pieces…</vt:lpstr>
      <vt:lpstr>On chip DC-DC Converter?</vt:lpstr>
      <vt:lpstr>Other macro blocks ….</vt:lpstr>
      <vt:lpstr>Feasibility of a &lt;30psrms large hybrid pixel (~50 µm) ASIC</vt:lpstr>
      <vt:lpstr>Summary and Project Status</vt:lpstr>
      <vt:lpstr>SPARE</vt:lpstr>
      <vt:lpstr>TOA resolution for a 10Ke- input [THR@1Ke-]</vt:lpstr>
      <vt:lpstr>TOA resolution for a 10Ke- input [THR@1Ke-]  with charge sharing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Xavi Llopart Cudie</dc:creator>
  <cp:lastModifiedBy>Xavi Llopart Cudie</cp:lastModifiedBy>
  <cp:revision>1854</cp:revision>
  <dcterms:created xsi:type="dcterms:W3CDTF">2006-08-16T00:00:00Z</dcterms:created>
  <dcterms:modified xsi:type="dcterms:W3CDTF">2023-02-07T18:01:06Z</dcterms:modified>
</cp:coreProperties>
</file>