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media/image6.jpg" ContentType="image/jpg"/>
  <Override PartName="/ppt/media/image7.jpg" ContentType="image/jpg"/>
  <Override PartName="/ppt/media/image40.jpg" ContentType="image/jpg"/>
  <Override PartName="/ppt/media/image41.jpg" ContentType="image/jpg"/>
  <Override PartName="/ppt/media/image42.jpg" ContentType="image/jpg"/>
  <Override PartName="/ppt/media/image44.jpg" ContentType="image/jpg"/>
  <Override PartName="/ppt/media/image47.jpg" ContentType="image/jpg"/>
  <Override PartName="/ppt/media/image48.jpg" ContentType="image/jpg"/>
  <Override PartName="/ppt/media/image52.jpg" ContentType="image/jpg"/>
  <Override PartName="/ppt/media/image53.jpg" ContentType="image/jpg"/>
  <Override PartName="/ppt/media/image54.jpg" ContentType="image/jpg"/>
  <Override PartName="/ppt/media/image56.jpg" ContentType="image/jpg"/>
  <Override PartName="/ppt/media/image57.jpg" ContentType="image/jpg"/>
  <Override PartName="/ppt/media/image58.jpg" ContentType="image/jpg"/>
  <Override PartName="/ppt/media/image60.jpg" ContentType="image/jpg"/>
  <Override PartName="/ppt/media/image61.jpg" ContentType="image/jpg"/>
  <Override PartName="/ppt/media/image62.jpg" ContentType="image/jpg"/>
  <Override PartName="/ppt/media/image63.jpg" ContentType="image/jpg"/>
  <Override PartName="/ppt/media/image64.jpg" ContentType="image/jpg"/>
  <Override PartName="/ppt/media/image65.jpg" ContentType="image/jpg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48"/>
  </p:notesMasterIdLst>
  <p:sldIdLst>
    <p:sldId id="300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  <p:sldId id="269" r:id="rId15"/>
    <p:sldId id="272" r:id="rId16"/>
    <p:sldId id="273" r:id="rId17"/>
    <p:sldId id="468" r:id="rId18"/>
    <p:sldId id="469" r:id="rId19"/>
    <p:sldId id="276" r:id="rId20"/>
    <p:sldId id="277" r:id="rId21"/>
    <p:sldId id="270" r:id="rId22"/>
    <p:sldId id="271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470" r:id="rId45"/>
    <p:sldId id="299" r:id="rId46"/>
    <p:sldId id="467" r:id="rId47"/>
  </p:sldIdLst>
  <p:sldSz cx="5765800" cy="3244850"/>
  <p:notesSz cx="5765800" cy="324485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0377"/>
    <p:restoredTop sz="93810"/>
  </p:normalViewPr>
  <p:slideViewPr>
    <p:cSldViewPr>
      <p:cViewPr>
        <p:scale>
          <a:sx n="234" d="100"/>
          <a:sy n="234" d="100"/>
        </p:scale>
        <p:origin x="224" y="36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498725" cy="1619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265488" y="0"/>
            <a:ext cx="2498725" cy="1619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F8E5BC-B5A3-8A47-AF01-E746229E47CD}" type="datetimeFigureOut">
              <a:rPr lang="en-US" smtClean="0"/>
              <a:t>4/11/23</a:t>
            </a:fld>
            <a:endParaRPr lang="en-US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911350" y="406400"/>
            <a:ext cx="1943100" cy="10937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576263" y="1562100"/>
            <a:ext cx="4613275" cy="12779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3082925"/>
            <a:ext cx="2498725" cy="161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265488" y="3082925"/>
            <a:ext cx="2498725" cy="161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B61AFD-4A78-9541-979C-B7C5BBB42E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938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And I will be more than happy to address your questions during the forthcoming seminar. 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BD9FF7-1C9D-BC40-B9CF-45E6FE0F629F}" type="slidenum">
              <a:rPr lang="en-RU" smtClean="0"/>
              <a:t>46</a:t>
            </a:fld>
            <a:endParaRPr lang="en-RU"/>
          </a:p>
        </p:txBody>
      </p:sp>
    </p:spTree>
    <p:extLst>
      <p:ext uri="{BB962C8B-B14F-4D97-AF65-F5344CB8AC3E}">
        <p14:creationId xmlns:p14="http://schemas.microsoft.com/office/powerpoint/2010/main" val="229996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4797" y="25088"/>
            <a:ext cx="2634615" cy="35111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50" b="0" i="0">
                <a:solidFill>
                  <a:srgbClr val="005AA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864870" y="1817116"/>
            <a:ext cx="4036060" cy="8112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rgbClr val="005AAA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lang="en" spc="-10"/>
              <a:t>Anomalies detection</a:t>
            </a:r>
            <a:endParaRPr spc="-1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rgbClr val="005AAA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lang="ru-RU" spc="-10"/>
              <a:t>Andrey Ustyuzhanin</a:t>
            </a:r>
            <a:endParaRPr spc="-10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rgbClr val="005AAA"/>
                </a:solidFill>
                <a:latin typeface="Arial"/>
                <a:cs typeface="Arial"/>
              </a:defRPr>
            </a:lvl1pPr>
          </a:lstStyle>
          <a:p>
            <a:pPr marL="70485">
              <a:lnSpc>
                <a:spcPct val="100000"/>
              </a:lnSpc>
              <a:spcBef>
                <a:spcPts val="150"/>
              </a:spcBef>
            </a:pPr>
            <a:fld id="{81D60167-4931-47E6-BA6A-407CBD079E47}" type="slidenum">
              <a:rPr spc="-20" dirty="0"/>
              <a:t>‹#›</a:t>
            </a:fld>
            <a:r>
              <a:rPr spc="-20" dirty="0"/>
              <a:t>/44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50" b="0" i="0">
                <a:solidFill>
                  <a:srgbClr val="005AA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0863" y="3063762"/>
            <a:ext cx="1015136" cy="163830"/>
          </a:xfrm>
        </p:spPr>
        <p:txBody>
          <a:bodyPr lIns="0" tIns="0" rIns="0" bIns="0"/>
          <a:lstStyle>
            <a:lvl1pPr>
              <a:defRPr sz="800" b="0" i="0">
                <a:solidFill>
                  <a:srgbClr val="005AAA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lang="en" spc="-10" dirty="0"/>
              <a:t>Anomalies detection</a:t>
            </a:r>
            <a:endParaRPr spc="-1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15163" y="3063534"/>
            <a:ext cx="1015137" cy="163830"/>
          </a:xfrm>
        </p:spPr>
        <p:txBody>
          <a:bodyPr lIns="0" tIns="0" rIns="0" bIns="0"/>
          <a:lstStyle>
            <a:lvl1pPr>
              <a:defRPr sz="800" b="0" i="0">
                <a:solidFill>
                  <a:srgbClr val="005AAA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lang="ru-RU" spc="-10"/>
              <a:t>Andrey Ustyuzhanin</a:t>
            </a:r>
            <a:endParaRPr spc="-10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rgbClr val="005AAA"/>
                </a:solidFill>
                <a:latin typeface="Arial"/>
                <a:cs typeface="Arial"/>
              </a:defRPr>
            </a:lvl1pPr>
          </a:lstStyle>
          <a:p>
            <a:pPr marL="70485">
              <a:lnSpc>
                <a:spcPct val="100000"/>
              </a:lnSpc>
              <a:spcBef>
                <a:spcPts val="150"/>
              </a:spcBef>
            </a:pPr>
            <a:fld id="{81D60167-4931-47E6-BA6A-407CBD079E47}" type="slidenum">
              <a:rPr spc="-20" dirty="0"/>
              <a:t>‹#›</a:t>
            </a:fld>
            <a:r>
              <a:rPr spc="-20" dirty="0"/>
              <a:t>/44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50" b="0" i="0">
                <a:solidFill>
                  <a:srgbClr val="005AA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88290" y="746315"/>
            <a:ext cx="2508123" cy="214160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2969387" y="746315"/>
            <a:ext cx="2508123" cy="214160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rgbClr val="005AAA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lang="en" spc="-10"/>
              <a:t>Anomalies detection</a:t>
            </a:r>
            <a:endParaRPr spc="-10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rgbClr val="005AAA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lang="ru-RU" spc="-10"/>
              <a:t>Andrey Ustyuzhanin</a:t>
            </a:r>
            <a:endParaRPr spc="-10" dirty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rgbClr val="005AAA"/>
                </a:solidFill>
                <a:latin typeface="Arial"/>
                <a:cs typeface="Arial"/>
              </a:defRPr>
            </a:lvl1pPr>
          </a:lstStyle>
          <a:p>
            <a:pPr marL="70485">
              <a:lnSpc>
                <a:spcPct val="100000"/>
              </a:lnSpc>
              <a:spcBef>
                <a:spcPts val="150"/>
              </a:spcBef>
            </a:pPr>
            <a:fld id="{81D60167-4931-47E6-BA6A-407CBD079E47}" type="slidenum">
              <a:rPr spc="-20" dirty="0"/>
              <a:t>‹#›</a:t>
            </a:fld>
            <a:r>
              <a:rPr spc="-20" dirty="0"/>
              <a:t>/44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25"/>
            <a:ext cx="5760085" cy="3240405"/>
          </a:xfrm>
          <a:custGeom>
            <a:avLst/>
            <a:gdLst/>
            <a:ahLst/>
            <a:cxnLst/>
            <a:rect l="l" t="t" r="r" b="b"/>
            <a:pathLst>
              <a:path w="5760085" h="3240405">
                <a:moveTo>
                  <a:pt x="5759996" y="0"/>
                </a:moveTo>
                <a:lnTo>
                  <a:pt x="0" y="0"/>
                </a:lnTo>
                <a:lnTo>
                  <a:pt x="0" y="3239998"/>
                </a:lnTo>
                <a:lnTo>
                  <a:pt x="5759996" y="3239998"/>
                </a:lnTo>
                <a:lnTo>
                  <a:pt x="5759996" y="0"/>
                </a:lnTo>
                <a:close/>
              </a:path>
            </a:pathLst>
          </a:custGeom>
          <a:solidFill>
            <a:srgbClr val="005AA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050" b="0" i="0">
                <a:solidFill>
                  <a:srgbClr val="005AA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>
          <a:xfrm>
            <a:off x="2640862" y="3063762"/>
            <a:ext cx="1156437" cy="163830"/>
          </a:xfrm>
        </p:spPr>
        <p:txBody>
          <a:bodyPr lIns="0" tIns="0" rIns="0" bIns="0"/>
          <a:lstStyle>
            <a:lvl1pPr>
              <a:defRPr sz="800" b="0" i="0">
                <a:solidFill>
                  <a:srgbClr val="005AAA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lang="en" spc="-10" dirty="0"/>
              <a:t>Anomalies detection</a:t>
            </a:r>
            <a:endParaRPr spc="-10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>
          <a:xfrm>
            <a:off x="115163" y="3063534"/>
            <a:ext cx="1243737" cy="163830"/>
          </a:xfrm>
        </p:spPr>
        <p:txBody>
          <a:bodyPr lIns="0" tIns="0" rIns="0" bIns="0"/>
          <a:lstStyle>
            <a:lvl1pPr>
              <a:defRPr sz="800" b="0" i="0">
                <a:solidFill>
                  <a:srgbClr val="005AAA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lang="ru-RU" spc="-10"/>
              <a:t>Andrey Ustyuzhanin</a:t>
            </a:r>
            <a:endParaRPr spc="-10" dirty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rgbClr val="005AAA"/>
                </a:solidFill>
                <a:latin typeface="Arial"/>
                <a:cs typeface="Arial"/>
              </a:defRPr>
            </a:lvl1pPr>
          </a:lstStyle>
          <a:p>
            <a:pPr marL="70485">
              <a:lnSpc>
                <a:spcPct val="100000"/>
              </a:lnSpc>
              <a:spcBef>
                <a:spcPts val="150"/>
              </a:spcBef>
            </a:pPr>
            <a:fld id="{81D60167-4931-47E6-BA6A-407CBD079E47}" type="slidenum">
              <a:rPr spc="-20" dirty="0"/>
              <a:t>‹#›</a:t>
            </a:fld>
            <a:r>
              <a:rPr spc="-20" dirty="0"/>
              <a:t>/44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D2421CFF-0CA8-2D43-9A85-70A177879A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039" y="34158"/>
            <a:ext cx="5583722" cy="3154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Myriad Pro" panose="020B0503030403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4E43E9BD-88E6-9E40-A873-8D42F31C80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399" y="863791"/>
            <a:ext cx="2450465" cy="1731243"/>
          </a:xfrm>
          <a:prstGeom prst="rect">
            <a:avLst/>
          </a:prstGeom>
        </p:spPr>
        <p:txBody>
          <a:bodyPr/>
          <a:lstStyle>
            <a:lvl1pPr marL="108105" indent="-194078" fontAlgn="ctr">
              <a:lnSpc>
                <a:spcPct val="125000"/>
              </a:lnSpc>
              <a:spcBef>
                <a:spcPts val="331"/>
              </a:spcBef>
              <a:buClr>
                <a:schemeClr val="tx2"/>
              </a:buClr>
              <a:buSzPct val="70000"/>
              <a:buFont typeface="Menlo Bold" panose="020B0609030804020204" pitchFamily="49" charset="0"/>
              <a:buChar char="▶"/>
              <a:defRPr/>
            </a:lvl1pPr>
            <a:lvl2pPr marL="324315" indent="-136195" fontAlgn="ctr">
              <a:lnSpc>
                <a:spcPct val="125000"/>
              </a:lnSpc>
              <a:spcBef>
                <a:spcPts val="331"/>
              </a:spcBef>
              <a:buClr>
                <a:schemeClr val="tx1"/>
              </a:buClr>
              <a:buFont typeface="System Font Regular"/>
              <a:buChar char="–"/>
              <a:defRPr/>
            </a:lvl2pPr>
            <a:lvl3pPr marL="540525" indent="-136195" fontAlgn="ctr">
              <a:lnSpc>
                <a:spcPct val="125000"/>
              </a:lnSpc>
              <a:spcBef>
                <a:spcPts val="331"/>
              </a:spcBef>
              <a:buClr>
                <a:schemeClr val="tx1"/>
              </a:buClr>
              <a:buFont typeface="System Font Regular"/>
              <a:buChar char="–"/>
              <a:defRPr/>
            </a:lvl3pPr>
            <a:lvl4pPr marL="756735" indent="-136195" fontAlgn="ctr">
              <a:lnSpc>
                <a:spcPct val="125000"/>
              </a:lnSpc>
              <a:spcBef>
                <a:spcPts val="331"/>
              </a:spcBef>
              <a:buClr>
                <a:schemeClr val="tx1"/>
              </a:buClr>
              <a:buFont typeface="System Font Regular"/>
              <a:buChar char="–"/>
              <a:defRPr/>
            </a:lvl4pPr>
            <a:lvl5pPr marL="972944" indent="-136195" fontAlgn="ctr">
              <a:lnSpc>
                <a:spcPct val="125000"/>
              </a:lnSpc>
              <a:spcBef>
                <a:spcPts val="331"/>
              </a:spcBef>
              <a:buClr>
                <a:schemeClr val="tx1"/>
              </a:buClr>
              <a:buFont typeface="System Font Regular"/>
              <a:buChar char="–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C5E55ABA-8C2A-FC4C-88D8-01897659CF30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2918937" y="863791"/>
            <a:ext cx="2450465" cy="1731243"/>
          </a:xfrm>
          <a:prstGeom prst="rect">
            <a:avLst/>
          </a:prstGeom>
        </p:spPr>
        <p:txBody>
          <a:bodyPr/>
          <a:lstStyle>
            <a:lvl1pPr marL="108105" indent="-194078" fontAlgn="ctr">
              <a:lnSpc>
                <a:spcPct val="125000"/>
              </a:lnSpc>
              <a:spcBef>
                <a:spcPts val="331"/>
              </a:spcBef>
              <a:buClr>
                <a:schemeClr val="tx2"/>
              </a:buClr>
              <a:buSzPct val="70000"/>
              <a:buFont typeface="Menlo Bold" panose="020B0609030804020204" pitchFamily="49" charset="0"/>
              <a:buChar char="▶"/>
              <a:defRPr/>
            </a:lvl1pPr>
            <a:lvl2pPr marL="324315" indent="-136195" fontAlgn="ctr">
              <a:lnSpc>
                <a:spcPct val="125000"/>
              </a:lnSpc>
              <a:spcBef>
                <a:spcPts val="331"/>
              </a:spcBef>
              <a:buClr>
                <a:schemeClr val="tx1"/>
              </a:buClr>
              <a:buFont typeface="System Font Regular"/>
              <a:buChar char="–"/>
              <a:defRPr/>
            </a:lvl2pPr>
            <a:lvl3pPr marL="540525" indent="-136195" fontAlgn="ctr">
              <a:lnSpc>
                <a:spcPct val="125000"/>
              </a:lnSpc>
              <a:spcBef>
                <a:spcPts val="331"/>
              </a:spcBef>
              <a:buClr>
                <a:schemeClr val="tx1"/>
              </a:buClr>
              <a:buFont typeface="System Font Regular"/>
              <a:buChar char="–"/>
              <a:defRPr/>
            </a:lvl3pPr>
            <a:lvl4pPr marL="756735" indent="-136195" fontAlgn="ctr">
              <a:lnSpc>
                <a:spcPct val="125000"/>
              </a:lnSpc>
              <a:spcBef>
                <a:spcPts val="331"/>
              </a:spcBef>
              <a:buClr>
                <a:schemeClr val="tx1"/>
              </a:buClr>
              <a:buFont typeface="System Font Regular"/>
              <a:buChar char="–"/>
              <a:defRPr/>
            </a:lvl4pPr>
            <a:lvl5pPr marL="972944" indent="-136195" fontAlgn="ctr">
              <a:lnSpc>
                <a:spcPct val="125000"/>
              </a:lnSpc>
              <a:spcBef>
                <a:spcPts val="331"/>
              </a:spcBef>
              <a:buClr>
                <a:schemeClr val="tx1"/>
              </a:buClr>
              <a:buFont typeface="System Font Regular"/>
              <a:buChar char="–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14" name="Date Placeholder 2">
            <a:extLst>
              <a:ext uri="{FF2B5EF4-FFF2-40B4-BE49-F238E27FC236}">
                <a16:creationId xmlns:a16="http://schemas.microsoft.com/office/drawing/2014/main" id="{C69259D8-85C8-AD46-B6E4-4350B50F88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468811" y="3072092"/>
            <a:ext cx="828178" cy="123111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tx2"/>
                </a:solidFill>
                <a:latin typeface="Myriad Pro" panose="020B0503030403020204" pitchFamily="34" charset="0"/>
              </a:defRPr>
            </a:lvl1pPr>
          </a:lstStyle>
          <a:p>
            <a:r>
              <a:rPr lang="ru-RU"/>
              <a:t>Andrey Ustyuzhanin</a:t>
            </a:r>
          </a:p>
        </p:txBody>
      </p:sp>
      <p:sp>
        <p:nvSpPr>
          <p:cNvPr id="15" name="Footer Placeholder 3">
            <a:extLst>
              <a:ext uri="{FF2B5EF4-FFF2-40B4-BE49-F238E27FC236}">
                <a16:creationId xmlns:a16="http://schemas.microsoft.com/office/drawing/2014/main" id="{FA87A59D-1541-EB41-9EF2-1C18CC0389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1039" y="3072092"/>
            <a:ext cx="1781793" cy="123111"/>
          </a:xfrm>
          <a:prstGeom prst="rect">
            <a:avLst/>
          </a:prstGeom>
        </p:spPr>
        <p:txBody>
          <a:bodyPr/>
          <a:lstStyle>
            <a:lvl1pPr algn="l">
              <a:defRPr>
                <a:solidFill>
                  <a:schemeClr val="tx2"/>
                </a:solidFill>
                <a:latin typeface="Myriad Pro" panose="020B0503030403020204" pitchFamily="34" charset="0"/>
              </a:defRPr>
            </a:lvl1pPr>
          </a:lstStyle>
          <a:p>
            <a:r>
              <a:rPr lang="en-GB"/>
              <a:t>Anomalies detection</a:t>
            </a:r>
            <a:endParaRPr lang="ru-RU"/>
          </a:p>
        </p:txBody>
      </p:sp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2081CDC2-B8A8-5D4B-8EDE-A5B7366AAB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377456" y="3072092"/>
            <a:ext cx="1297305" cy="12311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Myriad Pro" panose="020B0503030403020204" pitchFamily="34" charset="0"/>
              </a:defRPr>
            </a:lvl1pPr>
          </a:lstStyle>
          <a:p>
            <a:fld id="{21ABC42C-C6CC-47FC-904E-31573FDBB02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1330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4797" y="22396"/>
            <a:ext cx="5256530" cy="35380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50" b="0" i="0">
                <a:solidFill>
                  <a:srgbClr val="005AAA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38950" y="549802"/>
            <a:ext cx="5381625" cy="23516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640862" y="3063762"/>
            <a:ext cx="1232637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" b="0" i="0">
                <a:solidFill>
                  <a:srgbClr val="005AAA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lang="en" spc="-10" dirty="0"/>
              <a:t>Anomalies detection</a:t>
            </a:r>
            <a:endParaRPr spc="-1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15163" y="3063534"/>
            <a:ext cx="1091337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" b="0" i="0">
                <a:solidFill>
                  <a:srgbClr val="005AAA"/>
                </a:solidFill>
                <a:latin typeface="Arial"/>
                <a:cs typeface="Arial"/>
              </a:defRPr>
            </a:lvl1pPr>
          </a:lstStyle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lang="ru-RU" spc="-10"/>
              <a:t>Andrey Ustyuzhanin</a:t>
            </a:r>
            <a:endParaRPr spc="-10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307861" y="3061629"/>
            <a:ext cx="378804" cy="12311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" b="0" i="0">
                <a:solidFill>
                  <a:srgbClr val="005AAA"/>
                </a:solidFill>
                <a:latin typeface="Arial"/>
                <a:cs typeface="Arial"/>
              </a:defRPr>
            </a:lvl1pPr>
          </a:lstStyle>
          <a:p>
            <a:pPr marL="70485">
              <a:lnSpc>
                <a:spcPct val="100000"/>
              </a:lnSpc>
              <a:spcBef>
                <a:spcPts val="150"/>
              </a:spcBef>
            </a:pPr>
            <a:fld id="{81D60167-4931-47E6-BA6A-407CBD079E47}" type="slidenum">
              <a:rPr spc="-20" dirty="0"/>
              <a:t>‹#›</a:t>
            </a:fld>
            <a:r>
              <a:rPr spc="-20" dirty="0"/>
              <a:t>/44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hdr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esearchgate.net/publication/228071338_Authentication_of_bee_pollen_grains_in_bright-field_microscopy_by_combining_one-class_classification_techniques_and_image_processing" TargetMode="External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bit.ly/43lWLbf" TargetMode="External"/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bit.ly/3GBmORM" TargetMode="External"/><Relationship Id="rId2" Type="http://schemas.openxmlformats.org/officeDocument/2006/relationships/image" Target="../media/image48.jp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papers.nips.cc/paper/2554-active-learning-for-anomaly-and-rare-category-detection.pdf" TargetMode="External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blog.cloudera.com/a-guide-to-learning-with-limited-labeled-data/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blog.cloudera.com/a-guide-to-learning-with-limited-labeled-data/" TargetMode="External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1901.03407" TargetMode="Externa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bit.ly/3UwAFi6" TargetMode="External"/><Relationship Id="rId2" Type="http://schemas.openxmlformats.org/officeDocument/2006/relationships/image" Target="../media/image54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hyperlink" Target="https://bit.ly/3UwAFi6" TargetMode="Externa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s://medium.com/element-ai-research-lab/neural-autoregressive-flows-f164d6b8e462" TargetMode="External"/><Relationship Id="rId2" Type="http://schemas.openxmlformats.org/officeDocument/2006/relationships/image" Target="../media/image6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accelconf.web.cern.ch/icalepcs2017/papers/tucpa04.pdf" TargetMode="Externa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1810.01392" TargetMode="External"/><Relationship Id="rId2" Type="http://schemas.openxmlformats.org/officeDocument/2006/relationships/image" Target="../media/image62.jp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g"/><Relationship Id="rId2" Type="http://schemas.openxmlformats.org/officeDocument/2006/relationships/image" Target="../media/image6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5.jp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pringer.com/gp/book/9783319475776" TargetMode="Externa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https://zenodo.org/record/4536624#.Y8ZPyuxBxqs" TargetMode="External"/><Relationship Id="rId2" Type="http://schemas.openxmlformats.org/officeDocument/2006/relationships/hyperlink" Target="https://lhco2020.github.io/homepage/" TargetMode="Externa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hyperlink" Target="mailto:andrey.ustyuzhanin@constructor.org" TargetMode="External"/><Relationship Id="rId7" Type="http://schemas.openxmlformats.org/officeDocument/2006/relationships/image" Target="../media/image6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9.png"/><Relationship Id="rId18" Type="http://schemas.openxmlformats.org/officeDocument/2006/relationships/image" Target="../media/image24.png"/><Relationship Id="rId26" Type="http://schemas.openxmlformats.org/officeDocument/2006/relationships/image" Target="../media/image32.png"/><Relationship Id="rId3" Type="http://schemas.openxmlformats.org/officeDocument/2006/relationships/image" Target="../media/image9.png"/><Relationship Id="rId21" Type="http://schemas.openxmlformats.org/officeDocument/2006/relationships/image" Target="../media/image27.png"/><Relationship Id="rId34" Type="http://schemas.openxmlformats.org/officeDocument/2006/relationships/hyperlink" Target="https://arxiv.org/abs/1902.02634" TargetMode="External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17" Type="http://schemas.openxmlformats.org/officeDocument/2006/relationships/image" Target="../media/image23.png"/><Relationship Id="rId25" Type="http://schemas.openxmlformats.org/officeDocument/2006/relationships/image" Target="../media/image31.png"/><Relationship Id="rId33" Type="http://schemas.openxmlformats.org/officeDocument/2006/relationships/image" Target="../media/image39.png"/><Relationship Id="rId2" Type="http://schemas.openxmlformats.org/officeDocument/2006/relationships/image" Target="../media/image8.png"/><Relationship Id="rId16" Type="http://schemas.openxmlformats.org/officeDocument/2006/relationships/image" Target="../media/image22.png"/><Relationship Id="rId20" Type="http://schemas.openxmlformats.org/officeDocument/2006/relationships/image" Target="../media/image26.png"/><Relationship Id="rId29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24" Type="http://schemas.openxmlformats.org/officeDocument/2006/relationships/image" Target="../media/image30.png"/><Relationship Id="rId32" Type="http://schemas.openxmlformats.org/officeDocument/2006/relationships/image" Target="../media/image38.png"/><Relationship Id="rId5" Type="http://schemas.openxmlformats.org/officeDocument/2006/relationships/image" Target="../media/image11.png"/><Relationship Id="rId15" Type="http://schemas.openxmlformats.org/officeDocument/2006/relationships/image" Target="../media/image21.png"/><Relationship Id="rId23" Type="http://schemas.openxmlformats.org/officeDocument/2006/relationships/image" Target="../media/image29.png"/><Relationship Id="rId28" Type="http://schemas.openxmlformats.org/officeDocument/2006/relationships/image" Target="../media/image34.png"/><Relationship Id="rId10" Type="http://schemas.openxmlformats.org/officeDocument/2006/relationships/image" Target="../media/image16.png"/><Relationship Id="rId19" Type="http://schemas.openxmlformats.org/officeDocument/2006/relationships/image" Target="../media/image25.png"/><Relationship Id="rId31" Type="http://schemas.openxmlformats.org/officeDocument/2006/relationships/image" Target="../media/image37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Relationship Id="rId22" Type="http://schemas.openxmlformats.org/officeDocument/2006/relationships/image" Target="../media/image28.png"/><Relationship Id="rId27" Type="http://schemas.openxmlformats.org/officeDocument/2006/relationships/image" Target="../media/image33.png"/><Relationship Id="rId30" Type="http://schemas.openxmlformats.org/officeDocument/2006/relationships/image" Target="../media/image36.png"/><Relationship Id="rId8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1907.07174" TargetMode="External"/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9B7AD9F6-8CE7-4299-8FC6-328F4DCD3F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764358" cy="32448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24E99FA0-A160-9776-4871-66A75BC53C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1094" y="302852"/>
            <a:ext cx="3260560" cy="1687322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l" rtl="0">
              <a:lnSpc>
                <a:spcPct val="90000"/>
              </a:lnSpc>
              <a:spcBef>
                <a:spcPct val="0"/>
              </a:spcBef>
            </a:pPr>
            <a:r>
              <a:rPr lang="en-US" sz="3100" kern="1200" dirty="0">
                <a:solidFill>
                  <a:schemeClr val="tx1"/>
                </a:solidFill>
                <a:latin typeface="+mj-lt"/>
                <a:cs typeface="+mj-cs"/>
              </a:rPr>
              <a:t>Anomaly</a:t>
            </a:r>
            <a:br>
              <a:rPr lang="en-US" sz="3100" kern="1200" dirty="0">
                <a:solidFill>
                  <a:schemeClr val="tx1"/>
                </a:solidFill>
                <a:latin typeface="+mj-lt"/>
                <a:cs typeface="+mj-cs"/>
              </a:rPr>
            </a:br>
            <a:r>
              <a:rPr lang="en-US" sz="3100" kern="1200" dirty="0">
                <a:solidFill>
                  <a:schemeClr val="tx1"/>
                </a:solidFill>
                <a:latin typeface="+mj-lt"/>
                <a:cs typeface="+mj-cs"/>
              </a:rPr>
              <a:t>Detection</a:t>
            </a:r>
          </a:p>
        </p:txBody>
      </p:sp>
      <p:sp>
        <p:nvSpPr>
          <p:cNvPr id="6" name="Заголовок 3">
            <a:extLst>
              <a:ext uri="{FF2B5EF4-FFF2-40B4-BE49-F238E27FC236}">
                <a16:creationId xmlns:a16="http://schemas.microsoft.com/office/drawing/2014/main" id="{8F5DD2CC-2742-1CEE-8676-A93F1C749C1E}"/>
              </a:ext>
            </a:extLst>
          </p:cNvPr>
          <p:cNvSpPr txBox="1">
            <a:spLocks/>
          </p:cNvSpPr>
          <p:nvPr/>
        </p:nvSpPr>
        <p:spPr>
          <a:xfrm>
            <a:off x="2201094" y="2193518"/>
            <a:ext cx="3260560" cy="7441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 sz="2050" b="0" i="0">
                <a:solidFill>
                  <a:srgbClr val="005AAA"/>
                </a:solidFill>
                <a:latin typeface="Arial"/>
                <a:ea typeface="+mj-ea"/>
                <a:cs typeface="Arial"/>
              </a:defRPr>
            </a:lvl1pPr>
          </a:lstStyle>
          <a:p>
            <a:pPr algn="l" rtl="0">
              <a:lnSpc>
                <a:spcPct val="90000"/>
              </a:lnSpc>
              <a:spcBef>
                <a:spcPts val="1000"/>
              </a:spcBef>
            </a:pPr>
            <a:r>
              <a:rPr lang="en-US" sz="24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Andrey Ustyuzhanin</a:t>
            </a:r>
          </a:p>
        </p:txBody>
      </p:sp>
      <p:pic>
        <p:nvPicPr>
          <p:cNvPr id="26" name="Picture 25" descr="A picture of an electromagnetic radiation">
            <a:extLst>
              <a:ext uri="{FF2B5EF4-FFF2-40B4-BE49-F238E27FC236}">
                <a16:creationId xmlns:a16="http://schemas.microsoft.com/office/drawing/2014/main" id="{F2C67CE0-C975-3744-3240-B68D47C94D7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783" r="29673" b="3"/>
          <a:stretch/>
        </p:blipFill>
        <p:spPr>
          <a:xfrm>
            <a:off x="20" y="10"/>
            <a:ext cx="1915200" cy="3244840"/>
          </a:xfrm>
          <a:custGeom>
            <a:avLst/>
            <a:gdLst/>
            <a:ahLst/>
            <a:cxnLst/>
            <a:rect l="l" t="t" r="r" b="b"/>
            <a:pathLst>
              <a:path w="4049806" h="6858000">
                <a:moveTo>
                  <a:pt x="0" y="0"/>
                </a:moveTo>
                <a:lnTo>
                  <a:pt x="4018525" y="0"/>
                </a:lnTo>
                <a:lnTo>
                  <a:pt x="4019816" y="10931"/>
                </a:lnTo>
                <a:cubicBezTo>
                  <a:pt x="4034945" y="94836"/>
                  <a:pt x="4032275" y="179884"/>
                  <a:pt x="4036343" y="264297"/>
                </a:cubicBezTo>
                <a:cubicBezTo>
                  <a:pt x="4041301" y="367652"/>
                  <a:pt x="4035072" y="471135"/>
                  <a:pt x="4032911" y="574617"/>
                </a:cubicBezTo>
                <a:cubicBezTo>
                  <a:pt x="4031004" y="662717"/>
                  <a:pt x="4022232" y="750690"/>
                  <a:pt x="4025029" y="838916"/>
                </a:cubicBezTo>
                <a:cubicBezTo>
                  <a:pt x="4025029" y="841968"/>
                  <a:pt x="4025029" y="845019"/>
                  <a:pt x="4025029" y="848070"/>
                </a:cubicBezTo>
                <a:cubicBezTo>
                  <a:pt x="4017020" y="945068"/>
                  <a:pt x="4017020" y="1042576"/>
                  <a:pt x="4025029" y="1139574"/>
                </a:cubicBezTo>
                <a:cubicBezTo>
                  <a:pt x="4027609" y="1179950"/>
                  <a:pt x="4026885" y="1220466"/>
                  <a:pt x="4022868" y="1260728"/>
                </a:cubicBezTo>
                <a:cubicBezTo>
                  <a:pt x="4019054" y="1311960"/>
                  <a:pt x="4006849" y="1364083"/>
                  <a:pt x="4015621" y="1414934"/>
                </a:cubicBezTo>
                <a:cubicBezTo>
                  <a:pt x="4021367" y="1456784"/>
                  <a:pt x="4024558" y="1498940"/>
                  <a:pt x="4025156" y="1541172"/>
                </a:cubicBezTo>
                <a:cubicBezTo>
                  <a:pt x="4029478" y="1635755"/>
                  <a:pt x="4025283" y="1730847"/>
                  <a:pt x="4023757" y="1825685"/>
                </a:cubicBezTo>
                <a:cubicBezTo>
                  <a:pt x="4021850" y="1936286"/>
                  <a:pt x="4024647" y="2046634"/>
                  <a:pt x="4015748" y="2157235"/>
                </a:cubicBezTo>
                <a:cubicBezTo>
                  <a:pt x="4010790" y="2246581"/>
                  <a:pt x="4010790" y="2336130"/>
                  <a:pt x="4015748" y="2425476"/>
                </a:cubicBezTo>
                <a:cubicBezTo>
                  <a:pt x="4018164" y="2507473"/>
                  <a:pt x="4030495" y="2588454"/>
                  <a:pt x="4028461" y="2671214"/>
                </a:cubicBezTo>
                <a:cubicBezTo>
                  <a:pt x="4026046" y="2767832"/>
                  <a:pt x="4014604" y="2863940"/>
                  <a:pt x="4018164" y="2960685"/>
                </a:cubicBezTo>
                <a:cubicBezTo>
                  <a:pt x="4019816" y="3006832"/>
                  <a:pt x="4019944" y="3052980"/>
                  <a:pt x="4020961" y="3099127"/>
                </a:cubicBezTo>
                <a:cubicBezTo>
                  <a:pt x="4021978" y="3154682"/>
                  <a:pt x="4032021" y="3210110"/>
                  <a:pt x="4026427" y="3265665"/>
                </a:cubicBezTo>
                <a:cubicBezTo>
                  <a:pt x="4017147" y="3358087"/>
                  <a:pt x="3993120" y="3448857"/>
                  <a:pt x="4008121" y="3543567"/>
                </a:cubicBezTo>
                <a:cubicBezTo>
                  <a:pt x="4016384" y="3595690"/>
                  <a:pt x="4025791" y="3647940"/>
                  <a:pt x="4030495" y="3700571"/>
                </a:cubicBezTo>
                <a:cubicBezTo>
                  <a:pt x="4034690" y="3747608"/>
                  <a:pt x="4045369" y="3795408"/>
                  <a:pt x="4037233" y="3842191"/>
                </a:cubicBezTo>
                <a:cubicBezTo>
                  <a:pt x="4030368" y="3882237"/>
                  <a:pt x="4034055" y="3922282"/>
                  <a:pt x="4028715" y="3962327"/>
                </a:cubicBezTo>
                <a:cubicBezTo>
                  <a:pt x="4021723" y="4014831"/>
                  <a:pt x="4017910" y="4068352"/>
                  <a:pt x="4012697" y="4121111"/>
                </a:cubicBezTo>
                <a:cubicBezTo>
                  <a:pt x="4007866" y="4169038"/>
                  <a:pt x="4004307" y="4216838"/>
                  <a:pt x="4017020" y="4261841"/>
                </a:cubicBezTo>
                <a:cubicBezTo>
                  <a:pt x="4048039" y="4375112"/>
                  <a:pt x="4031004" y="4487748"/>
                  <a:pt x="4019308" y="4600257"/>
                </a:cubicBezTo>
                <a:cubicBezTo>
                  <a:pt x="4013587" y="4655049"/>
                  <a:pt x="4005197" y="4712765"/>
                  <a:pt x="4017910" y="4762853"/>
                </a:cubicBezTo>
                <a:cubicBezTo>
                  <a:pt x="4041428" y="4851716"/>
                  <a:pt x="4022995" y="4936764"/>
                  <a:pt x="4012824" y="5021432"/>
                </a:cubicBezTo>
                <a:cubicBezTo>
                  <a:pt x="4002654" y="5106099"/>
                  <a:pt x="4000239" y="5189495"/>
                  <a:pt x="4018037" y="5272637"/>
                </a:cubicBezTo>
                <a:cubicBezTo>
                  <a:pt x="4030495" y="5331116"/>
                  <a:pt x="4030495" y="5390612"/>
                  <a:pt x="4032021" y="5449600"/>
                </a:cubicBezTo>
                <a:cubicBezTo>
                  <a:pt x="4032911" y="5486339"/>
                  <a:pt x="4019308" y="5523842"/>
                  <a:pt x="4010282" y="5560582"/>
                </a:cubicBezTo>
                <a:cubicBezTo>
                  <a:pt x="3994009" y="5626943"/>
                  <a:pt x="3988162" y="5694321"/>
                  <a:pt x="4010282" y="5759029"/>
                </a:cubicBezTo>
                <a:cubicBezTo>
                  <a:pt x="4040793" y="5848655"/>
                  <a:pt x="4058336" y="5938407"/>
                  <a:pt x="4045623" y="6033117"/>
                </a:cubicBezTo>
                <a:cubicBezTo>
                  <a:pt x="4038377" y="6091724"/>
                  <a:pt x="4036597" y="6151347"/>
                  <a:pt x="4025664" y="6209190"/>
                </a:cubicBezTo>
                <a:cubicBezTo>
                  <a:pt x="4007358" y="6304790"/>
                  <a:pt x="4013841" y="6399882"/>
                  <a:pt x="4028461" y="6494211"/>
                </a:cubicBezTo>
                <a:cubicBezTo>
                  <a:pt x="4038542" y="6573081"/>
                  <a:pt x="4039610" y="6652829"/>
                  <a:pt x="4031639" y="6731941"/>
                </a:cubicBezTo>
                <a:lnTo>
                  <a:pt x="4022913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32" name="sketchy line">
            <a:extLst>
              <a:ext uri="{FF2B5EF4-FFF2-40B4-BE49-F238E27FC236}">
                <a16:creationId xmlns:a16="http://schemas.microsoft.com/office/drawing/2014/main" id="{82580482-BA80-420A-8A05-C58E97F26B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01094" y="2086236"/>
            <a:ext cx="2006498" cy="8653"/>
          </a:xfrm>
          <a:custGeom>
            <a:avLst/>
            <a:gdLst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0 h 10000"/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 fill="none" extrusionOk="0">
                <a:moveTo>
                  <a:pt x="0" y="0"/>
                </a:moveTo>
                <a:cubicBezTo>
                  <a:pt x="4236" y="257"/>
                  <a:pt x="7409" y="-357"/>
                  <a:pt x="10000" y="0"/>
                </a:cubicBezTo>
                <a:cubicBezTo>
                  <a:pt x="10371" y="4877"/>
                  <a:pt x="9227" y="6538"/>
                  <a:pt x="10000" y="10000"/>
                </a:cubicBezTo>
                <a:cubicBezTo>
                  <a:pt x="7468" y="9962"/>
                  <a:pt x="3429" y="9965"/>
                  <a:pt x="0" y="10000"/>
                </a:cubicBezTo>
                <a:cubicBezTo>
                  <a:pt x="993" y="7552"/>
                  <a:pt x="-87" y="3802"/>
                  <a:pt x="0" y="0"/>
                </a:cubicBezTo>
                <a:close/>
              </a:path>
              <a:path w="10000" h="10000" stroke="0" extrusionOk="0">
                <a:moveTo>
                  <a:pt x="0" y="0"/>
                </a:moveTo>
                <a:cubicBezTo>
                  <a:pt x="2244" y="-313"/>
                  <a:pt x="7235" y="-117"/>
                  <a:pt x="10000" y="0"/>
                </a:cubicBezTo>
                <a:cubicBezTo>
                  <a:pt x="10180" y="2835"/>
                  <a:pt x="10053" y="6628"/>
                  <a:pt x="10000" y="10000"/>
                </a:cubicBezTo>
                <a:cubicBezTo>
                  <a:pt x="7389" y="9760"/>
                  <a:pt x="2248" y="10003"/>
                  <a:pt x="0" y="10000"/>
                </a:cubicBezTo>
                <a:cubicBezTo>
                  <a:pt x="-490" y="7007"/>
                  <a:pt x="-78" y="4711"/>
                  <a:pt x="0" y="0"/>
                </a:cubicBezTo>
                <a:close/>
              </a:path>
              <a:path w="10000" h="10000" fill="none" stroke="0" extrusionOk="0">
                <a:moveTo>
                  <a:pt x="0" y="0"/>
                </a:moveTo>
                <a:cubicBezTo>
                  <a:pt x="4442" y="20"/>
                  <a:pt x="7406" y="-143"/>
                  <a:pt x="10000" y="0"/>
                </a:cubicBezTo>
                <a:cubicBezTo>
                  <a:pt x="10431" y="4675"/>
                  <a:pt x="9227" y="6687"/>
                  <a:pt x="10000" y="10000"/>
                </a:cubicBezTo>
                <a:cubicBezTo>
                  <a:pt x="7772" y="9161"/>
                  <a:pt x="3849" y="10173"/>
                  <a:pt x="0" y="10000"/>
                </a:cubicBezTo>
                <a:cubicBezTo>
                  <a:pt x="377" y="7876"/>
                  <a:pt x="-596" y="383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custGeom>
                    <a:avLst/>
                    <a:gdLst>
                      <a:gd name="connsiteX0" fmla="*/ 0 w 10000"/>
                      <a:gd name="connsiteY0" fmla="*/ 0 h 10000"/>
                      <a:gd name="connsiteX1" fmla="*/ 10000 w 10000"/>
                      <a:gd name="connsiteY1" fmla="*/ 0 h 10000"/>
                      <a:gd name="connsiteX2" fmla="*/ 10000 w 10000"/>
                      <a:gd name="connsiteY2" fmla="*/ 10000 h 10000"/>
                      <a:gd name="connsiteX3" fmla="*/ 0 w 10000"/>
                      <a:gd name="connsiteY3" fmla="*/ 10000 h 10000"/>
                      <a:gd name="connsiteX4" fmla="*/ 0 w 10000"/>
                      <a:gd name="connsiteY4" fmla="*/ 0 h 100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0000" h="10000" fill="none" extrusionOk="0">
                        <a:moveTo>
                          <a:pt x="0" y="0"/>
                        </a:moveTo>
                        <a:cubicBezTo>
                          <a:pt x="4292" y="242"/>
                          <a:pt x="7484" y="-497"/>
                          <a:pt x="10000" y="0"/>
                        </a:cubicBezTo>
                        <a:cubicBezTo>
                          <a:pt x="10288" y="4886"/>
                          <a:pt x="9654" y="6717"/>
                          <a:pt x="10000" y="10000"/>
                        </a:cubicBezTo>
                        <a:cubicBezTo>
                          <a:pt x="7850" y="9583"/>
                          <a:pt x="4189" y="9525"/>
                          <a:pt x="0" y="10000"/>
                        </a:cubicBezTo>
                        <a:cubicBezTo>
                          <a:pt x="337" y="7181"/>
                          <a:pt x="-322" y="3814"/>
                          <a:pt x="0" y="0"/>
                        </a:cubicBezTo>
                        <a:close/>
                      </a:path>
                      <a:path w="10000" h="10000" stroke="0" extrusionOk="0">
                        <a:moveTo>
                          <a:pt x="0" y="0"/>
                        </a:moveTo>
                        <a:cubicBezTo>
                          <a:pt x="2050" y="-193"/>
                          <a:pt x="7646" y="-116"/>
                          <a:pt x="10000" y="0"/>
                        </a:cubicBezTo>
                        <a:cubicBezTo>
                          <a:pt x="9714" y="2111"/>
                          <a:pt x="10280" y="6181"/>
                          <a:pt x="10000" y="10000"/>
                        </a:cubicBezTo>
                        <a:cubicBezTo>
                          <a:pt x="7340" y="10213"/>
                          <a:pt x="2602" y="9865"/>
                          <a:pt x="0" y="10000"/>
                        </a:cubicBezTo>
                        <a:cubicBezTo>
                          <a:pt x="-428" y="7207"/>
                          <a:pt x="148" y="4871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Рисунок 7" descr="Изображение выглядит как логотип&#10;&#10;Автоматически созданное описание">
            <a:extLst>
              <a:ext uri="{FF2B5EF4-FFF2-40B4-BE49-F238E27FC236}">
                <a16:creationId xmlns:a16="http://schemas.microsoft.com/office/drawing/2014/main" id="{9D2375A6-B6BC-DB58-F1DB-A3B2D85F20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1078" y="99508"/>
            <a:ext cx="608517" cy="608517"/>
          </a:xfrm>
          <a:prstGeom prst="rect">
            <a:avLst/>
          </a:prstGeom>
        </p:spPr>
      </p:pic>
      <p:pic>
        <p:nvPicPr>
          <p:cNvPr id="11" name="Рисунок 10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B5BA3929-B8ED-B316-FBEF-BD45E058E5D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6498" y="124191"/>
            <a:ext cx="2201094" cy="559149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15274CE1-3ABF-4652-2DA9-467E5E4BAB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6498" y="2787615"/>
            <a:ext cx="2201094" cy="338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2A4E3ADA-62A1-E8C4-C43E-BD2121B3E3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4425" y="2565594"/>
            <a:ext cx="631825" cy="631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Дата 1">
            <a:extLst>
              <a:ext uri="{FF2B5EF4-FFF2-40B4-BE49-F238E27FC236}">
                <a16:creationId xmlns:a16="http://schemas.microsoft.com/office/drawing/2014/main" id="{FD789CC4-E1EC-2C81-D58D-9BCEB8B11FF5}"/>
              </a:ext>
            </a:extLst>
          </p:cNvPr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lang="ru-RU" spc="-10"/>
              <a:t>Andrey Ustyuzhanin</a:t>
            </a:r>
            <a:endParaRPr lang="en" spc="-10" dirty="0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50B9251E-8766-0308-071D-A4B4046FF6D5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lang="en" spc="-10"/>
              <a:t>Anomalies detection</a:t>
            </a:r>
            <a:endParaRPr lang="en" spc="-10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329F2F0C-DE7A-9F99-491D-B6EE0BE816D9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70485">
              <a:lnSpc>
                <a:spcPct val="100000"/>
              </a:lnSpc>
              <a:spcBef>
                <a:spcPts val="150"/>
              </a:spcBef>
            </a:pPr>
            <a:fld id="{81D60167-4931-47E6-BA6A-407CBD079E47}" type="slidenum">
              <a:rPr lang="ru-RU" spc="-20" smtClean="0"/>
              <a:t>1</a:t>
            </a:fld>
            <a:r>
              <a:rPr lang="ru-RU" spc="-20"/>
              <a:t>/44</a:t>
            </a:r>
            <a:endParaRPr lang="ru-RU" spc="-20" dirty="0"/>
          </a:p>
        </p:txBody>
      </p:sp>
    </p:spTree>
    <p:extLst>
      <p:ext uri="{BB962C8B-B14F-4D97-AF65-F5344CB8AC3E}">
        <p14:creationId xmlns:p14="http://schemas.microsoft.com/office/powerpoint/2010/main" val="26068923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/>
              <a:t>Data</a:t>
            </a:r>
            <a:r>
              <a:rPr spc="20" dirty="0"/>
              <a:t> </a:t>
            </a:r>
            <a:r>
              <a:rPr spc="85" dirty="0"/>
              <a:t>Model</a:t>
            </a:r>
            <a:r>
              <a:rPr spc="35" dirty="0"/>
              <a:t> </a:t>
            </a:r>
            <a:r>
              <a:rPr dirty="0"/>
              <a:t>is</a:t>
            </a:r>
            <a:r>
              <a:rPr spc="40" dirty="0"/>
              <a:t> </a:t>
            </a:r>
            <a:r>
              <a:rPr spc="-10" dirty="0"/>
              <a:t>Everything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54084" y="775100"/>
            <a:ext cx="2451824" cy="1120834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214947" y="2128715"/>
            <a:ext cx="3288665" cy="6362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latin typeface="Arial"/>
                <a:cs typeface="Arial"/>
              </a:rPr>
              <a:t>A</a:t>
            </a:r>
            <a:r>
              <a:rPr sz="1000" spc="4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clear</a:t>
            </a:r>
            <a:r>
              <a:rPr sz="1000" spc="5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candidate</a:t>
            </a:r>
            <a:r>
              <a:rPr sz="1000" spc="45" dirty="0">
                <a:latin typeface="Arial"/>
                <a:cs typeface="Arial"/>
              </a:rPr>
              <a:t> </a:t>
            </a:r>
            <a:r>
              <a:rPr sz="1000" spc="55" dirty="0">
                <a:latin typeface="Arial"/>
                <a:cs typeface="Arial"/>
              </a:rPr>
              <a:t>to</a:t>
            </a:r>
            <a:r>
              <a:rPr sz="1000" spc="5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detect</a:t>
            </a:r>
            <a:r>
              <a:rPr sz="1000" spc="5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an</a:t>
            </a:r>
            <a:r>
              <a:rPr sz="1000" spc="4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anomaly</a:t>
            </a:r>
            <a:r>
              <a:rPr sz="1000" spc="5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can</a:t>
            </a:r>
            <a:r>
              <a:rPr sz="1000" spc="4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be</a:t>
            </a:r>
            <a:r>
              <a:rPr sz="1000" spc="5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Z-</a:t>
            </a:r>
            <a:r>
              <a:rPr sz="1000" spc="-10" dirty="0">
                <a:latin typeface="Arial"/>
                <a:cs typeface="Arial"/>
              </a:rPr>
              <a:t>score:</a:t>
            </a:r>
            <a:endParaRPr sz="1000">
              <a:latin typeface="Arial"/>
              <a:cs typeface="Arial"/>
            </a:endParaRPr>
          </a:p>
          <a:p>
            <a:pPr marR="352425" algn="r">
              <a:lnSpc>
                <a:spcPct val="100000"/>
              </a:lnSpc>
              <a:spcBef>
                <a:spcPts val="1055"/>
              </a:spcBef>
            </a:pPr>
            <a:r>
              <a:rPr sz="1500" baseline="-36111" dirty="0">
                <a:latin typeface="Arial"/>
                <a:cs typeface="Arial"/>
              </a:rPr>
              <a:t>Z</a:t>
            </a:r>
            <a:r>
              <a:rPr sz="1500" spc="-22" baseline="-36111" dirty="0">
                <a:latin typeface="Arial"/>
                <a:cs typeface="Arial"/>
              </a:rPr>
              <a:t> </a:t>
            </a:r>
            <a:r>
              <a:rPr sz="1500" spc="187" baseline="-36111" dirty="0">
                <a:latin typeface="Georgia"/>
                <a:cs typeface="Georgia"/>
              </a:rPr>
              <a:t>=</a:t>
            </a:r>
            <a:r>
              <a:rPr sz="1500" spc="225" baseline="-36111" dirty="0">
                <a:latin typeface="Georgia"/>
                <a:cs typeface="Georgia"/>
              </a:rPr>
              <a:t> </a:t>
            </a:r>
            <a:r>
              <a:rPr sz="1000" u="sng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x</a:t>
            </a:r>
            <a:r>
              <a:rPr sz="1000" u="sng" spc="-6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sz="1000" i="1" u="sng" spc="-40" dirty="0">
                <a:uFill>
                  <a:solidFill>
                    <a:srgbClr val="000000"/>
                  </a:solidFill>
                </a:uFill>
                <a:latin typeface="Meiryo UI"/>
                <a:cs typeface="Meiryo UI"/>
              </a:rPr>
              <a:t>−</a:t>
            </a:r>
            <a:r>
              <a:rPr sz="1000" i="1" u="sng" spc="-120" dirty="0">
                <a:uFill>
                  <a:solidFill>
                    <a:srgbClr val="000000"/>
                  </a:solidFill>
                </a:uFill>
                <a:latin typeface="Meiryo UI"/>
                <a:cs typeface="Meiryo UI"/>
              </a:rPr>
              <a:t> </a:t>
            </a:r>
            <a:r>
              <a:rPr sz="1000" u="sng" spc="-63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x</a:t>
            </a:r>
            <a:r>
              <a:rPr sz="1500" u="sng" spc="-195" baseline="5555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¯</a:t>
            </a:r>
            <a:endParaRPr sz="1500" baseline="5555">
              <a:latin typeface="Georgia"/>
              <a:cs typeface="Georgia"/>
            </a:endParaRPr>
          </a:p>
          <a:p>
            <a:pPr marR="459740" algn="r">
              <a:lnSpc>
                <a:spcPct val="100000"/>
              </a:lnSpc>
              <a:spcBef>
                <a:spcPts val="155"/>
              </a:spcBef>
            </a:pPr>
            <a:r>
              <a:rPr sz="1000" spc="-125" dirty="0">
                <a:latin typeface="Arial"/>
                <a:cs typeface="Arial"/>
              </a:rPr>
              <a:t>S</a:t>
            </a:r>
            <a:endParaRPr sz="1000">
              <a:latin typeface="Arial"/>
              <a:cs typeface="Arial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lang="ru-RU" spc="-10"/>
              <a:t>Andrey Ustyuzhanin</a:t>
            </a:r>
            <a:endParaRPr spc="-10" dirty="0"/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lang="en" spc="-10"/>
              <a:t>Anomalies detection</a:t>
            </a:r>
            <a:endParaRPr spc="-10" dirty="0"/>
          </a:p>
        </p:txBody>
      </p:sp>
      <p:sp>
        <p:nvSpPr>
          <p:cNvPr id="7" name="object 7"/>
          <p:cNvSpPr txBox="1"/>
          <p:nvPr/>
        </p:nvSpPr>
        <p:spPr>
          <a:xfrm>
            <a:off x="5391937" y="3061997"/>
            <a:ext cx="294640" cy="163830"/>
          </a:xfrm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sz="800" spc="-10" dirty="0">
                <a:solidFill>
                  <a:srgbClr val="005AAA"/>
                </a:solidFill>
                <a:latin typeface="Arial"/>
                <a:cs typeface="Arial"/>
              </a:rPr>
              <a:t>10/44</a:t>
            </a:r>
            <a:endParaRPr sz="800">
              <a:latin typeface="Arial"/>
              <a:cs typeface="Arial"/>
            </a:endParaRPr>
          </a:p>
        </p:txBody>
      </p:sp>
      <p:sp>
        <p:nvSpPr>
          <p:cNvPr id="8" name="Номер слайда 7">
            <a:extLst>
              <a:ext uri="{FF2B5EF4-FFF2-40B4-BE49-F238E27FC236}">
                <a16:creationId xmlns:a16="http://schemas.microsoft.com/office/drawing/2014/main" id="{066BC574-8D02-4D14-A138-228D7796C6F3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70485">
              <a:lnSpc>
                <a:spcPct val="100000"/>
              </a:lnSpc>
              <a:spcBef>
                <a:spcPts val="150"/>
              </a:spcBef>
            </a:pPr>
            <a:fld id="{81D60167-4931-47E6-BA6A-407CBD079E47}" type="slidenum">
              <a:rPr lang="ru-RU" spc="-20" smtClean="0"/>
              <a:t>10</a:t>
            </a:fld>
            <a:r>
              <a:rPr lang="ru-RU" spc="-20"/>
              <a:t>/44</a:t>
            </a:r>
            <a:endParaRPr lang="ru-RU" spc="-20" dirty="0"/>
          </a:p>
        </p:txBody>
      </p:sp>
    </p:spTree>
  </p:cSld>
  <p:clrMapOvr>
    <a:masterClrMapping/>
  </p:clrMapOvr>
  <p:transition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/>
              <a:t>Data</a:t>
            </a:r>
            <a:r>
              <a:rPr spc="20" dirty="0"/>
              <a:t> </a:t>
            </a:r>
            <a:r>
              <a:rPr spc="85" dirty="0"/>
              <a:t>Model</a:t>
            </a:r>
            <a:r>
              <a:rPr spc="35" dirty="0"/>
              <a:t> </a:t>
            </a:r>
            <a:r>
              <a:rPr dirty="0"/>
              <a:t>is</a:t>
            </a:r>
            <a:r>
              <a:rPr spc="40" dirty="0"/>
              <a:t> </a:t>
            </a:r>
            <a:r>
              <a:rPr spc="-10" dirty="0"/>
              <a:t>Everything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127459" y="720122"/>
            <a:ext cx="1475455" cy="1173253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214947" y="2068860"/>
            <a:ext cx="4011295" cy="89725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latin typeface="Arial"/>
                <a:cs typeface="Arial"/>
              </a:rPr>
              <a:t>A</a:t>
            </a:r>
            <a:r>
              <a:rPr sz="1000" spc="4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clear</a:t>
            </a:r>
            <a:r>
              <a:rPr sz="1000" spc="5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candidate</a:t>
            </a:r>
            <a:r>
              <a:rPr sz="1000" spc="45" dirty="0">
                <a:latin typeface="Arial"/>
                <a:cs typeface="Arial"/>
              </a:rPr>
              <a:t> </a:t>
            </a:r>
            <a:r>
              <a:rPr sz="1000" spc="55" dirty="0">
                <a:latin typeface="Arial"/>
                <a:cs typeface="Arial"/>
              </a:rPr>
              <a:t>to</a:t>
            </a:r>
            <a:r>
              <a:rPr sz="1000" spc="5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detect</a:t>
            </a:r>
            <a:r>
              <a:rPr sz="1000" spc="5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an</a:t>
            </a:r>
            <a:r>
              <a:rPr sz="1000" spc="4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anomaly</a:t>
            </a:r>
            <a:r>
              <a:rPr sz="1000" spc="5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can</a:t>
            </a:r>
            <a:r>
              <a:rPr sz="1000" spc="4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be</a:t>
            </a:r>
            <a:r>
              <a:rPr sz="1000" spc="5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Z-</a:t>
            </a:r>
            <a:r>
              <a:rPr sz="1000" spc="-10" dirty="0">
                <a:latin typeface="Arial"/>
                <a:cs typeface="Arial"/>
              </a:rPr>
              <a:t>score:</a:t>
            </a:r>
            <a:endParaRPr sz="1000">
              <a:latin typeface="Arial"/>
              <a:cs typeface="Arial"/>
            </a:endParaRPr>
          </a:p>
          <a:p>
            <a:pPr marL="2385695">
              <a:lnSpc>
                <a:spcPct val="100000"/>
              </a:lnSpc>
              <a:spcBef>
                <a:spcPts val="1055"/>
              </a:spcBef>
            </a:pPr>
            <a:r>
              <a:rPr sz="1500" baseline="-36111" dirty="0">
                <a:latin typeface="Arial"/>
                <a:cs typeface="Arial"/>
              </a:rPr>
              <a:t>Z</a:t>
            </a:r>
            <a:r>
              <a:rPr sz="1500" spc="-22" baseline="-36111" dirty="0">
                <a:latin typeface="Arial"/>
                <a:cs typeface="Arial"/>
              </a:rPr>
              <a:t> </a:t>
            </a:r>
            <a:r>
              <a:rPr sz="1500" spc="187" baseline="-36111" dirty="0">
                <a:latin typeface="Georgia"/>
                <a:cs typeface="Georgia"/>
              </a:rPr>
              <a:t>=</a:t>
            </a:r>
            <a:r>
              <a:rPr sz="1500" spc="225" baseline="-36111" dirty="0">
                <a:latin typeface="Georgia"/>
                <a:cs typeface="Georgia"/>
              </a:rPr>
              <a:t> </a:t>
            </a:r>
            <a:r>
              <a:rPr sz="1000" u="sng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x</a:t>
            </a:r>
            <a:r>
              <a:rPr sz="1000" u="sng" spc="-6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sz="1000" i="1" u="sng" spc="-40" dirty="0">
                <a:uFill>
                  <a:solidFill>
                    <a:srgbClr val="000000"/>
                  </a:solidFill>
                </a:uFill>
                <a:latin typeface="Meiryo UI"/>
                <a:cs typeface="Meiryo UI"/>
              </a:rPr>
              <a:t>−</a:t>
            </a:r>
            <a:r>
              <a:rPr sz="1000" i="1" u="sng" spc="-120" dirty="0">
                <a:uFill>
                  <a:solidFill>
                    <a:srgbClr val="000000"/>
                  </a:solidFill>
                </a:uFill>
                <a:latin typeface="Meiryo UI"/>
                <a:cs typeface="Meiryo UI"/>
              </a:rPr>
              <a:t> </a:t>
            </a:r>
            <a:r>
              <a:rPr sz="1000" u="sng" spc="-63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x</a:t>
            </a:r>
            <a:r>
              <a:rPr sz="1500" u="sng" spc="-195" baseline="5555" dirty="0">
                <a:uFill>
                  <a:solidFill>
                    <a:srgbClr val="000000"/>
                  </a:solidFill>
                </a:uFill>
                <a:latin typeface="Georgia"/>
                <a:cs typeface="Georgia"/>
              </a:rPr>
              <a:t>¯</a:t>
            </a:r>
            <a:endParaRPr sz="1500" baseline="5555">
              <a:latin typeface="Georgia"/>
              <a:cs typeface="Georgia"/>
            </a:endParaRPr>
          </a:p>
          <a:p>
            <a:pPr marR="1183005" algn="r">
              <a:lnSpc>
                <a:spcPct val="100000"/>
              </a:lnSpc>
              <a:spcBef>
                <a:spcPts val="155"/>
              </a:spcBef>
            </a:pPr>
            <a:r>
              <a:rPr sz="1000" spc="-125" dirty="0">
                <a:latin typeface="Arial"/>
                <a:cs typeface="Arial"/>
              </a:rPr>
              <a:t>S</a:t>
            </a:r>
            <a:endParaRPr sz="1000">
              <a:latin typeface="Arial"/>
              <a:cs typeface="Arial"/>
            </a:endParaRPr>
          </a:p>
          <a:p>
            <a:pPr marL="37465">
              <a:lnSpc>
                <a:spcPct val="100000"/>
              </a:lnSpc>
              <a:spcBef>
                <a:spcPts val="860"/>
              </a:spcBef>
            </a:pPr>
            <a:r>
              <a:rPr sz="1000" dirty="0">
                <a:latin typeface="Arial"/>
                <a:cs typeface="Arial"/>
              </a:rPr>
              <a:t>It,</a:t>
            </a:r>
            <a:r>
              <a:rPr sz="1000" spc="10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however,</a:t>
            </a:r>
            <a:r>
              <a:rPr sz="1000" spc="10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can</a:t>
            </a:r>
            <a:r>
              <a:rPr sz="1000" spc="10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fail</a:t>
            </a:r>
            <a:r>
              <a:rPr sz="1000" spc="10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if</a:t>
            </a:r>
            <a:r>
              <a:rPr sz="1000" spc="10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the</a:t>
            </a:r>
            <a:r>
              <a:rPr sz="1000" spc="10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normal</a:t>
            </a:r>
            <a:r>
              <a:rPr sz="1000" spc="10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class</a:t>
            </a:r>
            <a:r>
              <a:rPr sz="1000" spc="10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has</a:t>
            </a:r>
            <a:r>
              <a:rPr sz="1000" spc="10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multimodal</a:t>
            </a:r>
            <a:r>
              <a:rPr sz="1000" spc="10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distribution.</a:t>
            </a:r>
            <a:endParaRPr sz="1000">
              <a:latin typeface="Arial"/>
              <a:cs typeface="Arial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lang="ru-RU" spc="-10"/>
              <a:t>Andrey Ustyuzhanin</a:t>
            </a:r>
            <a:endParaRPr spc="-10" dirty="0"/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lang="en" spc="-10"/>
              <a:t>Anomalies detection</a:t>
            </a:r>
            <a:endParaRPr spc="-10" dirty="0"/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968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5"/>
              </a:spcBef>
            </a:pPr>
            <a:r>
              <a:rPr spc="-10" dirty="0"/>
              <a:t>11/44</a:t>
            </a:r>
          </a:p>
        </p:txBody>
      </p:sp>
    </p:spTree>
  </p:cSld>
  <p:clrMapOvr>
    <a:masterClrMapping/>
  </p:clrMapOvr>
  <p:transition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701482" y="3004604"/>
            <a:ext cx="454659" cy="121285"/>
          </a:xfrm>
          <a:prstGeom prst="rect">
            <a:avLst/>
          </a:prstGeom>
        </p:spPr>
        <p:txBody>
          <a:bodyPr vert="vert" wrap="square" lIns="0" tIns="381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sz="2450" dirty="0">
                <a:solidFill>
                  <a:srgbClr val="FFFFFF"/>
                </a:solidFill>
                <a:latin typeface="Arial"/>
                <a:cs typeface="Arial"/>
              </a:rPr>
              <a:t>›</a:t>
            </a:r>
            <a:endParaRPr sz="245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793570" y="1320316"/>
            <a:ext cx="2172335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450" dirty="0">
                <a:solidFill>
                  <a:srgbClr val="FFFFFF"/>
                </a:solidFill>
              </a:rPr>
              <a:t>Basic</a:t>
            </a:r>
            <a:r>
              <a:rPr sz="2450" spc="-100" dirty="0">
                <a:solidFill>
                  <a:srgbClr val="FFFFFF"/>
                </a:solidFill>
              </a:rPr>
              <a:t> </a:t>
            </a:r>
            <a:r>
              <a:rPr sz="2450" spc="105" dirty="0">
                <a:solidFill>
                  <a:srgbClr val="FFFFFF"/>
                </a:solidFill>
              </a:rPr>
              <a:t>methods</a:t>
            </a:r>
            <a:endParaRPr sz="2450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61E51B1-97F3-9EB5-9BC3-DFEA356B8E2F}"/>
              </a:ext>
            </a:extLst>
          </p:cNvPr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lang="ru-RU" spc="-10"/>
              <a:t>Andrey Ustyuzhanin</a:t>
            </a:r>
            <a:endParaRPr lang="en" spc="-10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3253A9D-C984-5EEC-10AF-E1C03E9550D5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lang="en" spc="-10"/>
              <a:t>Anomalies detection</a:t>
            </a:r>
            <a:endParaRPr lang="en" spc="-10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A43247F-73A3-F17A-53E5-C3458FF74720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70485">
              <a:lnSpc>
                <a:spcPct val="100000"/>
              </a:lnSpc>
              <a:spcBef>
                <a:spcPts val="150"/>
              </a:spcBef>
            </a:pPr>
            <a:fld id="{81D60167-4931-47E6-BA6A-407CBD079E47}" type="slidenum">
              <a:rPr lang="ru-RU" spc="-20" smtClean="0"/>
              <a:t>12</a:t>
            </a:fld>
            <a:r>
              <a:rPr lang="ru-RU" spc="-20"/>
              <a:t>/44</a:t>
            </a:r>
            <a:endParaRPr lang="ru-RU" spc="-20" dirty="0"/>
          </a:p>
        </p:txBody>
      </p:sp>
    </p:spTree>
  </p:cSld>
  <p:clrMapOvr>
    <a:masterClrMapping/>
  </p:clrMapOvr>
  <p:transition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lang="ru-RU" spc="-10"/>
              <a:t>Andrey Ustyuzhanin</a:t>
            </a:r>
            <a:endParaRPr spc="-10" dirty="0"/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lang="en" spc="-10"/>
              <a:t>Anomalies detection</a:t>
            </a:r>
            <a:endParaRPr spc="-10" dirty="0"/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968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5"/>
              </a:spcBef>
            </a:pPr>
            <a:r>
              <a:rPr spc="-10" dirty="0"/>
              <a:t>12/44</a:t>
            </a: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pc="85" dirty="0"/>
              <a:t>Outlier</a:t>
            </a:r>
            <a:r>
              <a:rPr spc="-20" dirty="0"/>
              <a:t> </a:t>
            </a:r>
            <a:r>
              <a:rPr spc="110" dirty="0"/>
              <a:t>Method</a:t>
            </a:r>
            <a:r>
              <a:rPr spc="-20" dirty="0"/>
              <a:t> </a:t>
            </a:r>
            <a:r>
              <a:rPr spc="-10" dirty="0"/>
              <a:t>Evaluation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23304" y="525850"/>
            <a:ext cx="1617980" cy="708660"/>
          </a:xfrm>
          <a:prstGeom prst="rect">
            <a:avLst/>
          </a:prstGeom>
        </p:spPr>
        <p:txBody>
          <a:bodyPr vert="horz" wrap="square" lIns="0" tIns="882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95"/>
              </a:spcBef>
            </a:pPr>
            <a:r>
              <a:rPr sz="1050" baseline="3968" dirty="0">
                <a:solidFill>
                  <a:srgbClr val="005AAA"/>
                </a:solidFill>
                <a:latin typeface="Cambria"/>
                <a:cs typeface="Cambria"/>
              </a:rPr>
              <a:t>▶</a:t>
            </a:r>
            <a:r>
              <a:rPr sz="1050" spc="480" baseline="3968" dirty="0">
                <a:solidFill>
                  <a:srgbClr val="005AAA"/>
                </a:solidFill>
                <a:latin typeface="Cambria"/>
                <a:cs typeface="Cambria"/>
              </a:rPr>
              <a:t>  </a:t>
            </a:r>
            <a:r>
              <a:rPr sz="1000" dirty="0">
                <a:latin typeface="Arial"/>
                <a:cs typeface="Arial"/>
              </a:rPr>
              <a:t>precision</a:t>
            </a:r>
            <a:r>
              <a:rPr sz="1000" spc="5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at</a:t>
            </a:r>
            <a:r>
              <a:rPr sz="1000" spc="5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given</a:t>
            </a:r>
            <a:r>
              <a:rPr sz="1000" spc="4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recall;</a:t>
            </a:r>
            <a:endParaRPr sz="10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90"/>
              </a:spcBef>
            </a:pPr>
            <a:r>
              <a:rPr sz="1050" baseline="3968" dirty="0">
                <a:solidFill>
                  <a:srgbClr val="005AAA"/>
                </a:solidFill>
                <a:latin typeface="Cambria"/>
                <a:cs typeface="Cambria"/>
              </a:rPr>
              <a:t>▶</a:t>
            </a:r>
            <a:r>
              <a:rPr sz="1050" spc="352" baseline="3968" dirty="0">
                <a:solidFill>
                  <a:srgbClr val="005AAA"/>
                </a:solidFill>
                <a:latin typeface="Cambria"/>
                <a:cs typeface="Cambria"/>
              </a:rPr>
              <a:t>  </a:t>
            </a:r>
            <a:r>
              <a:rPr sz="1000" dirty="0">
                <a:latin typeface="Arial"/>
                <a:cs typeface="Arial"/>
              </a:rPr>
              <a:t>average</a:t>
            </a:r>
            <a:r>
              <a:rPr sz="1000" spc="-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precision;</a:t>
            </a:r>
            <a:endParaRPr sz="10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95"/>
              </a:spcBef>
            </a:pPr>
            <a:r>
              <a:rPr sz="1050" baseline="3968" dirty="0">
                <a:solidFill>
                  <a:srgbClr val="005AAA"/>
                </a:solidFill>
                <a:latin typeface="Cambria"/>
                <a:cs typeface="Cambria"/>
              </a:rPr>
              <a:t>▶</a:t>
            </a:r>
            <a:r>
              <a:rPr sz="1050" spc="359" baseline="3968" dirty="0">
                <a:solidFill>
                  <a:srgbClr val="005AAA"/>
                </a:solidFill>
                <a:latin typeface="Cambria"/>
                <a:cs typeface="Cambria"/>
              </a:rPr>
              <a:t>  </a:t>
            </a:r>
            <a:r>
              <a:rPr sz="1000" spc="-85" dirty="0">
                <a:latin typeface="Arial"/>
                <a:cs typeface="Arial"/>
              </a:rPr>
              <a:t>ROC</a:t>
            </a:r>
            <a:r>
              <a:rPr sz="1000" spc="-10" dirty="0">
                <a:latin typeface="Arial"/>
                <a:cs typeface="Arial"/>
              </a:rPr>
              <a:t> </a:t>
            </a:r>
            <a:r>
              <a:rPr sz="1000" spc="-50" dirty="0">
                <a:latin typeface="Arial"/>
                <a:cs typeface="Arial"/>
              </a:rPr>
              <a:t>AUC</a:t>
            </a:r>
            <a:r>
              <a:rPr sz="1000" spc="-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score;</a:t>
            </a:r>
            <a:endParaRPr sz="1000" dirty="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23304" y="1316192"/>
            <a:ext cx="104775" cy="132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700" spc="35" dirty="0">
                <a:solidFill>
                  <a:srgbClr val="005AAA"/>
                </a:solidFill>
                <a:latin typeface="Cambria"/>
                <a:cs typeface="Cambria"/>
              </a:rPr>
              <a:t>▶</a:t>
            </a:r>
            <a:endParaRPr sz="700">
              <a:latin typeface="Cambria"/>
              <a:cs typeface="Cambri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98513" y="1285016"/>
            <a:ext cx="85090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spc="-100" dirty="0">
                <a:latin typeface="Arial"/>
                <a:cs typeface="Arial"/>
              </a:rPr>
              <a:t>PR</a:t>
            </a:r>
            <a:r>
              <a:rPr sz="1000" spc="-15" dirty="0">
                <a:latin typeface="Arial"/>
                <a:cs typeface="Arial"/>
              </a:rPr>
              <a:t> </a:t>
            </a:r>
            <a:r>
              <a:rPr sz="1000" spc="-50" dirty="0">
                <a:latin typeface="Arial"/>
                <a:cs typeface="Arial"/>
              </a:rPr>
              <a:t>AUC</a:t>
            </a:r>
            <a:r>
              <a:rPr sz="1000" spc="-10" dirty="0">
                <a:latin typeface="Arial"/>
                <a:cs typeface="Arial"/>
              </a:rPr>
              <a:t> score.</a:t>
            </a:r>
            <a:endParaRPr sz="10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lang="ru-RU" spc="-10"/>
              <a:t>Andrey Ustyuzhanin</a:t>
            </a:r>
            <a:endParaRPr spc="-10" dirty="0"/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lang="en" spc="-10"/>
              <a:t>Anomalies detection</a:t>
            </a:r>
            <a:endParaRPr spc="-10" dirty="0"/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spc="-10" dirty="0"/>
              <a:t>14/44</a:t>
            </a: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/>
              <a:t>Usual</a:t>
            </a:r>
            <a:r>
              <a:rPr spc="250" dirty="0"/>
              <a:t> </a:t>
            </a:r>
            <a:r>
              <a:rPr dirty="0"/>
              <a:t>supervised</a:t>
            </a:r>
            <a:r>
              <a:rPr spc="260" dirty="0"/>
              <a:t> </a:t>
            </a:r>
            <a:r>
              <a:rPr spc="85" dirty="0"/>
              <a:t>methods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23304" y="586327"/>
            <a:ext cx="3641090" cy="1522095"/>
          </a:xfrm>
          <a:prstGeom prst="rect">
            <a:avLst/>
          </a:prstGeom>
        </p:spPr>
        <p:txBody>
          <a:bodyPr vert="horz" wrap="square" lIns="0" tIns="882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95"/>
              </a:spcBef>
            </a:pPr>
            <a:r>
              <a:rPr sz="1050" baseline="3968" dirty="0">
                <a:solidFill>
                  <a:srgbClr val="005AAA"/>
                </a:solidFill>
                <a:latin typeface="Cambria"/>
                <a:cs typeface="Cambria"/>
              </a:rPr>
              <a:t>▶</a:t>
            </a:r>
            <a:r>
              <a:rPr sz="1050" spc="419" baseline="3968" dirty="0">
                <a:solidFill>
                  <a:srgbClr val="005AAA"/>
                </a:solidFill>
                <a:latin typeface="Cambria"/>
                <a:cs typeface="Cambria"/>
              </a:rPr>
              <a:t>  </a:t>
            </a:r>
            <a:r>
              <a:rPr sz="1000" spc="55" dirty="0">
                <a:latin typeface="Arial"/>
                <a:cs typeface="Arial"/>
              </a:rPr>
              <a:t>for</a:t>
            </a:r>
            <a:r>
              <a:rPr sz="1000" spc="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labeled</a:t>
            </a:r>
            <a:r>
              <a:rPr sz="1000" spc="2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dataset;</a:t>
            </a:r>
            <a:endParaRPr sz="1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90"/>
              </a:spcBef>
            </a:pPr>
            <a:r>
              <a:rPr sz="1050" baseline="3968" dirty="0">
                <a:solidFill>
                  <a:srgbClr val="005AAA"/>
                </a:solidFill>
                <a:latin typeface="Cambria"/>
                <a:cs typeface="Cambria"/>
              </a:rPr>
              <a:t>▶</a:t>
            </a:r>
            <a:r>
              <a:rPr sz="1050" spc="525" baseline="3968" dirty="0">
                <a:solidFill>
                  <a:srgbClr val="005AAA"/>
                </a:solidFill>
                <a:latin typeface="Cambria"/>
                <a:cs typeface="Cambria"/>
              </a:rPr>
              <a:t>  </a:t>
            </a:r>
            <a:r>
              <a:rPr sz="1000" dirty="0">
                <a:latin typeface="Arial"/>
                <a:cs typeface="Arial"/>
              </a:rPr>
              <a:t>straightforward</a:t>
            </a:r>
            <a:r>
              <a:rPr sz="1000" spc="7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idea:</a:t>
            </a:r>
            <a:r>
              <a:rPr sz="1000" spc="18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use</a:t>
            </a:r>
            <a:r>
              <a:rPr sz="1000" spc="6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two-</a:t>
            </a:r>
            <a:r>
              <a:rPr sz="1000" spc="70" dirty="0">
                <a:latin typeface="Arial"/>
                <a:cs typeface="Arial"/>
              </a:rPr>
              <a:t> </a:t>
            </a:r>
            <a:r>
              <a:rPr sz="1000" spc="55" dirty="0">
                <a:latin typeface="Arial"/>
                <a:cs typeface="Arial"/>
              </a:rPr>
              <a:t>or</a:t>
            </a:r>
            <a:r>
              <a:rPr sz="1000" spc="7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many</a:t>
            </a:r>
            <a:r>
              <a:rPr sz="1000" spc="7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class</a:t>
            </a:r>
            <a:r>
              <a:rPr sz="1000" spc="6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classification;</a:t>
            </a:r>
            <a:endParaRPr sz="1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70"/>
              </a:spcBef>
            </a:pPr>
            <a:r>
              <a:rPr sz="1050" baseline="3968" dirty="0">
                <a:solidFill>
                  <a:srgbClr val="005AAA"/>
                </a:solidFill>
                <a:latin typeface="Cambria"/>
                <a:cs typeface="Cambria"/>
              </a:rPr>
              <a:t>▶</a:t>
            </a:r>
            <a:r>
              <a:rPr sz="1050" spc="577" baseline="3968" dirty="0">
                <a:solidFill>
                  <a:srgbClr val="005AAA"/>
                </a:solidFill>
                <a:latin typeface="Cambria"/>
                <a:cs typeface="Cambria"/>
              </a:rPr>
              <a:t>  </a:t>
            </a:r>
            <a:r>
              <a:rPr sz="1000" dirty="0">
                <a:latin typeface="Arial"/>
                <a:cs typeface="Arial"/>
              </a:rPr>
              <a:t>good</a:t>
            </a:r>
            <a:r>
              <a:rPr sz="1000" spc="10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performance</a:t>
            </a:r>
            <a:r>
              <a:rPr sz="1000" spc="95" dirty="0">
                <a:latin typeface="Arial"/>
                <a:cs typeface="Arial"/>
              </a:rPr>
              <a:t> </a:t>
            </a:r>
            <a:r>
              <a:rPr sz="1000" spc="-25" dirty="0">
                <a:latin typeface="Arial"/>
                <a:cs typeface="Arial"/>
              </a:rPr>
              <a:t>if:</a:t>
            </a:r>
            <a:endParaRPr sz="1000">
              <a:latin typeface="Arial"/>
              <a:cs typeface="Arial"/>
            </a:endParaRPr>
          </a:p>
          <a:p>
            <a:pPr marL="314325" indent="-121285">
              <a:lnSpc>
                <a:spcPct val="100000"/>
              </a:lnSpc>
              <a:spcBef>
                <a:spcPts val="470"/>
              </a:spcBef>
              <a:buChar char="–"/>
              <a:tabLst>
                <a:tab pos="314960" algn="l"/>
              </a:tabLst>
            </a:pPr>
            <a:r>
              <a:rPr sz="900" dirty="0">
                <a:latin typeface="Arial"/>
                <a:cs typeface="Arial"/>
              </a:rPr>
              <a:t>the</a:t>
            </a:r>
            <a:r>
              <a:rPr sz="900" spc="114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amount</a:t>
            </a:r>
            <a:r>
              <a:rPr sz="900" spc="1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114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anomalous</a:t>
            </a:r>
            <a:r>
              <a:rPr sz="900" spc="1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examples</a:t>
            </a:r>
            <a:r>
              <a:rPr sz="900" spc="114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120" dirty="0">
                <a:latin typeface="Arial"/>
                <a:cs typeface="Arial"/>
              </a:rPr>
              <a:t> </a:t>
            </a:r>
            <a:r>
              <a:rPr sz="900" spc="-20" dirty="0">
                <a:latin typeface="Arial"/>
                <a:cs typeface="Arial"/>
              </a:rPr>
              <a:t>big;</a:t>
            </a:r>
            <a:endParaRPr sz="900">
              <a:latin typeface="Arial"/>
              <a:cs typeface="Arial"/>
            </a:endParaRPr>
          </a:p>
          <a:p>
            <a:pPr marL="314325" indent="-121285">
              <a:lnSpc>
                <a:spcPct val="100000"/>
              </a:lnSpc>
              <a:spcBef>
                <a:spcPts val="290"/>
              </a:spcBef>
              <a:buChar char="–"/>
              <a:tabLst>
                <a:tab pos="314960" algn="l"/>
              </a:tabLst>
            </a:pPr>
            <a:r>
              <a:rPr sz="900" dirty="0">
                <a:latin typeface="Arial"/>
                <a:cs typeface="Arial"/>
              </a:rPr>
              <a:t>we</a:t>
            </a:r>
            <a:r>
              <a:rPr sz="900" spc="6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know</a:t>
            </a:r>
            <a:r>
              <a:rPr sz="900" spc="6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all</a:t>
            </a:r>
            <a:r>
              <a:rPr sz="900" spc="6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types</a:t>
            </a:r>
            <a:r>
              <a:rPr sz="900" spc="6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6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anomalies.</a:t>
            </a:r>
            <a:endParaRPr sz="9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610"/>
              </a:spcBef>
            </a:pPr>
            <a:r>
              <a:rPr sz="1050" baseline="3968" dirty="0">
                <a:solidFill>
                  <a:srgbClr val="005AAA"/>
                </a:solidFill>
                <a:latin typeface="Cambria"/>
                <a:cs typeface="Cambria"/>
              </a:rPr>
              <a:t>▶</a:t>
            </a:r>
            <a:r>
              <a:rPr sz="1050" spc="472" baseline="3968" dirty="0">
                <a:solidFill>
                  <a:srgbClr val="005AAA"/>
                </a:solidFill>
                <a:latin typeface="Cambria"/>
                <a:cs typeface="Cambria"/>
              </a:rPr>
              <a:t>  </a:t>
            </a:r>
            <a:r>
              <a:rPr sz="1000" dirty="0">
                <a:latin typeface="Arial"/>
                <a:cs typeface="Arial"/>
              </a:rPr>
              <a:t>anomaly</a:t>
            </a:r>
            <a:r>
              <a:rPr sz="1000" spc="5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score</a:t>
            </a:r>
            <a:r>
              <a:rPr sz="1000" spc="5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is</a:t>
            </a:r>
            <a:r>
              <a:rPr sz="1000" spc="4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naturally</a:t>
            </a:r>
            <a:r>
              <a:rPr sz="1000" spc="4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the</a:t>
            </a:r>
            <a:r>
              <a:rPr sz="1000" spc="45" dirty="0">
                <a:latin typeface="Arial"/>
                <a:cs typeface="Arial"/>
              </a:rPr>
              <a:t> </a:t>
            </a:r>
            <a:r>
              <a:rPr sz="1000" spc="55" dirty="0">
                <a:latin typeface="Arial"/>
                <a:cs typeface="Arial"/>
              </a:rPr>
              <a:t>output</a:t>
            </a:r>
            <a:r>
              <a:rPr sz="1000" spc="45" dirty="0">
                <a:latin typeface="Arial"/>
                <a:cs typeface="Arial"/>
              </a:rPr>
              <a:t> </a:t>
            </a:r>
            <a:r>
              <a:rPr sz="1000" spc="50" dirty="0">
                <a:latin typeface="Arial"/>
                <a:cs typeface="Arial"/>
              </a:rPr>
              <a:t>of </a:t>
            </a:r>
            <a:r>
              <a:rPr sz="1000" spc="-10" dirty="0">
                <a:latin typeface="Arial"/>
                <a:cs typeface="Arial"/>
              </a:rPr>
              <a:t>classifier;</a:t>
            </a:r>
            <a:endParaRPr sz="1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95"/>
              </a:spcBef>
            </a:pPr>
            <a:r>
              <a:rPr sz="1050" baseline="3968" dirty="0">
                <a:solidFill>
                  <a:srgbClr val="005AAA"/>
                </a:solidFill>
                <a:latin typeface="Cambria"/>
                <a:cs typeface="Cambria"/>
              </a:rPr>
              <a:t>▶</a:t>
            </a:r>
            <a:r>
              <a:rPr sz="1050" spc="367" baseline="3968" dirty="0">
                <a:solidFill>
                  <a:srgbClr val="005AAA"/>
                </a:solidFill>
                <a:latin typeface="Cambria"/>
                <a:cs typeface="Cambria"/>
              </a:rPr>
              <a:t>  </a:t>
            </a:r>
            <a:r>
              <a:rPr sz="1000" dirty="0">
                <a:latin typeface="Arial"/>
                <a:cs typeface="Arial"/>
              </a:rPr>
              <a:t>is </a:t>
            </a:r>
            <a:r>
              <a:rPr sz="1000" spc="50" dirty="0">
                <a:latin typeface="Arial"/>
                <a:cs typeface="Arial"/>
              </a:rPr>
              <a:t>it</a:t>
            </a:r>
            <a:r>
              <a:rPr sz="1000" spc="-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all</a:t>
            </a:r>
            <a:r>
              <a:rPr sz="1000" spc="-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we can</a:t>
            </a:r>
            <a:r>
              <a:rPr sz="1000" spc="-5" dirty="0">
                <a:latin typeface="Arial"/>
                <a:cs typeface="Arial"/>
              </a:rPr>
              <a:t> </a:t>
            </a:r>
            <a:r>
              <a:rPr sz="1000" spc="-25" dirty="0">
                <a:latin typeface="Arial"/>
                <a:cs typeface="Arial"/>
              </a:rPr>
              <a:t>do?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/>
              <a:t>One-class</a:t>
            </a:r>
            <a:r>
              <a:rPr spc="55" dirty="0"/>
              <a:t> </a:t>
            </a:r>
            <a:r>
              <a:rPr spc="85" dirty="0"/>
              <a:t>methods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40347" y="563808"/>
            <a:ext cx="4676140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latin typeface="Arial"/>
                <a:cs typeface="Arial"/>
              </a:rPr>
              <a:t>What</a:t>
            </a:r>
            <a:r>
              <a:rPr sz="1000" spc="9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if</a:t>
            </a:r>
            <a:r>
              <a:rPr sz="1000" spc="9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we</a:t>
            </a:r>
            <a:r>
              <a:rPr sz="1000" spc="9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say</a:t>
            </a:r>
            <a:r>
              <a:rPr sz="1000" spc="95" dirty="0">
                <a:latin typeface="Arial"/>
                <a:cs typeface="Arial"/>
              </a:rPr>
              <a:t> </a:t>
            </a:r>
            <a:r>
              <a:rPr sz="1000" spc="50" dirty="0">
                <a:latin typeface="Arial"/>
                <a:cs typeface="Arial"/>
              </a:rPr>
              <a:t>that</a:t>
            </a:r>
            <a:r>
              <a:rPr sz="1000" spc="9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anomaly</a:t>
            </a:r>
            <a:r>
              <a:rPr sz="1000" spc="9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is</a:t>
            </a:r>
            <a:r>
              <a:rPr sz="1000" spc="9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everything</a:t>
            </a:r>
            <a:r>
              <a:rPr sz="1000" spc="9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beyond</a:t>
            </a:r>
            <a:r>
              <a:rPr sz="1000" spc="9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the</a:t>
            </a:r>
            <a:r>
              <a:rPr sz="1000" spc="9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border</a:t>
            </a:r>
            <a:r>
              <a:rPr sz="1000" spc="95" dirty="0">
                <a:latin typeface="Arial"/>
                <a:cs typeface="Arial"/>
              </a:rPr>
              <a:t> </a:t>
            </a:r>
            <a:r>
              <a:rPr sz="1000" spc="50" dirty="0">
                <a:latin typeface="Arial"/>
                <a:cs typeface="Arial"/>
              </a:rPr>
              <a:t>of</a:t>
            </a:r>
            <a:r>
              <a:rPr sz="1000" spc="9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”normal”</a:t>
            </a:r>
            <a:r>
              <a:rPr sz="1000" spc="9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class?</a:t>
            </a:r>
            <a:endParaRPr sz="1000">
              <a:latin typeface="Arial"/>
              <a:cs typeface="Arial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41146" y="847362"/>
            <a:ext cx="3677721" cy="1267962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240347" y="2267107"/>
            <a:ext cx="2663825" cy="49949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latin typeface="Arial"/>
                <a:cs typeface="Arial"/>
              </a:rPr>
              <a:t>We</a:t>
            </a:r>
            <a:r>
              <a:rPr sz="1000" spc="6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only</a:t>
            </a:r>
            <a:r>
              <a:rPr sz="1000" spc="6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need</a:t>
            </a:r>
            <a:r>
              <a:rPr sz="1000" spc="60" dirty="0">
                <a:latin typeface="Arial"/>
                <a:cs typeface="Arial"/>
              </a:rPr>
              <a:t> </a:t>
            </a:r>
            <a:r>
              <a:rPr sz="1000" spc="55" dirty="0">
                <a:latin typeface="Arial"/>
                <a:cs typeface="Arial"/>
              </a:rPr>
              <a:t>to</a:t>
            </a:r>
            <a:r>
              <a:rPr sz="1000" spc="6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define</a:t>
            </a:r>
            <a:r>
              <a:rPr sz="1000" spc="6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how</a:t>
            </a:r>
            <a:r>
              <a:rPr sz="1000" spc="60" dirty="0">
                <a:latin typeface="Arial"/>
                <a:cs typeface="Arial"/>
              </a:rPr>
              <a:t> </a:t>
            </a:r>
            <a:r>
              <a:rPr sz="1000" spc="55" dirty="0">
                <a:latin typeface="Arial"/>
                <a:cs typeface="Arial"/>
              </a:rPr>
              <a:t>to</a:t>
            </a:r>
            <a:r>
              <a:rPr sz="1000" spc="6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find</a:t>
            </a:r>
            <a:r>
              <a:rPr sz="1000" spc="6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</a:t>
            </a:r>
            <a:r>
              <a:rPr sz="1000" spc="6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border.</a:t>
            </a:r>
            <a:endParaRPr lang="en-US" sz="1000" spc="-1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95"/>
              </a:spcBef>
            </a:pPr>
            <a:endParaRPr lang="en" sz="10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en" sz="1000" dirty="0">
                <a:latin typeface="Arial"/>
                <a:cs typeface="Arial"/>
              </a:rPr>
              <a:t>Uses labels of a single (normal) class only!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3593769" y="2554955"/>
            <a:ext cx="1897380" cy="162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00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Figure</a:t>
            </a:r>
            <a:r>
              <a:rPr sz="900" spc="90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 </a:t>
            </a:r>
            <a:r>
              <a:rPr sz="900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M.</a:t>
            </a:r>
            <a:r>
              <a:rPr sz="900" spc="90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 </a:t>
            </a:r>
            <a:r>
              <a:rPr sz="900" spc="-10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Chica</a:t>
            </a:r>
            <a:r>
              <a:rPr sz="900" spc="90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 </a:t>
            </a:r>
            <a:r>
              <a:rPr sz="900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Authentication</a:t>
            </a:r>
            <a:r>
              <a:rPr sz="900" spc="90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 </a:t>
            </a:r>
            <a:r>
              <a:rPr sz="900" spc="-20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&lt;...&gt;</a:t>
            </a:r>
            <a:endParaRPr sz="90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849A6462-E253-9799-F78F-C5281E0DB9F7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lang="en" spc="-10" dirty="0"/>
              <a:t>Anomalies detection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E3C5C6A0-F0B3-2CA5-0443-55E557324BDE}"/>
              </a:ext>
            </a:extLst>
          </p:cNvPr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lang="ru-RU" spc="-10"/>
              <a:t>Andrey Ustyuzhanin</a:t>
            </a:r>
            <a:endParaRPr lang="en" spc="-10" dirty="0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/>
              <a:t>One-class</a:t>
            </a:r>
            <a:r>
              <a:rPr spc="55" dirty="0"/>
              <a:t> </a:t>
            </a:r>
            <a:r>
              <a:rPr spc="70" dirty="0"/>
              <a:t>family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69769" y="699947"/>
            <a:ext cx="2972116" cy="212356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BE84DAF-5B82-3EF9-8B14-2CE57F9314EB}"/>
              </a:ext>
            </a:extLst>
          </p:cNvPr>
          <p:cNvSpPr txBox="1"/>
          <p:nvPr/>
        </p:nvSpPr>
        <p:spPr>
          <a:xfrm>
            <a:off x="4025900" y="2820528"/>
            <a:ext cx="291363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" sz="1000" dirty="0">
                <a:hlinkClick r:id="rId3"/>
              </a:rPr>
              <a:t>https://bit.ly/43lWLbf</a:t>
            </a:r>
            <a:r>
              <a:rPr lang="en" sz="1000" dirty="0"/>
              <a:t> </a:t>
            </a:r>
          </a:p>
        </p:txBody>
      </p:sp>
      <p:sp>
        <p:nvSpPr>
          <p:cNvPr id="12" name="Номер слайда 11">
            <a:extLst>
              <a:ext uri="{FF2B5EF4-FFF2-40B4-BE49-F238E27FC236}">
                <a16:creationId xmlns:a16="http://schemas.microsoft.com/office/drawing/2014/main" id="{0D38F290-0FE2-4AC2-C532-35ACF38A0393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70485">
              <a:lnSpc>
                <a:spcPct val="100000"/>
              </a:lnSpc>
              <a:spcBef>
                <a:spcPts val="150"/>
              </a:spcBef>
            </a:pPr>
            <a:fld id="{81D60167-4931-47E6-BA6A-407CBD079E47}" type="slidenum">
              <a:rPr lang="ru-RU" spc="-20" smtClean="0"/>
              <a:t>16</a:t>
            </a:fld>
            <a:r>
              <a:rPr lang="ru-RU" spc="-20"/>
              <a:t>/44</a:t>
            </a:r>
            <a:endParaRPr lang="ru-RU" spc="-20" dirty="0"/>
          </a:p>
        </p:txBody>
      </p:sp>
    </p:spTree>
  </p:cSld>
  <p:clrMapOvr>
    <a:masterClrMapping/>
  </p:clrMapOvr>
  <p:transition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/>
              <a:t>One-class</a:t>
            </a:r>
            <a:r>
              <a:rPr spc="60" dirty="0"/>
              <a:t> </a:t>
            </a:r>
            <a:r>
              <a:rPr spc="80" dirty="0"/>
              <a:t>Support</a:t>
            </a:r>
            <a:r>
              <a:rPr spc="70" dirty="0"/>
              <a:t> </a:t>
            </a:r>
            <a:r>
              <a:rPr dirty="0"/>
              <a:t>Vector</a:t>
            </a:r>
            <a:r>
              <a:rPr spc="75" dirty="0"/>
              <a:t> </a:t>
            </a:r>
            <a:r>
              <a:rPr spc="-10" dirty="0"/>
              <a:t>Machines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39700" y="631825"/>
            <a:ext cx="2743200" cy="21355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7325" marR="46355" indent="-175260">
              <a:lnSpc>
                <a:spcPct val="124500"/>
              </a:lnSpc>
              <a:spcBef>
                <a:spcPts val="100"/>
              </a:spcBef>
            </a:pPr>
            <a:r>
              <a:rPr lang="en" sz="1000" dirty="0">
                <a:latin typeface="Arial"/>
                <a:cs typeface="Arial"/>
              </a:rPr>
              <a:t>▶ Learns a hyperplane that </a:t>
            </a:r>
            <a:r>
              <a:rPr lang="en" sz="1000" b="1" dirty="0">
                <a:latin typeface="Arial"/>
                <a:cs typeface="Arial"/>
              </a:rPr>
              <a:t>encloses the data </a:t>
            </a:r>
            <a:r>
              <a:rPr lang="en" sz="1000" dirty="0">
                <a:latin typeface="Arial"/>
                <a:cs typeface="Arial"/>
              </a:rPr>
              <a:t>in high-dimensional space (a) transforms the input data into a higher-dimensional space using a kernel function (e.g., Linear kernel). b) finds a hyperplane that has the largest margin to the origin while enclosing most of the data points)</a:t>
            </a:r>
          </a:p>
          <a:p>
            <a:pPr marL="187325" marR="46355" indent="-175260">
              <a:lnSpc>
                <a:spcPct val="124500"/>
              </a:lnSpc>
              <a:spcBef>
                <a:spcPts val="100"/>
              </a:spcBef>
            </a:pPr>
            <a:r>
              <a:rPr lang="en" sz="1000" dirty="0">
                <a:latin typeface="Arial"/>
                <a:cs typeface="Arial"/>
              </a:rPr>
              <a:t>▶ Points located outside the hyperplane are classified as </a:t>
            </a:r>
            <a:r>
              <a:rPr lang="en" sz="1000" b="1" dirty="0">
                <a:latin typeface="Arial"/>
                <a:cs typeface="Arial"/>
              </a:rPr>
              <a:t>anomalies</a:t>
            </a:r>
          </a:p>
          <a:p>
            <a:pPr marL="187325" marR="46355" indent="-175260">
              <a:lnSpc>
                <a:spcPct val="124500"/>
              </a:lnSpc>
              <a:spcBef>
                <a:spcPts val="100"/>
              </a:spcBef>
            </a:pPr>
            <a:r>
              <a:rPr lang="en" sz="1000" dirty="0">
                <a:latin typeface="Arial"/>
                <a:cs typeface="Arial"/>
              </a:rPr>
              <a:t>▶ Provides a </a:t>
            </a:r>
            <a:r>
              <a:rPr lang="en" sz="1000" b="1" dirty="0">
                <a:latin typeface="Arial"/>
                <a:cs typeface="Arial"/>
              </a:rPr>
              <a:t>probabilistic score </a:t>
            </a:r>
            <a:r>
              <a:rPr lang="en" sz="1000" dirty="0">
                <a:latin typeface="Arial"/>
                <a:cs typeface="Arial"/>
              </a:rPr>
              <a:t>of each point indicating the degree of abnormality</a:t>
            </a:r>
            <a:endParaRPr sz="1000" dirty="0">
              <a:latin typeface="Arial"/>
              <a:cs typeface="Arial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lang="ru-RU" spc="-10"/>
              <a:t>Andrey Ustyuzhanin</a:t>
            </a:r>
            <a:endParaRPr spc="-10" dirty="0"/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lang="en" spc="-10"/>
              <a:t>Anomalies detection</a:t>
            </a:r>
            <a:endParaRPr spc="-10" dirty="0"/>
          </a:p>
        </p:txBody>
      </p:sp>
      <p:sp>
        <p:nvSpPr>
          <p:cNvPr id="7" name="object 7"/>
          <p:cNvSpPr txBox="1"/>
          <p:nvPr/>
        </p:nvSpPr>
        <p:spPr>
          <a:xfrm>
            <a:off x="5391937" y="3061946"/>
            <a:ext cx="294640" cy="163830"/>
          </a:xfrm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sz="800" spc="-10" dirty="0">
                <a:solidFill>
                  <a:srgbClr val="005AAA"/>
                </a:solidFill>
                <a:latin typeface="Arial"/>
                <a:cs typeface="Arial"/>
              </a:rPr>
              <a:t>19/44</a:t>
            </a:r>
            <a:endParaRPr sz="800">
              <a:latin typeface="Arial"/>
              <a:cs typeface="Arial"/>
            </a:endParaRPr>
          </a:p>
        </p:txBody>
      </p:sp>
      <p:pic>
        <p:nvPicPr>
          <p:cNvPr id="1028" name="Picture 4" descr="An illustration of OCSVM. 4.3.2. Proximity-Based Methods • Histogram-based outlier score (HBOS): In [30], HBOS was proposed as a fast outlier detection method with a computational complexity of O(n), which has been applied for problems involving a large amount of data such as network anomaly detection [31]. For each feature of the dataset, HBOS constructs a univariate histogram first. The frequency of occurrence of the values is used by HBOS for a categorical feature. Numerical features can be dealt with by two different methods: -The static method, which separates the range of feature values into k equal-width intervals-he number of instances falling in the interval is the height of the corresponding bin; -The dynamic method, which sorts the instances based on the feature values, where a fixed amount of successive values is then grouped into a bin-the width of the bin is determined by the feature values of the instances.">
            <a:extLst>
              <a:ext uri="{FF2B5EF4-FFF2-40B4-BE49-F238E27FC236}">
                <a16:creationId xmlns:a16="http://schemas.microsoft.com/office/drawing/2014/main" id="{16BEED0E-1F4E-9480-3719-61D2293D44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500" y="555625"/>
            <a:ext cx="2427757" cy="2150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Номер слайда 7">
            <a:extLst>
              <a:ext uri="{FF2B5EF4-FFF2-40B4-BE49-F238E27FC236}">
                <a16:creationId xmlns:a16="http://schemas.microsoft.com/office/drawing/2014/main" id="{FC131462-FA8C-2A4A-7B8D-C5992FF66EBF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70485">
              <a:lnSpc>
                <a:spcPct val="100000"/>
              </a:lnSpc>
              <a:spcBef>
                <a:spcPts val="150"/>
              </a:spcBef>
            </a:pPr>
            <a:fld id="{81D60167-4931-47E6-BA6A-407CBD079E47}" type="slidenum">
              <a:rPr lang="ru-RU" spc="-20" smtClean="0"/>
              <a:t>17</a:t>
            </a:fld>
            <a:r>
              <a:rPr lang="ru-RU" spc="-20"/>
              <a:t>/44</a:t>
            </a:r>
            <a:endParaRPr lang="ru-RU" spc="-20" dirty="0"/>
          </a:p>
        </p:txBody>
      </p:sp>
    </p:spTree>
    <p:extLst>
      <p:ext uri="{BB962C8B-B14F-4D97-AF65-F5344CB8AC3E}">
        <p14:creationId xmlns:p14="http://schemas.microsoft.com/office/powerpoint/2010/main" val="534450095"/>
      </p:ext>
    </p:extLst>
  </p:cSld>
  <p:clrMapOvr>
    <a:masterClrMapping/>
  </p:clrMapOvr>
  <p:transition>
    <p:cu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pc="65" dirty="0"/>
              <a:t>Isolation</a:t>
            </a:r>
            <a:r>
              <a:rPr spc="-10" dirty="0"/>
              <a:t> Forest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192443" y="572123"/>
            <a:ext cx="2766657" cy="22848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7325" marR="41910">
              <a:lnSpc>
                <a:spcPct val="124500"/>
              </a:lnSpc>
              <a:spcBef>
                <a:spcPts val="100"/>
              </a:spcBef>
            </a:pPr>
            <a:endParaRPr lang="en-US" sz="900" dirty="0">
              <a:latin typeface="Arial"/>
              <a:cs typeface="Arial"/>
            </a:endParaRPr>
          </a:p>
          <a:p>
            <a:pPr marL="187325" marR="41910">
              <a:lnSpc>
                <a:spcPct val="124500"/>
              </a:lnSpc>
              <a:spcBef>
                <a:spcPts val="100"/>
              </a:spcBef>
            </a:pPr>
            <a:r>
              <a:rPr lang="ru-RU" sz="900" dirty="0">
                <a:latin typeface="Arial"/>
                <a:cs typeface="Arial"/>
              </a:rPr>
              <a:t>▶ </a:t>
            </a:r>
            <a:r>
              <a:rPr lang="en-US" sz="90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General</a:t>
            </a:r>
            <a:r>
              <a:rPr sz="900" spc="8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idea:</a:t>
            </a:r>
            <a:r>
              <a:rPr sz="900" spc="200" dirty="0">
                <a:latin typeface="Arial"/>
                <a:cs typeface="Arial"/>
              </a:rPr>
              <a:t> </a:t>
            </a:r>
            <a:r>
              <a:rPr lang="en" sz="900" dirty="0">
                <a:latin typeface="Arial"/>
                <a:cs typeface="Arial"/>
              </a:rPr>
              <a:t>efficiently detect anomalies in a dataset by isolating data points using an ensemble of randomized decision trees.</a:t>
            </a:r>
          </a:p>
          <a:p>
            <a:pPr marL="187325" marR="41910">
              <a:lnSpc>
                <a:spcPct val="124500"/>
              </a:lnSpc>
              <a:spcBef>
                <a:spcPts val="100"/>
              </a:spcBef>
            </a:pPr>
            <a:r>
              <a:rPr lang="ru-RU" sz="900" dirty="0">
                <a:latin typeface="Arial"/>
                <a:cs typeface="Arial"/>
              </a:rPr>
              <a:t>▶ </a:t>
            </a:r>
            <a:r>
              <a:rPr lang="en-US" sz="900" dirty="0">
                <a:latin typeface="Arial"/>
                <a:cs typeface="Arial"/>
              </a:rPr>
              <a:t> </a:t>
            </a:r>
            <a:r>
              <a:rPr lang="en" sz="900" dirty="0">
                <a:latin typeface="Arial"/>
                <a:cs typeface="Arial"/>
              </a:rPr>
              <a:t>The algorithm exploits the fundamental property that anomalies are few and different from the majority of the data. As a result, they can be isolated more quickly with fewer random splits in the decision trees. </a:t>
            </a:r>
          </a:p>
          <a:p>
            <a:pPr marL="187325" marR="41910">
              <a:lnSpc>
                <a:spcPct val="124500"/>
              </a:lnSpc>
              <a:spcBef>
                <a:spcPts val="100"/>
              </a:spcBef>
            </a:pPr>
            <a:r>
              <a:rPr lang="ru-RU" sz="900" dirty="0">
                <a:latin typeface="Arial"/>
                <a:cs typeface="Arial"/>
              </a:rPr>
              <a:t>▶ </a:t>
            </a:r>
            <a:r>
              <a:rPr lang="en" sz="900" dirty="0">
                <a:latin typeface="Arial"/>
                <a:cs typeface="Arial"/>
              </a:rPr>
              <a:t>Anomalies are identified based on their average path length across all trees in the ensemble – shorter path lengths indicate a higher likelihood of being an anomaly. 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lang="ru-RU" spc="-10"/>
              <a:t>Andrey Ustyuzhanin</a:t>
            </a:r>
            <a:endParaRPr spc="-10" dirty="0"/>
          </a:p>
        </p:txBody>
      </p:sp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lang="en" spc="-10"/>
              <a:t>Anomalies detection</a:t>
            </a:r>
            <a:endParaRPr spc="-10" dirty="0"/>
          </a:p>
        </p:txBody>
      </p:sp>
      <p:sp>
        <p:nvSpPr>
          <p:cNvPr id="9" name="object 9"/>
          <p:cNvSpPr txBox="1"/>
          <p:nvPr/>
        </p:nvSpPr>
        <p:spPr>
          <a:xfrm>
            <a:off x="5391937" y="3061997"/>
            <a:ext cx="294640" cy="163830"/>
          </a:xfrm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sz="800" spc="-10" dirty="0">
                <a:solidFill>
                  <a:srgbClr val="005AAA"/>
                </a:solidFill>
                <a:latin typeface="Arial"/>
                <a:cs typeface="Arial"/>
              </a:rPr>
              <a:t>20/44</a:t>
            </a:r>
            <a:endParaRPr sz="800">
              <a:latin typeface="Arial"/>
              <a:cs typeface="Arial"/>
            </a:endParaRPr>
          </a:p>
        </p:txBody>
      </p:sp>
      <p:pic>
        <p:nvPicPr>
          <p:cNvPr id="2050" name="Picture 2" descr="Isolation Forest: learned iForest construction for toy ...">
            <a:extLst>
              <a:ext uri="{FF2B5EF4-FFF2-40B4-BE49-F238E27FC236}">
                <a16:creationId xmlns:a16="http://schemas.microsoft.com/office/drawing/2014/main" id="{AB973A84-3867-85F3-1410-DE890D7337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9709" y="179142"/>
            <a:ext cx="2532979" cy="1698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Номер слайда 9">
            <a:extLst>
              <a:ext uri="{FF2B5EF4-FFF2-40B4-BE49-F238E27FC236}">
                <a16:creationId xmlns:a16="http://schemas.microsoft.com/office/drawing/2014/main" id="{B6E4BBE9-371A-2EE8-D7D7-601D94D83D3D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70485">
              <a:lnSpc>
                <a:spcPct val="100000"/>
              </a:lnSpc>
              <a:spcBef>
                <a:spcPts val="150"/>
              </a:spcBef>
            </a:pPr>
            <a:fld id="{81D60167-4931-47E6-BA6A-407CBD079E47}" type="slidenum">
              <a:rPr lang="ru-RU" spc="-20" smtClean="0"/>
              <a:t>18</a:t>
            </a:fld>
            <a:r>
              <a:rPr lang="ru-RU" spc="-20"/>
              <a:t>/44</a:t>
            </a:r>
            <a:endParaRPr lang="ru-RU" spc="-20" dirty="0"/>
          </a:p>
        </p:txBody>
      </p:sp>
    </p:spTree>
    <p:extLst>
      <p:ext uri="{BB962C8B-B14F-4D97-AF65-F5344CB8AC3E}">
        <p14:creationId xmlns:p14="http://schemas.microsoft.com/office/powerpoint/2010/main" val="3716435842"/>
      </p:ext>
    </p:extLst>
  </p:cSld>
  <p:clrMapOvr>
    <a:masterClrMapping/>
  </p:clrMapOvr>
  <p:transition>
    <p:cut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/>
              <a:t>Local</a:t>
            </a:r>
            <a:r>
              <a:rPr spc="-20" dirty="0"/>
              <a:t> </a:t>
            </a:r>
            <a:r>
              <a:rPr spc="85" dirty="0"/>
              <a:t>Outlier</a:t>
            </a:r>
            <a:r>
              <a:rPr spc="-15" dirty="0"/>
              <a:t> </a:t>
            </a:r>
            <a:r>
              <a:rPr spc="-10" dirty="0"/>
              <a:t>Factor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38950" y="1298530"/>
            <a:ext cx="2145030" cy="10128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7325" marR="83820" indent="-175260">
              <a:lnSpc>
                <a:spcPct val="124500"/>
              </a:lnSpc>
              <a:spcBef>
                <a:spcPts val="100"/>
              </a:spcBef>
            </a:pPr>
            <a:r>
              <a:rPr sz="1050" baseline="3968" dirty="0">
                <a:solidFill>
                  <a:srgbClr val="005AAA"/>
                </a:solidFill>
                <a:latin typeface="Cambria"/>
                <a:cs typeface="Cambria"/>
              </a:rPr>
              <a:t>▶</a:t>
            </a:r>
            <a:r>
              <a:rPr sz="1050" spc="487" baseline="3968" dirty="0">
                <a:solidFill>
                  <a:srgbClr val="005AAA"/>
                </a:solidFill>
                <a:latin typeface="Cambria"/>
                <a:cs typeface="Cambria"/>
              </a:rPr>
              <a:t>  </a:t>
            </a:r>
            <a:r>
              <a:rPr sz="1000" dirty="0">
                <a:latin typeface="Arial"/>
                <a:cs typeface="Arial"/>
              </a:rPr>
              <a:t>General</a:t>
            </a:r>
            <a:r>
              <a:rPr sz="1000" spc="6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idea:</a:t>
            </a:r>
            <a:r>
              <a:rPr sz="1000" spc="160" dirty="0">
                <a:latin typeface="Arial"/>
                <a:cs typeface="Arial"/>
              </a:rPr>
              <a:t> </a:t>
            </a:r>
            <a:r>
              <a:rPr lang="en-US" sz="1000" dirty="0">
                <a:latin typeface="Arial"/>
                <a:cs typeface="Arial"/>
              </a:rPr>
              <a:t>o</a:t>
            </a:r>
            <a:r>
              <a:rPr sz="1000" dirty="0">
                <a:latin typeface="Arial"/>
                <a:cs typeface="Arial"/>
              </a:rPr>
              <a:t>utliers</a:t>
            </a:r>
            <a:r>
              <a:rPr sz="1000" spc="5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have</a:t>
            </a:r>
            <a:r>
              <a:rPr sz="1000" spc="55" dirty="0">
                <a:latin typeface="Arial"/>
                <a:cs typeface="Arial"/>
              </a:rPr>
              <a:t> </a:t>
            </a:r>
            <a:r>
              <a:rPr sz="1000" spc="-25" dirty="0">
                <a:latin typeface="Arial"/>
                <a:cs typeface="Arial"/>
              </a:rPr>
              <a:t>low </a:t>
            </a:r>
            <a:r>
              <a:rPr sz="1000" dirty="0">
                <a:latin typeface="Arial"/>
                <a:cs typeface="Arial"/>
              </a:rPr>
              <a:t>density</a:t>
            </a:r>
            <a:r>
              <a:rPr sz="1000" spc="9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with</a:t>
            </a:r>
            <a:r>
              <a:rPr sz="1000" spc="9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respect</a:t>
            </a:r>
            <a:r>
              <a:rPr sz="1000" spc="90" dirty="0">
                <a:latin typeface="Arial"/>
                <a:cs typeface="Arial"/>
              </a:rPr>
              <a:t> </a:t>
            </a:r>
            <a:r>
              <a:rPr sz="1000" spc="55" dirty="0">
                <a:latin typeface="Arial"/>
                <a:cs typeface="Arial"/>
              </a:rPr>
              <a:t>to</a:t>
            </a:r>
            <a:r>
              <a:rPr sz="1000" spc="9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its</a:t>
            </a:r>
            <a:r>
              <a:rPr sz="1000" spc="90" dirty="0">
                <a:latin typeface="Arial"/>
                <a:cs typeface="Arial"/>
              </a:rPr>
              <a:t> </a:t>
            </a:r>
            <a:r>
              <a:rPr sz="1000" spc="-50" dirty="0">
                <a:latin typeface="Arial"/>
                <a:cs typeface="Arial"/>
              </a:rPr>
              <a:t>k</a:t>
            </a:r>
            <a:endParaRPr sz="1000" dirty="0">
              <a:latin typeface="Arial"/>
              <a:cs typeface="Arial"/>
            </a:endParaRPr>
          </a:p>
          <a:p>
            <a:pPr marL="187325">
              <a:lnSpc>
                <a:spcPct val="100000"/>
              </a:lnSpc>
              <a:spcBef>
                <a:spcPts val="295"/>
              </a:spcBef>
            </a:pPr>
            <a:r>
              <a:rPr sz="1000" spc="-10" dirty="0">
                <a:latin typeface="Arial"/>
                <a:cs typeface="Arial"/>
              </a:rPr>
              <a:t>neighborhood.</a:t>
            </a:r>
            <a:endParaRPr sz="10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90"/>
              </a:spcBef>
            </a:pPr>
            <a:r>
              <a:rPr sz="1050" baseline="3968" dirty="0">
                <a:solidFill>
                  <a:srgbClr val="005AAA"/>
                </a:solidFill>
                <a:latin typeface="Cambria"/>
                <a:cs typeface="Cambria"/>
              </a:rPr>
              <a:t>▶</a:t>
            </a:r>
            <a:r>
              <a:rPr sz="1050" spc="592" baseline="3968" dirty="0">
                <a:solidFill>
                  <a:srgbClr val="005AAA"/>
                </a:solidFill>
                <a:latin typeface="Cambria"/>
                <a:cs typeface="Cambria"/>
              </a:rPr>
              <a:t>  </a:t>
            </a:r>
            <a:r>
              <a:rPr sz="1000" dirty="0">
                <a:latin typeface="Arial"/>
                <a:cs typeface="Arial"/>
              </a:rPr>
              <a:t>Anomaly</a:t>
            </a:r>
            <a:r>
              <a:rPr sz="1000" spc="10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score:</a:t>
            </a:r>
            <a:r>
              <a:rPr sz="1000" spc="22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proportional</a:t>
            </a:r>
            <a:r>
              <a:rPr sz="1000" spc="100" dirty="0">
                <a:latin typeface="Arial"/>
                <a:cs typeface="Arial"/>
              </a:rPr>
              <a:t> </a:t>
            </a:r>
            <a:r>
              <a:rPr sz="1000" spc="30" dirty="0">
                <a:latin typeface="Arial"/>
                <a:cs typeface="Arial"/>
              </a:rPr>
              <a:t>to</a:t>
            </a:r>
            <a:endParaRPr sz="1000" dirty="0">
              <a:latin typeface="Arial"/>
              <a:cs typeface="Arial"/>
            </a:endParaRPr>
          </a:p>
          <a:p>
            <a:pPr marL="187325">
              <a:lnSpc>
                <a:spcPct val="100000"/>
              </a:lnSpc>
              <a:spcBef>
                <a:spcPts val="295"/>
              </a:spcBef>
            </a:pPr>
            <a:r>
              <a:rPr sz="1000" dirty="0">
                <a:latin typeface="Arial"/>
                <a:cs typeface="Arial"/>
              </a:rPr>
              <a:t>inverse</a:t>
            </a:r>
            <a:r>
              <a:rPr sz="1000" spc="5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distance</a:t>
            </a:r>
            <a:r>
              <a:rPr sz="1000" spc="50" dirty="0">
                <a:latin typeface="Arial"/>
                <a:cs typeface="Arial"/>
              </a:rPr>
              <a:t> </a:t>
            </a:r>
            <a:r>
              <a:rPr sz="1000" spc="55" dirty="0">
                <a:latin typeface="Arial"/>
                <a:cs typeface="Arial"/>
              </a:rPr>
              <a:t>to</a:t>
            </a:r>
            <a:r>
              <a:rPr sz="1000" spc="5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k</a:t>
            </a:r>
            <a:r>
              <a:rPr sz="1000" spc="5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neighbours.</a:t>
            </a:r>
            <a:endParaRPr sz="1000" dirty="0">
              <a:latin typeface="Arial"/>
              <a:cs typeface="Arial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639262" y="479425"/>
            <a:ext cx="3035289" cy="2143617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lang="ru-RU" spc="-10"/>
              <a:t>Andrey Ustyuzhanin</a:t>
            </a:r>
            <a:endParaRPr spc="-10" dirty="0"/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lang="en" spc="-10"/>
              <a:t>Anomalies detection</a:t>
            </a:r>
            <a:endParaRPr spc="-10" dirty="0"/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spc="-10" dirty="0"/>
              <a:t>21/44</a:t>
            </a:r>
          </a:p>
        </p:txBody>
      </p:sp>
    </p:spTree>
  </p:cSld>
  <p:clrMapOvr>
    <a:masterClrMapping/>
  </p:clrMapOvr>
  <p:transition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701482" y="3004604"/>
            <a:ext cx="454659" cy="121285"/>
          </a:xfrm>
          <a:prstGeom prst="rect">
            <a:avLst/>
          </a:prstGeom>
        </p:spPr>
        <p:txBody>
          <a:bodyPr vert="vert" wrap="square" lIns="0" tIns="381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sz="2450" dirty="0">
                <a:solidFill>
                  <a:srgbClr val="FFFFFF"/>
                </a:solidFill>
                <a:latin typeface="Arial"/>
                <a:cs typeface="Arial"/>
              </a:rPr>
              <a:t>›</a:t>
            </a:r>
            <a:endParaRPr sz="245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081658" y="1284044"/>
            <a:ext cx="3596004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450" spc="100" dirty="0">
                <a:solidFill>
                  <a:srgbClr val="FFFFFF"/>
                </a:solidFill>
              </a:rPr>
              <a:t>Definition</a:t>
            </a:r>
            <a:r>
              <a:rPr sz="2450" spc="-30" dirty="0">
                <a:solidFill>
                  <a:srgbClr val="FFFFFF"/>
                </a:solidFill>
              </a:rPr>
              <a:t> </a:t>
            </a:r>
            <a:r>
              <a:rPr sz="2450" spc="105" dirty="0">
                <a:solidFill>
                  <a:srgbClr val="FFFFFF"/>
                </a:solidFill>
              </a:rPr>
              <a:t>and</a:t>
            </a:r>
            <a:r>
              <a:rPr sz="2450" spc="-30" dirty="0">
                <a:solidFill>
                  <a:srgbClr val="FFFFFF"/>
                </a:solidFill>
              </a:rPr>
              <a:t> </a:t>
            </a:r>
            <a:r>
              <a:rPr sz="2450" spc="-10" dirty="0">
                <a:solidFill>
                  <a:srgbClr val="FFFFFF"/>
                </a:solidFill>
              </a:rPr>
              <a:t>Examples</a:t>
            </a:r>
            <a:endParaRPr sz="2450" dirty="0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C885F43-408C-0FD2-B627-45A4DB9DE4F6}"/>
              </a:ext>
            </a:extLst>
          </p:cNvPr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lang="ru-RU" spc="-10"/>
              <a:t>Andrey Ustyuzhanin</a:t>
            </a:r>
            <a:endParaRPr lang="en" spc="-10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5A5354E-351F-3FD5-B3CC-551D9322DBA7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lang="en" spc="-10"/>
              <a:t>Anomalies detection</a:t>
            </a:r>
            <a:endParaRPr lang="en" spc="-10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7B468DF-822A-454A-DE18-2A03EA4C0F3E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70485">
              <a:lnSpc>
                <a:spcPct val="100000"/>
              </a:lnSpc>
              <a:spcBef>
                <a:spcPts val="150"/>
              </a:spcBef>
            </a:pPr>
            <a:fld id="{81D60167-4931-47E6-BA6A-407CBD079E47}" type="slidenum">
              <a:rPr lang="ru-RU" spc="-20" smtClean="0"/>
              <a:t>2</a:t>
            </a:fld>
            <a:r>
              <a:rPr lang="ru-RU" spc="-20"/>
              <a:t>/44</a:t>
            </a:r>
            <a:endParaRPr lang="ru-RU" spc="-20" dirty="0"/>
          </a:p>
        </p:txBody>
      </p:sp>
    </p:spTree>
  </p:cSld>
  <p:clrMapOvr>
    <a:masterClrMapping/>
  </p:clrMapOvr>
  <p:transition>
    <p:cut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pc="65" dirty="0"/>
              <a:t>Comparison</a:t>
            </a:r>
            <a:r>
              <a:rPr spc="-10" dirty="0"/>
              <a:t> </a:t>
            </a:r>
            <a:r>
              <a:rPr spc="110" dirty="0"/>
              <a:t>of</a:t>
            </a:r>
            <a:r>
              <a:rPr dirty="0"/>
              <a:t> One-class</a:t>
            </a:r>
            <a:r>
              <a:rPr spc="5" dirty="0"/>
              <a:t> </a:t>
            </a:r>
            <a:r>
              <a:rPr spc="-10" dirty="0"/>
              <a:t>Techniques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869351" y="682233"/>
            <a:ext cx="2023202" cy="2344163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lang="ru-RU" spc="-10"/>
              <a:t>Andrey Ustyuzhanin</a:t>
            </a:r>
            <a:endParaRPr spc="-10" dirty="0"/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lang="en" spc="-10"/>
              <a:t>Anomalies detection</a:t>
            </a:r>
            <a:endParaRPr spc="-10" dirty="0"/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spc="-10" dirty="0"/>
              <a:t>22/44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6D73ED5-029F-6C7A-EF1D-12B12CF20E93}"/>
              </a:ext>
            </a:extLst>
          </p:cNvPr>
          <p:cNvSpPr txBox="1"/>
          <p:nvPr/>
        </p:nvSpPr>
        <p:spPr>
          <a:xfrm>
            <a:off x="3949700" y="2815408"/>
            <a:ext cx="1577836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000" dirty="0">
                <a:hlinkClick r:id="rId3"/>
              </a:rPr>
              <a:t>https://bit.ly/3GBmORM</a:t>
            </a:r>
            <a:r>
              <a:rPr lang="en-US" sz="1000" dirty="0"/>
              <a:t> </a:t>
            </a:r>
            <a:endParaRPr lang="ru-RU" sz="1000" dirty="0"/>
          </a:p>
        </p:txBody>
      </p:sp>
    </p:spTree>
  </p:cSld>
  <p:clrMapOvr>
    <a:masterClrMapping/>
  </p:clrMapOvr>
  <p:transition>
    <p:cut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/>
              <a:t>Active</a:t>
            </a:r>
            <a:r>
              <a:rPr spc="5" dirty="0"/>
              <a:t> </a:t>
            </a:r>
            <a:r>
              <a:rPr spc="60" dirty="0"/>
              <a:t>learning</a:t>
            </a:r>
            <a:r>
              <a:rPr spc="10" dirty="0"/>
              <a:t> </a:t>
            </a:r>
            <a:r>
              <a:rPr spc="125" dirty="0"/>
              <a:t>for</a:t>
            </a:r>
            <a:r>
              <a:rPr spc="5" dirty="0"/>
              <a:t> </a:t>
            </a:r>
            <a:r>
              <a:rPr spc="70" dirty="0"/>
              <a:t>anomaly</a:t>
            </a:r>
            <a:r>
              <a:rPr spc="10" dirty="0"/>
              <a:t> </a:t>
            </a:r>
            <a:r>
              <a:rPr spc="60" dirty="0"/>
              <a:t>detection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11021" y="975088"/>
            <a:ext cx="2008189" cy="1218924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138950" y="638346"/>
            <a:ext cx="5380990" cy="22631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7325" marR="3469004" indent="-175260">
              <a:lnSpc>
                <a:spcPct val="114199"/>
              </a:lnSpc>
              <a:spcBef>
                <a:spcPts val="100"/>
              </a:spcBef>
            </a:pPr>
            <a:r>
              <a:rPr sz="1050" baseline="3968" dirty="0">
                <a:solidFill>
                  <a:srgbClr val="005AAA"/>
                </a:solidFill>
                <a:latin typeface="Cambria"/>
                <a:cs typeface="Cambria"/>
              </a:rPr>
              <a:t>▶</a:t>
            </a:r>
            <a:r>
              <a:rPr sz="1050" spc="517" baseline="3968" dirty="0">
                <a:solidFill>
                  <a:srgbClr val="005AAA"/>
                </a:solidFill>
                <a:latin typeface="Cambria"/>
                <a:cs typeface="Cambria"/>
              </a:rPr>
              <a:t>  </a:t>
            </a:r>
            <a:r>
              <a:rPr sz="1000" spc="55" dirty="0">
                <a:latin typeface="Arial"/>
                <a:cs typeface="Arial"/>
              </a:rPr>
              <a:t>for</a:t>
            </a:r>
            <a:r>
              <a:rPr sz="1000" spc="7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continuous</a:t>
            </a:r>
            <a:r>
              <a:rPr sz="1000" spc="6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data</a:t>
            </a:r>
            <a:r>
              <a:rPr sz="1000" spc="6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flow,</a:t>
            </a:r>
            <a:r>
              <a:rPr sz="1000" spc="70" dirty="0">
                <a:latin typeface="Arial"/>
                <a:cs typeface="Arial"/>
              </a:rPr>
              <a:t> </a:t>
            </a:r>
            <a:r>
              <a:rPr sz="1000" spc="-25" dirty="0">
                <a:latin typeface="Arial"/>
                <a:cs typeface="Arial"/>
              </a:rPr>
              <a:t>use </a:t>
            </a:r>
            <a:r>
              <a:rPr sz="1000" dirty="0">
                <a:latin typeface="Arial"/>
                <a:cs typeface="Arial"/>
              </a:rPr>
              <a:t>active</a:t>
            </a:r>
            <a:r>
              <a:rPr sz="1000" spc="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learning:</a:t>
            </a:r>
            <a:endParaRPr sz="1000">
              <a:latin typeface="Arial"/>
              <a:cs typeface="Arial"/>
            </a:endParaRPr>
          </a:p>
          <a:p>
            <a:pPr marL="314325" indent="-121285">
              <a:lnSpc>
                <a:spcPct val="100000"/>
              </a:lnSpc>
              <a:spcBef>
                <a:spcPts val="470"/>
              </a:spcBef>
              <a:buChar char="–"/>
              <a:tabLst>
                <a:tab pos="314960" algn="l"/>
              </a:tabLst>
            </a:pPr>
            <a:r>
              <a:rPr sz="900" dirty="0">
                <a:latin typeface="Arial"/>
                <a:cs typeface="Arial"/>
              </a:rPr>
              <a:t>train</a:t>
            </a:r>
            <a:r>
              <a:rPr sz="900" spc="16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algorithm</a:t>
            </a:r>
            <a:r>
              <a:rPr sz="900" spc="16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</a:t>
            </a:r>
            <a:r>
              <a:rPr sz="900" spc="16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existing</a:t>
            </a:r>
            <a:r>
              <a:rPr sz="900" spc="16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labels;</a:t>
            </a:r>
            <a:endParaRPr sz="900">
              <a:latin typeface="Arial"/>
              <a:cs typeface="Arial"/>
            </a:endParaRPr>
          </a:p>
          <a:p>
            <a:pPr marL="314325" indent="-121285">
              <a:lnSpc>
                <a:spcPct val="100000"/>
              </a:lnSpc>
              <a:spcBef>
                <a:spcPts val="290"/>
              </a:spcBef>
              <a:buChar char="–"/>
              <a:tabLst>
                <a:tab pos="314960" algn="l"/>
              </a:tabLst>
            </a:pPr>
            <a:r>
              <a:rPr sz="900" dirty="0">
                <a:latin typeface="Arial"/>
                <a:cs typeface="Arial"/>
              </a:rPr>
              <a:t>check</a:t>
            </a:r>
            <a:r>
              <a:rPr sz="900" spc="5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</a:t>
            </a:r>
            <a:r>
              <a:rPr sz="900" spc="5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new</a:t>
            </a:r>
            <a:r>
              <a:rPr sz="900" spc="5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samples</a:t>
            </a:r>
            <a:r>
              <a:rPr sz="900" spc="5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arriving;</a:t>
            </a:r>
            <a:endParaRPr sz="900">
              <a:latin typeface="Arial"/>
              <a:cs typeface="Arial"/>
            </a:endParaRPr>
          </a:p>
          <a:p>
            <a:pPr marL="314325" marR="3431540" indent="-120650">
              <a:lnSpc>
                <a:spcPct val="126800"/>
              </a:lnSpc>
              <a:buChar char="–"/>
              <a:tabLst>
                <a:tab pos="314960" algn="l"/>
              </a:tabLst>
            </a:pPr>
            <a:r>
              <a:rPr sz="900" dirty="0">
                <a:latin typeface="Arial"/>
                <a:cs typeface="Arial"/>
              </a:rPr>
              <a:t>ask</a:t>
            </a:r>
            <a:r>
              <a:rPr sz="900" spc="5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experts</a:t>
            </a:r>
            <a:r>
              <a:rPr sz="900" spc="55" dirty="0">
                <a:latin typeface="Arial"/>
                <a:cs typeface="Arial"/>
              </a:rPr>
              <a:t> </a:t>
            </a:r>
            <a:r>
              <a:rPr sz="900" spc="50" dirty="0">
                <a:latin typeface="Arial"/>
                <a:cs typeface="Arial"/>
              </a:rPr>
              <a:t>to</a:t>
            </a:r>
            <a:r>
              <a:rPr sz="900" spc="5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label</a:t>
            </a:r>
            <a:r>
              <a:rPr sz="900" spc="5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only</a:t>
            </a:r>
            <a:r>
              <a:rPr sz="900" spc="5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new </a:t>
            </a:r>
            <a:r>
              <a:rPr sz="900" dirty="0">
                <a:latin typeface="Arial"/>
                <a:cs typeface="Arial"/>
              </a:rPr>
              <a:t>examples,</a:t>
            </a:r>
            <a:r>
              <a:rPr sz="900" spc="9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where</a:t>
            </a:r>
            <a:r>
              <a:rPr sz="900" spc="9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classifier</a:t>
            </a:r>
            <a:r>
              <a:rPr sz="900" spc="90" dirty="0">
                <a:latin typeface="Arial"/>
                <a:cs typeface="Arial"/>
              </a:rPr>
              <a:t> </a:t>
            </a:r>
            <a:r>
              <a:rPr sz="900" spc="-25" dirty="0">
                <a:latin typeface="Arial"/>
                <a:cs typeface="Arial"/>
              </a:rPr>
              <a:t>was </a:t>
            </a:r>
            <a:r>
              <a:rPr sz="900" spc="50" dirty="0">
                <a:latin typeface="Arial"/>
                <a:cs typeface="Arial"/>
              </a:rPr>
              <a:t>not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sure;</a:t>
            </a:r>
            <a:endParaRPr sz="900">
              <a:latin typeface="Arial"/>
              <a:cs typeface="Arial"/>
            </a:endParaRPr>
          </a:p>
          <a:p>
            <a:pPr marL="314325" indent="-121285">
              <a:lnSpc>
                <a:spcPct val="100000"/>
              </a:lnSpc>
              <a:spcBef>
                <a:spcPts val="290"/>
              </a:spcBef>
              <a:buChar char="–"/>
              <a:tabLst>
                <a:tab pos="314960" algn="l"/>
              </a:tabLst>
            </a:pPr>
            <a:r>
              <a:rPr sz="900" dirty="0">
                <a:latin typeface="Arial"/>
                <a:cs typeface="Arial"/>
              </a:rPr>
              <a:t>train</a:t>
            </a:r>
            <a:r>
              <a:rPr sz="900" spc="1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new</a:t>
            </a:r>
            <a:r>
              <a:rPr sz="900" spc="1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classifier.</a:t>
            </a:r>
            <a:endParaRPr sz="900">
              <a:latin typeface="Arial"/>
              <a:cs typeface="Arial"/>
            </a:endParaRPr>
          </a:p>
          <a:p>
            <a:pPr marL="187325" marR="3310890" indent="-175260">
              <a:lnSpc>
                <a:spcPct val="124500"/>
              </a:lnSpc>
              <a:spcBef>
                <a:spcPts val="315"/>
              </a:spcBef>
            </a:pPr>
            <a:r>
              <a:rPr sz="1050" baseline="3968" dirty="0">
                <a:solidFill>
                  <a:srgbClr val="005AAA"/>
                </a:solidFill>
                <a:latin typeface="Cambria"/>
                <a:cs typeface="Cambria"/>
              </a:rPr>
              <a:t>▶</a:t>
            </a:r>
            <a:r>
              <a:rPr sz="1050" spc="525" baseline="3968" dirty="0">
                <a:solidFill>
                  <a:srgbClr val="005AAA"/>
                </a:solidFill>
                <a:latin typeface="Cambria"/>
                <a:cs typeface="Cambria"/>
              </a:rPr>
              <a:t>  </a:t>
            </a:r>
            <a:r>
              <a:rPr sz="1000" dirty="0">
                <a:latin typeface="Arial"/>
                <a:cs typeface="Arial"/>
              </a:rPr>
              <a:t>obtained</a:t>
            </a:r>
            <a:r>
              <a:rPr sz="1000" spc="7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classifier</a:t>
            </a:r>
            <a:r>
              <a:rPr sz="1000" spc="6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will</a:t>
            </a:r>
            <a:r>
              <a:rPr sz="1000" spc="7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be</a:t>
            </a:r>
            <a:r>
              <a:rPr sz="1000" spc="6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better </a:t>
            </a:r>
            <a:r>
              <a:rPr sz="1000" dirty="0">
                <a:latin typeface="Arial"/>
                <a:cs typeface="Arial"/>
              </a:rPr>
              <a:t>in</a:t>
            </a:r>
            <a:r>
              <a:rPr sz="1000" spc="19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identifying</a:t>
            </a:r>
            <a:r>
              <a:rPr sz="1000" spc="20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anomalies.</a:t>
            </a:r>
            <a:endParaRPr sz="1000">
              <a:latin typeface="Arial"/>
              <a:cs typeface="Arial"/>
            </a:endParaRPr>
          </a:p>
          <a:p>
            <a:pPr marR="5080" algn="r">
              <a:lnSpc>
                <a:spcPct val="100000"/>
              </a:lnSpc>
              <a:spcBef>
                <a:spcPts val="725"/>
              </a:spcBef>
            </a:pPr>
            <a:r>
              <a:rPr sz="900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D</a:t>
            </a:r>
            <a:r>
              <a:rPr sz="900" spc="25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 </a:t>
            </a:r>
            <a:r>
              <a:rPr sz="900" spc="-10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Pelleg,</a:t>
            </a:r>
            <a:r>
              <a:rPr sz="900" spc="30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 </a:t>
            </a:r>
            <a:r>
              <a:rPr sz="900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Active</a:t>
            </a:r>
            <a:r>
              <a:rPr sz="900" spc="30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 </a:t>
            </a:r>
            <a:r>
              <a:rPr sz="900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Learning</a:t>
            </a:r>
            <a:r>
              <a:rPr sz="900" spc="30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 </a:t>
            </a:r>
            <a:r>
              <a:rPr sz="900" spc="50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for</a:t>
            </a:r>
            <a:r>
              <a:rPr sz="900" spc="30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 </a:t>
            </a:r>
            <a:r>
              <a:rPr sz="900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Anomaly</a:t>
            </a:r>
            <a:r>
              <a:rPr sz="900" spc="30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 </a:t>
            </a:r>
            <a:r>
              <a:rPr sz="900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and</a:t>
            </a:r>
            <a:r>
              <a:rPr sz="900" spc="30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 </a:t>
            </a:r>
            <a:r>
              <a:rPr sz="900" spc="-10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Rare-</a:t>
            </a:r>
            <a:r>
              <a:rPr sz="900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Category</a:t>
            </a:r>
            <a:r>
              <a:rPr sz="900" spc="30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 </a:t>
            </a:r>
            <a:r>
              <a:rPr sz="900" spc="-10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Detection</a:t>
            </a:r>
            <a:endParaRPr sz="900">
              <a:latin typeface="Arial"/>
              <a:cs typeface="Arial"/>
            </a:endParaRPr>
          </a:p>
          <a:p>
            <a:pPr marR="5080" algn="r">
              <a:lnSpc>
                <a:spcPct val="100000"/>
              </a:lnSpc>
              <a:spcBef>
                <a:spcPts val="290"/>
              </a:spcBef>
            </a:pPr>
            <a:r>
              <a:rPr sz="900" dirty="0">
                <a:solidFill>
                  <a:srgbClr val="7F7F7F"/>
                </a:solidFill>
                <a:latin typeface="Arial"/>
                <a:cs typeface="Arial"/>
                <a:hlinkClick r:id="rId4"/>
              </a:rPr>
              <a:t>Figure</a:t>
            </a:r>
            <a:r>
              <a:rPr sz="900" spc="30" dirty="0">
                <a:solidFill>
                  <a:srgbClr val="7F7F7F"/>
                </a:solidFill>
                <a:latin typeface="Arial"/>
                <a:cs typeface="Arial"/>
                <a:hlinkClick r:id="rId4"/>
              </a:rPr>
              <a:t> </a:t>
            </a:r>
            <a:r>
              <a:rPr sz="900" spc="55" dirty="0">
                <a:solidFill>
                  <a:srgbClr val="7F7F7F"/>
                </a:solidFill>
                <a:latin typeface="Arial"/>
                <a:cs typeface="Arial"/>
                <a:hlinkClick r:id="rId4"/>
              </a:rPr>
              <a:t>from</a:t>
            </a:r>
            <a:r>
              <a:rPr sz="900" spc="35" dirty="0">
                <a:solidFill>
                  <a:srgbClr val="7F7F7F"/>
                </a:solidFill>
                <a:latin typeface="Arial"/>
                <a:cs typeface="Arial"/>
                <a:hlinkClick r:id="rId4"/>
              </a:rPr>
              <a:t> </a:t>
            </a:r>
            <a:r>
              <a:rPr sz="900" dirty="0">
                <a:solidFill>
                  <a:srgbClr val="7F7F7F"/>
                </a:solidFill>
                <a:latin typeface="Arial"/>
                <a:cs typeface="Arial"/>
                <a:hlinkClick r:id="rId4"/>
              </a:rPr>
              <a:t>Cloudera</a:t>
            </a:r>
            <a:r>
              <a:rPr sz="900" spc="35" dirty="0">
                <a:solidFill>
                  <a:srgbClr val="7F7F7F"/>
                </a:solidFill>
                <a:latin typeface="Arial"/>
                <a:cs typeface="Arial"/>
                <a:hlinkClick r:id="rId4"/>
              </a:rPr>
              <a:t> </a:t>
            </a:r>
            <a:r>
              <a:rPr sz="900" spc="-20" dirty="0">
                <a:solidFill>
                  <a:srgbClr val="7F7F7F"/>
                </a:solidFill>
                <a:latin typeface="Arial"/>
                <a:cs typeface="Arial"/>
                <a:hlinkClick r:id="rId4"/>
              </a:rPr>
              <a:t>blog</a:t>
            </a:r>
            <a:endParaRPr sz="900">
              <a:latin typeface="Arial"/>
              <a:cs typeface="Arial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lang="ru-RU" spc="-10"/>
              <a:t>Andrey Ustyuzhanin</a:t>
            </a:r>
            <a:endParaRPr spc="-10" dirty="0"/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lang="en" spc="-10"/>
              <a:t>Anomalies detection</a:t>
            </a:r>
            <a:endParaRPr spc="-10" dirty="0"/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spc="-10" dirty="0"/>
              <a:t>15/44</a:t>
            </a:r>
          </a:p>
        </p:txBody>
      </p:sp>
    </p:spTree>
    <p:extLst>
      <p:ext uri="{BB962C8B-B14F-4D97-AF65-F5344CB8AC3E}">
        <p14:creationId xmlns:p14="http://schemas.microsoft.com/office/powerpoint/2010/main" val="1287636639"/>
      </p:ext>
    </p:extLst>
  </p:cSld>
  <p:clrMapOvr>
    <a:masterClrMapping/>
  </p:clrMapOvr>
  <p:transition>
    <p:cut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/>
              <a:t>Example:</a:t>
            </a:r>
            <a:r>
              <a:rPr spc="270" dirty="0"/>
              <a:t> </a:t>
            </a:r>
            <a:r>
              <a:rPr spc="-90" dirty="0"/>
              <a:t>CMS</a:t>
            </a:r>
            <a:r>
              <a:rPr spc="55" dirty="0"/>
              <a:t> </a:t>
            </a:r>
            <a:r>
              <a:rPr dirty="0"/>
              <a:t>Data</a:t>
            </a:r>
            <a:r>
              <a:rPr spc="55" dirty="0"/>
              <a:t> </a:t>
            </a:r>
            <a:r>
              <a:rPr spc="45" dirty="0"/>
              <a:t>Certification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38950" y="739197"/>
            <a:ext cx="2098040" cy="615315"/>
          </a:xfrm>
          <a:prstGeom prst="rect">
            <a:avLst/>
          </a:prstGeom>
        </p:spPr>
        <p:txBody>
          <a:bodyPr vert="horz" wrap="square" lIns="0" tIns="787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20"/>
              </a:spcBef>
            </a:pPr>
            <a:r>
              <a:rPr sz="1050" baseline="3968" dirty="0">
                <a:solidFill>
                  <a:srgbClr val="005AAA"/>
                </a:solidFill>
                <a:latin typeface="Cambria"/>
                <a:cs typeface="Cambria"/>
              </a:rPr>
              <a:t>▶</a:t>
            </a:r>
            <a:r>
              <a:rPr sz="1050" spc="517" baseline="3968" dirty="0">
                <a:solidFill>
                  <a:srgbClr val="005AAA"/>
                </a:solidFill>
                <a:latin typeface="Cambria"/>
                <a:cs typeface="Cambria"/>
              </a:rPr>
              <a:t>  </a:t>
            </a:r>
            <a:r>
              <a:rPr sz="1000" spc="-55" dirty="0">
                <a:latin typeface="Arial"/>
                <a:cs typeface="Arial"/>
              </a:rPr>
              <a:t>CMS</a:t>
            </a:r>
            <a:r>
              <a:rPr sz="1000" spc="7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data</a:t>
            </a:r>
            <a:r>
              <a:rPr sz="1000" spc="6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certification</a:t>
            </a:r>
            <a:r>
              <a:rPr sz="1000" spc="6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problem:</a:t>
            </a:r>
            <a:endParaRPr sz="1000">
              <a:latin typeface="Arial"/>
              <a:cs typeface="Arial"/>
            </a:endParaRPr>
          </a:p>
          <a:p>
            <a:pPr marL="314325" indent="-121285">
              <a:lnSpc>
                <a:spcPct val="100000"/>
              </a:lnSpc>
              <a:spcBef>
                <a:spcPts val="470"/>
              </a:spcBef>
              <a:buChar char="–"/>
              <a:tabLst>
                <a:tab pos="314960" algn="l"/>
              </a:tabLst>
            </a:pPr>
            <a:r>
              <a:rPr sz="900" dirty="0">
                <a:latin typeface="Arial"/>
                <a:cs typeface="Arial"/>
              </a:rPr>
              <a:t>2010</a:t>
            </a:r>
            <a:r>
              <a:rPr sz="900" spc="50" dirty="0">
                <a:latin typeface="Arial"/>
                <a:cs typeface="Arial"/>
              </a:rPr>
              <a:t> </a:t>
            </a:r>
            <a:r>
              <a:rPr sz="900" spc="-50" dirty="0">
                <a:latin typeface="Arial"/>
                <a:cs typeface="Arial"/>
              </a:rPr>
              <a:t>CMS</a:t>
            </a:r>
            <a:r>
              <a:rPr sz="900" spc="5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data,</a:t>
            </a:r>
            <a:r>
              <a:rPr sz="900" spc="5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OpenData</a:t>
            </a:r>
            <a:r>
              <a:rPr sz="900" spc="5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portal;</a:t>
            </a:r>
            <a:endParaRPr sz="900">
              <a:latin typeface="Arial"/>
              <a:cs typeface="Arial"/>
            </a:endParaRPr>
          </a:p>
          <a:p>
            <a:pPr marL="314325" indent="-121285">
              <a:lnSpc>
                <a:spcPct val="100000"/>
              </a:lnSpc>
              <a:spcBef>
                <a:spcPts val="290"/>
              </a:spcBef>
              <a:buChar char="–"/>
              <a:tabLst>
                <a:tab pos="314960" algn="l"/>
              </a:tabLst>
            </a:pPr>
            <a:r>
              <a:rPr sz="900" dirty="0">
                <a:latin typeface="Arial"/>
                <a:cs typeface="Arial"/>
              </a:rPr>
              <a:t>manually</a:t>
            </a:r>
            <a:r>
              <a:rPr sz="900" spc="16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labeled;</a:t>
            </a:r>
            <a:endParaRPr sz="9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38950" y="1855688"/>
            <a:ext cx="104775" cy="132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700" spc="35" dirty="0">
                <a:solidFill>
                  <a:srgbClr val="005AAA"/>
                </a:solidFill>
                <a:latin typeface="Cambria"/>
                <a:cs typeface="Cambria"/>
              </a:rPr>
              <a:t>▶</a:t>
            </a:r>
            <a:endParaRPr sz="700">
              <a:latin typeface="Cambria"/>
              <a:cs typeface="Cambri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38950" y="1369003"/>
            <a:ext cx="2084070" cy="10128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7325" marR="5080" indent="-175260" algn="just">
              <a:lnSpc>
                <a:spcPct val="124500"/>
              </a:lnSpc>
              <a:spcBef>
                <a:spcPts val="100"/>
              </a:spcBef>
            </a:pPr>
            <a:r>
              <a:rPr sz="1050" baseline="3968" dirty="0">
                <a:solidFill>
                  <a:srgbClr val="005AAA"/>
                </a:solidFill>
                <a:latin typeface="Cambria"/>
                <a:cs typeface="Cambria"/>
              </a:rPr>
              <a:t>▶</a:t>
            </a:r>
            <a:r>
              <a:rPr sz="1050" spc="457" baseline="3968" dirty="0">
                <a:solidFill>
                  <a:srgbClr val="005AAA"/>
                </a:solidFill>
                <a:latin typeface="Cambria"/>
                <a:cs typeface="Cambria"/>
              </a:rPr>
              <a:t>  </a:t>
            </a:r>
            <a:r>
              <a:rPr sz="1000" dirty="0">
                <a:latin typeface="Arial"/>
                <a:cs typeface="Arial"/>
              </a:rPr>
              <a:t>can</a:t>
            </a:r>
            <a:r>
              <a:rPr sz="1000" spc="4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be</a:t>
            </a:r>
            <a:r>
              <a:rPr sz="1000" spc="4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successfully</a:t>
            </a:r>
            <a:r>
              <a:rPr sz="1000" spc="4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employed</a:t>
            </a:r>
            <a:r>
              <a:rPr sz="1000" spc="40" dirty="0">
                <a:latin typeface="Arial"/>
                <a:cs typeface="Arial"/>
              </a:rPr>
              <a:t> </a:t>
            </a:r>
            <a:r>
              <a:rPr sz="1000" spc="-25" dirty="0">
                <a:latin typeface="Arial"/>
                <a:cs typeface="Arial"/>
              </a:rPr>
              <a:t>in </a:t>
            </a:r>
            <a:r>
              <a:rPr sz="1000" dirty="0">
                <a:latin typeface="Arial"/>
                <a:cs typeface="Arial"/>
              </a:rPr>
              <a:t>DQM</a:t>
            </a:r>
            <a:r>
              <a:rPr sz="1000" spc="2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settings;</a:t>
            </a:r>
            <a:endParaRPr sz="1000">
              <a:latin typeface="Arial"/>
              <a:cs typeface="Arial"/>
            </a:endParaRPr>
          </a:p>
          <a:p>
            <a:pPr marL="187325" marR="123825" algn="just">
              <a:lnSpc>
                <a:spcPct val="124500"/>
              </a:lnSpc>
              <a:spcBef>
                <a:spcPts val="300"/>
              </a:spcBef>
            </a:pPr>
            <a:r>
              <a:rPr sz="1000" dirty="0">
                <a:latin typeface="Arial"/>
                <a:cs typeface="Arial"/>
              </a:rPr>
              <a:t>approach</a:t>
            </a:r>
            <a:r>
              <a:rPr sz="1000" spc="2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is</a:t>
            </a:r>
            <a:r>
              <a:rPr sz="1000" spc="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able</a:t>
            </a:r>
            <a:r>
              <a:rPr sz="1000" spc="25" dirty="0">
                <a:latin typeface="Arial"/>
                <a:cs typeface="Arial"/>
              </a:rPr>
              <a:t> </a:t>
            </a:r>
            <a:r>
              <a:rPr sz="1000" spc="55" dirty="0">
                <a:latin typeface="Arial"/>
                <a:cs typeface="Arial"/>
              </a:rPr>
              <a:t>to</a:t>
            </a:r>
            <a:r>
              <a:rPr sz="1000" spc="2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save</a:t>
            </a:r>
            <a:r>
              <a:rPr sz="1000" spc="25" dirty="0">
                <a:latin typeface="Arial"/>
                <a:cs typeface="Arial"/>
              </a:rPr>
              <a:t> </a:t>
            </a:r>
            <a:r>
              <a:rPr sz="1000" spc="50" dirty="0">
                <a:latin typeface="Arial"/>
                <a:cs typeface="Arial"/>
              </a:rPr>
              <a:t>up</a:t>
            </a:r>
            <a:r>
              <a:rPr sz="1000" spc="25" dirty="0">
                <a:latin typeface="Arial"/>
                <a:cs typeface="Arial"/>
              </a:rPr>
              <a:t> </a:t>
            </a:r>
            <a:r>
              <a:rPr sz="1000" spc="30" dirty="0">
                <a:latin typeface="Arial"/>
                <a:cs typeface="Arial"/>
              </a:rPr>
              <a:t>to </a:t>
            </a:r>
            <a:r>
              <a:rPr sz="1000" spc="-10" dirty="0">
                <a:latin typeface="Arial"/>
                <a:cs typeface="Arial"/>
              </a:rPr>
              <a:t>20%</a:t>
            </a:r>
            <a:r>
              <a:rPr sz="1000" spc="1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manual</a:t>
            </a:r>
            <a:r>
              <a:rPr sz="1000" spc="1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work</a:t>
            </a:r>
            <a:r>
              <a:rPr sz="1000" spc="1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under</a:t>
            </a:r>
            <a:r>
              <a:rPr sz="1000" spc="12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tight restrictions;</a:t>
            </a:r>
            <a:endParaRPr sz="1000">
              <a:latin typeface="Arial"/>
              <a:cs typeface="Arial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928401" y="718209"/>
            <a:ext cx="2173436" cy="1993107"/>
          </a:xfrm>
          <a:prstGeom prst="rect">
            <a:avLst/>
          </a:prstGeom>
        </p:spPr>
      </p:pic>
      <p:sp>
        <p:nvSpPr>
          <p:cNvPr id="7" name="object 7"/>
          <p:cNvSpPr txBox="1"/>
          <p:nvPr/>
        </p:nvSpPr>
        <p:spPr>
          <a:xfrm>
            <a:off x="138950" y="2431826"/>
            <a:ext cx="5380990" cy="5251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50" baseline="3968" dirty="0">
                <a:solidFill>
                  <a:srgbClr val="005AAA"/>
                </a:solidFill>
                <a:latin typeface="Cambria"/>
                <a:cs typeface="Cambria"/>
              </a:rPr>
              <a:t>▶</a:t>
            </a:r>
            <a:r>
              <a:rPr sz="1050" spc="562" baseline="3968" dirty="0">
                <a:solidFill>
                  <a:srgbClr val="005AAA"/>
                </a:solidFill>
                <a:latin typeface="Cambria"/>
                <a:cs typeface="Cambria"/>
              </a:rPr>
              <a:t>  </a:t>
            </a:r>
            <a:r>
              <a:rPr sz="1000" dirty="0">
                <a:latin typeface="Arial"/>
                <a:cs typeface="Arial"/>
              </a:rPr>
              <a:t>quality</a:t>
            </a:r>
            <a:r>
              <a:rPr sz="1000" spc="9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improves</a:t>
            </a:r>
            <a:r>
              <a:rPr sz="1000" spc="8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over</a:t>
            </a:r>
            <a:r>
              <a:rPr sz="1000" spc="8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time.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400">
              <a:latin typeface="Arial"/>
              <a:cs typeface="Arial"/>
            </a:endParaRPr>
          </a:p>
          <a:p>
            <a:pPr marL="982344">
              <a:lnSpc>
                <a:spcPct val="100000"/>
              </a:lnSpc>
            </a:pPr>
            <a:r>
              <a:rPr sz="900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M.</a:t>
            </a:r>
            <a:r>
              <a:rPr sz="900" spc="75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 </a:t>
            </a:r>
            <a:r>
              <a:rPr sz="900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Borisyak,</a:t>
            </a:r>
            <a:r>
              <a:rPr sz="900" spc="80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 </a:t>
            </a:r>
            <a:r>
              <a:rPr sz="900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Towards</a:t>
            </a:r>
            <a:r>
              <a:rPr sz="900" spc="80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 </a:t>
            </a:r>
            <a:r>
              <a:rPr sz="900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automation</a:t>
            </a:r>
            <a:r>
              <a:rPr sz="900" spc="80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 </a:t>
            </a:r>
            <a:r>
              <a:rPr sz="900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of</a:t>
            </a:r>
            <a:r>
              <a:rPr sz="900" spc="80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 </a:t>
            </a:r>
            <a:r>
              <a:rPr sz="900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data</a:t>
            </a:r>
            <a:r>
              <a:rPr sz="900" spc="75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 </a:t>
            </a:r>
            <a:r>
              <a:rPr sz="900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quality</a:t>
            </a:r>
            <a:r>
              <a:rPr sz="900" spc="80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 </a:t>
            </a:r>
            <a:r>
              <a:rPr sz="900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system</a:t>
            </a:r>
            <a:r>
              <a:rPr sz="900" spc="80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 </a:t>
            </a:r>
            <a:r>
              <a:rPr sz="900" spc="50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for</a:t>
            </a:r>
            <a:r>
              <a:rPr sz="900" spc="80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 </a:t>
            </a:r>
            <a:r>
              <a:rPr sz="900" spc="-80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CERN</a:t>
            </a:r>
            <a:r>
              <a:rPr sz="900" spc="80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 </a:t>
            </a:r>
            <a:r>
              <a:rPr sz="900" spc="-50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CMS</a:t>
            </a:r>
            <a:r>
              <a:rPr sz="900" spc="75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 </a:t>
            </a:r>
            <a:r>
              <a:rPr sz="900" spc="-10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experiment</a:t>
            </a:r>
            <a:endParaRPr sz="900">
              <a:latin typeface="Arial"/>
              <a:cs typeface="Arial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lang="ru-RU" spc="-10"/>
              <a:t>Andrey Ustyuzhanin</a:t>
            </a:r>
            <a:endParaRPr spc="-10" dirty="0"/>
          </a:p>
        </p:txBody>
      </p:sp>
      <p:sp>
        <p:nvSpPr>
          <p:cNvPr id="9" name="object 9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lang="en" spc="-10"/>
              <a:t>Anomalies detection</a:t>
            </a:r>
            <a:endParaRPr spc="-10" dirty="0"/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spc="-10" dirty="0"/>
              <a:t>16/44</a:t>
            </a:r>
          </a:p>
        </p:txBody>
      </p:sp>
    </p:spTree>
    <p:extLst>
      <p:ext uri="{BB962C8B-B14F-4D97-AF65-F5344CB8AC3E}">
        <p14:creationId xmlns:p14="http://schemas.microsoft.com/office/powerpoint/2010/main" val="1844232046"/>
      </p:ext>
    </p:extLst>
  </p:cSld>
  <p:clrMapOvr>
    <a:masterClrMapping/>
  </p:clrMapOvr>
  <p:transition>
    <p:cut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lang="ru-RU" spc="-10"/>
              <a:t>Andrey Ustyuzhanin</a:t>
            </a:r>
            <a:endParaRPr spc="-10" dirty="0"/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lang="en" spc="-10"/>
              <a:t>Anomalies detection</a:t>
            </a:r>
            <a:endParaRPr spc="-10" dirty="0"/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spc="-10" dirty="0"/>
              <a:t>23/44</a:t>
            </a: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4797" y="22396"/>
            <a:ext cx="5256530" cy="330218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lang="en-US" spc="65" dirty="0"/>
              <a:t>Pre-summary</a:t>
            </a:r>
            <a:endParaRPr spc="40" dirty="0"/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88265" rIns="0" bIns="0" rtlCol="0">
            <a:spAutoFit/>
          </a:bodyPr>
          <a:lstStyle/>
          <a:p>
            <a:pPr marL="96520">
              <a:lnSpc>
                <a:spcPct val="100000"/>
              </a:lnSpc>
              <a:spcBef>
                <a:spcPts val="695"/>
              </a:spcBef>
            </a:pPr>
            <a:r>
              <a:rPr sz="1050" baseline="3968" dirty="0">
                <a:solidFill>
                  <a:srgbClr val="005AAA"/>
                </a:solidFill>
                <a:latin typeface="Cambria"/>
                <a:cs typeface="Cambria"/>
              </a:rPr>
              <a:t>▶</a:t>
            </a:r>
            <a:r>
              <a:rPr sz="1050" spc="644" baseline="3968" dirty="0">
                <a:solidFill>
                  <a:srgbClr val="005AAA"/>
                </a:solidFill>
                <a:latin typeface="Cambria"/>
                <a:cs typeface="Cambria"/>
              </a:rPr>
              <a:t>  </a:t>
            </a:r>
            <a:r>
              <a:rPr sz="1000" dirty="0"/>
              <a:t>Anomalies</a:t>
            </a:r>
            <a:r>
              <a:rPr sz="1000" spc="120" dirty="0"/>
              <a:t> </a:t>
            </a:r>
            <a:r>
              <a:rPr sz="1000" dirty="0"/>
              <a:t>are</a:t>
            </a:r>
            <a:r>
              <a:rPr sz="1000" spc="125" dirty="0"/>
              <a:t> </a:t>
            </a:r>
            <a:r>
              <a:rPr sz="1000" dirty="0"/>
              <a:t>often</a:t>
            </a:r>
            <a:r>
              <a:rPr sz="1000" spc="120" dirty="0"/>
              <a:t> </a:t>
            </a:r>
            <a:r>
              <a:rPr sz="1000" dirty="0"/>
              <a:t>hunted</a:t>
            </a:r>
            <a:r>
              <a:rPr sz="1000" spc="125" dirty="0"/>
              <a:t> </a:t>
            </a:r>
            <a:r>
              <a:rPr sz="1000" dirty="0"/>
              <a:t>in</a:t>
            </a:r>
            <a:r>
              <a:rPr sz="1000" spc="120" dirty="0"/>
              <a:t> </a:t>
            </a:r>
            <a:r>
              <a:rPr sz="1000" dirty="0"/>
              <a:t>different</a:t>
            </a:r>
            <a:r>
              <a:rPr sz="1000" spc="120" dirty="0"/>
              <a:t> </a:t>
            </a:r>
            <a:r>
              <a:rPr sz="1000" dirty="0"/>
              <a:t>tasks</a:t>
            </a:r>
            <a:r>
              <a:rPr sz="1000" spc="125" dirty="0"/>
              <a:t> </a:t>
            </a:r>
            <a:r>
              <a:rPr sz="1000" dirty="0"/>
              <a:t>and</a:t>
            </a:r>
            <a:r>
              <a:rPr sz="1000" spc="120" dirty="0"/>
              <a:t> </a:t>
            </a:r>
            <a:r>
              <a:rPr sz="1000" dirty="0"/>
              <a:t>problem</a:t>
            </a:r>
            <a:r>
              <a:rPr sz="1000" spc="125" dirty="0"/>
              <a:t> </a:t>
            </a:r>
            <a:r>
              <a:rPr sz="1000" spc="-10" dirty="0"/>
              <a:t>settings.</a:t>
            </a:r>
            <a:endParaRPr sz="1000">
              <a:latin typeface="Cambria"/>
              <a:cs typeface="Cambria"/>
            </a:endParaRPr>
          </a:p>
          <a:p>
            <a:pPr marL="96520">
              <a:lnSpc>
                <a:spcPct val="100000"/>
              </a:lnSpc>
              <a:spcBef>
                <a:spcPts val="590"/>
              </a:spcBef>
            </a:pPr>
            <a:r>
              <a:rPr sz="1050" baseline="3968" dirty="0">
                <a:solidFill>
                  <a:srgbClr val="005AAA"/>
                </a:solidFill>
                <a:latin typeface="Cambria"/>
                <a:cs typeface="Cambria"/>
              </a:rPr>
              <a:t>▶</a:t>
            </a:r>
            <a:r>
              <a:rPr sz="1050" spc="502" baseline="3968" dirty="0">
                <a:solidFill>
                  <a:srgbClr val="005AAA"/>
                </a:solidFill>
                <a:latin typeface="Cambria"/>
                <a:cs typeface="Cambria"/>
              </a:rPr>
              <a:t>  </a:t>
            </a:r>
            <a:r>
              <a:rPr sz="1000" dirty="0"/>
              <a:t>Understanding</a:t>
            </a:r>
            <a:r>
              <a:rPr sz="1000" spc="60" dirty="0"/>
              <a:t> </a:t>
            </a:r>
            <a:r>
              <a:rPr sz="1000" spc="50" dirty="0"/>
              <a:t>of</a:t>
            </a:r>
            <a:r>
              <a:rPr sz="1000" spc="55" dirty="0"/>
              <a:t> </a:t>
            </a:r>
            <a:r>
              <a:rPr sz="1000" dirty="0"/>
              <a:t>data</a:t>
            </a:r>
            <a:r>
              <a:rPr sz="1000" spc="60" dirty="0"/>
              <a:t> </a:t>
            </a:r>
            <a:r>
              <a:rPr sz="1000" dirty="0"/>
              <a:t>is</a:t>
            </a:r>
            <a:r>
              <a:rPr sz="1000" spc="60" dirty="0"/>
              <a:t> </a:t>
            </a:r>
            <a:r>
              <a:rPr sz="1000" dirty="0"/>
              <a:t>very</a:t>
            </a:r>
            <a:r>
              <a:rPr sz="1000" spc="55" dirty="0"/>
              <a:t> </a:t>
            </a:r>
            <a:r>
              <a:rPr sz="1000" spc="-10" dirty="0"/>
              <a:t>important.</a:t>
            </a:r>
            <a:endParaRPr sz="1000">
              <a:latin typeface="Cambria"/>
              <a:cs typeface="Cambria"/>
            </a:endParaRPr>
          </a:p>
          <a:p>
            <a:pPr marL="96520">
              <a:lnSpc>
                <a:spcPct val="100000"/>
              </a:lnSpc>
              <a:spcBef>
                <a:spcPts val="595"/>
              </a:spcBef>
            </a:pPr>
            <a:r>
              <a:rPr sz="1050" baseline="3968" dirty="0">
                <a:solidFill>
                  <a:srgbClr val="005AAA"/>
                </a:solidFill>
                <a:latin typeface="Cambria"/>
                <a:cs typeface="Cambria"/>
              </a:rPr>
              <a:t>▶</a:t>
            </a:r>
            <a:r>
              <a:rPr sz="1050" spc="569" baseline="3968" dirty="0">
                <a:solidFill>
                  <a:srgbClr val="005AAA"/>
                </a:solidFill>
                <a:latin typeface="Cambria"/>
                <a:cs typeface="Cambria"/>
              </a:rPr>
              <a:t>  </a:t>
            </a:r>
            <a:r>
              <a:rPr sz="1000" dirty="0"/>
              <a:t>Main</a:t>
            </a:r>
            <a:r>
              <a:rPr sz="1000" spc="90" dirty="0"/>
              <a:t> </a:t>
            </a:r>
            <a:r>
              <a:rPr sz="1000" dirty="0"/>
              <a:t>evaluation</a:t>
            </a:r>
            <a:r>
              <a:rPr sz="1000" spc="90" dirty="0"/>
              <a:t> </a:t>
            </a:r>
            <a:r>
              <a:rPr sz="1000" dirty="0"/>
              <a:t>scores</a:t>
            </a:r>
            <a:r>
              <a:rPr sz="1000" spc="90" dirty="0"/>
              <a:t> </a:t>
            </a:r>
            <a:r>
              <a:rPr sz="1000" dirty="0"/>
              <a:t>should</a:t>
            </a:r>
            <a:r>
              <a:rPr sz="1000" spc="90" dirty="0"/>
              <a:t> </a:t>
            </a:r>
            <a:r>
              <a:rPr sz="1000" dirty="0"/>
              <a:t>be</a:t>
            </a:r>
            <a:r>
              <a:rPr sz="1000" spc="90" dirty="0"/>
              <a:t> </a:t>
            </a:r>
            <a:r>
              <a:rPr sz="1000" dirty="0"/>
              <a:t>used</a:t>
            </a:r>
            <a:r>
              <a:rPr sz="1000" spc="90" dirty="0"/>
              <a:t> </a:t>
            </a:r>
            <a:r>
              <a:rPr sz="1000" dirty="0"/>
              <a:t>with</a:t>
            </a:r>
            <a:r>
              <a:rPr sz="1000" spc="85" dirty="0"/>
              <a:t> </a:t>
            </a:r>
            <a:r>
              <a:rPr sz="1000" dirty="0"/>
              <a:t>caution</a:t>
            </a:r>
            <a:r>
              <a:rPr sz="1000" spc="90" dirty="0"/>
              <a:t> </a:t>
            </a:r>
            <a:r>
              <a:rPr sz="1000" dirty="0"/>
              <a:t>due</a:t>
            </a:r>
            <a:r>
              <a:rPr sz="1000" spc="90" dirty="0"/>
              <a:t> </a:t>
            </a:r>
            <a:r>
              <a:rPr sz="1000" spc="55" dirty="0"/>
              <a:t>to</a:t>
            </a:r>
            <a:r>
              <a:rPr sz="1000" spc="90" dirty="0"/>
              <a:t> </a:t>
            </a:r>
            <a:r>
              <a:rPr sz="1000" dirty="0"/>
              <a:t>imbalanced</a:t>
            </a:r>
            <a:r>
              <a:rPr sz="1000" spc="90" dirty="0"/>
              <a:t> </a:t>
            </a:r>
            <a:r>
              <a:rPr sz="1000" spc="-10" dirty="0"/>
              <a:t>datasets.</a:t>
            </a:r>
            <a:endParaRPr sz="1000">
              <a:latin typeface="Cambria"/>
              <a:cs typeface="Cambria"/>
            </a:endParaRPr>
          </a:p>
          <a:p>
            <a:pPr marL="96520">
              <a:lnSpc>
                <a:spcPct val="100000"/>
              </a:lnSpc>
              <a:spcBef>
                <a:spcPts val="590"/>
              </a:spcBef>
            </a:pPr>
            <a:r>
              <a:rPr sz="1050" baseline="3968" dirty="0">
                <a:solidFill>
                  <a:srgbClr val="005AAA"/>
                </a:solidFill>
                <a:latin typeface="Cambria"/>
                <a:cs typeface="Cambria"/>
              </a:rPr>
              <a:t>▶</a:t>
            </a:r>
            <a:r>
              <a:rPr sz="1050" spc="577" baseline="3968" dirty="0">
                <a:solidFill>
                  <a:srgbClr val="005AAA"/>
                </a:solidFill>
                <a:latin typeface="Cambria"/>
                <a:cs typeface="Cambria"/>
              </a:rPr>
              <a:t>  </a:t>
            </a:r>
            <a:r>
              <a:rPr sz="1000" dirty="0"/>
              <a:t>Straightforward</a:t>
            </a:r>
            <a:r>
              <a:rPr sz="1000" spc="95" dirty="0"/>
              <a:t> </a:t>
            </a:r>
            <a:r>
              <a:rPr sz="1000" dirty="0"/>
              <a:t>classification</a:t>
            </a:r>
            <a:r>
              <a:rPr sz="1000" spc="90" dirty="0"/>
              <a:t> </a:t>
            </a:r>
            <a:r>
              <a:rPr sz="1000" dirty="0"/>
              <a:t>might</a:t>
            </a:r>
            <a:r>
              <a:rPr sz="1000" spc="95" dirty="0"/>
              <a:t> </a:t>
            </a:r>
            <a:r>
              <a:rPr sz="1000" dirty="0"/>
              <a:t>fail</a:t>
            </a:r>
            <a:r>
              <a:rPr sz="1000" spc="90" dirty="0"/>
              <a:t> </a:t>
            </a:r>
            <a:r>
              <a:rPr sz="1000" dirty="0"/>
              <a:t>due</a:t>
            </a:r>
            <a:r>
              <a:rPr sz="1000" spc="95" dirty="0"/>
              <a:t> </a:t>
            </a:r>
            <a:r>
              <a:rPr sz="1000" spc="55" dirty="0"/>
              <a:t>to</a:t>
            </a:r>
            <a:r>
              <a:rPr sz="1000" spc="90" dirty="0"/>
              <a:t> </a:t>
            </a:r>
            <a:r>
              <a:rPr sz="1000" dirty="0"/>
              <a:t>lack</a:t>
            </a:r>
            <a:r>
              <a:rPr sz="1000" spc="95" dirty="0"/>
              <a:t> </a:t>
            </a:r>
            <a:r>
              <a:rPr sz="1000" spc="50" dirty="0"/>
              <a:t>of</a:t>
            </a:r>
            <a:r>
              <a:rPr sz="1000" spc="90" dirty="0"/>
              <a:t> </a:t>
            </a:r>
            <a:r>
              <a:rPr sz="1000" dirty="0"/>
              <a:t>”anomalous”</a:t>
            </a:r>
            <a:r>
              <a:rPr sz="1000" spc="95" dirty="0"/>
              <a:t> </a:t>
            </a:r>
            <a:r>
              <a:rPr sz="1000" spc="-10" dirty="0"/>
              <a:t>class.</a:t>
            </a:r>
            <a:endParaRPr sz="1000">
              <a:latin typeface="Cambria"/>
              <a:cs typeface="Cambria"/>
            </a:endParaRPr>
          </a:p>
          <a:p>
            <a:pPr marL="96520">
              <a:lnSpc>
                <a:spcPct val="100000"/>
              </a:lnSpc>
              <a:spcBef>
                <a:spcPts val="595"/>
              </a:spcBef>
            </a:pPr>
            <a:r>
              <a:rPr sz="1050" baseline="3968" dirty="0">
                <a:solidFill>
                  <a:srgbClr val="005AAA"/>
                </a:solidFill>
                <a:latin typeface="Cambria"/>
                <a:cs typeface="Cambria"/>
              </a:rPr>
              <a:t>▶</a:t>
            </a:r>
            <a:r>
              <a:rPr sz="1050" spc="622" baseline="3968" dirty="0">
                <a:solidFill>
                  <a:srgbClr val="005AAA"/>
                </a:solidFill>
                <a:latin typeface="Cambria"/>
                <a:cs typeface="Cambria"/>
              </a:rPr>
              <a:t>  </a:t>
            </a:r>
            <a:r>
              <a:rPr sz="1000" dirty="0"/>
              <a:t>Once</a:t>
            </a:r>
            <a:r>
              <a:rPr sz="1000" spc="120" dirty="0"/>
              <a:t> </a:t>
            </a:r>
            <a:r>
              <a:rPr sz="1000" spc="-10" dirty="0"/>
              <a:t>class</a:t>
            </a:r>
            <a:r>
              <a:rPr sz="1000" spc="110" dirty="0"/>
              <a:t> </a:t>
            </a:r>
            <a:r>
              <a:rPr sz="1000" dirty="0"/>
              <a:t>methods</a:t>
            </a:r>
            <a:r>
              <a:rPr sz="1000" spc="114" dirty="0"/>
              <a:t> </a:t>
            </a:r>
            <a:r>
              <a:rPr sz="1000" dirty="0"/>
              <a:t>provide</a:t>
            </a:r>
            <a:r>
              <a:rPr sz="1000" spc="114" dirty="0"/>
              <a:t> </a:t>
            </a:r>
            <a:r>
              <a:rPr sz="1000" dirty="0"/>
              <a:t>robust</a:t>
            </a:r>
            <a:r>
              <a:rPr sz="1000" spc="110" dirty="0"/>
              <a:t> </a:t>
            </a:r>
            <a:r>
              <a:rPr sz="1000" dirty="0"/>
              <a:t>outlier</a:t>
            </a:r>
            <a:r>
              <a:rPr sz="1000" spc="114" dirty="0"/>
              <a:t> </a:t>
            </a:r>
            <a:r>
              <a:rPr sz="1000" dirty="0"/>
              <a:t>detection</a:t>
            </a:r>
            <a:r>
              <a:rPr sz="1000" spc="114" dirty="0"/>
              <a:t> </a:t>
            </a:r>
            <a:r>
              <a:rPr sz="1000" spc="-10" dirty="0"/>
              <a:t>method.</a:t>
            </a:r>
            <a:endParaRPr sz="1000">
              <a:latin typeface="Cambria"/>
              <a:cs typeface="Cambria"/>
            </a:endParaRPr>
          </a:p>
        </p:txBody>
      </p:sp>
    </p:spTree>
  </p:cSld>
  <p:clrMapOvr>
    <a:masterClrMapping/>
  </p:clrMapOvr>
  <p:transition>
    <p:cut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701482" y="3004604"/>
            <a:ext cx="454659" cy="121285"/>
          </a:xfrm>
          <a:prstGeom prst="rect">
            <a:avLst/>
          </a:prstGeom>
        </p:spPr>
        <p:txBody>
          <a:bodyPr vert="vert" wrap="square" lIns="0" tIns="381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sz="2450" dirty="0">
                <a:solidFill>
                  <a:srgbClr val="FFFFFF"/>
                </a:solidFill>
                <a:latin typeface="Arial"/>
                <a:cs typeface="Arial"/>
              </a:rPr>
              <a:t>›</a:t>
            </a:r>
            <a:endParaRPr sz="245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721091" y="1320316"/>
            <a:ext cx="2317750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450" dirty="0">
                <a:solidFill>
                  <a:srgbClr val="FFFFFF"/>
                </a:solidFill>
              </a:rPr>
              <a:t>Distance</a:t>
            </a:r>
            <a:r>
              <a:rPr sz="2450" spc="340" dirty="0">
                <a:solidFill>
                  <a:srgbClr val="FFFFFF"/>
                </a:solidFill>
              </a:rPr>
              <a:t> </a:t>
            </a:r>
            <a:r>
              <a:rPr sz="2450" spc="-10" dirty="0">
                <a:solidFill>
                  <a:srgbClr val="FFFFFF"/>
                </a:solidFill>
              </a:rPr>
              <a:t>scores</a:t>
            </a:r>
            <a:endParaRPr sz="2450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C682154-BBC7-68C4-6C68-CC4C516F8459}"/>
              </a:ext>
            </a:extLst>
          </p:cNvPr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lang="ru-RU" spc="-10"/>
              <a:t>Andrey Ustyuzhanin</a:t>
            </a:r>
            <a:endParaRPr lang="en" spc="-10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DFE83EC-394D-C4EA-BA53-24B52D40B6B3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lang="en" spc="-10"/>
              <a:t>Anomalies detection</a:t>
            </a:r>
            <a:endParaRPr lang="en" spc="-10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8C56D64-FAB6-2B3C-6337-C058B0E285A5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70485">
              <a:lnSpc>
                <a:spcPct val="100000"/>
              </a:lnSpc>
              <a:spcBef>
                <a:spcPts val="150"/>
              </a:spcBef>
            </a:pPr>
            <a:fld id="{81D60167-4931-47E6-BA6A-407CBD079E47}" type="slidenum">
              <a:rPr lang="ru-RU" spc="-20" smtClean="0"/>
              <a:t>24</a:t>
            </a:fld>
            <a:r>
              <a:rPr lang="ru-RU" spc="-20"/>
              <a:t>/44</a:t>
            </a:r>
            <a:endParaRPr lang="ru-RU" spc="-20" dirty="0"/>
          </a:p>
        </p:txBody>
      </p:sp>
    </p:spTree>
  </p:cSld>
  <p:clrMapOvr>
    <a:masterClrMapping/>
  </p:clrMapOvr>
  <p:transition>
    <p:cut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pc="85" dirty="0"/>
              <a:t>Introduction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23304" y="525850"/>
            <a:ext cx="4890770" cy="708660"/>
          </a:xfrm>
          <a:prstGeom prst="rect">
            <a:avLst/>
          </a:prstGeom>
        </p:spPr>
        <p:txBody>
          <a:bodyPr vert="horz" wrap="square" lIns="0" tIns="882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95"/>
              </a:spcBef>
            </a:pPr>
            <a:r>
              <a:rPr sz="1050" baseline="3968" dirty="0">
                <a:solidFill>
                  <a:srgbClr val="005AAA"/>
                </a:solidFill>
                <a:latin typeface="Cambria"/>
                <a:cs typeface="Cambria"/>
              </a:rPr>
              <a:t>▶</a:t>
            </a:r>
            <a:r>
              <a:rPr sz="1050" spc="555" baseline="3968" dirty="0">
                <a:solidFill>
                  <a:srgbClr val="005AAA"/>
                </a:solidFill>
                <a:latin typeface="Cambria"/>
                <a:cs typeface="Cambria"/>
              </a:rPr>
              <a:t>  </a:t>
            </a:r>
            <a:r>
              <a:rPr sz="1000" dirty="0">
                <a:latin typeface="Arial"/>
                <a:cs typeface="Arial"/>
              </a:rPr>
              <a:t>we</a:t>
            </a:r>
            <a:r>
              <a:rPr sz="1000" spc="8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know</a:t>
            </a:r>
            <a:r>
              <a:rPr sz="1000" spc="80" dirty="0">
                <a:latin typeface="Arial"/>
                <a:cs typeface="Arial"/>
              </a:rPr>
              <a:t> </a:t>
            </a:r>
            <a:r>
              <a:rPr sz="1000" spc="50" dirty="0">
                <a:latin typeface="Arial"/>
                <a:cs typeface="Arial"/>
              </a:rPr>
              <a:t>that</a:t>
            </a:r>
            <a:r>
              <a:rPr sz="1000" spc="8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anomalies</a:t>
            </a:r>
            <a:r>
              <a:rPr sz="1000" spc="8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are</a:t>
            </a:r>
            <a:r>
              <a:rPr sz="1000" spc="8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rare</a:t>
            </a:r>
            <a:r>
              <a:rPr sz="1000" spc="8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and</a:t>
            </a:r>
            <a:r>
              <a:rPr sz="1000" spc="8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deviate</a:t>
            </a:r>
            <a:r>
              <a:rPr sz="1000" spc="80" dirty="0">
                <a:latin typeface="Arial"/>
                <a:cs typeface="Arial"/>
              </a:rPr>
              <a:t> </a:t>
            </a:r>
            <a:r>
              <a:rPr sz="1000" spc="65" dirty="0">
                <a:latin typeface="Arial"/>
                <a:cs typeface="Arial"/>
              </a:rPr>
              <a:t>from</a:t>
            </a:r>
            <a:r>
              <a:rPr sz="1000" spc="8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the</a:t>
            </a:r>
            <a:r>
              <a:rPr sz="1000" spc="8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populous</a:t>
            </a:r>
            <a:r>
              <a:rPr sz="1000" spc="8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”normal”</a:t>
            </a:r>
            <a:r>
              <a:rPr sz="1000" spc="8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class;</a:t>
            </a:r>
            <a:endParaRPr sz="1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90"/>
              </a:spcBef>
            </a:pPr>
            <a:r>
              <a:rPr sz="1050" baseline="3968" dirty="0">
                <a:solidFill>
                  <a:srgbClr val="005AAA"/>
                </a:solidFill>
                <a:latin typeface="Cambria"/>
                <a:cs typeface="Cambria"/>
              </a:rPr>
              <a:t>▶</a:t>
            </a:r>
            <a:r>
              <a:rPr sz="1050" spc="525" baseline="3968" dirty="0">
                <a:solidFill>
                  <a:srgbClr val="005AAA"/>
                </a:solidFill>
                <a:latin typeface="Cambria"/>
                <a:cs typeface="Cambria"/>
              </a:rPr>
              <a:t>  </a:t>
            </a:r>
            <a:r>
              <a:rPr sz="1000" dirty="0">
                <a:latin typeface="Arial"/>
                <a:cs typeface="Arial"/>
              </a:rPr>
              <a:t>”normal”</a:t>
            </a:r>
            <a:r>
              <a:rPr sz="1000" spc="6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class</a:t>
            </a:r>
            <a:r>
              <a:rPr sz="1000" spc="7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is</a:t>
            </a:r>
            <a:r>
              <a:rPr sz="1000" spc="6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usually</a:t>
            </a:r>
            <a:r>
              <a:rPr sz="1000" spc="7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concentrated</a:t>
            </a:r>
            <a:r>
              <a:rPr sz="1000" spc="6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in</a:t>
            </a:r>
            <a:r>
              <a:rPr sz="1000" spc="7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some</a:t>
            </a:r>
            <a:r>
              <a:rPr sz="1000" spc="6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area</a:t>
            </a:r>
            <a:r>
              <a:rPr sz="1000" spc="70" dirty="0">
                <a:latin typeface="Arial"/>
                <a:cs typeface="Arial"/>
              </a:rPr>
              <a:t> </a:t>
            </a:r>
            <a:r>
              <a:rPr sz="1000" spc="50" dirty="0">
                <a:latin typeface="Arial"/>
                <a:cs typeface="Arial"/>
              </a:rPr>
              <a:t>of</a:t>
            </a:r>
            <a:r>
              <a:rPr sz="1000" spc="6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feature</a:t>
            </a:r>
            <a:r>
              <a:rPr sz="1000" spc="7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space;</a:t>
            </a:r>
            <a:endParaRPr sz="1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95"/>
              </a:spcBef>
            </a:pPr>
            <a:r>
              <a:rPr sz="1050" baseline="3968" dirty="0">
                <a:solidFill>
                  <a:srgbClr val="005AAA"/>
                </a:solidFill>
                <a:latin typeface="Cambria"/>
                <a:cs typeface="Cambria"/>
              </a:rPr>
              <a:t>▶</a:t>
            </a:r>
            <a:r>
              <a:rPr sz="1050" spc="412" baseline="3968" dirty="0">
                <a:solidFill>
                  <a:srgbClr val="005AAA"/>
                </a:solidFill>
                <a:latin typeface="Cambria"/>
                <a:cs typeface="Cambria"/>
              </a:rPr>
              <a:t>  </a:t>
            </a:r>
            <a:r>
              <a:rPr sz="1000" dirty="0">
                <a:latin typeface="Arial"/>
                <a:cs typeface="Arial"/>
              </a:rPr>
              <a:t>can</a:t>
            </a:r>
            <a:r>
              <a:rPr sz="1000" spc="1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we</a:t>
            </a:r>
            <a:r>
              <a:rPr sz="1000" spc="1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use</a:t>
            </a:r>
            <a:r>
              <a:rPr sz="1000" spc="1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this</a:t>
            </a:r>
            <a:r>
              <a:rPr sz="1000" spc="1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property?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4797" y="22396"/>
            <a:ext cx="5256530" cy="330218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/>
              <a:t>Principle</a:t>
            </a:r>
            <a:r>
              <a:rPr spc="150" dirty="0"/>
              <a:t> </a:t>
            </a:r>
            <a:r>
              <a:rPr spc="95" dirty="0"/>
              <a:t>component</a:t>
            </a:r>
            <a:r>
              <a:rPr spc="150" dirty="0"/>
              <a:t> </a:t>
            </a:r>
            <a:r>
              <a:rPr spc="-10" dirty="0"/>
              <a:t>analysis</a:t>
            </a:r>
            <a:r>
              <a:rPr lang="en-US" spc="-10" dirty="0"/>
              <a:t> for anomalies</a:t>
            </a:r>
            <a:endParaRPr spc="-10" dirty="0"/>
          </a:p>
        </p:txBody>
      </p:sp>
      <p:sp>
        <p:nvSpPr>
          <p:cNvPr id="3" name="object 3"/>
          <p:cNvSpPr txBox="1"/>
          <p:nvPr/>
        </p:nvSpPr>
        <p:spPr>
          <a:xfrm>
            <a:off x="138950" y="636949"/>
            <a:ext cx="2591550" cy="203292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7325" marR="5080" indent="-175260">
              <a:lnSpc>
                <a:spcPct val="124500"/>
              </a:lnSpc>
              <a:spcBef>
                <a:spcPts val="100"/>
              </a:spcBef>
            </a:pPr>
            <a:r>
              <a:rPr sz="1050" baseline="3968" dirty="0">
                <a:solidFill>
                  <a:srgbClr val="005AAA"/>
                </a:solidFill>
                <a:latin typeface="Cambria"/>
                <a:cs typeface="Cambria"/>
              </a:rPr>
              <a:t>▶</a:t>
            </a:r>
            <a:r>
              <a:rPr sz="1050" spc="592" baseline="3968" dirty="0">
                <a:solidFill>
                  <a:srgbClr val="005AAA"/>
                </a:solidFill>
                <a:latin typeface="Cambria"/>
                <a:cs typeface="Cambria"/>
              </a:rPr>
              <a:t> </a:t>
            </a:r>
            <a:r>
              <a:rPr sz="1000" dirty="0">
                <a:latin typeface="Arial"/>
                <a:cs typeface="Arial"/>
              </a:rPr>
              <a:t>select</a:t>
            </a:r>
            <a:r>
              <a:rPr sz="1000" spc="105" dirty="0">
                <a:latin typeface="Arial"/>
                <a:cs typeface="Arial"/>
              </a:rPr>
              <a:t> </a:t>
            </a:r>
            <a:r>
              <a:rPr lang="en-US" sz="1000" dirty="0">
                <a:latin typeface="Arial"/>
                <a:cs typeface="Arial"/>
              </a:rPr>
              <a:t>an </a:t>
            </a:r>
            <a:r>
              <a:rPr lang="en-US" sz="1000" spc="100" dirty="0">
                <a:latin typeface="Arial"/>
                <a:cs typeface="Arial"/>
              </a:rPr>
              <a:t>r</a:t>
            </a:r>
            <a:r>
              <a:rPr sz="1000" dirty="0">
                <a:latin typeface="Arial"/>
                <a:cs typeface="Arial"/>
              </a:rPr>
              <a:t>-dimensional</a:t>
            </a:r>
            <a:r>
              <a:rPr sz="1000" spc="9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hyperplane</a:t>
            </a:r>
            <a:r>
              <a:rPr sz="1000" spc="100" dirty="0">
                <a:latin typeface="Arial"/>
                <a:cs typeface="Arial"/>
              </a:rPr>
              <a:t> </a:t>
            </a:r>
            <a:r>
              <a:rPr sz="1000" spc="30" dirty="0">
                <a:latin typeface="Arial"/>
                <a:cs typeface="Arial"/>
              </a:rPr>
              <a:t>that </a:t>
            </a:r>
            <a:r>
              <a:rPr sz="1000" dirty="0">
                <a:latin typeface="Arial"/>
                <a:cs typeface="Arial"/>
              </a:rPr>
              <a:t>minimizes</a:t>
            </a:r>
            <a:r>
              <a:rPr sz="1000" spc="19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the</a:t>
            </a:r>
            <a:r>
              <a:rPr sz="1000" spc="19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squared</a:t>
            </a:r>
            <a:r>
              <a:rPr sz="1000" spc="19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projection</a:t>
            </a:r>
            <a:r>
              <a:rPr sz="1000" spc="190" dirty="0">
                <a:latin typeface="Arial"/>
                <a:cs typeface="Arial"/>
              </a:rPr>
              <a:t> </a:t>
            </a:r>
            <a:r>
              <a:rPr sz="1000" spc="40" dirty="0">
                <a:latin typeface="Arial"/>
                <a:cs typeface="Arial"/>
              </a:rPr>
              <a:t>error </a:t>
            </a:r>
            <a:r>
              <a:rPr sz="1000" dirty="0">
                <a:latin typeface="Arial"/>
                <a:cs typeface="Arial"/>
              </a:rPr>
              <a:t>over</a:t>
            </a:r>
            <a:r>
              <a:rPr sz="1000" spc="14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the</a:t>
            </a:r>
            <a:r>
              <a:rPr sz="1000" spc="15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remaining</a:t>
            </a:r>
            <a:r>
              <a:rPr sz="1000" spc="15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dimensions;</a:t>
            </a:r>
            <a:endParaRPr sz="1000" dirty="0">
              <a:latin typeface="Arial"/>
              <a:cs typeface="Arial"/>
            </a:endParaRPr>
          </a:p>
          <a:p>
            <a:pPr marL="187325" marR="513715" indent="-175260">
              <a:lnSpc>
                <a:spcPct val="124500"/>
              </a:lnSpc>
              <a:spcBef>
                <a:spcPts val="300"/>
              </a:spcBef>
            </a:pPr>
            <a:r>
              <a:rPr sz="1050" baseline="3968" dirty="0">
                <a:solidFill>
                  <a:srgbClr val="005AAA"/>
                </a:solidFill>
                <a:latin typeface="Cambria"/>
                <a:cs typeface="Cambria"/>
              </a:rPr>
              <a:t>▶</a:t>
            </a:r>
            <a:r>
              <a:rPr sz="1050" spc="487" baseline="3968" dirty="0">
                <a:solidFill>
                  <a:srgbClr val="005AAA"/>
                </a:solidFill>
                <a:latin typeface="Cambria"/>
                <a:cs typeface="Cambria"/>
              </a:rPr>
              <a:t> </a:t>
            </a:r>
            <a:r>
              <a:rPr sz="1000" dirty="0">
                <a:latin typeface="Arial"/>
                <a:cs typeface="Arial"/>
              </a:rPr>
              <a:t>all</a:t>
            </a:r>
            <a:r>
              <a:rPr sz="1000" spc="5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points</a:t>
            </a:r>
            <a:r>
              <a:rPr sz="1000" spc="55" dirty="0">
                <a:latin typeface="Arial"/>
                <a:cs typeface="Arial"/>
              </a:rPr>
              <a:t> </a:t>
            </a:r>
            <a:r>
              <a:rPr lang="en-US" sz="1000" spc="55" dirty="0">
                <a:latin typeface="Arial"/>
                <a:cs typeface="Arial"/>
              </a:rPr>
              <a:t>X </a:t>
            </a:r>
            <a:r>
              <a:rPr sz="1000" dirty="0">
                <a:latin typeface="Arial"/>
                <a:cs typeface="Arial"/>
              </a:rPr>
              <a:t>can</a:t>
            </a:r>
            <a:r>
              <a:rPr sz="1000" spc="5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be</a:t>
            </a:r>
            <a:r>
              <a:rPr sz="1000" spc="5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projected</a:t>
            </a:r>
            <a:r>
              <a:rPr sz="1000" spc="50" dirty="0">
                <a:latin typeface="Arial"/>
                <a:cs typeface="Arial"/>
              </a:rPr>
              <a:t> </a:t>
            </a:r>
            <a:r>
              <a:rPr sz="1000" spc="55" dirty="0">
                <a:latin typeface="Arial"/>
                <a:cs typeface="Arial"/>
              </a:rPr>
              <a:t>to</a:t>
            </a:r>
            <a:r>
              <a:rPr lang="en-US" sz="1000" spc="55" dirty="0">
                <a:latin typeface="Arial"/>
                <a:cs typeface="Arial"/>
              </a:rPr>
              <a:t> the hyperplane (L)</a:t>
            </a:r>
            <a:r>
              <a:rPr lang="en" sz="1000" spc="-10" dirty="0">
                <a:latin typeface="Arial"/>
                <a:cs typeface="Arial"/>
              </a:rPr>
              <a:t>;</a:t>
            </a:r>
            <a:endParaRPr lang="en" sz="1000" dirty="0">
              <a:latin typeface="Arial"/>
              <a:cs typeface="Arial"/>
            </a:endParaRPr>
          </a:p>
          <a:p>
            <a:pPr marL="187325" marR="201295" indent="-175260">
              <a:lnSpc>
                <a:spcPct val="124500"/>
              </a:lnSpc>
              <a:spcBef>
                <a:spcPts val="300"/>
              </a:spcBef>
            </a:pPr>
            <a:r>
              <a:rPr lang="en" sz="1050" baseline="3968" dirty="0">
                <a:solidFill>
                  <a:srgbClr val="005AAA"/>
                </a:solidFill>
                <a:latin typeface="Cambria"/>
                <a:cs typeface="Cambria"/>
              </a:rPr>
              <a:t>▶</a:t>
            </a:r>
            <a:r>
              <a:rPr lang="en" sz="1050" spc="465" baseline="3968" dirty="0">
                <a:solidFill>
                  <a:srgbClr val="005AAA"/>
                </a:solidFill>
                <a:latin typeface="Cambria"/>
                <a:cs typeface="Cambria"/>
              </a:rPr>
              <a:t> </a:t>
            </a:r>
            <a:r>
              <a:rPr lang="en" sz="1000" dirty="0">
                <a:latin typeface="Arial"/>
                <a:cs typeface="Arial"/>
              </a:rPr>
              <a:t>a</a:t>
            </a:r>
            <a:r>
              <a:rPr lang="en" sz="1000" spc="50" dirty="0">
                <a:latin typeface="Arial"/>
                <a:cs typeface="Arial"/>
              </a:rPr>
              <a:t> </a:t>
            </a:r>
            <a:r>
              <a:rPr lang="en" sz="1000" dirty="0">
                <a:latin typeface="Arial"/>
                <a:cs typeface="Arial"/>
              </a:rPr>
              <a:t>data</a:t>
            </a:r>
            <a:r>
              <a:rPr lang="en" sz="1000" spc="40" dirty="0">
                <a:latin typeface="Arial"/>
                <a:cs typeface="Arial"/>
              </a:rPr>
              <a:t> </a:t>
            </a:r>
            <a:r>
              <a:rPr lang="en" sz="1000" dirty="0">
                <a:latin typeface="Arial"/>
                <a:cs typeface="Arial"/>
              </a:rPr>
              <a:t>point,</a:t>
            </a:r>
            <a:r>
              <a:rPr lang="en" sz="1000" spc="40" dirty="0">
                <a:latin typeface="Arial"/>
                <a:cs typeface="Arial"/>
              </a:rPr>
              <a:t> </a:t>
            </a:r>
            <a:r>
              <a:rPr lang="en" sz="1000" dirty="0">
                <a:latin typeface="Arial"/>
                <a:cs typeface="Arial"/>
              </a:rPr>
              <a:t>which</a:t>
            </a:r>
            <a:r>
              <a:rPr lang="en" sz="1000" spc="45" dirty="0">
                <a:latin typeface="Arial"/>
                <a:cs typeface="Arial"/>
              </a:rPr>
              <a:t> </a:t>
            </a:r>
            <a:r>
              <a:rPr lang="en" sz="1000" dirty="0">
                <a:latin typeface="Arial"/>
                <a:cs typeface="Arial"/>
              </a:rPr>
              <a:t>is</a:t>
            </a:r>
            <a:r>
              <a:rPr lang="en" sz="1000" spc="40" dirty="0">
                <a:latin typeface="Arial"/>
                <a:cs typeface="Arial"/>
              </a:rPr>
              <a:t> </a:t>
            </a:r>
            <a:r>
              <a:rPr lang="en" sz="1000" dirty="0">
                <a:latin typeface="Arial"/>
                <a:cs typeface="Arial"/>
              </a:rPr>
              <a:t>far</a:t>
            </a:r>
            <a:r>
              <a:rPr lang="en" sz="1000" spc="45" dirty="0">
                <a:latin typeface="Arial"/>
                <a:cs typeface="Arial"/>
              </a:rPr>
              <a:t> </a:t>
            </a:r>
            <a:r>
              <a:rPr lang="en" sz="1000" dirty="0">
                <a:latin typeface="Arial"/>
                <a:cs typeface="Arial"/>
              </a:rPr>
              <a:t>away</a:t>
            </a:r>
            <a:r>
              <a:rPr lang="en" sz="1000" spc="40" dirty="0">
                <a:latin typeface="Arial"/>
                <a:cs typeface="Arial"/>
              </a:rPr>
              <a:t> </a:t>
            </a:r>
            <a:r>
              <a:rPr lang="en" sz="1000" spc="65" dirty="0">
                <a:latin typeface="Arial"/>
                <a:cs typeface="Arial"/>
              </a:rPr>
              <a:t>from</a:t>
            </a:r>
            <a:r>
              <a:rPr lang="en" sz="1000" spc="45" dirty="0">
                <a:latin typeface="Arial"/>
                <a:cs typeface="Arial"/>
              </a:rPr>
              <a:t> </a:t>
            </a:r>
            <a:r>
              <a:rPr lang="en" sz="1000" spc="-25" dirty="0">
                <a:latin typeface="Arial"/>
                <a:cs typeface="Arial"/>
              </a:rPr>
              <a:t>its </a:t>
            </a:r>
            <a:r>
              <a:rPr lang="en" sz="1000" dirty="0">
                <a:latin typeface="Arial"/>
                <a:cs typeface="Arial"/>
              </a:rPr>
              <a:t>projection</a:t>
            </a:r>
            <a:r>
              <a:rPr lang="en" sz="1000" spc="100" dirty="0">
                <a:latin typeface="Arial"/>
                <a:cs typeface="Arial"/>
              </a:rPr>
              <a:t> </a:t>
            </a:r>
            <a:r>
              <a:rPr lang="en" sz="1000" dirty="0">
                <a:latin typeface="Arial"/>
                <a:cs typeface="Arial"/>
              </a:rPr>
              <a:t>is</a:t>
            </a:r>
            <a:r>
              <a:rPr lang="en" sz="1000" spc="105" dirty="0">
                <a:latin typeface="Arial"/>
                <a:cs typeface="Arial"/>
              </a:rPr>
              <a:t> </a:t>
            </a:r>
            <a:r>
              <a:rPr lang="en" sz="1000" dirty="0">
                <a:latin typeface="Arial"/>
                <a:cs typeface="Arial"/>
              </a:rPr>
              <a:t>deemed</a:t>
            </a:r>
            <a:r>
              <a:rPr lang="en" sz="1000" spc="100" dirty="0">
                <a:latin typeface="Arial"/>
                <a:cs typeface="Arial"/>
              </a:rPr>
              <a:t> </a:t>
            </a:r>
            <a:r>
              <a:rPr lang="en" sz="1000" dirty="0">
                <a:latin typeface="Arial"/>
                <a:cs typeface="Arial"/>
              </a:rPr>
              <a:t>as</a:t>
            </a:r>
            <a:r>
              <a:rPr lang="en" sz="1000" spc="105" dirty="0">
                <a:latin typeface="Arial"/>
                <a:cs typeface="Arial"/>
              </a:rPr>
              <a:t> </a:t>
            </a:r>
            <a:r>
              <a:rPr lang="en" sz="1000" spc="-10" dirty="0">
                <a:latin typeface="Arial"/>
                <a:cs typeface="Arial"/>
              </a:rPr>
              <a:t>anomalous.</a:t>
            </a:r>
            <a:endParaRPr lang="en" sz="1000" dirty="0">
              <a:latin typeface="Arial"/>
              <a:cs typeface="Arial"/>
            </a:endParaRPr>
          </a:p>
          <a:p>
            <a:pPr marL="187325" marR="186055" indent="-175260">
              <a:lnSpc>
                <a:spcPct val="124500"/>
              </a:lnSpc>
              <a:spcBef>
                <a:spcPts val="295"/>
              </a:spcBef>
            </a:pPr>
            <a:r>
              <a:rPr sz="1050" baseline="3968" dirty="0">
                <a:solidFill>
                  <a:srgbClr val="005AAA"/>
                </a:solidFill>
                <a:latin typeface="Cambria"/>
                <a:cs typeface="Cambria"/>
              </a:rPr>
              <a:t>▶</a:t>
            </a:r>
            <a:r>
              <a:rPr sz="1050" spc="547" baseline="3968" dirty="0">
                <a:solidFill>
                  <a:srgbClr val="005AAA"/>
                </a:solidFill>
                <a:latin typeface="Cambria"/>
                <a:cs typeface="Cambria"/>
              </a:rPr>
              <a:t> </a:t>
            </a:r>
            <a:r>
              <a:rPr sz="1000" dirty="0">
                <a:latin typeface="Arial"/>
                <a:cs typeface="Arial"/>
              </a:rPr>
              <a:t>anomaly</a:t>
            </a:r>
            <a:r>
              <a:rPr sz="1000" spc="8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score:</a:t>
            </a:r>
            <a:r>
              <a:rPr sz="1000" spc="19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normalized</a:t>
            </a:r>
            <a:r>
              <a:rPr sz="1000" spc="8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distance</a:t>
            </a:r>
            <a:r>
              <a:rPr sz="1000" spc="80" dirty="0">
                <a:latin typeface="Arial"/>
                <a:cs typeface="Arial"/>
              </a:rPr>
              <a:t> </a:t>
            </a:r>
            <a:r>
              <a:rPr sz="1000" spc="25" dirty="0">
                <a:latin typeface="Arial"/>
                <a:cs typeface="Arial"/>
              </a:rPr>
              <a:t>of </a:t>
            </a:r>
            <a:r>
              <a:rPr sz="1000" dirty="0">
                <a:latin typeface="Arial"/>
                <a:cs typeface="Arial"/>
              </a:rPr>
              <a:t>the</a:t>
            </a:r>
            <a:r>
              <a:rPr sz="1000" spc="10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data</a:t>
            </a:r>
            <a:r>
              <a:rPr sz="1000" spc="10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point</a:t>
            </a:r>
            <a:r>
              <a:rPr sz="1000" spc="100" dirty="0">
                <a:latin typeface="Arial"/>
                <a:cs typeface="Arial"/>
              </a:rPr>
              <a:t> </a:t>
            </a:r>
            <a:r>
              <a:rPr sz="1000" spc="55" dirty="0">
                <a:latin typeface="Arial"/>
                <a:cs typeface="Arial"/>
              </a:rPr>
              <a:t>to</a:t>
            </a:r>
            <a:r>
              <a:rPr sz="1000" spc="10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the</a:t>
            </a:r>
            <a:r>
              <a:rPr sz="1000" spc="10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centroid</a:t>
            </a:r>
            <a:r>
              <a:rPr sz="1000" spc="100" dirty="0">
                <a:latin typeface="Arial"/>
                <a:cs typeface="Arial"/>
              </a:rPr>
              <a:t> </a:t>
            </a:r>
            <a:r>
              <a:rPr sz="1000" spc="50" dirty="0">
                <a:latin typeface="Arial"/>
                <a:cs typeface="Arial"/>
              </a:rPr>
              <a:t>of</a:t>
            </a:r>
            <a:r>
              <a:rPr sz="1000" spc="105" dirty="0">
                <a:latin typeface="Arial"/>
                <a:cs typeface="Arial"/>
              </a:rPr>
              <a:t> </a:t>
            </a:r>
            <a:r>
              <a:rPr sz="1000" spc="-25" dirty="0">
                <a:latin typeface="Arial"/>
                <a:cs typeface="Arial"/>
              </a:rPr>
              <a:t>the </a:t>
            </a:r>
            <a:r>
              <a:rPr sz="1000" dirty="0">
                <a:latin typeface="Arial"/>
                <a:cs typeface="Arial"/>
              </a:rPr>
              <a:t>sample</a:t>
            </a:r>
            <a:r>
              <a:rPr sz="1000" spc="9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along</a:t>
            </a:r>
            <a:r>
              <a:rPr sz="1000" spc="9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main</a:t>
            </a:r>
            <a:r>
              <a:rPr sz="1000" spc="9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components.</a:t>
            </a:r>
            <a:endParaRPr sz="1000" dirty="0">
              <a:latin typeface="Arial"/>
              <a:cs typeface="Arial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lang="ru-RU" spc="-10"/>
              <a:t>Andrey Ustyuzhanin</a:t>
            </a:r>
            <a:endParaRPr spc="-10" dirty="0"/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lang="en" spc="-10"/>
              <a:t>Anomalies detection</a:t>
            </a:r>
            <a:endParaRPr spc="-10" dirty="0"/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968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5"/>
              </a:spcBef>
            </a:pPr>
            <a:r>
              <a:rPr spc="-10" dirty="0"/>
              <a:t>26/44</a:t>
            </a:r>
          </a:p>
        </p:txBody>
      </p:sp>
      <p:pic>
        <p:nvPicPr>
          <p:cNvPr id="4098" name="Picture 2" descr="| Illustration of PCA: (left) types of outliers; (right) outlier map: plot of orthogonal distances versus score distances. ">
            <a:extLst>
              <a:ext uri="{FF2B5EF4-FFF2-40B4-BE49-F238E27FC236}">
                <a16:creationId xmlns:a16="http://schemas.microsoft.com/office/drawing/2014/main" id="{62BD6FFC-31B2-5337-F54D-9964FC7CA6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0863" y="920243"/>
            <a:ext cx="3029799" cy="1571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cut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pc="-100" dirty="0"/>
              <a:t>PCA:</a:t>
            </a:r>
            <a:r>
              <a:rPr spc="-35" dirty="0"/>
              <a:t> </a:t>
            </a:r>
            <a:r>
              <a:rPr spc="-10" dirty="0"/>
              <a:t>Explained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85204" y="586327"/>
            <a:ext cx="2773896" cy="473848"/>
          </a:xfrm>
          <a:prstGeom prst="rect">
            <a:avLst/>
          </a:prstGeom>
        </p:spPr>
        <p:txBody>
          <a:bodyPr vert="horz" wrap="square" lIns="0" tIns="88265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695"/>
              </a:spcBef>
            </a:pPr>
            <a:r>
              <a:rPr sz="1050" baseline="3968" dirty="0">
                <a:solidFill>
                  <a:srgbClr val="005AAA"/>
                </a:solidFill>
                <a:latin typeface="Cambria"/>
                <a:cs typeface="Cambria"/>
              </a:rPr>
              <a:t>▶</a:t>
            </a:r>
            <a:r>
              <a:rPr sz="1050" spc="390" baseline="3968" dirty="0">
                <a:solidFill>
                  <a:srgbClr val="005AAA"/>
                </a:solidFill>
                <a:latin typeface="Cambria"/>
                <a:cs typeface="Cambria"/>
              </a:rPr>
              <a:t>  </a:t>
            </a:r>
            <a:r>
              <a:rPr sz="1000" dirty="0">
                <a:latin typeface="Arial"/>
                <a:cs typeface="Arial"/>
              </a:rPr>
              <a:t>N</a:t>
            </a:r>
            <a:r>
              <a:rPr sz="1000" spc="1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samples</a:t>
            </a:r>
            <a:r>
              <a:rPr sz="1000" spc="5" dirty="0">
                <a:latin typeface="Arial"/>
                <a:cs typeface="Arial"/>
              </a:rPr>
              <a:t> </a:t>
            </a:r>
            <a:r>
              <a:rPr sz="1000" spc="-100" dirty="0">
                <a:latin typeface="Arial"/>
                <a:cs typeface="Arial"/>
              </a:rPr>
              <a:t>X</a:t>
            </a:r>
            <a:r>
              <a:rPr sz="1000" spc="25" dirty="0">
                <a:latin typeface="Arial"/>
                <a:cs typeface="Arial"/>
              </a:rPr>
              <a:t> </a:t>
            </a:r>
            <a:r>
              <a:rPr sz="1000" spc="125" dirty="0">
                <a:latin typeface="Georgia"/>
                <a:cs typeface="Georgia"/>
              </a:rPr>
              <a:t>=</a:t>
            </a:r>
            <a:r>
              <a:rPr sz="1000" spc="65" dirty="0">
                <a:latin typeface="Georgia"/>
                <a:cs typeface="Georgia"/>
              </a:rPr>
              <a:t> </a:t>
            </a:r>
            <a:r>
              <a:rPr sz="1000" i="1" dirty="0">
                <a:latin typeface="Meiryo UI"/>
                <a:cs typeface="Meiryo UI"/>
              </a:rPr>
              <a:t>{</a:t>
            </a:r>
            <a:r>
              <a:rPr sz="1000" dirty="0">
                <a:latin typeface="Arial"/>
                <a:cs typeface="Arial"/>
              </a:rPr>
              <a:t>x</a:t>
            </a:r>
            <a:r>
              <a:rPr sz="1050" baseline="-11904" dirty="0">
                <a:latin typeface="Georgia"/>
                <a:cs typeface="Georgia"/>
              </a:rPr>
              <a:t>1</a:t>
            </a:r>
            <a:r>
              <a:rPr sz="1000" i="1" dirty="0">
                <a:latin typeface="Georgia"/>
                <a:cs typeface="Georgia"/>
              </a:rPr>
              <a:t>,</a:t>
            </a:r>
            <a:r>
              <a:rPr sz="1000" i="1" spc="-55" dirty="0">
                <a:latin typeface="Georgia"/>
                <a:cs typeface="Georgia"/>
              </a:rPr>
              <a:t> </a:t>
            </a:r>
            <a:r>
              <a:rPr sz="1000" dirty="0">
                <a:latin typeface="Arial"/>
                <a:cs typeface="Arial"/>
              </a:rPr>
              <a:t>x</a:t>
            </a:r>
            <a:r>
              <a:rPr sz="1050" baseline="-11904" dirty="0">
                <a:latin typeface="Georgia"/>
                <a:cs typeface="Georgia"/>
              </a:rPr>
              <a:t>2</a:t>
            </a:r>
            <a:r>
              <a:rPr sz="1000" i="1" dirty="0">
                <a:latin typeface="Georgia"/>
                <a:cs typeface="Georgia"/>
              </a:rPr>
              <a:t>,</a:t>
            </a:r>
            <a:r>
              <a:rPr sz="1000" i="1" spc="-65" dirty="0">
                <a:latin typeface="Georgia"/>
                <a:cs typeface="Georgia"/>
              </a:rPr>
              <a:t> </a:t>
            </a:r>
            <a:r>
              <a:rPr sz="1000" i="1" dirty="0">
                <a:latin typeface="Georgia"/>
                <a:cs typeface="Georgia"/>
              </a:rPr>
              <a:t>...,</a:t>
            </a:r>
            <a:r>
              <a:rPr sz="1000" i="1" spc="-55" dirty="0">
                <a:latin typeface="Georgia"/>
                <a:cs typeface="Georgia"/>
              </a:rPr>
              <a:t> </a:t>
            </a:r>
            <a:r>
              <a:rPr sz="1000" dirty="0">
                <a:latin typeface="Arial"/>
                <a:cs typeface="Arial"/>
              </a:rPr>
              <a:t>x</a:t>
            </a:r>
            <a:r>
              <a:rPr sz="1050" baseline="-11904" dirty="0">
                <a:latin typeface="Arial"/>
                <a:cs typeface="Arial"/>
              </a:rPr>
              <a:t>N</a:t>
            </a:r>
            <a:r>
              <a:rPr sz="1000" i="1" dirty="0">
                <a:latin typeface="Meiryo UI"/>
                <a:cs typeface="Meiryo UI"/>
              </a:rPr>
              <a:t>}</a:t>
            </a:r>
            <a:r>
              <a:rPr sz="1000" i="1" spc="-35" dirty="0">
                <a:latin typeface="Meiryo UI"/>
                <a:cs typeface="Meiryo UI"/>
              </a:rPr>
              <a:t> </a:t>
            </a:r>
            <a:r>
              <a:rPr sz="1000" i="1" spc="-150" dirty="0">
                <a:latin typeface="Meiryo UI"/>
                <a:cs typeface="Meiryo UI"/>
              </a:rPr>
              <a:t>∈</a:t>
            </a:r>
            <a:r>
              <a:rPr sz="1000" i="1" spc="-35" dirty="0">
                <a:latin typeface="Meiryo UI"/>
                <a:cs typeface="Meiryo UI"/>
              </a:rPr>
              <a:t> </a:t>
            </a:r>
            <a:r>
              <a:rPr sz="1000" spc="-20" dirty="0">
                <a:latin typeface="Arial"/>
                <a:cs typeface="Arial"/>
              </a:rPr>
              <a:t>R</a:t>
            </a:r>
            <a:r>
              <a:rPr sz="1050" spc="-30" baseline="27777" dirty="0">
                <a:latin typeface="Arial"/>
                <a:cs typeface="Arial"/>
              </a:rPr>
              <a:t>N</a:t>
            </a:r>
            <a:r>
              <a:rPr sz="1050" i="1" spc="-30" baseline="27777" dirty="0">
                <a:latin typeface="Meiryo UI"/>
                <a:cs typeface="Meiryo UI"/>
              </a:rPr>
              <a:t>×</a:t>
            </a:r>
            <a:r>
              <a:rPr sz="1050" spc="-30" baseline="27777" dirty="0">
                <a:latin typeface="Arial"/>
                <a:cs typeface="Arial"/>
              </a:rPr>
              <a:t>n</a:t>
            </a:r>
            <a:r>
              <a:rPr sz="1000" spc="-20" dirty="0">
                <a:latin typeface="Arial"/>
                <a:cs typeface="Arial"/>
              </a:rPr>
              <a:t>.</a:t>
            </a:r>
            <a:endParaRPr sz="1000" dirty="0">
              <a:latin typeface="Arial"/>
              <a:cs typeface="Arial"/>
            </a:endParaRPr>
          </a:p>
          <a:p>
            <a:pPr marL="50800">
              <a:lnSpc>
                <a:spcPct val="100000"/>
              </a:lnSpc>
              <a:spcBef>
                <a:spcPts val="590"/>
              </a:spcBef>
            </a:pPr>
            <a:r>
              <a:rPr sz="1050" baseline="3968" dirty="0">
                <a:solidFill>
                  <a:srgbClr val="005AAA"/>
                </a:solidFill>
                <a:latin typeface="Cambria"/>
                <a:cs typeface="Cambria"/>
              </a:rPr>
              <a:t>▶</a:t>
            </a:r>
            <a:r>
              <a:rPr sz="1050" spc="555" baseline="3968" dirty="0">
                <a:solidFill>
                  <a:srgbClr val="005AAA"/>
                </a:solidFill>
                <a:latin typeface="Cambria"/>
                <a:cs typeface="Cambria"/>
              </a:rPr>
              <a:t>  </a:t>
            </a:r>
            <a:r>
              <a:rPr sz="1000" spc="-70" dirty="0">
                <a:latin typeface="Arial"/>
                <a:cs typeface="Arial"/>
              </a:rPr>
              <a:t>PC</a:t>
            </a:r>
            <a:r>
              <a:rPr lang="en-US" sz="1000" spc="-70" dirty="0">
                <a:latin typeface="Arial"/>
                <a:cs typeface="Arial"/>
              </a:rPr>
              <a:t>A(X, r)</a:t>
            </a:r>
            <a:r>
              <a:rPr sz="1000" spc="-70" dirty="0">
                <a:latin typeface="Arial"/>
                <a:cs typeface="Arial"/>
              </a:rPr>
              <a:t>:</a:t>
            </a:r>
            <a:r>
              <a:rPr sz="1000" spc="85" dirty="0">
                <a:latin typeface="Arial"/>
                <a:cs typeface="Arial"/>
              </a:rPr>
              <a:t> </a:t>
            </a:r>
            <a:r>
              <a:rPr sz="1000" dirty="0" err="1">
                <a:latin typeface="Arial"/>
                <a:cs typeface="Arial"/>
              </a:rPr>
              <a:t>min</a:t>
            </a:r>
            <a:r>
              <a:rPr sz="1050" baseline="-15873" dirty="0" err="1">
                <a:latin typeface="Arial"/>
                <a:cs typeface="Arial"/>
              </a:rPr>
              <a:t>L</a:t>
            </a:r>
            <a:r>
              <a:rPr sz="1050" baseline="-15873" dirty="0" err="1">
                <a:latin typeface="Georgia"/>
                <a:cs typeface="Georgia"/>
              </a:rPr>
              <a:t>:</a:t>
            </a:r>
            <a:r>
              <a:rPr sz="1050" baseline="-15873" dirty="0" err="1">
                <a:latin typeface="Arial"/>
                <a:cs typeface="Arial"/>
              </a:rPr>
              <a:t>rank</a:t>
            </a:r>
            <a:r>
              <a:rPr sz="1050" baseline="-15873" dirty="0">
                <a:latin typeface="Georgia"/>
                <a:cs typeface="Georgia"/>
              </a:rPr>
              <a:t>(</a:t>
            </a:r>
            <a:r>
              <a:rPr sz="1050" baseline="-15873" dirty="0">
                <a:latin typeface="Arial"/>
                <a:cs typeface="Arial"/>
              </a:rPr>
              <a:t>L</a:t>
            </a:r>
            <a:r>
              <a:rPr sz="1050" baseline="-15873" dirty="0">
                <a:latin typeface="Georgia"/>
                <a:cs typeface="Georgia"/>
              </a:rPr>
              <a:t>)=</a:t>
            </a:r>
            <a:r>
              <a:rPr sz="1050" baseline="-15873" dirty="0">
                <a:latin typeface="Arial"/>
                <a:cs typeface="Arial"/>
              </a:rPr>
              <a:t>r</a:t>
            </a:r>
            <a:r>
              <a:rPr sz="1050" spc="382" baseline="-15873" dirty="0">
                <a:latin typeface="Arial"/>
                <a:cs typeface="Arial"/>
              </a:rPr>
              <a:t> </a:t>
            </a:r>
            <a:r>
              <a:rPr sz="1000" spc="125" dirty="0">
                <a:latin typeface="Georgia"/>
                <a:cs typeface="Georgia"/>
              </a:rPr>
              <a:t>=</a:t>
            </a:r>
            <a:r>
              <a:rPr sz="1000" spc="140" dirty="0">
                <a:latin typeface="Georgia"/>
                <a:cs typeface="Georgia"/>
              </a:rPr>
              <a:t> </a:t>
            </a:r>
            <a:r>
              <a:rPr sz="1000" i="1" spc="-10" dirty="0">
                <a:latin typeface="Meiryo UI"/>
                <a:cs typeface="Meiryo UI"/>
              </a:rPr>
              <a:t>||</a:t>
            </a:r>
            <a:r>
              <a:rPr sz="1000" spc="-10" dirty="0">
                <a:latin typeface="Arial"/>
                <a:cs typeface="Arial"/>
              </a:rPr>
              <a:t>X</a:t>
            </a:r>
            <a:r>
              <a:rPr sz="1000" spc="-10" dirty="0">
                <a:latin typeface="Palatino Linotype"/>
                <a:cs typeface="Palatino Linotype"/>
              </a:rPr>
              <a:t>−</a:t>
            </a:r>
            <a:r>
              <a:rPr sz="1000" spc="-10" dirty="0">
                <a:latin typeface="Arial"/>
                <a:cs typeface="Arial"/>
              </a:rPr>
              <a:t>L</a:t>
            </a:r>
            <a:r>
              <a:rPr sz="1000" i="1" spc="-10" dirty="0">
                <a:latin typeface="Meiryo UI"/>
                <a:cs typeface="Meiryo UI"/>
              </a:rPr>
              <a:t>||</a:t>
            </a:r>
            <a:r>
              <a:rPr lang="en-US" sz="1050" i="1" spc="-15" baseline="-11904" dirty="0">
                <a:latin typeface="Arial"/>
                <a:cs typeface="Arial"/>
              </a:rPr>
              <a:t>2</a:t>
            </a:r>
            <a:endParaRPr sz="1050" baseline="-11904" dirty="0">
              <a:latin typeface="Arial"/>
              <a:cs typeface="Arial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04353" y="1375444"/>
            <a:ext cx="2286424" cy="875651"/>
          </a:xfrm>
          <a:prstGeom prst="rect">
            <a:avLst/>
          </a:prstGeom>
        </p:spPr>
      </p:pic>
    </p:spTree>
  </p:cSld>
  <p:clrMapOvr>
    <a:masterClrMapping/>
  </p:clrMapOvr>
  <p:transition>
    <p:cut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pc="-100" dirty="0"/>
              <a:t>PCA:</a:t>
            </a:r>
            <a:r>
              <a:rPr spc="-35" dirty="0"/>
              <a:t> </a:t>
            </a:r>
            <a:r>
              <a:rPr spc="60" dirty="0"/>
              <a:t>Outliers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85204" y="533330"/>
            <a:ext cx="2440940" cy="405130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50800">
              <a:lnSpc>
                <a:spcPct val="100000"/>
              </a:lnSpc>
              <a:spcBef>
                <a:spcPts val="395"/>
              </a:spcBef>
            </a:pPr>
            <a:r>
              <a:rPr sz="1050" baseline="3968" dirty="0">
                <a:solidFill>
                  <a:srgbClr val="005AAA"/>
                </a:solidFill>
                <a:latin typeface="Cambria"/>
                <a:cs typeface="Cambria"/>
              </a:rPr>
              <a:t>▶</a:t>
            </a:r>
            <a:r>
              <a:rPr sz="1050" spc="390" baseline="3968" dirty="0">
                <a:solidFill>
                  <a:srgbClr val="005AAA"/>
                </a:solidFill>
                <a:latin typeface="Cambria"/>
                <a:cs typeface="Cambria"/>
              </a:rPr>
              <a:t>  </a:t>
            </a:r>
            <a:r>
              <a:rPr sz="1000" dirty="0">
                <a:latin typeface="Arial"/>
                <a:cs typeface="Arial"/>
              </a:rPr>
              <a:t>N</a:t>
            </a:r>
            <a:r>
              <a:rPr sz="1000" spc="1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samples</a:t>
            </a:r>
            <a:r>
              <a:rPr sz="1000" spc="5" dirty="0">
                <a:latin typeface="Arial"/>
                <a:cs typeface="Arial"/>
              </a:rPr>
              <a:t> </a:t>
            </a:r>
            <a:r>
              <a:rPr sz="1000" spc="-100" dirty="0">
                <a:latin typeface="Arial"/>
                <a:cs typeface="Arial"/>
              </a:rPr>
              <a:t>X</a:t>
            </a:r>
            <a:r>
              <a:rPr sz="1000" spc="25" dirty="0">
                <a:latin typeface="Arial"/>
                <a:cs typeface="Arial"/>
              </a:rPr>
              <a:t> </a:t>
            </a:r>
            <a:r>
              <a:rPr sz="1000" spc="125" dirty="0">
                <a:latin typeface="Georgia"/>
                <a:cs typeface="Georgia"/>
              </a:rPr>
              <a:t>=</a:t>
            </a:r>
            <a:r>
              <a:rPr sz="1000" spc="65" dirty="0">
                <a:latin typeface="Georgia"/>
                <a:cs typeface="Georgia"/>
              </a:rPr>
              <a:t> </a:t>
            </a:r>
            <a:r>
              <a:rPr sz="1000" i="1" dirty="0">
                <a:latin typeface="Meiryo UI"/>
                <a:cs typeface="Meiryo UI"/>
              </a:rPr>
              <a:t>{</a:t>
            </a:r>
            <a:r>
              <a:rPr sz="1000" dirty="0">
                <a:latin typeface="Arial"/>
                <a:cs typeface="Arial"/>
              </a:rPr>
              <a:t>x</a:t>
            </a:r>
            <a:r>
              <a:rPr sz="1050" baseline="-11904" dirty="0">
                <a:latin typeface="Georgia"/>
                <a:cs typeface="Georgia"/>
              </a:rPr>
              <a:t>1</a:t>
            </a:r>
            <a:r>
              <a:rPr sz="1000" i="1" dirty="0">
                <a:latin typeface="Georgia"/>
                <a:cs typeface="Georgia"/>
              </a:rPr>
              <a:t>,</a:t>
            </a:r>
            <a:r>
              <a:rPr sz="1000" i="1" spc="-55" dirty="0">
                <a:latin typeface="Georgia"/>
                <a:cs typeface="Georgia"/>
              </a:rPr>
              <a:t> </a:t>
            </a:r>
            <a:r>
              <a:rPr sz="1000" dirty="0">
                <a:latin typeface="Arial"/>
                <a:cs typeface="Arial"/>
              </a:rPr>
              <a:t>x</a:t>
            </a:r>
            <a:r>
              <a:rPr sz="1050" baseline="-11904" dirty="0">
                <a:latin typeface="Georgia"/>
                <a:cs typeface="Georgia"/>
              </a:rPr>
              <a:t>2</a:t>
            </a:r>
            <a:r>
              <a:rPr sz="1000" i="1" dirty="0">
                <a:latin typeface="Georgia"/>
                <a:cs typeface="Georgia"/>
              </a:rPr>
              <a:t>,</a:t>
            </a:r>
            <a:r>
              <a:rPr sz="1000" i="1" spc="-65" dirty="0">
                <a:latin typeface="Georgia"/>
                <a:cs typeface="Georgia"/>
              </a:rPr>
              <a:t> </a:t>
            </a:r>
            <a:r>
              <a:rPr sz="1000" i="1" dirty="0">
                <a:latin typeface="Georgia"/>
                <a:cs typeface="Georgia"/>
              </a:rPr>
              <a:t>...,</a:t>
            </a:r>
            <a:r>
              <a:rPr sz="1000" i="1" spc="-55" dirty="0">
                <a:latin typeface="Georgia"/>
                <a:cs typeface="Georgia"/>
              </a:rPr>
              <a:t> </a:t>
            </a:r>
            <a:r>
              <a:rPr sz="1000" dirty="0">
                <a:latin typeface="Arial"/>
                <a:cs typeface="Arial"/>
              </a:rPr>
              <a:t>x</a:t>
            </a:r>
            <a:r>
              <a:rPr sz="1050" baseline="-11904" dirty="0">
                <a:latin typeface="Arial"/>
                <a:cs typeface="Arial"/>
              </a:rPr>
              <a:t>N</a:t>
            </a:r>
            <a:r>
              <a:rPr sz="1000" i="1" dirty="0">
                <a:latin typeface="Meiryo UI"/>
                <a:cs typeface="Meiryo UI"/>
              </a:rPr>
              <a:t>}</a:t>
            </a:r>
            <a:r>
              <a:rPr sz="1000" i="1" spc="-35" dirty="0">
                <a:latin typeface="Meiryo UI"/>
                <a:cs typeface="Meiryo UI"/>
              </a:rPr>
              <a:t> </a:t>
            </a:r>
            <a:r>
              <a:rPr sz="1000" i="1" spc="-150" dirty="0">
                <a:latin typeface="Meiryo UI"/>
                <a:cs typeface="Meiryo UI"/>
              </a:rPr>
              <a:t>∈</a:t>
            </a:r>
            <a:r>
              <a:rPr sz="1000" i="1" spc="-35" dirty="0">
                <a:latin typeface="Meiryo UI"/>
                <a:cs typeface="Meiryo UI"/>
              </a:rPr>
              <a:t> </a:t>
            </a:r>
            <a:r>
              <a:rPr sz="1000" spc="-20" dirty="0">
                <a:latin typeface="Arial"/>
                <a:cs typeface="Arial"/>
              </a:rPr>
              <a:t>R</a:t>
            </a:r>
            <a:r>
              <a:rPr sz="1050" spc="-30" baseline="27777" dirty="0">
                <a:latin typeface="Arial"/>
                <a:cs typeface="Arial"/>
              </a:rPr>
              <a:t>N</a:t>
            </a:r>
            <a:r>
              <a:rPr sz="1050" i="1" spc="-30" baseline="27777" dirty="0">
                <a:latin typeface="Meiryo UI"/>
                <a:cs typeface="Meiryo UI"/>
              </a:rPr>
              <a:t>×</a:t>
            </a:r>
            <a:r>
              <a:rPr sz="1050" spc="-30" baseline="27777" dirty="0">
                <a:latin typeface="Arial"/>
                <a:cs typeface="Arial"/>
              </a:rPr>
              <a:t>n</a:t>
            </a:r>
            <a:r>
              <a:rPr sz="1000" spc="-20" dirty="0">
                <a:latin typeface="Arial"/>
                <a:cs typeface="Arial"/>
              </a:rPr>
              <a:t>.</a:t>
            </a:r>
            <a:endParaRPr sz="1000" dirty="0">
              <a:latin typeface="Arial"/>
              <a:cs typeface="Arial"/>
            </a:endParaRPr>
          </a:p>
          <a:p>
            <a:pPr marL="50800">
              <a:lnSpc>
                <a:spcPct val="100000"/>
              </a:lnSpc>
              <a:spcBef>
                <a:spcPts val="295"/>
              </a:spcBef>
            </a:pPr>
            <a:r>
              <a:rPr sz="1050" baseline="3968" dirty="0">
                <a:solidFill>
                  <a:srgbClr val="005AAA"/>
                </a:solidFill>
                <a:latin typeface="Cambria"/>
                <a:cs typeface="Cambria"/>
              </a:rPr>
              <a:t>▶</a:t>
            </a:r>
            <a:r>
              <a:rPr sz="1050" spc="525" baseline="3968" dirty="0">
                <a:solidFill>
                  <a:srgbClr val="005AAA"/>
                </a:solidFill>
                <a:latin typeface="Cambria"/>
                <a:cs typeface="Cambria"/>
              </a:rPr>
              <a:t>  </a:t>
            </a:r>
            <a:r>
              <a:rPr sz="1000" spc="-70" dirty="0">
                <a:latin typeface="Arial"/>
                <a:cs typeface="Arial"/>
              </a:rPr>
              <a:t>PCA</a:t>
            </a:r>
            <a:r>
              <a:rPr lang="en-US" sz="1000" spc="-70" dirty="0">
                <a:latin typeface="Arial"/>
                <a:cs typeface="Arial"/>
              </a:rPr>
              <a:t>(X, r)</a:t>
            </a:r>
            <a:r>
              <a:rPr sz="1000" spc="-70" dirty="0">
                <a:latin typeface="Arial"/>
                <a:cs typeface="Arial"/>
              </a:rPr>
              <a:t>:</a:t>
            </a:r>
            <a:r>
              <a:rPr sz="1000" spc="7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min</a:t>
            </a:r>
            <a:r>
              <a:rPr sz="1050" baseline="-15873" dirty="0">
                <a:latin typeface="Arial"/>
                <a:cs typeface="Arial"/>
              </a:rPr>
              <a:t>L</a:t>
            </a:r>
            <a:r>
              <a:rPr sz="1050" baseline="-15873" dirty="0">
                <a:latin typeface="Georgia"/>
                <a:cs typeface="Georgia"/>
              </a:rPr>
              <a:t>:</a:t>
            </a:r>
            <a:r>
              <a:rPr sz="1050" baseline="-15873" dirty="0">
                <a:latin typeface="Arial"/>
                <a:cs typeface="Arial"/>
              </a:rPr>
              <a:t>rank</a:t>
            </a:r>
            <a:r>
              <a:rPr sz="1050" baseline="-15873" dirty="0">
                <a:latin typeface="Georgia"/>
                <a:cs typeface="Georgia"/>
              </a:rPr>
              <a:t>(</a:t>
            </a:r>
            <a:r>
              <a:rPr sz="1050" baseline="-15873" dirty="0">
                <a:latin typeface="Arial"/>
                <a:cs typeface="Arial"/>
              </a:rPr>
              <a:t>L</a:t>
            </a:r>
            <a:r>
              <a:rPr sz="1050" baseline="-15873" dirty="0">
                <a:latin typeface="Georgia"/>
                <a:cs typeface="Georgia"/>
              </a:rPr>
              <a:t>)=</a:t>
            </a:r>
            <a:r>
              <a:rPr sz="1050" baseline="-15873" dirty="0">
                <a:latin typeface="Arial"/>
                <a:cs typeface="Arial"/>
              </a:rPr>
              <a:t>r</a:t>
            </a:r>
            <a:r>
              <a:rPr sz="1050" spc="352" baseline="-15873" dirty="0">
                <a:latin typeface="Arial"/>
                <a:cs typeface="Arial"/>
              </a:rPr>
              <a:t> </a:t>
            </a:r>
            <a:r>
              <a:rPr sz="1000" spc="125" dirty="0">
                <a:latin typeface="Georgia"/>
                <a:cs typeface="Georgia"/>
              </a:rPr>
              <a:t>=</a:t>
            </a:r>
            <a:r>
              <a:rPr sz="1000" spc="135" dirty="0">
                <a:latin typeface="Georgia"/>
                <a:cs typeface="Georgia"/>
              </a:rPr>
              <a:t> </a:t>
            </a:r>
            <a:r>
              <a:rPr sz="1000" i="1" spc="-10" dirty="0">
                <a:latin typeface="Meiryo UI"/>
                <a:cs typeface="Meiryo UI"/>
              </a:rPr>
              <a:t>||</a:t>
            </a:r>
            <a:r>
              <a:rPr sz="1000" spc="-10" dirty="0">
                <a:latin typeface="Arial"/>
                <a:cs typeface="Arial"/>
              </a:rPr>
              <a:t>X</a:t>
            </a:r>
            <a:r>
              <a:rPr sz="1000" spc="-10" dirty="0">
                <a:latin typeface="Palatino Linotype"/>
                <a:cs typeface="Palatino Linotype"/>
              </a:rPr>
              <a:t>−</a:t>
            </a:r>
            <a:r>
              <a:rPr sz="1000" spc="-10" dirty="0">
                <a:latin typeface="Arial"/>
                <a:cs typeface="Arial"/>
              </a:rPr>
              <a:t>L</a:t>
            </a:r>
            <a:r>
              <a:rPr sz="1000" i="1" spc="-10" dirty="0">
                <a:latin typeface="Meiryo UI"/>
                <a:cs typeface="Meiryo UI"/>
              </a:rPr>
              <a:t>||</a:t>
            </a:r>
            <a:r>
              <a:rPr lang="en-US" sz="1050" spc="-15" baseline="-11904" dirty="0">
                <a:latin typeface="Arial"/>
                <a:cs typeface="Arial"/>
              </a:rPr>
              <a:t>2</a:t>
            </a:r>
            <a:endParaRPr sz="1050" baseline="-11904" dirty="0">
              <a:latin typeface="Arial"/>
              <a:cs typeface="Arial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01420" y="1026564"/>
            <a:ext cx="4351578" cy="1687521"/>
          </a:xfrm>
          <a:prstGeom prst="rect">
            <a:avLst/>
          </a:prstGeom>
        </p:spPr>
      </p:pic>
    </p:spTree>
  </p:cSld>
  <p:clrMapOvr>
    <a:masterClrMapping/>
  </p:clrMapOvr>
  <p:transition>
    <p:cut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lang="ru-RU" spc="-10"/>
              <a:t>Andrey Ustyuzhanin</a:t>
            </a:r>
            <a:endParaRPr spc="-10" dirty="0"/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lang="en" spc="-10"/>
              <a:t>Anomalies detection</a:t>
            </a:r>
            <a:endParaRPr spc="-10" dirty="0"/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968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5"/>
              </a:spcBef>
            </a:pPr>
            <a:r>
              <a:rPr spc="-10" dirty="0"/>
              <a:t>29/44</a:t>
            </a: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pc="-130" dirty="0"/>
              <a:t>PCA</a:t>
            </a:r>
            <a:r>
              <a:rPr spc="-30" dirty="0"/>
              <a:t> </a:t>
            </a:r>
            <a:r>
              <a:rPr spc="125" dirty="0"/>
              <a:t>for</a:t>
            </a:r>
            <a:r>
              <a:rPr spc="-25" dirty="0"/>
              <a:t> </a:t>
            </a:r>
            <a:r>
              <a:rPr spc="70" dirty="0"/>
              <a:t>anomaly</a:t>
            </a:r>
            <a:r>
              <a:rPr spc="-25" dirty="0"/>
              <a:t> </a:t>
            </a:r>
            <a:r>
              <a:rPr spc="70" dirty="0"/>
              <a:t>detection:</a:t>
            </a:r>
            <a:r>
              <a:rPr spc="160" dirty="0"/>
              <a:t> </a:t>
            </a:r>
            <a:r>
              <a:rPr spc="-10" dirty="0"/>
              <a:t>issues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23304" y="581070"/>
            <a:ext cx="5273040" cy="1437640"/>
          </a:xfrm>
          <a:prstGeom prst="rect">
            <a:avLst/>
          </a:prstGeom>
        </p:spPr>
        <p:txBody>
          <a:bodyPr vert="horz" wrap="square" lIns="0" tIns="787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20"/>
              </a:spcBef>
            </a:pPr>
            <a:r>
              <a:rPr sz="1050" baseline="3968" dirty="0">
                <a:solidFill>
                  <a:srgbClr val="005AAA"/>
                </a:solidFill>
                <a:latin typeface="Cambria"/>
                <a:cs typeface="Cambria"/>
              </a:rPr>
              <a:t>▶</a:t>
            </a:r>
            <a:r>
              <a:rPr sz="1050" spc="419" baseline="3968" dirty="0">
                <a:solidFill>
                  <a:srgbClr val="005AAA"/>
                </a:solidFill>
                <a:latin typeface="Cambria"/>
                <a:cs typeface="Cambria"/>
              </a:rPr>
              <a:t>  </a:t>
            </a:r>
            <a:r>
              <a:rPr sz="1000" dirty="0">
                <a:latin typeface="Arial"/>
                <a:cs typeface="Arial"/>
              </a:rPr>
              <a:t>sensitivity</a:t>
            </a:r>
            <a:r>
              <a:rPr sz="1000" spc="30" dirty="0">
                <a:latin typeface="Arial"/>
                <a:cs typeface="Arial"/>
              </a:rPr>
              <a:t> </a:t>
            </a:r>
            <a:r>
              <a:rPr sz="1000" spc="55" dirty="0">
                <a:latin typeface="Arial"/>
                <a:cs typeface="Arial"/>
              </a:rPr>
              <a:t>to</a:t>
            </a:r>
            <a:r>
              <a:rPr sz="1000" spc="2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noise</a:t>
            </a:r>
            <a:endParaRPr sz="1000">
              <a:latin typeface="Arial"/>
              <a:cs typeface="Arial"/>
            </a:endParaRPr>
          </a:p>
          <a:p>
            <a:pPr marL="314325" indent="-121285">
              <a:lnSpc>
                <a:spcPct val="100000"/>
              </a:lnSpc>
              <a:spcBef>
                <a:spcPts val="470"/>
              </a:spcBef>
              <a:buChar char="–"/>
              <a:tabLst>
                <a:tab pos="314960" algn="l"/>
              </a:tabLst>
            </a:pPr>
            <a:r>
              <a:rPr sz="900" dirty="0">
                <a:latin typeface="Arial"/>
                <a:cs typeface="Arial"/>
              </a:rPr>
              <a:t>in</a:t>
            </a:r>
            <a:r>
              <a:rPr sz="900" spc="1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presence</a:t>
            </a:r>
            <a:r>
              <a:rPr sz="900" spc="1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1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multiple</a:t>
            </a:r>
            <a:r>
              <a:rPr sz="900" spc="1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outliers</a:t>
            </a:r>
            <a:r>
              <a:rPr sz="900" spc="125" dirty="0">
                <a:latin typeface="Arial"/>
                <a:cs typeface="Arial"/>
              </a:rPr>
              <a:t> </a:t>
            </a:r>
            <a:r>
              <a:rPr sz="900" spc="-70" dirty="0">
                <a:latin typeface="Arial"/>
                <a:cs typeface="Arial"/>
              </a:rPr>
              <a:t>PCA</a:t>
            </a:r>
            <a:r>
              <a:rPr sz="900" spc="1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can</a:t>
            </a:r>
            <a:r>
              <a:rPr sz="900" spc="1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have</a:t>
            </a:r>
            <a:r>
              <a:rPr sz="900" spc="1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difficulties</a:t>
            </a:r>
            <a:r>
              <a:rPr sz="900" spc="1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</a:t>
            </a:r>
            <a:r>
              <a:rPr sz="900" spc="1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determining</a:t>
            </a:r>
            <a:r>
              <a:rPr sz="900" spc="12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12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main</a:t>
            </a:r>
            <a:r>
              <a:rPr sz="900" spc="1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component.</a:t>
            </a:r>
            <a:endParaRPr sz="9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89"/>
              </a:spcBef>
            </a:pPr>
            <a:r>
              <a:rPr sz="1050" baseline="3968" dirty="0">
                <a:solidFill>
                  <a:srgbClr val="005AAA"/>
                </a:solidFill>
                <a:latin typeface="Cambria"/>
                <a:cs typeface="Cambria"/>
              </a:rPr>
              <a:t>▶</a:t>
            </a:r>
            <a:r>
              <a:rPr sz="1050" spc="615" baseline="3968" dirty="0">
                <a:solidFill>
                  <a:srgbClr val="005AAA"/>
                </a:solidFill>
                <a:latin typeface="Cambria"/>
                <a:cs typeface="Cambria"/>
              </a:rPr>
              <a:t>  </a:t>
            </a:r>
            <a:r>
              <a:rPr sz="1000" dirty="0">
                <a:latin typeface="Arial"/>
                <a:cs typeface="Arial"/>
              </a:rPr>
              <a:t>normalization</a:t>
            </a:r>
            <a:r>
              <a:rPr sz="1000" spc="114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issues</a:t>
            </a:r>
            <a:endParaRPr sz="1000">
              <a:latin typeface="Arial"/>
              <a:cs typeface="Arial"/>
            </a:endParaRPr>
          </a:p>
          <a:p>
            <a:pPr marL="314325" marR="274320" indent="-120650">
              <a:lnSpc>
                <a:spcPct val="126800"/>
              </a:lnSpc>
              <a:spcBef>
                <a:spcPts val="180"/>
              </a:spcBef>
              <a:buChar char="–"/>
              <a:tabLst>
                <a:tab pos="314960" algn="l"/>
              </a:tabLst>
            </a:pPr>
            <a:r>
              <a:rPr sz="900" dirty="0">
                <a:latin typeface="Arial"/>
                <a:cs typeface="Arial"/>
              </a:rPr>
              <a:t>in</a:t>
            </a:r>
            <a:r>
              <a:rPr sz="900" spc="9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case</a:t>
            </a:r>
            <a:r>
              <a:rPr sz="900" spc="9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10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very</a:t>
            </a:r>
            <a:r>
              <a:rPr sz="900" spc="9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different</a:t>
            </a:r>
            <a:r>
              <a:rPr sz="900" spc="10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feature</a:t>
            </a:r>
            <a:r>
              <a:rPr sz="900" spc="9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scale,</a:t>
            </a:r>
            <a:r>
              <a:rPr sz="900" spc="10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the</a:t>
            </a:r>
            <a:r>
              <a:rPr sz="900" spc="9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variation</a:t>
            </a:r>
            <a:r>
              <a:rPr sz="900" spc="10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of</a:t>
            </a:r>
            <a:r>
              <a:rPr sz="900" spc="9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one</a:t>
            </a:r>
            <a:r>
              <a:rPr sz="900" spc="10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components</a:t>
            </a:r>
            <a:r>
              <a:rPr sz="900" spc="9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can</a:t>
            </a:r>
            <a:r>
              <a:rPr sz="900" spc="9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eclipse</a:t>
            </a:r>
            <a:r>
              <a:rPr sz="900" spc="10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other variations.</a:t>
            </a:r>
            <a:endParaRPr sz="9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84"/>
              </a:spcBef>
            </a:pPr>
            <a:r>
              <a:rPr sz="1050" baseline="3968" dirty="0">
                <a:solidFill>
                  <a:srgbClr val="005AAA"/>
                </a:solidFill>
                <a:latin typeface="Cambria"/>
                <a:cs typeface="Cambria"/>
              </a:rPr>
              <a:t>▶</a:t>
            </a:r>
            <a:r>
              <a:rPr sz="1050" spc="547" baseline="3968" dirty="0">
                <a:solidFill>
                  <a:srgbClr val="005AAA"/>
                </a:solidFill>
                <a:latin typeface="Cambria"/>
                <a:cs typeface="Cambria"/>
              </a:rPr>
              <a:t>  </a:t>
            </a:r>
            <a:r>
              <a:rPr sz="1000" dirty="0">
                <a:latin typeface="Arial"/>
                <a:cs typeface="Arial"/>
              </a:rPr>
              <a:t>regularization</a:t>
            </a:r>
            <a:r>
              <a:rPr sz="1000" spc="8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Issues</a:t>
            </a:r>
            <a:endParaRPr sz="1000">
              <a:latin typeface="Arial"/>
              <a:cs typeface="Arial"/>
            </a:endParaRPr>
          </a:p>
          <a:p>
            <a:pPr marL="314325" indent="-121285">
              <a:lnSpc>
                <a:spcPct val="100000"/>
              </a:lnSpc>
              <a:spcBef>
                <a:spcPts val="470"/>
              </a:spcBef>
              <a:buChar char="–"/>
              <a:tabLst>
                <a:tab pos="314960" algn="l"/>
              </a:tabLst>
            </a:pPr>
            <a:r>
              <a:rPr sz="900" spc="50" dirty="0">
                <a:latin typeface="Arial"/>
                <a:cs typeface="Arial"/>
              </a:rPr>
              <a:t>not</a:t>
            </a:r>
            <a:r>
              <a:rPr sz="900" spc="4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really</a:t>
            </a:r>
            <a:r>
              <a:rPr sz="900" spc="4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stable</a:t>
            </a:r>
            <a:r>
              <a:rPr sz="900" spc="40" dirty="0">
                <a:latin typeface="Arial"/>
                <a:cs typeface="Arial"/>
              </a:rPr>
              <a:t> </a:t>
            </a:r>
            <a:r>
              <a:rPr sz="900" spc="50" dirty="0">
                <a:latin typeface="Arial"/>
                <a:cs typeface="Arial"/>
              </a:rPr>
              <a:t>for</a:t>
            </a:r>
            <a:r>
              <a:rPr sz="900" spc="4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small</a:t>
            </a:r>
            <a:r>
              <a:rPr sz="900" spc="4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datasets.</a:t>
            </a:r>
            <a:endParaRPr sz="90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pc="50" dirty="0"/>
              <a:t>Outliers,</a:t>
            </a:r>
            <a:r>
              <a:rPr spc="160" dirty="0"/>
              <a:t> </a:t>
            </a:r>
            <a:r>
              <a:rPr dirty="0"/>
              <a:t>Anomalies,</a:t>
            </a:r>
            <a:r>
              <a:rPr spc="175" dirty="0"/>
              <a:t> </a:t>
            </a:r>
            <a:r>
              <a:rPr spc="-10" dirty="0"/>
              <a:t>Novelties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38950" y="985056"/>
            <a:ext cx="2501913" cy="109004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209" marR="5080">
              <a:lnSpc>
                <a:spcPct val="124500"/>
              </a:lnSpc>
              <a:spcBef>
                <a:spcPts val="100"/>
              </a:spcBef>
            </a:pPr>
            <a:r>
              <a:rPr sz="1000" spc="-40" dirty="0">
                <a:solidFill>
                  <a:srgbClr val="992521"/>
                </a:solidFill>
                <a:latin typeface="Arial Black"/>
                <a:cs typeface="Arial Black"/>
              </a:rPr>
              <a:t>Outlier</a:t>
            </a:r>
            <a:r>
              <a:rPr sz="1000" spc="-25" dirty="0">
                <a:solidFill>
                  <a:srgbClr val="992521"/>
                </a:solidFill>
                <a:latin typeface="Arial Black"/>
                <a:cs typeface="Arial Black"/>
              </a:rPr>
              <a:t> </a:t>
            </a:r>
            <a:r>
              <a:rPr sz="1000" dirty="0">
                <a:latin typeface="Arial"/>
                <a:cs typeface="Arial"/>
              </a:rPr>
              <a:t>is</a:t>
            </a:r>
            <a:r>
              <a:rPr sz="1000" spc="4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</a:t>
            </a:r>
            <a:r>
              <a:rPr sz="1000" spc="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point</a:t>
            </a:r>
            <a:r>
              <a:rPr sz="1000" spc="40" dirty="0">
                <a:latin typeface="Arial"/>
                <a:cs typeface="Arial"/>
              </a:rPr>
              <a:t> </a:t>
            </a:r>
            <a:r>
              <a:rPr sz="1000" spc="50" dirty="0">
                <a:latin typeface="Arial"/>
                <a:cs typeface="Arial"/>
              </a:rPr>
              <a:t>that</a:t>
            </a:r>
            <a:r>
              <a:rPr sz="1000" spc="35" dirty="0">
                <a:latin typeface="Arial"/>
                <a:cs typeface="Arial"/>
              </a:rPr>
              <a:t> </a:t>
            </a:r>
            <a:r>
              <a:rPr sz="1000" spc="-25" dirty="0">
                <a:latin typeface="Arial"/>
                <a:cs typeface="Arial"/>
              </a:rPr>
              <a:t>is </a:t>
            </a:r>
            <a:r>
              <a:rPr sz="1000" dirty="0">
                <a:latin typeface="Arial"/>
                <a:cs typeface="Arial"/>
              </a:rPr>
              <a:t>significantly</a:t>
            </a:r>
            <a:r>
              <a:rPr sz="1000" spc="17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different</a:t>
            </a:r>
            <a:r>
              <a:rPr sz="1000" spc="180" dirty="0">
                <a:latin typeface="Arial"/>
                <a:cs typeface="Arial"/>
              </a:rPr>
              <a:t> </a:t>
            </a:r>
            <a:r>
              <a:rPr sz="1000" spc="65" dirty="0">
                <a:latin typeface="Arial"/>
                <a:cs typeface="Arial"/>
              </a:rPr>
              <a:t>from</a:t>
            </a:r>
            <a:r>
              <a:rPr sz="1000" spc="180" dirty="0">
                <a:latin typeface="Arial"/>
                <a:cs typeface="Arial"/>
              </a:rPr>
              <a:t> </a:t>
            </a:r>
            <a:r>
              <a:rPr sz="1000" spc="-25" dirty="0">
                <a:latin typeface="Arial"/>
                <a:cs typeface="Arial"/>
              </a:rPr>
              <a:t>the </a:t>
            </a:r>
            <a:r>
              <a:rPr lang="en-US" sz="1000" spc="-25" dirty="0">
                <a:latin typeface="Arial"/>
                <a:cs typeface="Arial"/>
              </a:rPr>
              <a:t>the rest of the </a:t>
            </a:r>
            <a:r>
              <a:rPr sz="1000" spc="-20" dirty="0">
                <a:solidFill>
                  <a:srgbClr val="005AAA"/>
                </a:solidFill>
                <a:latin typeface="Arial Black"/>
                <a:cs typeface="Arial Black"/>
              </a:rPr>
              <a:t>data</a:t>
            </a:r>
            <a:r>
              <a:rPr sz="1000" spc="-20" dirty="0">
                <a:latin typeface="Arial"/>
                <a:cs typeface="Arial"/>
              </a:rPr>
              <a:t>:</a:t>
            </a:r>
            <a:endParaRPr sz="10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95"/>
              </a:spcBef>
            </a:pPr>
            <a:r>
              <a:rPr sz="1050" baseline="3968" dirty="0">
                <a:solidFill>
                  <a:srgbClr val="005AAA"/>
                </a:solidFill>
                <a:latin typeface="Cambria"/>
                <a:cs typeface="Cambria"/>
              </a:rPr>
              <a:t>▶</a:t>
            </a:r>
            <a:r>
              <a:rPr sz="1050" spc="359" baseline="3968" dirty="0">
                <a:solidFill>
                  <a:srgbClr val="005AAA"/>
                </a:solidFill>
                <a:latin typeface="Cambria"/>
                <a:cs typeface="Cambria"/>
              </a:rPr>
              <a:t>  </a:t>
            </a:r>
            <a:r>
              <a:rPr sz="1000" spc="-10" dirty="0">
                <a:latin typeface="Arial"/>
                <a:cs typeface="Arial"/>
              </a:rPr>
              <a:t>noise;</a:t>
            </a:r>
            <a:endParaRPr sz="10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90"/>
              </a:spcBef>
            </a:pPr>
            <a:r>
              <a:rPr sz="1050" baseline="3968" dirty="0">
                <a:solidFill>
                  <a:srgbClr val="005AAA"/>
                </a:solidFill>
                <a:latin typeface="Cambria"/>
                <a:cs typeface="Cambria"/>
              </a:rPr>
              <a:t>▶</a:t>
            </a:r>
            <a:r>
              <a:rPr sz="1050" spc="359" baseline="3968" dirty="0">
                <a:solidFill>
                  <a:srgbClr val="005AAA"/>
                </a:solidFill>
                <a:latin typeface="Cambria"/>
                <a:cs typeface="Cambria"/>
              </a:rPr>
              <a:t>  </a:t>
            </a:r>
            <a:r>
              <a:rPr sz="1000" spc="-10" dirty="0">
                <a:latin typeface="Arial"/>
                <a:cs typeface="Arial"/>
              </a:rPr>
              <a:t>novelties</a:t>
            </a:r>
            <a:r>
              <a:rPr lang="en-US" sz="1000" spc="-10" dirty="0">
                <a:latin typeface="Arial"/>
                <a:cs typeface="Arial"/>
              </a:rPr>
              <a:t> – differs from previous behavior</a:t>
            </a:r>
            <a:r>
              <a:rPr sz="1000" spc="-10" dirty="0">
                <a:latin typeface="Arial"/>
                <a:cs typeface="Arial"/>
              </a:rPr>
              <a:t>;</a:t>
            </a:r>
            <a:endParaRPr sz="10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95"/>
              </a:spcBef>
            </a:pPr>
            <a:r>
              <a:rPr sz="1050" baseline="3968" dirty="0">
                <a:solidFill>
                  <a:srgbClr val="005AAA"/>
                </a:solidFill>
                <a:latin typeface="Cambria"/>
                <a:cs typeface="Cambria"/>
              </a:rPr>
              <a:t>▶</a:t>
            </a:r>
            <a:r>
              <a:rPr sz="1050" spc="359" baseline="3968" dirty="0">
                <a:solidFill>
                  <a:srgbClr val="005AAA"/>
                </a:solidFill>
                <a:latin typeface="Cambria"/>
                <a:cs typeface="Cambria"/>
              </a:rPr>
              <a:t>  </a:t>
            </a:r>
            <a:r>
              <a:rPr sz="1000" spc="-10" dirty="0">
                <a:latin typeface="Arial"/>
                <a:cs typeface="Arial"/>
              </a:rPr>
              <a:t>anomalies</a:t>
            </a:r>
            <a:r>
              <a:rPr lang="en-US" sz="1000" spc="-10" dirty="0">
                <a:latin typeface="Arial"/>
                <a:cs typeface="Arial"/>
              </a:rPr>
              <a:t> – differs from the bulk of data</a:t>
            </a:r>
            <a:r>
              <a:rPr sz="1000" spc="-10" dirty="0">
                <a:latin typeface="Arial"/>
                <a:cs typeface="Arial"/>
              </a:rPr>
              <a:t>.</a:t>
            </a:r>
            <a:endParaRPr sz="1000" dirty="0">
              <a:latin typeface="Arial"/>
              <a:cs typeface="Arial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855793" y="667943"/>
            <a:ext cx="2325952" cy="1755114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1017244" y="2789041"/>
            <a:ext cx="4503420" cy="162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00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Image:</a:t>
            </a:r>
            <a:r>
              <a:rPr sz="900" spc="140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 </a:t>
            </a:r>
            <a:r>
              <a:rPr sz="900" spc="-60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R.</a:t>
            </a:r>
            <a:r>
              <a:rPr sz="900" spc="45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 </a:t>
            </a:r>
            <a:r>
              <a:rPr sz="900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Chalapathy</a:t>
            </a:r>
            <a:r>
              <a:rPr sz="900" spc="40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 </a:t>
            </a:r>
            <a:r>
              <a:rPr sz="900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and</a:t>
            </a:r>
            <a:r>
              <a:rPr sz="900" spc="45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 </a:t>
            </a:r>
            <a:r>
              <a:rPr sz="900" spc="-70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S.</a:t>
            </a:r>
            <a:r>
              <a:rPr sz="900" spc="40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 </a:t>
            </a:r>
            <a:r>
              <a:rPr sz="900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Chawla,</a:t>
            </a:r>
            <a:r>
              <a:rPr sz="900" spc="40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 </a:t>
            </a:r>
            <a:r>
              <a:rPr sz="900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Deep</a:t>
            </a:r>
            <a:r>
              <a:rPr sz="900" spc="45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 </a:t>
            </a:r>
            <a:r>
              <a:rPr sz="900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Learning</a:t>
            </a:r>
            <a:r>
              <a:rPr sz="900" spc="40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 </a:t>
            </a:r>
            <a:r>
              <a:rPr sz="900" spc="50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for</a:t>
            </a:r>
            <a:r>
              <a:rPr sz="900" spc="45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 </a:t>
            </a:r>
            <a:r>
              <a:rPr sz="900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Anomaly</a:t>
            </a:r>
            <a:r>
              <a:rPr sz="900" spc="40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 </a:t>
            </a:r>
            <a:r>
              <a:rPr sz="900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Detection:</a:t>
            </a:r>
            <a:r>
              <a:rPr sz="900" spc="145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 </a:t>
            </a:r>
            <a:r>
              <a:rPr sz="900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A</a:t>
            </a:r>
            <a:r>
              <a:rPr sz="900" spc="40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 </a:t>
            </a:r>
            <a:r>
              <a:rPr sz="900" spc="-10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Survey</a:t>
            </a:r>
            <a:endParaRPr sz="900">
              <a:latin typeface="Arial"/>
              <a:cs typeface="Arial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lang="ru-RU" spc="-10"/>
              <a:t>Andrey Ustyuzhanin</a:t>
            </a:r>
            <a:endParaRPr spc="-10" dirty="0"/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lang="en" spc="-10"/>
              <a:t>Anomalies detection</a:t>
            </a:r>
            <a:endParaRPr spc="-10" dirty="0"/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70485">
              <a:lnSpc>
                <a:spcPct val="100000"/>
              </a:lnSpc>
              <a:spcBef>
                <a:spcPts val="150"/>
              </a:spcBef>
            </a:pPr>
            <a:fld id="{81D60167-4931-47E6-BA6A-407CBD079E47}" type="slidenum">
              <a:rPr spc="-20" dirty="0"/>
              <a:t>3</a:t>
            </a:fld>
            <a:r>
              <a:rPr spc="-20" dirty="0"/>
              <a:t>/44</a:t>
            </a:r>
          </a:p>
        </p:txBody>
      </p:sp>
    </p:spTree>
  </p:cSld>
  <p:clrMapOvr>
    <a:masterClrMapping/>
  </p:clrMapOvr>
  <p:transition>
    <p:cut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4797" y="34435"/>
            <a:ext cx="1443355" cy="34036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/>
              <a:t>Robust</a:t>
            </a:r>
            <a:r>
              <a:rPr spc="190" dirty="0"/>
              <a:t> </a:t>
            </a:r>
            <a:r>
              <a:rPr spc="-95" dirty="0"/>
              <a:t>PCA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40347" y="525850"/>
            <a:ext cx="4987925" cy="4051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24500"/>
              </a:lnSpc>
              <a:spcBef>
                <a:spcPts val="100"/>
              </a:spcBef>
            </a:pPr>
            <a:r>
              <a:rPr sz="1000" dirty="0">
                <a:latin typeface="Arial"/>
                <a:cs typeface="Arial"/>
              </a:rPr>
              <a:t>The</a:t>
            </a:r>
            <a:r>
              <a:rPr sz="1000" spc="5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presence</a:t>
            </a:r>
            <a:r>
              <a:rPr sz="1000" spc="55" dirty="0">
                <a:latin typeface="Arial"/>
                <a:cs typeface="Arial"/>
              </a:rPr>
              <a:t> </a:t>
            </a:r>
            <a:r>
              <a:rPr sz="1000" spc="50" dirty="0">
                <a:latin typeface="Arial"/>
                <a:cs typeface="Arial"/>
              </a:rPr>
              <a:t>of</a:t>
            </a:r>
            <a:r>
              <a:rPr sz="1000" spc="5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many</a:t>
            </a:r>
            <a:r>
              <a:rPr sz="1000" spc="5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outliers</a:t>
            </a:r>
            <a:r>
              <a:rPr sz="1000" spc="5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can</a:t>
            </a:r>
            <a:r>
              <a:rPr sz="1000" spc="5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be</a:t>
            </a:r>
            <a:r>
              <a:rPr sz="1000" spc="5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overcome</a:t>
            </a:r>
            <a:r>
              <a:rPr sz="1000" spc="6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by</a:t>
            </a:r>
            <a:r>
              <a:rPr sz="1000" spc="5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using</a:t>
            </a:r>
            <a:r>
              <a:rPr sz="1000" spc="5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Robust</a:t>
            </a:r>
            <a:r>
              <a:rPr sz="1000" spc="55" dirty="0">
                <a:latin typeface="Arial"/>
                <a:cs typeface="Arial"/>
              </a:rPr>
              <a:t> </a:t>
            </a:r>
            <a:r>
              <a:rPr sz="1000" spc="-80" dirty="0">
                <a:latin typeface="Arial"/>
                <a:cs typeface="Arial"/>
              </a:rPr>
              <a:t>PCA</a:t>
            </a:r>
            <a:r>
              <a:rPr sz="1000" spc="5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analysis.</a:t>
            </a:r>
            <a:r>
              <a:rPr sz="1000" spc="165" dirty="0">
                <a:latin typeface="Arial"/>
                <a:cs typeface="Arial"/>
              </a:rPr>
              <a:t> </a:t>
            </a:r>
            <a:r>
              <a:rPr sz="1000" spc="-25" dirty="0">
                <a:latin typeface="Arial"/>
                <a:cs typeface="Arial"/>
              </a:rPr>
              <a:t>The </a:t>
            </a:r>
            <a:r>
              <a:rPr sz="1000" dirty="0">
                <a:latin typeface="Arial"/>
                <a:cs typeface="Arial"/>
              </a:rPr>
              <a:t>analysis</a:t>
            </a:r>
            <a:r>
              <a:rPr sz="1000" spc="8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seeks</a:t>
            </a:r>
            <a:r>
              <a:rPr sz="1000" spc="85" dirty="0">
                <a:latin typeface="Arial"/>
                <a:cs typeface="Arial"/>
              </a:rPr>
              <a:t> </a:t>
            </a:r>
            <a:r>
              <a:rPr sz="1000" spc="55" dirty="0">
                <a:latin typeface="Arial"/>
                <a:cs typeface="Arial"/>
              </a:rPr>
              <a:t>to</a:t>
            </a:r>
            <a:r>
              <a:rPr sz="1000" spc="8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separate</a:t>
            </a:r>
            <a:r>
              <a:rPr sz="1000" spc="8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low-rank</a:t>
            </a:r>
            <a:r>
              <a:rPr sz="1000" spc="8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trends</a:t>
            </a:r>
            <a:r>
              <a:rPr sz="1000" spc="85" dirty="0">
                <a:latin typeface="Arial"/>
                <a:cs typeface="Arial"/>
              </a:rPr>
              <a:t> </a:t>
            </a:r>
            <a:r>
              <a:rPr sz="1000" spc="65" dirty="0">
                <a:latin typeface="Arial"/>
                <a:cs typeface="Arial"/>
              </a:rPr>
              <a:t>from</a:t>
            </a:r>
            <a:r>
              <a:rPr sz="1000" spc="8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sparse</a:t>
            </a:r>
            <a:r>
              <a:rPr sz="1000" spc="8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outliers</a:t>
            </a:r>
            <a:r>
              <a:rPr sz="1000" spc="8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within</a:t>
            </a:r>
            <a:r>
              <a:rPr sz="1000" spc="8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</a:t>
            </a:r>
            <a:r>
              <a:rPr sz="1000" spc="8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data</a:t>
            </a:r>
            <a:r>
              <a:rPr sz="1000" spc="8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matrix:</a:t>
            </a:r>
            <a:endParaRPr sz="1000">
              <a:latin typeface="Arial"/>
              <a:cs typeface="Arial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03820" y="1082921"/>
            <a:ext cx="3129451" cy="1094734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lang="ru-RU" spc="-10"/>
              <a:t>Andrey Ustyuzhanin</a:t>
            </a:r>
            <a:endParaRPr spc="-10" dirty="0"/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lang="en" spc="-10"/>
              <a:t>Anomalies detection</a:t>
            </a:r>
            <a:endParaRPr spc="-10" dirty="0"/>
          </a:p>
        </p:txBody>
      </p:sp>
      <p:sp>
        <p:nvSpPr>
          <p:cNvPr id="7" name="object 7"/>
          <p:cNvSpPr txBox="1"/>
          <p:nvPr/>
        </p:nvSpPr>
        <p:spPr>
          <a:xfrm>
            <a:off x="5391937" y="3061997"/>
            <a:ext cx="294640" cy="163830"/>
          </a:xfrm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sz="800" spc="-10" dirty="0">
                <a:solidFill>
                  <a:srgbClr val="005AAA"/>
                </a:solidFill>
                <a:latin typeface="Arial"/>
                <a:cs typeface="Arial"/>
              </a:rPr>
              <a:t>30/44</a:t>
            </a:r>
            <a:endParaRPr sz="800">
              <a:latin typeface="Arial"/>
              <a:cs typeface="Arial"/>
            </a:endParaRPr>
          </a:p>
        </p:txBody>
      </p:sp>
      <p:sp>
        <p:nvSpPr>
          <p:cNvPr id="8" name="Номер слайда 7">
            <a:extLst>
              <a:ext uri="{FF2B5EF4-FFF2-40B4-BE49-F238E27FC236}">
                <a16:creationId xmlns:a16="http://schemas.microsoft.com/office/drawing/2014/main" id="{7E135976-EF0C-A08F-ECEA-42A9BFBAD23E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70485">
              <a:lnSpc>
                <a:spcPct val="100000"/>
              </a:lnSpc>
              <a:spcBef>
                <a:spcPts val="150"/>
              </a:spcBef>
            </a:pPr>
            <a:fld id="{81D60167-4931-47E6-BA6A-407CBD079E47}" type="slidenum">
              <a:rPr lang="ru-RU" spc="-20" smtClean="0"/>
              <a:t>30</a:t>
            </a:fld>
            <a:r>
              <a:rPr lang="ru-RU" spc="-20"/>
              <a:t>/44</a:t>
            </a:r>
            <a:endParaRPr lang="ru-RU" spc="-2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056B371-1AEB-EF28-8687-DE14B7091B05}"/>
              </a:ext>
            </a:extLst>
          </p:cNvPr>
          <p:cNvSpPr txBox="1"/>
          <p:nvPr/>
        </p:nvSpPr>
        <p:spPr>
          <a:xfrm>
            <a:off x="4025900" y="2522979"/>
            <a:ext cx="291363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000" dirty="0">
                <a:hlinkClick r:id="rId3"/>
              </a:rPr>
              <a:t>https://bit.ly/3UwAFi6</a:t>
            </a:r>
            <a:r>
              <a:rPr lang="en-US" sz="1000" dirty="0"/>
              <a:t> </a:t>
            </a:r>
            <a:endParaRPr lang="ru-RU" sz="1000" dirty="0"/>
          </a:p>
        </p:txBody>
      </p:sp>
    </p:spTree>
  </p:cSld>
  <p:clrMapOvr>
    <a:masterClrMapping/>
  </p:clrMapOvr>
  <p:transition>
    <p:cut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/>
              <a:t>Robust</a:t>
            </a:r>
            <a:r>
              <a:rPr spc="45" dirty="0"/>
              <a:t> </a:t>
            </a:r>
            <a:r>
              <a:rPr spc="-100" dirty="0"/>
              <a:t>PCA:</a:t>
            </a:r>
            <a:r>
              <a:rPr spc="45" dirty="0"/>
              <a:t> </a:t>
            </a:r>
            <a:r>
              <a:rPr spc="70" dirty="0"/>
              <a:t>some</a:t>
            </a:r>
            <a:r>
              <a:rPr spc="45" dirty="0"/>
              <a:t> </a:t>
            </a:r>
            <a:r>
              <a:rPr spc="100" dirty="0"/>
              <a:t>math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72504" y="564966"/>
            <a:ext cx="5144135" cy="2058449"/>
          </a:xfrm>
          <a:prstGeom prst="rect">
            <a:avLst/>
          </a:prstGeom>
        </p:spPr>
        <p:txBody>
          <a:bodyPr vert="horz" wrap="square" lIns="0" tIns="50165" rIns="0" bIns="0" rtlCol="0">
            <a:spAutoFit/>
          </a:bodyPr>
          <a:lstStyle/>
          <a:p>
            <a:pPr marL="63500">
              <a:lnSpc>
                <a:spcPct val="100000"/>
              </a:lnSpc>
              <a:spcBef>
                <a:spcPts val="395"/>
              </a:spcBef>
            </a:pPr>
            <a:r>
              <a:rPr sz="1050" baseline="3968" dirty="0">
                <a:solidFill>
                  <a:srgbClr val="005AAA"/>
                </a:solidFill>
                <a:latin typeface="Cambria"/>
                <a:cs typeface="Cambria"/>
              </a:rPr>
              <a:t>▶</a:t>
            </a:r>
            <a:r>
              <a:rPr sz="1050" spc="397" baseline="3968" dirty="0">
                <a:solidFill>
                  <a:srgbClr val="005AAA"/>
                </a:solidFill>
                <a:latin typeface="Cambria"/>
                <a:cs typeface="Cambria"/>
              </a:rPr>
              <a:t>  </a:t>
            </a:r>
            <a:r>
              <a:rPr sz="1000" dirty="0">
                <a:latin typeface="Arial"/>
                <a:cs typeface="Arial"/>
              </a:rPr>
              <a:t>We</a:t>
            </a:r>
            <a:r>
              <a:rPr sz="1000" spc="1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want</a:t>
            </a:r>
            <a:r>
              <a:rPr sz="1000" spc="10" dirty="0">
                <a:latin typeface="Arial"/>
                <a:cs typeface="Arial"/>
              </a:rPr>
              <a:t> </a:t>
            </a:r>
            <a:r>
              <a:rPr sz="1000" spc="55" dirty="0">
                <a:latin typeface="Arial"/>
                <a:cs typeface="Arial"/>
              </a:rPr>
              <a:t>to</a:t>
            </a:r>
            <a:r>
              <a:rPr sz="1000" spc="1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obtain:</a:t>
            </a:r>
            <a:endParaRPr sz="1000" dirty="0">
              <a:latin typeface="Arial"/>
              <a:cs typeface="Arial"/>
            </a:endParaRPr>
          </a:p>
          <a:p>
            <a:pPr marL="429259" algn="ctr">
              <a:lnSpc>
                <a:spcPct val="100000"/>
              </a:lnSpc>
              <a:spcBef>
                <a:spcPts val="295"/>
              </a:spcBef>
            </a:pPr>
            <a:r>
              <a:rPr sz="1000" spc="-100" dirty="0">
                <a:latin typeface="Arial"/>
                <a:cs typeface="Arial"/>
              </a:rPr>
              <a:t>X</a:t>
            </a:r>
            <a:r>
              <a:rPr sz="1000" spc="-5" dirty="0">
                <a:latin typeface="Arial"/>
                <a:cs typeface="Arial"/>
              </a:rPr>
              <a:t> </a:t>
            </a:r>
            <a:r>
              <a:rPr sz="1000" spc="125" dirty="0">
                <a:latin typeface="Georgia"/>
                <a:cs typeface="Georgia"/>
              </a:rPr>
              <a:t>=</a:t>
            </a:r>
            <a:r>
              <a:rPr sz="1000" spc="40" dirty="0">
                <a:latin typeface="Georgia"/>
                <a:cs typeface="Georgia"/>
              </a:rPr>
              <a:t> </a:t>
            </a:r>
            <a:r>
              <a:rPr sz="1000" spc="-45" dirty="0">
                <a:latin typeface="Arial"/>
                <a:cs typeface="Arial"/>
              </a:rPr>
              <a:t>L</a:t>
            </a:r>
            <a:r>
              <a:rPr sz="1000" spc="-55" dirty="0">
                <a:latin typeface="Arial"/>
                <a:cs typeface="Arial"/>
              </a:rPr>
              <a:t> </a:t>
            </a:r>
            <a:r>
              <a:rPr sz="1000" spc="125" dirty="0">
                <a:latin typeface="Georgia"/>
                <a:cs typeface="Georgia"/>
              </a:rPr>
              <a:t>+</a:t>
            </a:r>
            <a:r>
              <a:rPr sz="1000" spc="-20" dirty="0">
                <a:latin typeface="Georgia"/>
                <a:cs typeface="Georgia"/>
              </a:rPr>
              <a:t> </a:t>
            </a:r>
            <a:r>
              <a:rPr sz="1000" spc="-50" dirty="0">
                <a:latin typeface="Arial"/>
                <a:cs typeface="Arial"/>
              </a:rPr>
              <a:t>S</a:t>
            </a:r>
            <a:endParaRPr sz="1000" dirty="0">
              <a:latin typeface="Arial"/>
              <a:cs typeface="Arial"/>
            </a:endParaRPr>
          </a:p>
          <a:p>
            <a:pPr marL="63500">
              <a:lnSpc>
                <a:spcPct val="100000"/>
              </a:lnSpc>
              <a:spcBef>
                <a:spcPts val="1040"/>
              </a:spcBef>
            </a:pPr>
            <a:r>
              <a:rPr sz="1050" baseline="3968" dirty="0">
                <a:solidFill>
                  <a:srgbClr val="005AAA"/>
                </a:solidFill>
                <a:latin typeface="Cambria"/>
                <a:cs typeface="Cambria"/>
              </a:rPr>
              <a:t>▶</a:t>
            </a:r>
            <a:r>
              <a:rPr sz="1050" spc="345" baseline="3968" dirty="0">
                <a:solidFill>
                  <a:srgbClr val="005AAA"/>
                </a:solidFill>
                <a:latin typeface="Cambria"/>
                <a:cs typeface="Cambria"/>
              </a:rPr>
              <a:t>  </a:t>
            </a:r>
            <a:r>
              <a:rPr sz="1000" dirty="0">
                <a:latin typeface="Arial"/>
                <a:cs typeface="Arial"/>
              </a:rPr>
              <a:t>The</a:t>
            </a:r>
            <a:r>
              <a:rPr sz="1000" spc="-1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basic</a:t>
            </a:r>
            <a:r>
              <a:rPr sz="1000" spc="-1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idea:</a:t>
            </a:r>
            <a:endParaRPr sz="1000" dirty="0">
              <a:latin typeface="Arial"/>
              <a:cs typeface="Arial"/>
            </a:endParaRPr>
          </a:p>
          <a:p>
            <a:pPr marL="422909" algn="ctr">
              <a:lnSpc>
                <a:spcPct val="100000"/>
              </a:lnSpc>
              <a:spcBef>
                <a:spcPts val="295"/>
              </a:spcBef>
            </a:pPr>
            <a:r>
              <a:rPr sz="1000" dirty="0">
                <a:latin typeface="Arial"/>
                <a:cs typeface="Arial"/>
              </a:rPr>
              <a:t>min</a:t>
            </a:r>
            <a:r>
              <a:rPr sz="1050" baseline="-11904" dirty="0">
                <a:latin typeface="Arial"/>
                <a:cs typeface="Arial"/>
              </a:rPr>
              <a:t>L</a:t>
            </a:r>
            <a:r>
              <a:rPr sz="1050" b="0" i="1" baseline="-11904" dirty="0">
                <a:latin typeface="Postino Std"/>
                <a:cs typeface="Postino Std"/>
              </a:rPr>
              <a:t>,</a:t>
            </a:r>
            <a:r>
              <a:rPr sz="1050" baseline="-11904" dirty="0">
                <a:latin typeface="Arial"/>
                <a:cs typeface="Arial"/>
              </a:rPr>
              <a:t>S</a:t>
            </a:r>
            <a:r>
              <a:rPr sz="1000" dirty="0">
                <a:latin typeface="Arial"/>
                <a:cs typeface="Arial"/>
              </a:rPr>
              <a:t>rank</a:t>
            </a:r>
            <a:r>
              <a:rPr sz="1000" dirty="0">
                <a:latin typeface="Georgia"/>
                <a:cs typeface="Georgia"/>
              </a:rPr>
              <a:t>(</a:t>
            </a:r>
            <a:r>
              <a:rPr sz="1000" dirty="0">
                <a:latin typeface="Arial"/>
                <a:cs typeface="Arial"/>
              </a:rPr>
              <a:t>L</a:t>
            </a:r>
            <a:r>
              <a:rPr sz="1000" dirty="0">
                <a:latin typeface="Georgia"/>
                <a:cs typeface="Georgia"/>
              </a:rPr>
              <a:t>)</a:t>
            </a:r>
            <a:r>
              <a:rPr sz="1000" spc="75" dirty="0">
                <a:latin typeface="Georgia"/>
                <a:cs typeface="Georgia"/>
              </a:rPr>
              <a:t> </a:t>
            </a:r>
            <a:r>
              <a:rPr sz="1000" spc="125" dirty="0">
                <a:latin typeface="Georgia"/>
                <a:cs typeface="Georgia"/>
              </a:rPr>
              <a:t>+</a:t>
            </a:r>
            <a:r>
              <a:rPr sz="1000" spc="75" dirty="0">
                <a:latin typeface="Georgia"/>
                <a:cs typeface="Georgia"/>
              </a:rPr>
              <a:t> </a:t>
            </a:r>
            <a:r>
              <a:rPr sz="1000" i="1" spc="-10" dirty="0">
                <a:latin typeface="Meiryo UI"/>
                <a:cs typeface="Meiryo UI"/>
              </a:rPr>
              <a:t>||</a:t>
            </a:r>
            <a:r>
              <a:rPr sz="1000" spc="-10" dirty="0">
                <a:latin typeface="Arial"/>
                <a:cs typeface="Arial"/>
              </a:rPr>
              <a:t>S</a:t>
            </a:r>
            <a:r>
              <a:rPr sz="1000" i="1" spc="-10" dirty="0">
                <a:latin typeface="Meiryo UI"/>
                <a:cs typeface="Meiryo UI"/>
              </a:rPr>
              <a:t>||</a:t>
            </a:r>
            <a:r>
              <a:rPr sz="1050" spc="-15" baseline="-11904" dirty="0">
                <a:latin typeface="Georgia"/>
                <a:cs typeface="Georgia"/>
              </a:rPr>
              <a:t>0</a:t>
            </a:r>
            <a:endParaRPr sz="1050" baseline="-11904" dirty="0">
              <a:latin typeface="Georgia"/>
              <a:cs typeface="Georgia"/>
            </a:endParaRPr>
          </a:p>
          <a:p>
            <a:pPr marL="238125">
              <a:lnSpc>
                <a:spcPct val="100000"/>
              </a:lnSpc>
              <a:spcBef>
                <a:spcPts val="1040"/>
              </a:spcBef>
            </a:pPr>
            <a:r>
              <a:rPr sz="1000" spc="55" dirty="0">
                <a:latin typeface="Arial"/>
                <a:cs typeface="Arial"/>
              </a:rPr>
              <a:t>not</a:t>
            </a:r>
            <a:r>
              <a:rPr sz="1000" spc="4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convex,</a:t>
            </a:r>
            <a:r>
              <a:rPr sz="1000" spc="5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thus</a:t>
            </a:r>
            <a:r>
              <a:rPr sz="1000" spc="5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hard</a:t>
            </a:r>
            <a:r>
              <a:rPr sz="1000" spc="50" dirty="0">
                <a:latin typeface="Arial"/>
                <a:cs typeface="Arial"/>
              </a:rPr>
              <a:t> </a:t>
            </a:r>
            <a:r>
              <a:rPr sz="1000" spc="55" dirty="0">
                <a:latin typeface="Arial"/>
                <a:cs typeface="Arial"/>
              </a:rPr>
              <a:t>to</a:t>
            </a:r>
            <a:r>
              <a:rPr sz="1000" spc="4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optimize.</a:t>
            </a:r>
            <a:endParaRPr sz="1000" dirty="0">
              <a:latin typeface="Arial"/>
              <a:cs typeface="Arial"/>
            </a:endParaRPr>
          </a:p>
          <a:p>
            <a:pPr marL="63500">
              <a:lnSpc>
                <a:spcPct val="100000"/>
              </a:lnSpc>
              <a:spcBef>
                <a:spcPts val="595"/>
              </a:spcBef>
            </a:pPr>
            <a:r>
              <a:rPr sz="1050" baseline="3968" dirty="0">
                <a:solidFill>
                  <a:srgbClr val="005AAA"/>
                </a:solidFill>
                <a:latin typeface="Cambria"/>
                <a:cs typeface="Cambria"/>
              </a:rPr>
              <a:t>▶</a:t>
            </a:r>
            <a:r>
              <a:rPr sz="1050" spc="382" baseline="3968" dirty="0">
                <a:solidFill>
                  <a:srgbClr val="005AAA"/>
                </a:solidFill>
                <a:latin typeface="Cambria"/>
                <a:cs typeface="Cambria"/>
              </a:rPr>
              <a:t>  </a:t>
            </a:r>
            <a:r>
              <a:rPr sz="1000" dirty="0">
                <a:latin typeface="Arial"/>
                <a:cs typeface="Arial"/>
              </a:rPr>
              <a:t>Idea - convex</a:t>
            </a:r>
            <a:r>
              <a:rPr sz="1000" spc="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relaxation:</a:t>
            </a:r>
            <a:endParaRPr sz="1000" dirty="0">
              <a:latin typeface="Arial"/>
              <a:cs typeface="Arial"/>
            </a:endParaRPr>
          </a:p>
          <a:p>
            <a:pPr marL="422909" algn="ctr">
              <a:lnSpc>
                <a:spcPct val="100000"/>
              </a:lnSpc>
              <a:spcBef>
                <a:spcPts val="295"/>
              </a:spcBef>
            </a:pPr>
            <a:r>
              <a:rPr sz="1000" spc="-55" dirty="0">
                <a:latin typeface="Arial"/>
                <a:cs typeface="Arial"/>
              </a:rPr>
              <a:t>min</a:t>
            </a:r>
            <a:r>
              <a:rPr sz="1050" spc="-82" baseline="-11904" dirty="0">
                <a:latin typeface="Arial"/>
                <a:cs typeface="Arial"/>
              </a:rPr>
              <a:t>L</a:t>
            </a:r>
            <a:r>
              <a:rPr sz="1050" b="0" i="1" spc="-82" baseline="-11904" dirty="0">
                <a:latin typeface="Postino Std"/>
                <a:cs typeface="Postino Std"/>
              </a:rPr>
              <a:t>,</a:t>
            </a:r>
            <a:r>
              <a:rPr sz="1050" spc="-82" baseline="-11904" dirty="0">
                <a:latin typeface="Arial"/>
                <a:cs typeface="Arial"/>
              </a:rPr>
              <a:t>S</a:t>
            </a:r>
            <a:r>
              <a:rPr sz="1000" i="1" spc="-55" dirty="0">
                <a:latin typeface="Meiryo UI"/>
                <a:cs typeface="Meiryo UI"/>
              </a:rPr>
              <a:t>||</a:t>
            </a:r>
            <a:r>
              <a:rPr sz="1000" spc="-55" dirty="0">
                <a:latin typeface="Arial"/>
                <a:cs typeface="Arial"/>
              </a:rPr>
              <a:t>L</a:t>
            </a:r>
            <a:r>
              <a:rPr sz="1000" i="1" spc="-55" dirty="0">
                <a:latin typeface="Meiryo UI"/>
                <a:cs typeface="Meiryo UI"/>
              </a:rPr>
              <a:t>||</a:t>
            </a:r>
            <a:r>
              <a:rPr sz="1050" i="1" spc="-82" baseline="-11904" dirty="0">
                <a:latin typeface="Meiryo UI"/>
                <a:cs typeface="Meiryo UI"/>
              </a:rPr>
              <a:t>∗</a:t>
            </a:r>
            <a:r>
              <a:rPr sz="1050" i="1" spc="44" baseline="-11904" dirty="0">
                <a:latin typeface="Meiryo UI"/>
                <a:cs typeface="Meiryo UI"/>
              </a:rPr>
              <a:t> </a:t>
            </a:r>
            <a:r>
              <a:rPr sz="1000" spc="125" dirty="0">
                <a:latin typeface="Georgia"/>
                <a:cs typeface="Georgia"/>
              </a:rPr>
              <a:t>+</a:t>
            </a:r>
            <a:r>
              <a:rPr sz="1000" spc="-15" dirty="0">
                <a:latin typeface="Georgia"/>
                <a:cs typeface="Georgia"/>
              </a:rPr>
              <a:t> </a:t>
            </a:r>
            <a:r>
              <a:rPr sz="1000" i="1" spc="-10" dirty="0">
                <a:latin typeface="Georgia"/>
                <a:cs typeface="Georgia"/>
              </a:rPr>
              <a:t>λ</a:t>
            </a:r>
            <a:r>
              <a:rPr sz="1000" i="1" spc="-10" dirty="0">
                <a:latin typeface="Meiryo UI"/>
                <a:cs typeface="Meiryo UI"/>
              </a:rPr>
              <a:t>||</a:t>
            </a:r>
            <a:r>
              <a:rPr sz="1000" spc="-10" dirty="0">
                <a:latin typeface="Arial"/>
                <a:cs typeface="Arial"/>
              </a:rPr>
              <a:t>S</a:t>
            </a:r>
            <a:r>
              <a:rPr sz="1000" i="1" spc="-10" dirty="0">
                <a:latin typeface="Meiryo UI"/>
                <a:cs typeface="Meiryo UI"/>
              </a:rPr>
              <a:t>||</a:t>
            </a:r>
            <a:r>
              <a:rPr sz="1050" spc="-15" baseline="-11904" dirty="0">
                <a:latin typeface="Georgia"/>
                <a:cs typeface="Georgia"/>
              </a:rPr>
              <a:t>1</a:t>
            </a:r>
            <a:endParaRPr sz="1050" baseline="-11904" dirty="0">
              <a:latin typeface="Georgia"/>
              <a:cs typeface="Georgia"/>
            </a:endParaRPr>
          </a:p>
          <a:p>
            <a:pPr marL="80010" marR="68580" indent="158115">
              <a:lnSpc>
                <a:spcPct val="149400"/>
              </a:lnSpc>
              <a:spcBef>
                <a:spcPts val="445"/>
              </a:spcBef>
            </a:pPr>
            <a:r>
              <a:rPr sz="1000" i="1" spc="-114" dirty="0">
                <a:latin typeface="Meiryo UI"/>
                <a:cs typeface="Meiryo UI"/>
              </a:rPr>
              <a:t>||</a:t>
            </a:r>
            <a:r>
              <a:rPr sz="1000" i="1" spc="-114" dirty="0">
                <a:latin typeface="Georgia"/>
                <a:cs typeface="Georgia"/>
              </a:rPr>
              <a:t>.</a:t>
            </a:r>
            <a:r>
              <a:rPr sz="1000" i="1" spc="-114" dirty="0">
                <a:latin typeface="Meiryo UI"/>
                <a:cs typeface="Meiryo UI"/>
              </a:rPr>
              <a:t>||</a:t>
            </a:r>
            <a:r>
              <a:rPr sz="1050" i="1" spc="-172" baseline="-11904" dirty="0">
                <a:latin typeface="Meiryo UI"/>
                <a:cs typeface="Meiryo UI"/>
              </a:rPr>
              <a:t>∗</a:t>
            </a:r>
            <a:r>
              <a:rPr sz="1050" i="1" spc="240" baseline="-11904" dirty="0">
                <a:latin typeface="Meiryo UI"/>
                <a:cs typeface="Meiryo UI"/>
              </a:rPr>
              <a:t> </a:t>
            </a:r>
            <a:r>
              <a:rPr sz="1000" dirty="0">
                <a:latin typeface="Arial"/>
                <a:cs typeface="Arial"/>
              </a:rPr>
              <a:t>is</a:t>
            </a:r>
            <a:r>
              <a:rPr sz="1000" spc="5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nuclear</a:t>
            </a:r>
            <a:r>
              <a:rPr sz="1000" spc="5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norm,</a:t>
            </a:r>
            <a:r>
              <a:rPr sz="1000" spc="6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given</a:t>
            </a:r>
            <a:r>
              <a:rPr sz="1000" spc="5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by</a:t>
            </a:r>
            <a:r>
              <a:rPr sz="1000" spc="5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the</a:t>
            </a:r>
            <a:r>
              <a:rPr sz="1000" spc="5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sum</a:t>
            </a:r>
            <a:r>
              <a:rPr sz="1000" spc="60" dirty="0">
                <a:latin typeface="Arial"/>
                <a:cs typeface="Arial"/>
              </a:rPr>
              <a:t> </a:t>
            </a:r>
            <a:r>
              <a:rPr sz="1000" spc="50" dirty="0">
                <a:latin typeface="Arial"/>
                <a:cs typeface="Arial"/>
              </a:rPr>
              <a:t>of</a:t>
            </a:r>
            <a:r>
              <a:rPr sz="1000" spc="5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singular</a:t>
            </a:r>
            <a:r>
              <a:rPr sz="1000" spc="5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values,</a:t>
            </a:r>
            <a:r>
              <a:rPr sz="1000" spc="6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which</a:t>
            </a:r>
            <a:r>
              <a:rPr sz="1000" spc="5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is</a:t>
            </a:r>
            <a:r>
              <a:rPr sz="1000" spc="5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</a:t>
            </a:r>
            <a:r>
              <a:rPr sz="1000" spc="5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proxy</a:t>
            </a:r>
            <a:r>
              <a:rPr sz="1000" spc="60" dirty="0">
                <a:latin typeface="Arial"/>
                <a:cs typeface="Arial"/>
              </a:rPr>
              <a:t> </a:t>
            </a:r>
            <a:r>
              <a:rPr sz="1000" spc="55" dirty="0">
                <a:latin typeface="Arial"/>
                <a:cs typeface="Arial"/>
              </a:rPr>
              <a:t>for </a:t>
            </a:r>
            <a:r>
              <a:rPr sz="1000" spc="-20" dirty="0">
                <a:latin typeface="Arial"/>
                <a:cs typeface="Arial"/>
              </a:rPr>
              <a:t>rank </a:t>
            </a:r>
            <a:r>
              <a:rPr sz="1000" dirty="0">
                <a:latin typeface="Arial"/>
                <a:cs typeface="Arial"/>
              </a:rPr>
              <a:t>The</a:t>
            </a:r>
            <a:r>
              <a:rPr sz="1000" spc="5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relaxed</a:t>
            </a:r>
            <a:r>
              <a:rPr sz="1000" spc="5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solution</a:t>
            </a:r>
            <a:r>
              <a:rPr sz="1000" spc="5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converges</a:t>
            </a:r>
            <a:r>
              <a:rPr sz="1000" spc="5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almost</a:t>
            </a:r>
            <a:r>
              <a:rPr sz="1000" spc="5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always</a:t>
            </a:r>
            <a:r>
              <a:rPr sz="1000" spc="55" dirty="0">
                <a:latin typeface="Arial"/>
                <a:cs typeface="Arial"/>
              </a:rPr>
              <a:t> to</a:t>
            </a:r>
            <a:r>
              <a:rPr sz="1000" spc="5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exact</a:t>
            </a:r>
            <a:r>
              <a:rPr sz="1000" spc="5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one,</a:t>
            </a:r>
            <a:r>
              <a:rPr sz="1000" spc="55" dirty="0">
                <a:latin typeface="Arial"/>
                <a:cs typeface="Arial"/>
              </a:rPr>
              <a:t> </a:t>
            </a:r>
            <a:r>
              <a:rPr sz="1000" spc="65" dirty="0">
                <a:latin typeface="Arial"/>
                <a:cs typeface="Arial"/>
              </a:rPr>
              <a:t>from</a:t>
            </a:r>
            <a:r>
              <a:rPr sz="1000" spc="5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theory:</a:t>
            </a:r>
            <a:endParaRPr sz="1000" dirty="0">
              <a:latin typeface="Arial"/>
              <a:cs typeface="Arial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lang="ru-RU" spc="-10"/>
              <a:t>Andrey Ustyuzhanin</a:t>
            </a:r>
            <a:endParaRPr spc="-10" dirty="0"/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lang="en" spc="-10"/>
              <a:t>Anomalies detection</a:t>
            </a:r>
            <a:endParaRPr spc="-10" dirty="0"/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spc="-10" dirty="0"/>
              <a:t>31/44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921DF03A-C0E0-B7B4-B0B0-89EB1876E0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3396" y="2623415"/>
            <a:ext cx="1022350" cy="321755"/>
          </a:xfrm>
          <a:prstGeom prst="rect">
            <a:avLst/>
          </a:prstGeom>
        </p:spPr>
      </p:pic>
    </p:spTree>
  </p:cSld>
  <p:clrMapOvr>
    <a:masterClrMapping/>
  </p:clrMapOvr>
  <p:transition>
    <p:cut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pc="60" dirty="0"/>
              <a:t>Nonlinearities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40347" y="563808"/>
            <a:ext cx="315404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latin typeface="Arial"/>
                <a:cs typeface="Arial"/>
              </a:rPr>
              <a:t>What</a:t>
            </a:r>
            <a:r>
              <a:rPr sz="1000" spc="7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if</a:t>
            </a:r>
            <a:r>
              <a:rPr sz="1000" spc="7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we</a:t>
            </a:r>
            <a:r>
              <a:rPr sz="1000" spc="7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have</a:t>
            </a:r>
            <a:r>
              <a:rPr sz="1000" spc="7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</a:t>
            </a:r>
            <a:r>
              <a:rPr sz="1000" spc="7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more</a:t>
            </a:r>
            <a:r>
              <a:rPr sz="1000" spc="7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complicated</a:t>
            </a:r>
            <a:r>
              <a:rPr sz="1000" spc="7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signal</a:t>
            </a:r>
            <a:r>
              <a:rPr sz="1000" spc="7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manifold?</a:t>
            </a:r>
            <a:endParaRPr sz="1000">
              <a:latin typeface="Arial"/>
              <a:cs typeface="Arial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419913" y="836839"/>
            <a:ext cx="2875540" cy="2201306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lang="ru-RU" spc="-10"/>
              <a:t>Andrey Ustyuzhanin</a:t>
            </a:r>
            <a:endParaRPr spc="-10" dirty="0"/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lang="en" spc="-10"/>
              <a:t>Anomalies detection</a:t>
            </a:r>
            <a:endParaRPr spc="-10" dirty="0"/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spc="-10" dirty="0"/>
              <a:t>32/44</a:t>
            </a:r>
          </a:p>
        </p:txBody>
      </p:sp>
    </p:spTree>
  </p:cSld>
  <p:clrMapOvr>
    <a:masterClrMapping/>
  </p:clrMapOvr>
  <p:transition>
    <p:cut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pc="50" dirty="0"/>
              <a:t>Autoencoders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58207" y="566685"/>
            <a:ext cx="1628822" cy="1552556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2934601" y="492639"/>
            <a:ext cx="2609215" cy="1284605"/>
          </a:xfrm>
          <a:prstGeom prst="rect">
            <a:avLst/>
          </a:prstGeom>
        </p:spPr>
        <p:txBody>
          <a:bodyPr vert="horz" wrap="square" lIns="0" tIns="88265" rIns="0" bIns="0" rtlCol="0">
            <a:spAutoFit/>
          </a:bodyPr>
          <a:lstStyle/>
          <a:p>
            <a:pPr marL="29209">
              <a:lnSpc>
                <a:spcPct val="100000"/>
              </a:lnSpc>
              <a:spcBef>
                <a:spcPts val="695"/>
              </a:spcBef>
            </a:pPr>
            <a:r>
              <a:rPr sz="1000" dirty="0">
                <a:latin typeface="Arial"/>
                <a:cs typeface="Arial"/>
              </a:rPr>
              <a:t>Two</a:t>
            </a:r>
            <a:r>
              <a:rPr sz="1000" spc="5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parts</a:t>
            </a:r>
            <a:r>
              <a:rPr sz="1000" spc="55" dirty="0">
                <a:latin typeface="Arial"/>
                <a:cs typeface="Arial"/>
              </a:rPr>
              <a:t> </a:t>
            </a:r>
            <a:r>
              <a:rPr sz="1000" spc="50" dirty="0">
                <a:latin typeface="Arial"/>
                <a:cs typeface="Arial"/>
              </a:rPr>
              <a:t>of</a:t>
            </a:r>
            <a:r>
              <a:rPr sz="1000" spc="6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the</a:t>
            </a:r>
            <a:r>
              <a:rPr sz="1000" spc="5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network:</a:t>
            </a:r>
            <a:endParaRPr sz="1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90"/>
              </a:spcBef>
            </a:pPr>
            <a:r>
              <a:rPr sz="1050" baseline="3968" dirty="0">
                <a:solidFill>
                  <a:srgbClr val="005AAA"/>
                </a:solidFill>
                <a:latin typeface="Cambria"/>
                <a:cs typeface="Cambria"/>
              </a:rPr>
              <a:t>▶</a:t>
            </a:r>
            <a:r>
              <a:rPr sz="1050" spc="412" baseline="3968" dirty="0">
                <a:solidFill>
                  <a:srgbClr val="005AAA"/>
                </a:solidFill>
                <a:latin typeface="Cambria"/>
                <a:cs typeface="Cambria"/>
              </a:rPr>
              <a:t>  </a:t>
            </a:r>
            <a:r>
              <a:rPr sz="1000" dirty="0">
                <a:latin typeface="Arial"/>
                <a:cs typeface="Arial"/>
              </a:rPr>
              <a:t>encoder</a:t>
            </a:r>
            <a:r>
              <a:rPr sz="1000" spc="15" dirty="0">
                <a:latin typeface="Arial"/>
                <a:cs typeface="Arial"/>
              </a:rPr>
              <a:t> </a:t>
            </a:r>
            <a:r>
              <a:rPr sz="1000" spc="50" dirty="0">
                <a:latin typeface="Arial"/>
                <a:cs typeface="Arial"/>
              </a:rPr>
              <a:t>h</a:t>
            </a:r>
            <a:r>
              <a:rPr sz="1000" spc="35" dirty="0">
                <a:latin typeface="Arial"/>
                <a:cs typeface="Arial"/>
              </a:rPr>
              <a:t> </a:t>
            </a:r>
            <a:r>
              <a:rPr sz="1000" spc="125" dirty="0">
                <a:latin typeface="Georgia"/>
                <a:cs typeface="Georgia"/>
              </a:rPr>
              <a:t>=</a:t>
            </a:r>
            <a:r>
              <a:rPr sz="1000" spc="75" dirty="0">
                <a:latin typeface="Georgia"/>
                <a:cs typeface="Georgia"/>
              </a:rPr>
              <a:t> </a:t>
            </a:r>
            <a:r>
              <a:rPr sz="1000" spc="-20" dirty="0">
                <a:latin typeface="Arial"/>
                <a:cs typeface="Arial"/>
              </a:rPr>
              <a:t>f</a:t>
            </a:r>
            <a:r>
              <a:rPr sz="1000" spc="-20" dirty="0">
                <a:latin typeface="Georgia"/>
                <a:cs typeface="Georgia"/>
              </a:rPr>
              <a:t>(</a:t>
            </a:r>
            <a:r>
              <a:rPr sz="1000" spc="-20" dirty="0">
                <a:latin typeface="Arial"/>
                <a:cs typeface="Arial"/>
              </a:rPr>
              <a:t>x</a:t>
            </a:r>
            <a:r>
              <a:rPr sz="1000" spc="-20" dirty="0">
                <a:latin typeface="Georgia"/>
                <a:cs typeface="Georgia"/>
              </a:rPr>
              <a:t>)</a:t>
            </a:r>
            <a:r>
              <a:rPr sz="1000" spc="-20" dirty="0">
                <a:latin typeface="Arial"/>
                <a:cs typeface="Arial"/>
              </a:rPr>
              <a:t>;</a:t>
            </a:r>
            <a:endParaRPr sz="1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95"/>
              </a:spcBef>
            </a:pPr>
            <a:r>
              <a:rPr sz="1050" baseline="3968" dirty="0">
                <a:solidFill>
                  <a:srgbClr val="005AAA"/>
                </a:solidFill>
                <a:latin typeface="Cambria"/>
                <a:cs typeface="Cambria"/>
              </a:rPr>
              <a:t>▶</a:t>
            </a:r>
            <a:r>
              <a:rPr sz="1050" spc="412" baseline="3968" dirty="0">
                <a:solidFill>
                  <a:srgbClr val="005AAA"/>
                </a:solidFill>
                <a:latin typeface="Cambria"/>
                <a:cs typeface="Cambria"/>
              </a:rPr>
              <a:t>  </a:t>
            </a:r>
            <a:r>
              <a:rPr sz="1000" dirty="0">
                <a:latin typeface="Arial"/>
                <a:cs typeface="Arial"/>
              </a:rPr>
              <a:t>decoder</a:t>
            </a:r>
            <a:r>
              <a:rPr sz="1000" spc="20" dirty="0">
                <a:latin typeface="Arial"/>
                <a:cs typeface="Arial"/>
              </a:rPr>
              <a:t> </a:t>
            </a:r>
            <a:r>
              <a:rPr sz="1000" spc="70" dirty="0">
                <a:latin typeface="Arial"/>
                <a:cs typeface="Arial"/>
              </a:rPr>
              <a:t>r</a:t>
            </a:r>
            <a:r>
              <a:rPr sz="1000" spc="30" dirty="0">
                <a:latin typeface="Arial"/>
                <a:cs typeface="Arial"/>
              </a:rPr>
              <a:t> </a:t>
            </a:r>
            <a:r>
              <a:rPr sz="1000" spc="125" dirty="0">
                <a:latin typeface="Georgia"/>
                <a:cs typeface="Georgia"/>
              </a:rPr>
              <a:t>=</a:t>
            </a:r>
            <a:r>
              <a:rPr sz="1000" spc="75" dirty="0">
                <a:latin typeface="Georgia"/>
                <a:cs typeface="Georgia"/>
              </a:rPr>
              <a:t> </a:t>
            </a:r>
            <a:r>
              <a:rPr sz="1000" spc="-20" dirty="0">
                <a:latin typeface="Arial"/>
                <a:cs typeface="Arial"/>
              </a:rPr>
              <a:t>g</a:t>
            </a:r>
            <a:r>
              <a:rPr sz="1000" spc="-20" dirty="0">
                <a:latin typeface="Georgia"/>
                <a:cs typeface="Georgia"/>
              </a:rPr>
              <a:t>(</a:t>
            </a:r>
            <a:r>
              <a:rPr sz="1000" spc="-20" dirty="0">
                <a:latin typeface="Arial"/>
                <a:cs typeface="Arial"/>
              </a:rPr>
              <a:t>h</a:t>
            </a:r>
            <a:r>
              <a:rPr sz="1000" spc="-20" dirty="0">
                <a:latin typeface="Georgia"/>
                <a:cs typeface="Georgia"/>
              </a:rPr>
              <a:t>)</a:t>
            </a:r>
            <a:endParaRPr sz="1000">
              <a:latin typeface="Georgia"/>
              <a:cs typeface="Georgia"/>
            </a:endParaRPr>
          </a:p>
          <a:p>
            <a:pPr marL="29209">
              <a:lnSpc>
                <a:spcPct val="100000"/>
              </a:lnSpc>
              <a:spcBef>
                <a:spcPts val="590"/>
              </a:spcBef>
            </a:pPr>
            <a:r>
              <a:rPr sz="1000" dirty="0">
                <a:latin typeface="Arial"/>
                <a:cs typeface="Arial"/>
              </a:rPr>
              <a:t>Generally,</a:t>
            </a:r>
            <a:r>
              <a:rPr sz="1000" spc="6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we</a:t>
            </a:r>
            <a:r>
              <a:rPr sz="1000" spc="6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want</a:t>
            </a:r>
            <a:r>
              <a:rPr sz="1000" spc="65" dirty="0">
                <a:latin typeface="Arial"/>
                <a:cs typeface="Arial"/>
              </a:rPr>
              <a:t> </a:t>
            </a:r>
            <a:r>
              <a:rPr sz="1000" spc="55" dirty="0">
                <a:latin typeface="Arial"/>
                <a:cs typeface="Arial"/>
              </a:rPr>
              <a:t>to</a:t>
            </a:r>
            <a:r>
              <a:rPr sz="1000" spc="6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find</a:t>
            </a:r>
            <a:r>
              <a:rPr sz="1000" spc="6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</a:t>
            </a:r>
            <a:r>
              <a:rPr sz="1000" spc="6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transformation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300">
              <a:latin typeface="Arial"/>
              <a:cs typeface="Arial"/>
            </a:endParaRPr>
          </a:p>
          <a:p>
            <a:pPr marL="77470" algn="ctr">
              <a:lnSpc>
                <a:spcPct val="100000"/>
              </a:lnSpc>
            </a:pPr>
            <a:r>
              <a:rPr sz="1000" dirty="0">
                <a:latin typeface="Arial"/>
                <a:cs typeface="Arial"/>
              </a:rPr>
              <a:t>g</a:t>
            </a:r>
            <a:r>
              <a:rPr sz="1000" dirty="0">
                <a:latin typeface="Georgia"/>
                <a:cs typeface="Georgia"/>
              </a:rPr>
              <a:t>(</a:t>
            </a:r>
            <a:r>
              <a:rPr sz="1000" dirty="0">
                <a:latin typeface="Arial"/>
                <a:cs typeface="Arial"/>
              </a:rPr>
              <a:t>f</a:t>
            </a:r>
            <a:r>
              <a:rPr sz="1000" dirty="0">
                <a:latin typeface="Georgia"/>
                <a:cs typeface="Georgia"/>
              </a:rPr>
              <a:t>(</a:t>
            </a:r>
            <a:r>
              <a:rPr sz="1000" dirty="0">
                <a:latin typeface="Arial"/>
                <a:cs typeface="Arial"/>
              </a:rPr>
              <a:t>x</a:t>
            </a:r>
            <a:r>
              <a:rPr sz="1000" dirty="0">
                <a:latin typeface="Georgia"/>
                <a:cs typeface="Georgia"/>
              </a:rPr>
              <a:t>))</a:t>
            </a:r>
            <a:r>
              <a:rPr sz="1000" spc="85" dirty="0">
                <a:latin typeface="Georgia"/>
                <a:cs typeface="Georgia"/>
              </a:rPr>
              <a:t> </a:t>
            </a:r>
            <a:r>
              <a:rPr sz="1000" spc="125" dirty="0">
                <a:latin typeface="Georgia"/>
                <a:cs typeface="Georgia"/>
              </a:rPr>
              <a:t>=</a:t>
            </a:r>
            <a:r>
              <a:rPr sz="1000" spc="95" dirty="0">
                <a:latin typeface="Georgia"/>
                <a:cs typeface="Georgia"/>
              </a:rPr>
              <a:t> </a:t>
            </a:r>
            <a:r>
              <a:rPr sz="1000" spc="-50" dirty="0">
                <a:latin typeface="Arial"/>
                <a:cs typeface="Arial"/>
              </a:rPr>
              <a:t>x</a:t>
            </a:r>
            <a:endParaRPr sz="1000">
              <a:latin typeface="Arial"/>
              <a:cs typeface="Arial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lang="ru-RU" spc="-10"/>
              <a:t>Andrey Ustyuzhanin</a:t>
            </a:r>
            <a:endParaRPr spc="-10" dirty="0"/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lang="en" spc="-10"/>
              <a:t>Anomalies detection</a:t>
            </a:r>
            <a:endParaRPr spc="-10" dirty="0"/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spc="-10" dirty="0"/>
              <a:t>33/44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240347" y="2213386"/>
            <a:ext cx="366966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latin typeface="Arial"/>
                <a:cs typeface="Arial"/>
              </a:rPr>
              <a:t>The</a:t>
            </a:r>
            <a:r>
              <a:rPr sz="1000" spc="8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approach</a:t>
            </a:r>
            <a:r>
              <a:rPr sz="1000" spc="8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can</a:t>
            </a:r>
            <a:r>
              <a:rPr sz="1000" spc="9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be</a:t>
            </a:r>
            <a:r>
              <a:rPr sz="1000" spc="8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made</a:t>
            </a:r>
            <a:r>
              <a:rPr sz="1000" spc="9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more</a:t>
            </a:r>
            <a:r>
              <a:rPr sz="1000" spc="8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flexible</a:t>
            </a:r>
            <a:r>
              <a:rPr sz="1000" spc="9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than</a:t>
            </a:r>
            <a:r>
              <a:rPr sz="1000" spc="85" dirty="0">
                <a:latin typeface="Arial"/>
                <a:cs typeface="Arial"/>
              </a:rPr>
              <a:t> </a:t>
            </a:r>
            <a:r>
              <a:rPr sz="1000" spc="-80" dirty="0">
                <a:latin typeface="Arial"/>
                <a:cs typeface="Arial"/>
              </a:rPr>
              <a:t>PCA</a:t>
            </a:r>
            <a:r>
              <a:rPr sz="1000" spc="9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transform.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pc="-114" dirty="0"/>
              <a:t>AE:</a:t>
            </a:r>
            <a:r>
              <a:rPr spc="-15" dirty="0"/>
              <a:t> </a:t>
            </a:r>
            <a:r>
              <a:rPr spc="60" dirty="0"/>
              <a:t>learning</a:t>
            </a:r>
            <a:r>
              <a:rPr spc="-10" dirty="0"/>
              <a:t> </a:t>
            </a:r>
            <a:r>
              <a:rPr spc="80" dirty="0"/>
              <a:t>manifold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40347" y="625708"/>
            <a:ext cx="349948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latin typeface="Arial"/>
                <a:cs typeface="Arial"/>
              </a:rPr>
              <a:t>In</a:t>
            </a:r>
            <a:r>
              <a:rPr sz="1000" spc="7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fact,</a:t>
            </a:r>
            <a:r>
              <a:rPr sz="1000" spc="8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we</a:t>
            </a:r>
            <a:r>
              <a:rPr sz="1000" spc="8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learn</a:t>
            </a:r>
            <a:r>
              <a:rPr sz="1000" spc="8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</a:t>
            </a:r>
            <a:r>
              <a:rPr sz="1000" spc="8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manifold,</a:t>
            </a:r>
            <a:r>
              <a:rPr sz="1000" spc="8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where</a:t>
            </a:r>
            <a:r>
              <a:rPr sz="1000" spc="7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normal</a:t>
            </a:r>
            <a:r>
              <a:rPr sz="1000" spc="8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class</a:t>
            </a:r>
            <a:r>
              <a:rPr sz="1000" spc="8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is</a:t>
            </a:r>
            <a:r>
              <a:rPr sz="1000" spc="8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situated:</a:t>
            </a:r>
            <a:endParaRPr sz="1000">
              <a:latin typeface="Arial"/>
              <a:cs typeface="Arial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87095" y="1274135"/>
            <a:ext cx="2356189" cy="1430014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240347" y="2853428"/>
            <a:ext cx="3148965" cy="1778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00" dirty="0">
                <a:latin typeface="Arial"/>
                <a:cs typeface="Arial"/>
              </a:rPr>
              <a:t>We</a:t>
            </a:r>
            <a:r>
              <a:rPr sz="1000" spc="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can</a:t>
            </a:r>
            <a:r>
              <a:rPr sz="1000" spc="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keep</a:t>
            </a:r>
            <a:r>
              <a:rPr sz="1000" spc="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the</a:t>
            </a:r>
            <a:r>
              <a:rPr sz="1000" spc="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same</a:t>
            </a:r>
            <a:r>
              <a:rPr sz="1000" spc="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anomaly</a:t>
            </a:r>
            <a:r>
              <a:rPr sz="1000" spc="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score</a:t>
            </a:r>
            <a:r>
              <a:rPr sz="1000" spc="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as</a:t>
            </a:r>
            <a:r>
              <a:rPr sz="1000" spc="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in</a:t>
            </a:r>
            <a:r>
              <a:rPr sz="1000" spc="25" dirty="0">
                <a:latin typeface="Arial"/>
                <a:cs typeface="Arial"/>
              </a:rPr>
              <a:t> </a:t>
            </a:r>
            <a:r>
              <a:rPr sz="1000" spc="-80" dirty="0">
                <a:latin typeface="Arial"/>
                <a:cs typeface="Arial"/>
              </a:rPr>
              <a:t>PCA</a:t>
            </a:r>
            <a:r>
              <a:rPr sz="1000" spc="2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case.</a:t>
            </a:r>
            <a:endParaRPr sz="100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4797" y="22396"/>
            <a:ext cx="5256530" cy="330218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/>
              <a:t>Robust</a:t>
            </a:r>
            <a:r>
              <a:rPr spc="190" dirty="0"/>
              <a:t> </a:t>
            </a:r>
            <a:r>
              <a:rPr lang="en-US" spc="190" dirty="0"/>
              <a:t>Deep </a:t>
            </a:r>
            <a:r>
              <a:rPr spc="60" dirty="0"/>
              <a:t>Autoencoder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79135" y="403225"/>
            <a:ext cx="1777137" cy="2666756"/>
          </a:xfrm>
          <a:prstGeom prst="rect">
            <a:avLst/>
          </a:prstGeom>
        </p:spPr>
        <p:txBody>
          <a:bodyPr vert="horz" wrap="square" lIns="0" tIns="88265" rIns="0" bIns="0" rtlCol="0">
            <a:spAutoFit/>
          </a:bodyPr>
          <a:lstStyle/>
          <a:p>
            <a:pPr marL="187325">
              <a:lnSpc>
                <a:spcPct val="100000"/>
              </a:lnSpc>
              <a:spcBef>
                <a:spcPts val="695"/>
              </a:spcBef>
            </a:pPr>
            <a:r>
              <a:rPr lang="ru-RU" sz="1000" baseline="3968" dirty="0">
                <a:solidFill>
                  <a:srgbClr val="005AAA"/>
                </a:solidFill>
                <a:latin typeface="Cambria"/>
                <a:cs typeface="Cambria"/>
              </a:rPr>
              <a:t>▶</a:t>
            </a:r>
            <a:r>
              <a:rPr lang="ru-RU" sz="1000" spc="555" baseline="3968" dirty="0">
                <a:solidFill>
                  <a:srgbClr val="005AAA"/>
                </a:solidFill>
                <a:latin typeface="Cambria"/>
                <a:cs typeface="Cambria"/>
              </a:rPr>
              <a:t> </a:t>
            </a:r>
            <a:r>
              <a:rPr sz="1000" dirty="0">
                <a:latin typeface="Arial"/>
                <a:cs typeface="Arial"/>
              </a:rPr>
              <a:t>same</a:t>
            </a:r>
            <a:r>
              <a:rPr sz="1000" spc="7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problem</a:t>
            </a:r>
            <a:r>
              <a:rPr lang="en-US" sz="1000" dirty="0">
                <a:latin typeface="Arial"/>
                <a:cs typeface="Arial"/>
              </a:rPr>
              <a:t> &amp; approach</a:t>
            </a:r>
            <a:r>
              <a:rPr sz="1000" spc="7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as</a:t>
            </a:r>
            <a:r>
              <a:rPr sz="1000" spc="7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in</a:t>
            </a:r>
            <a:r>
              <a:rPr sz="1000" spc="7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the</a:t>
            </a:r>
            <a:r>
              <a:rPr sz="1000" spc="70" dirty="0">
                <a:latin typeface="Arial"/>
                <a:cs typeface="Arial"/>
              </a:rPr>
              <a:t> </a:t>
            </a:r>
            <a:r>
              <a:rPr lang="en-US" sz="1000" spc="70" dirty="0">
                <a:latin typeface="Arial"/>
                <a:cs typeface="Arial"/>
              </a:rPr>
              <a:t>Robust </a:t>
            </a:r>
            <a:r>
              <a:rPr sz="1000" spc="-80" dirty="0">
                <a:latin typeface="Arial"/>
                <a:cs typeface="Arial"/>
              </a:rPr>
              <a:t>PCA</a:t>
            </a:r>
            <a:r>
              <a:rPr sz="1000" spc="7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case;</a:t>
            </a:r>
            <a:endParaRPr lang="en-US" sz="1000" spc="-10" dirty="0">
              <a:latin typeface="Arial"/>
              <a:cs typeface="Arial"/>
            </a:endParaRPr>
          </a:p>
          <a:p>
            <a:pPr marL="187325">
              <a:lnSpc>
                <a:spcPct val="100000"/>
              </a:lnSpc>
              <a:spcBef>
                <a:spcPts val="695"/>
              </a:spcBef>
            </a:pPr>
            <a:r>
              <a:rPr lang="ru-RU" sz="1000" baseline="3968" dirty="0">
                <a:solidFill>
                  <a:srgbClr val="005AAA"/>
                </a:solidFill>
                <a:latin typeface="Cambria"/>
                <a:cs typeface="Cambria"/>
              </a:rPr>
              <a:t>▶</a:t>
            </a:r>
            <a:r>
              <a:rPr lang="ru-RU" sz="1000" spc="555" baseline="3968" dirty="0">
                <a:solidFill>
                  <a:srgbClr val="005AAA"/>
                </a:solidFill>
                <a:latin typeface="Cambria"/>
                <a:cs typeface="Cambria"/>
              </a:rPr>
              <a:t> </a:t>
            </a:r>
            <a:r>
              <a:rPr sz="1000" dirty="0">
                <a:latin typeface="Arial"/>
                <a:cs typeface="Arial"/>
              </a:rPr>
              <a:t>same</a:t>
            </a:r>
            <a:r>
              <a:rPr sz="1000" spc="8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regularisation</a:t>
            </a:r>
            <a:r>
              <a:rPr sz="1000" spc="8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using</a:t>
            </a:r>
            <a:r>
              <a:rPr sz="1000" spc="8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sparse</a:t>
            </a:r>
            <a:r>
              <a:rPr sz="1000" spc="8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matrix</a:t>
            </a:r>
            <a:r>
              <a:rPr sz="1000" spc="80" dirty="0">
                <a:latin typeface="Arial"/>
                <a:cs typeface="Arial"/>
              </a:rPr>
              <a:t> </a:t>
            </a:r>
            <a:r>
              <a:rPr sz="1000" spc="-25" dirty="0">
                <a:latin typeface="Arial"/>
                <a:cs typeface="Arial"/>
              </a:rPr>
              <a:t>S;</a:t>
            </a:r>
            <a:endParaRPr lang="en-US" sz="1000" spc="-25" dirty="0">
              <a:latin typeface="Arial"/>
              <a:cs typeface="Arial"/>
            </a:endParaRPr>
          </a:p>
          <a:p>
            <a:pPr marL="187325">
              <a:lnSpc>
                <a:spcPct val="100000"/>
              </a:lnSpc>
              <a:spcBef>
                <a:spcPts val="695"/>
              </a:spcBef>
            </a:pPr>
            <a:r>
              <a:rPr lang="ru-RU" sz="1000" baseline="3968" dirty="0">
                <a:solidFill>
                  <a:srgbClr val="005AAA"/>
                </a:solidFill>
                <a:latin typeface="Cambria"/>
                <a:cs typeface="Cambria"/>
              </a:rPr>
              <a:t>▶</a:t>
            </a:r>
            <a:r>
              <a:rPr lang="ru-RU" sz="1000" spc="555" baseline="3968" dirty="0">
                <a:solidFill>
                  <a:srgbClr val="005AAA"/>
                </a:solidFill>
                <a:latin typeface="Cambria"/>
                <a:cs typeface="Cambria"/>
              </a:rPr>
              <a:t> </a:t>
            </a:r>
            <a:r>
              <a:rPr sz="1000" dirty="0">
                <a:latin typeface="Arial"/>
                <a:cs typeface="Arial"/>
              </a:rPr>
              <a:t>can</a:t>
            </a:r>
            <a:r>
              <a:rPr sz="1000" spc="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be</a:t>
            </a:r>
            <a:r>
              <a:rPr sz="1000" spc="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learned</a:t>
            </a:r>
            <a:r>
              <a:rPr sz="1000" spc="3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iteratively;</a:t>
            </a:r>
            <a:endParaRPr lang="en-US" sz="1000" spc="-10" dirty="0">
              <a:latin typeface="Arial"/>
              <a:cs typeface="Arial"/>
            </a:endParaRPr>
          </a:p>
          <a:p>
            <a:pPr marL="187325">
              <a:lnSpc>
                <a:spcPct val="100000"/>
              </a:lnSpc>
              <a:spcBef>
                <a:spcPts val="695"/>
              </a:spcBef>
            </a:pPr>
            <a:r>
              <a:rPr lang="ru-RU" sz="1000" baseline="3968" dirty="0">
                <a:solidFill>
                  <a:srgbClr val="005AAA"/>
                </a:solidFill>
                <a:latin typeface="Cambria"/>
                <a:cs typeface="Cambria"/>
              </a:rPr>
              <a:t>▶</a:t>
            </a:r>
            <a:r>
              <a:rPr lang="ru-RU" sz="1000" spc="555" baseline="3968" dirty="0">
                <a:solidFill>
                  <a:srgbClr val="005AAA"/>
                </a:solidFill>
                <a:latin typeface="Cambria"/>
                <a:cs typeface="Cambria"/>
              </a:rPr>
              <a:t> </a:t>
            </a:r>
            <a:r>
              <a:rPr lang="en" sz="1000" b="0" i="0" dirty="0">
                <a:effectLst/>
                <a:latin typeface="Arial" panose="020B0604020202020204" pitchFamily="34" charset="0"/>
              </a:rPr>
              <a:t>shows the difference between error rates for the features constructed by a normal autoencoder and a</a:t>
            </a:r>
            <a:br>
              <a:rPr lang="en" sz="1000" dirty="0"/>
            </a:br>
            <a:r>
              <a:rPr lang="en" sz="1000" b="0" i="0" dirty="0">
                <a:effectLst/>
                <a:latin typeface="Arial" panose="020B0604020202020204" pitchFamily="34" charset="0"/>
              </a:rPr>
              <a:t>RDA. Red indicates where the error rates of the RDA are superior to those of the normal autoencoder, and blue indicates </a:t>
            </a:r>
            <a:r>
              <a:rPr lang="en" sz="1000" dirty="0">
                <a:latin typeface="Arial" panose="020B0604020202020204" pitchFamily="34" charset="0"/>
              </a:rPr>
              <a:t>the opposite</a:t>
            </a:r>
            <a:r>
              <a:rPr lang="en" sz="1000" b="0" i="0" dirty="0">
                <a:effectLst/>
                <a:latin typeface="Arial" panose="020B0604020202020204" pitchFamily="34" charset="0"/>
              </a:rPr>
              <a:t>.</a:t>
            </a:r>
            <a:endParaRPr sz="1000" dirty="0">
              <a:latin typeface="Arial"/>
              <a:cs typeface="Arial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lang="ru-RU" spc="-10"/>
              <a:t>Andrey Ustyuzhanin</a:t>
            </a:r>
            <a:endParaRPr spc="-10" dirty="0"/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lang="en" spc="-10"/>
              <a:t>Anomalies detection</a:t>
            </a:r>
            <a:endParaRPr spc="-10" dirty="0"/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spc="-10" dirty="0"/>
              <a:t>35/44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EA537CE-0DE7-8292-7A2E-847DCA8FE728}"/>
              </a:ext>
            </a:extLst>
          </p:cNvPr>
          <p:cNvSpPr txBox="1"/>
          <p:nvPr/>
        </p:nvSpPr>
        <p:spPr>
          <a:xfrm>
            <a:off x="3909530" y="2938519"/>
            <a:ext cx="291363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000" dirty="0">
                <a:hlinkClick r:id="rId2"/>
              </a:rPr>
              <a:t>https://bit.ly/3UwAFi6</a:t>
            </a:r>
            <a:r>
              <a:rPr lang="en-US" sz="1000" dirty="0"/>
              <a:t> </a:t>
            </a:r>
            <a:endParaRPr lang="ru-RU" sz="1000" dirty="0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23A84B47-0353-DCB5-6D7A-14BBD28F99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4700" y="367218"/>
            <a:ext cx="3452563" cy="2556697"/>
          </a:xfrm>
          <a:prstGeom prst="rect">
            <a:avLst/>
          </a:prstGeom>
        </p:spPr>
      </p:pic>
    </p:spTree>
  </p:cSld>
  <p:clrMapOvr>
    <a:masterClrMapping/>
  </p:clrMapOvr>
  <p:transition>
    <p:cut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/>
              <a:t>Variational</a:t>
            </a:r>
            <a:r>
              <a:rPr spc="495" dirty="0"/>
              <a:t> </a:t>
            </a:r>
            <a:r>
              <a:rPr spc="50" dirty="0"/>
              <a:t>Autoencoders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38950" y="1365688"/>
            <a:ext cx="2926715" cy="101282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7325" marR="469900" indent="-175260" algn="just">
              <a:lnSpc>
                <a:spcPct val="124500"/>
              </a:lnSpc>
              <a:spcBef>
                <a:spcPts val="100"/>
              </a:spcBef>
            </a:pPr>
            <a:r>
              <a:rPr sz="1050" baseline="3968" dirty="0">
                <a:solidFill>
                  <a:srgbClr val="005AAA"/>
                </a:solidFill>
                <a:latin typeface="Cambria"/>
                <a:cs typeface="Cambria"/>
              </a:rPr>
              <a:t>▶</a:t>
            </a:r>
            <a:r>
              <a:rPr sz="1050" spc="555" baseline="3968" dirty="0">
                <a:solidFill>
                  <a:srgbClr val="005AAA"/>
                </a:solidFill>
                <a:latin typeface="Cambria"/>
                <a:cs typeface="Cambria"/>
              </a:rPr>
              <a:t>  </a:t>
            </a:r>
            <a:r>
              <a:rPr sz="1000" dirty="0">
                <a:latin typeface="Arial"/>
                <a:cs typeface="Arial"/>
              </a:rPr>
              <a:t>”normal”</a:t>
            </a:r>
            <a:r>
              <a:rPr sz="1000" spc="8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manifold</a:t>
            </a:r>
            <a:r>
              <a:rPr sz="1000" spc="8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can</a:t>
            </a:r>
            <a:r>
              <a:rPr sz="1000" spc="8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be</a:t>
            </a:r>
            <a:r>
              <a:rPr sz="1000" spc="8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created</a:t>
            </a:r>
            <a:r>
              <a:rPr sz="1000" spc="80" dirty="0">
                <a:latin typeface="Arial"/>
                <a:cs typeface="Arial"/>
              </a:rPr>
              <a:t> </a:t>
            </a:r>
            <a:r>
              <a:rPr sz="1000" spc="-20" dirty="0">
                <a:latin typeface="Arial"/>
                <a:cs typeface="Arial"/>
              </a:rPr>
              <a:t>with </a:t>
            </a:r>
            <a:r>
              <a:rPr sz="1000" dirty="0">
                <a:latin typeface="Arial"/>
                <a:cs typeface="Arial"/>
              </a:rPr>
              <a:t>probabilistic</a:t>
            </a:r>
            <a:r>
              <a:rPr sz="1000" spc="40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model;</a:t>
            </a:r>
            <a:endParaRPr sz="1000">
              <a:latin typeface="Arial"/>
              <a:cs typeface="Arial"/>
            </a:endParaRPr>
          </a:p>
          <a:p>
            <a:pPr marL="187325" marR="5080" indent="-175260" algn="just">
              <a:lnSpc>
                <a:spcPct val="124500"/>
              </a:lnSpc>
              <a:spcBef>
                <a:spcPts val="300"/>
              </a:spcBef>
            </a:pPr>
            <a:r>
              <a:rPr sz="1050" baseline="3968" dirty="0">
                <a:solidFill>
                  <a:srgbClr val="005AAA"/>
                </a:solidFill>
                <a:latin typeface="Cambria"/>
                <a:cs typeface="Cambria"/>
              </a:rPr>
              <a:t>▶</a:t>
            </a:r>
            <a:r>
              <a:rPr sz="1050" spc="487" baseline="3968" dirty="0">
                <a:solidFill>
                  <a:srgbClr val="005AAA"/>
                </a:solidFill>
                <a:latin typeface="Cambria"/>
                <a:cs typeface="Cambria"/>
              </a:rPr>
              <a:t>  </a:t>
            </a:r>
            <a:r>
              <a:rPr sz="1000" dirty="0">
                <a:latin typeface="Arial"/>
                <a:cs typeface="Arial"/>
              </a:rPr>
              <a:t>anomaly</a:t>
            </a:r>
            <a:r>
              <a:rPr sz="1000" spc="5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score</a:t>
            </a:r>
            <a:r>
              <a:rPr sz="1000" spc="5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remains</a:t>
            </a:r>
            <a:r>
              <a:rPr sz="1000" spc="5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distance</a:t>
            </a:r>
            <a:r>
              <a:rPr sz="1000" spc="5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based</a:t>
            </a:r>
            <a:r>
              <a:rPr sz="1000" spc="50" dirty="0">
                <a:latin typeface="Arial"/>
                <a:cs typeface="Arial"/>
              </a:rPr>
              <a:t> </a:t>
            </a:r>
            <a:r>
              <a:rPr sz="1000" spc="60" dirty="0">
                <a:latin typeface="Arial"/>
                <a:cs typeface="Arial"/>
              </a:rPr>
              <a:t>but</a:t>
            </a:r>
            <a:r>
              <a:rPr sz="1000" spc="50" dirty="0">
                <a:latin typeface="Arial"/>
                <a:cs typeface="Arial"/>
              </a:rPr>
              <a:t> </a:t>
            </a:r>
            <a:r>
              <a:rPr sz="1000" spc="-25" dirty="0">
                <a:latin typeface="Arial"/>
                <a:cs typeface="Arial"/>
              </a:rPr>
              <a:t>we </a:t>
            </a:r>
            <a:r>
              <a:rPr sz="1000" dirty="0">
                <a:latin typeface="Arial"/>
                <a:cs typeface="Arial"/>
              </a:rPr>
              <a:t>can</a:t>
            </a:r>
            <a:r>
              <a:rPr sz="1000" spc="16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sample</a:t>
            </a:r>
            <a:r>
              <a:rPr sz="1000" spc="160" dirty="0">
                <a:latin typeface="Arial"/>
                <a:cs typeface="Arial"/>
              </a:rPr>
              <a:t> </a:t>
            </a:r>
            <a:r>
              <a:rPr sz="1000" spc="65" dirty="0">
                <a:latin typeface="Arial"/>
                <a:cs typeface="Arial"/>
              </a:rPr>
              <a:t>from</a:t>
            </a:r>
            <a:r>
              <a:rPr sz="1000" spc="16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”normal”</a:t>
            </a:r>
            <a:r>
              <a:rPr sz="1000" spc="16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distribution</a:t>
            </a:r>
            <a:r>
              <a:rPr sz="1000" spc="16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several </a:t>
            </a:r>
            <a:r>
              <a:rPr sz="1000" dirty="0">
                <a:latin typeface="Arial"/>
                <a:cs typeface="Arial"/>
              </a:rPr>
              <a:t>events</a:t>
            </a:r>
            <a:r>
              <a:rPr sz="1000" spc="5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and</a:t>
            </a:r>
            <a:r>
              <a:rPr sz="1000" spc="5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average</a:t>
            </a:r>
            <a:r>
              <a:rPr sz="1000" spc="6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the</a:t>
            </a:r>
            <a:r>
              <a:rPr sz="1000" spc="5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distance.</a:t>
            </a:r>
            <a:endParaRPr sz="1000">
              <a:latin typeface="Arial"/>
              <a:cs typeface="Arial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66145" y="525859"/>
            <a:ext cx="1642637" cy="2594261"/>
          </a:xfrm>
          <a:prstGeom prst="rect">
            <a:avLst/>
          </a:prstGeom>
        </p:spPr>
      </p:pic>
      <p:sp>
        <p:nvSpPr>
          <p:cNvPr id="5" name="object 5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lang="ru-RU" spc="-10"/>
              <a:t>Andrey Ustyuzhanin</a:t>
            </a:r>
            <a:endParaRPr spc="-10" dirty="0"/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lang="en" spc="-10"/>
              <a:t>Anomalies detection</a:t>
            </a:r>
            <a:endParaRPr spc="-10" dirty="0"/>
          </a:p>
        </p:txBody>
      </p:sp>
      <p:sp>
        <p:nvSpPr>
          <p:cNvPr id="7" name="object 7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spc="-10" dirty="0"/>
              <a:t>36/44</a:t>
            </a:r>
          </a:p>
        </p:txBody>
      </p:sp>
    </p:spTree>
  </p:cSld>
  <p:clrMapOvr>
    <a:masterClrMapping/>
  </p:clrMapOvr>
  <p:transition>
    <p:cut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lang="ru-RU" spc="-10"/>
              <a:t>Andrey Ustyuzhanin</a:t>
            </a:r>
            <a:endParaRPr spc="-10" dirty="0"/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lang="en" spc="-10"/>
              <a:t>Anomalies detection</a:t>
            </a:r>
            <a:endParaRPr spc="-10" dirty="0"/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spc="-10" dirty="0"/>
              <a:t>37/44</a:t>
            </a: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4797" y="22396"/>
            <a:ext cx="766445" cy="34036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pc="-10" dirty="0"/>
              <a:t>Recap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23304" y="574287"/>
            <a:ext cx="3616325" cy="1237615"/>
          </a:xfrm>
          <a:prstGeom prst="rect">
            <a:avLst/>
          </a:prstGeom>
        </p:spPr>
        <p:txBody>
          <a:bodyPr vert="horz" wrap="square" lIns="0" tIns="882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95"/>
              </a:spcBef>
            </a:pPr>
            <a:r>
              <a:rPr sz="1050" baseline="3968" dirty="0">
                <a:solidFill>
                  <a:srgbClr val="005AAA"/>
                </a:solidFill>
                <a:latin typeface="Cambria"/>
                <a:cs typeface="Cambria"/>
              </a:rPr>
              <a:t>▶</a:t>
            </a:r>
            <a:r>
              <a:rPr sz="1050" spc="585" baseline="3968" dirty="0">
                <a:solidFill>
                  <a:srgbClr val="005AAA"/>
                </a:solidFill>
                <a:latin typeface="Cambria"/>
                <a:cs typeface="Cambria"/>
              </a:rPr>
              <a:t>  </a:t>
            </a:r>
            <a:r>
              <a:rPr sz="1000" dirty="0">
                <a:latin typeface="Arial"/>
                <a:cs typeface="Arial"/>
              </a:rPr>
              <a:t>Linear</a:t>
            </a:r>
            <a:r>
              <a:rPr sz="1000" spc="10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methods</a:t>
            </a:r>
            <a:r>
              <a:rPr sz="1000" spc="9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are</a:t>
            </a:r>
            <a:r>
              <a:rPr sz="1000" spc="9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quite</a:t>
            </a:r>
            <a:r>
              <a:rPr sz="1000" spc="9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powerful</a:t>
            </a:r>
            <a:r>
              <a:rPr sz="1000" spc="100" dirty="0">
                <a:latin typeface="Arial"/>
                <a:cs typeface="Arial"/>
              </a:rPr>
              <a:t> </a:t>
            </a:r>
            <a:r>
              <a:rPr sz="1000" spc="55" dirty="0">
                <a:latin typeface="Arial"/>
                <a:cs typeface="Arial"/>
              </a:rPr>
              <a:t>for</a:t>
            </a:r>
            <a:r>
              <a:rPr sz="1000" spc="9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anomaly</a:t>
            </a:r>
            <a:r>
              <a:rPr sz="1000" spc="9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detection.</a:t>
            </a:r>
            <a:endParaRPr sz="1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90"/>
              </a:spcBef>
            </a:pPr>
            <a:r>
              <a:rPr sz="1050" baseline="3968" dirty="0">
                <a:solidFill>
                  <a:srgbClr val="005AAA"/>
                </a:solidFill>
                <a:latin typeface="Cambria"/>
                <a:cs typeface="Cambria"/>
              </a:rPr>
              <a:t>▶</a:t>
            </a:r>
            <a:r>
              <a:rPr sz="1050" spc="494" baseline="3968" dirty="0">
                <a:solidFill>
                  <a:srgbClr val="005AAA"/>
                </a:solidFill>
                <a:latin typeface="Cambria"/>
                <a:cs typeface="Cambria"/>
              </a:rPr>
              <a:t>  </a:t>
            </a:r>
            <a:r>
              <a:rPr sz="1000" dirty="0">
                <a:latin typeface="Arial"/>
                <a:cs typeface="Arial"/>
              </a:rPr>
              <a:t>Most</a:t>
            </a:r>
            <a:r>
              <a:rPr sz="1000" spc="55" dirty="0">
                <a:latin typeface="Arial"/>
                <a:cs typeface="Arial"/>
              </a:rPr>
              <a:t> </a:t>
            </a:r>
            <a:r>
              <a:rPr sz="1000" spc="50" dirty="0">
                <a:latin typeface="Arial"/>
                <a:cs typeface="Arial"/>
              </a:rPr>
              <a:t>of</a:t>
            </a:r>
            <a:r>
              <a:rPr sz="1000" spc="5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the</a:t>
            </a:r>
            <a:r>
              <a:rPr sz="1000" spc="5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analysis</a:t>
            </a:r>
            <a:r>
              <a:rPr sz="1000" spc="5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is</a:t>
            </a:r>
            <a:r>
              <a:rPr sz="1000" spc="5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done</a:t>
            </a:r>
            <a:r>
              <a:rPr sz="1000" spc="5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in</a:t>
            </a:r>
            <a:r>
              <a:rPr sz="1000" spc="5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the</a:t>
            </a:r>
            <a:r>
              <a:rPr sz="1000" spc="5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latent</a:t>
            </a:r>
            <a:r>
              <a:rPr sz="1000" spc="5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space.</a:t>
            </a:r>
            <a:endParaRPr sz="1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70"/>
              </a:spcBef>
            </a:pPr>
            <a:r>
              <a:rPr sz="1050" baseline="3968" dirty="0">
                <a:solidFill>
                  <a:srgbClr val="005AAA"/>
                </a:solidFill>
                <a:latin typeface="Cambria"/>
                <a:cs typeface="Cambria"/>
              </a:rPr>
              <a:t>▶</a:t>
            </a:r>
            <a:r>
              <a:rPr sz="1050" spc="359" baseline="3968" dirty="0">
                <a:solidFill>
                  <a:srgbClr val="005AAA"/>
                </a:solidFill>
                <a:latin typeface="Cambria"/>
                <a:cs typeface="Cambria"/>
              </a:rPr>
              <a:t>  </a:t>
            </a:r>
            <a:r>
              <a:rPr sz="1000" spc="-10" dirty="0">
                <a:latin typeface="Arial"/>
                <a:cs typeface="Arial"/>
              </a:rPr>
              <a:t>Issues:</a:t>
            </a:r>
            <a:endParaRPr sz="1000">
              <a:latin typeface="Arial"/>
              <a:cs typeface="Arial"/>
            </a:endParaRPr>
          </a:p>
          <a:p>
            <a:pPr marL="314325" indent="-121285">
              <a:lnSpc>
                <a:spcPct val="100000"/>
              </a:lnSpc>
              <a:spcBef>
                <a:spcPts val="470"/>
              </a:spcBef>
              <a:buChar char="–"/>
              <a:tabLst>
                <a:tab pos="314960" algn="l"/>
              </a:tabLst>
            </a:pPr>
            <a:r>
              <a:rPr sz="900" dirty="0">
                <a:latin typeface="Arial"/>
                <a:cs typeface="Arial"/>
              </a:rPr>
              <a:t>data</a:t>
            </a:r>
            <a:r>
              <a:rPr sz="900" spc="6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need</a:t>
            </a:r>
            <a:r>
              <a:rPr sz="900" spc="60" dirty="0">
                <a:latin typeface="Arial"/>
                <a:cs typeface="Arial"/>
              </a:rPr>
              <a:t> </a:t>
            </a:r>
            <a:r>
              <a:rPr sz="900" spc="50" dirty="0">
                <a:latin typeface="Arial"/>
                <a:cs typeface="Arial"/>
              </a:rPr>
              <a:t>to</a:t>
            </a:r>
            <a:r>
              <a:rPr sz="900" spc="6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6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correlated</a:t>
            </a:r>
            <a:r>
              <a:rPr sz="900" spc="6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and</a:t>
            </a:r>
            <a:r>
              <a:rPr sz="900" spc="60" dirty="0">
                <a:latin typeface="Arial"/>
                <a:cs typeface="Arial"/>
              </a:rPr>
              <a:t> </a:t>
            </a:r>
            <a:r>
              <a:rPr sz="900" spc="50" dirty="0">
                <a:latin typeface="Arial"/>
                <a:cs typeface="Arial"/>
              </a:rPr>
              <a:t>not</a:t>
            </a:r>
            <a:r>
              <a:rPr sz="900" spc="6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heavily</a:t>
            </a:r>
            <a:r>
              <a:rPr sz="900" spc="6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clustered;</a:t>
            </a:r>
            <a:endParaRPr sz="900">
              <a:latin typeface="Arial"/>
              <a:cs typeface="Arial"/>
            </a:endParaRPr>
          </a:p>
          <a:p>
            <a:pPr marL="314325" indent="-121285">
              <a:lnSpc>
                <a:spcPct val="100000"/>
              </a:lnSpc>
              <a:spcBef>
                <a:spcPts val="290"/>
              </a:spcBef>
              <a:buChar char="–"/>
              <a:tabLst>
                <a:tab pos="314960" algn="l"/>
              </a:tabLst>
            </a:pPr>
            <a:r>
              <a:rPr sz="900" dirty="0">
                <a:latin typeface="Arial"/>
                <a:cs typeface="Arial"/>
              </a:rPr>
              <a:t>might</a:t>
            </a:r>
            <a:r>
              <a:rPr sz="900" spc="9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be</a:t>
            </a:r>
            <a:r>
              <a:rPr sz="900" spc="9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overfit;</a:t>
            </a:r>
            <a:endParaRPr sz="900">
              <a:latin typeface="Arial"/>
              <a:cs typeface="Arial"/>
            </a:endParaRPr>
          </a:p>
          <a:p>
            <a:pPr marL="314325" indent="-121285">
              <a:lnSpc>
                <a:spcPct val="100000"/>
              </a:lnSpc>
              <a:spcBef>
                <a:spcPts val="290"/>
              </a:spcBef>
              <a:buChar char="–"/>
              <a:tabLst>
                <a:tab pos="314960" algn="l"/>
              </a:tabLst>
            </a:pPr>
            <a:r>
              <a:rPr sz="900" dirty="0">
                <a:latin typeface="Arial"/>
                <a:cs typeface="Arial"/>
              </a:rPr>
              <a:t>lacks</a:t>
            </a:r>
            <a:r>
              <a:rPr sz="900" spc="-2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interpretability.</a:t>
            </a:r>
            <a:endParaRPr sz="90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701482" y="3004604"/>
            <a:ext cx="454659" cy="121285"/>
          </a:xfrm>
          <a:prstGeom prst="rect">
            <a:avLst/>
          </a:prstGeom>
        </p:spPr>
        <p:txBody>
          <a:bodyPr vert="vert" wrap="square" lIns="0" tIns="381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sz="2450" dirty="0">
                <a:solidFill>
                  <a:srgbClr val="FFFFFF"/>
                </a:solidFill>
                <a:latin typeface="Arial"/>
                <a:cs typeface="Arial"/>
              </a:rPr>
              <a:t>›</a:t>
            </a:r>
            <a:endParaRPr sz="245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553552" y="1284044"/>
            <a:ext cx="2653030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450" spc="75" dirty="0">
                <a:solidFill>
                  <a:srgbClr val="FFFFFF"/>
                </a:solidFill>
              </a:rPr>
              <a:t>Probability</a:t>
            </a:r>
            <a:r>
              <a:rPr sz="2450" dirty="0">
                <a:solidFill>
                  <a:srgbClr val="FFFFFF"/>
                </a:solidFill>
              </a:rPr>
              <a:t> </a:t>
            </a:r>
            <a:r>
              <a:rPr sz="2450" spc="-10" dirty="0">
                <a:solidFill>
                  <a:srgbClr val="FFFFFF"/>
                </a:solidFill>
              </a:rPr>
              <a:t>Scores</a:t>
            </a:r>
            <a:endParaRPr sz="2450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2A64247-2ED5-5DEB-41EB-620AD2E35F27}"/>
              </a:ext>
            </a:extLst>
          </p:cNvPr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lang="ru-RU" spc="-10"/>
              <a:t>Andrey Ustyuzhanin</a:t>
            </a:r>
            <a:endParaRPr lang="en" spc="-10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D8A8908-EE25-BF6D-C62F-9CC056CCD4D5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lang="en" spc="-10"/>
              <a:t>Anomalies detection</a:t>
            </a:r>
            <a:endParaRPr lang="en" spc="-10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C2C40AC-FC93-6A7E-BBD1-587480638C50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70485">
              <a:lnSpc>
                <a:spcPct val="100000"/>
              </a:lnSpc>
              <a:spcBef>
                <a:spcPts val="150"/>
              </a:spcBef>
            </a:pPr>
            <a:fld id="{81D60167-4931-47E6-BA6A-407CBD079E47}" type="slidenum">
              <a:rPr lang="ru-RU" spc="-20" smtClean="0"/>
              <a:t>38</a:t>
            </a:fld>
            <a:r>
              <a:rPr lang="ru-RU" spc="-20"/>
              <a:t>/44</a:t>
            </a:r>
            <a:endParaRPr lang="ru-RU" spc="-20" dirty="0"/>
          </a:p>
        </p:txBody>
      </p:sp>
    </p:spTree>
  </p:cSld>
  <p:clrMapOvr>
    <a:masterClrMapping/>
  </p:clrMapOvr>
  <p:transition>
    <p:cut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/>
              <a:t>Generative</a:t>
            </a:r>
            <a:r>
              <a:rPr spc="420" dirty="0"/>
              <a:t> </a:t>
            </a:r>
            <a:r>
              <a:rPr spc="65" dirty="0"/>
              <a:t>modeling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23304" y="576133"/>
            <a:ext cx="4763135" cy="753745"/>
          </a:xfrm>
          <a:prstGeom prst="rect">
            <a:avLst/>
          </a:prstGeom>
        </p:spPr>
        <p:txBody>
          <a:bodyPr vert="horz" wrap="square" lIns="0" tIns="508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0"/>
              </a:spcBef>
            </a:pPr>
            <a:r>
              <a:rPr sz="1050" baseline="3968" dirty="0">
                <a:solidFill>
                  <a:srgbClr val="005AAA"/>
                </a:solidFill>
                <a:latin typeface="Cambria"/>
                <a:cs typeface="Cambria"/>
              </a:rPr>
              <a:t>▶</a:t>
            </a:r>
            <a:r>
              <a:rPr sz="1050" spc="622" baseline="3968" dirty="0">
                <a:solidFill>
                  <a:srgbClr val="005AAA"/>
                </a:solidFill>
                <a:latin typeface="Cambria"/>
                <a:cs typeface="Cambria"/>
              </a:rPr>
              <a:t>  </a:t>
            </a:r>
            <a:r>
              <a:rPr sz="1000" dirty="0">
                <a:latin typeface="Arial"/>
                <a:cs typeface="Arial"/>
              </a:rPr>
              <a:t>Some</a:t>
            </a:r>
            <a:r>
              <a:rPr sz="1000" spc="11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generative</a:t>
            </a:r>
            <a:r>
              <a:rPr sz="1000" spc="114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modeling</a:t>
            </a:r>
            <a:r>
              <a:rPr sz="1000" spc="11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produce</a:t>
            </a:r>
            <a:r>
              <a:rPr sz="1000" spc="114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expilcit</a:t>
            </a:r>
            <a:r>
              <a:rPr sz="1000" spc="11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estimate</a:t>
            </a:r>
            <a:r>
              <a:rPr sz="1000" spc="110" dirty="0">
                <a:latin typeface="Arial"/>
                <a:cs typeface="Arial"/>
              </a:rPr>
              <a:t> </a:t>
            </a:r>
            <a:r>
              <a:rPr sz="1000" spc="50" dirty="0">
                <a:latin typeface="Arial"/>
                <a:cs typeface="Arial"/>
              </a:rPr>
              <a:t>of</a:t>
            </a:r>
            <a:r>
              <a:rPr sz="1000" spc="114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probability</a:t>
            </a:r>
            <a:r>
              <a:rPr sz="1000" spc="110" dirty="0">
                <a:latin typeface="Arial"/>
                <a:cs typeface="Arial"/>
              </a:rPr>
              <a:t> </a:t>
            </a:r>
            <a:r>
              <a:rPr sz="1000" spc="50" dirty="0">
                <a:latin typeface="Arial"/>
                <a:cs typeface="Arial"/>
              </a:rPr>
              <a:t>of</a:t>
            </a:r>
            <a:r>
              <a:rPr sz="1000" spc="114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sample:</a:t>
            </a:r>
            <a:endParaRPr sz="1000" dirty="0">
              <a:latin typeface="Arial"/>
              <a:cs typeface="Arial"/>
            </a:endParaRPr>
          </a:p>
          <a:p>
            <a:pPr marL="314325" indent="-121285">
              <a:lnSpc>
                <a:spcPct val="100000"/>
              </a:lnSpc>
              <a:spcBef>
                <a:spcPts val="270"/>
              </a:spcBef>
              <a:buChar char="–"/>
              <a:tabLst>
                <a:tab pos="314960" algn="l"/>
              </a:tabLst>
            </a:pPr>
            <a:r>
              <a:rPr sz="900" dirty="0">
                <a:latin typeface="Arial"/>
                <a:cs typeface="Arial"/>
              </a:rPr>
              <a:t>Variational</a:t>
            </a:r>
            <a:r>
              <a:rPr sz="900" spc="14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autoencoders.</a:t>
            </a:r>
            <a:endParaRPr sz="900" dirty="0">
              <a:latin typeface="Arial"/>
              <a:cs typeface="Arial"/>
            </a:endParaRPr>
          </a:p>
          <a:p>
            <a:pPr marL="314325" indent="-121285">
              <a:lnSpc>
                <a:spcPct val="100000"/>
              </a:lnSpc>
              <a:spcBef>
                <a:spcPts val="290"/>
              </a:spcBef>
              <a:buChar char="–"/>
              <a:tabLst>
                <a:tab pos="314960" algn="l"/>
              </a:tabLst>
            </a:pPr>
            <a:r>
              <a:rPr sz="900" dirty="0">
                <a:latin typeface="Arial"/>
                <a:cs typeface="Arial"/>
              </a:rPr>
              <a:t>Flow-based</a:t>
            </a:r>
            <a:r>
              <a:rPr sz="900" spc="25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models.</a:t>
            </a:r>
            <a:endParaRPr sz="9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315"/>
              </a:spcBef>
            </a:pPr>
            <a:r>
              <a:rPr sz="1050" baseline="3968" dirty="0">
                <a:solidFill>
                  <a:srgbClr val="005AAA"/>
                </a:solidFill>
                <a:latin typeface="Cambria"/>
                <a:cs typeface="Cambria"/>
              </a:rPr>
              <a:t>▶</a:t>
            </a:r>
            <a:r>
              <a:rPr sz="1050" spc="405" baseline="3968" dirty="0">
                <a:solidFill>
                  <a:srgbClr val="005AAA"/>
                </a:solidFill>
                <a:latin typeface="Cambria"/>
                <a:cs typeface="Cambria"/>
              </a:rPr>
              <a:t>  </a:t>
            </a:r>
            <a:r>
              <a:rPr sz="1000" spc="-10" dirty="0">
                <a:latin typeface="Arial"/>
                <a:cs typeface="Arial"/>
              </a:rPr>
              <a:t>Can</a:t>
            </a:r>
            <a:r>
              <a:rPr sz="1000" spc="1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we</a:t>
            </a:r>
            <a:r>
              <a:rPr sz="1000" spc="1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use</a:t>
            </a:r>
            <a:r>
              <a:rPr sz="1000" spc="15" dirty="0">
                <a:latin typeface="Arial"/>
                <a:cs typeface="Arial"/>
              </a:rPr>
              <a:t> </a:t>
            </a:r>
            <a:r>
              <a:rPr sz="1000" spc="50" dirty="0">
                <a:latin typeface="Arial"/>
                <a:cs typeface="Arial"/>
              </a:rPr>
              <a:t>it</a:t>
            </a:r>
            <a:r>
              <a:rPr sz="1000" spc="10" dirty="0">
                <a:latin typeface="Arial"/>
                <a:cs typeface="Arial"/>
              </a:rPr>
              <a:t> </a:t>
            </a:r>
            <a:r>
              <a:rPr sz="1000" spc="55" dirty="0">
                <a:latin typeface="Arial"/>
                <a:cs typeface="Arial"/>
              </a:rPr>
              <a:t>to</a:t>
            </a:r>
            <a:r>
              <a:rPr sz="1000" spc="1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find</a:t>
            </a:r>
            <a:r>
              <a:rPr sz="1000" spc="1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anomaly?</a:t>
            </a:r>
            <a:endParaRPr sz="1000" dirty="0">
              <a:latin typeface="Arial"/>
              <a:cs typeface="Arial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33495" y="1429376"/>
            <a:ext cx="3214987" cy="1273310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4457585" y="2903151"/>
            <a:ext cx="1062355" cy="162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00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Figure:</a:t>
            </a:r>
            <a:r>
              <a:rPr sz="900" spc="60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 </a:t>
            </a:r>
            <a:r>
              <a:rPr sz="900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N.</a:t>
            </a:r>
            <a:r>
              <a:rPr sz="900" spc="-15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 </a:t>
            </a:r>
            <a:r>
              <a:rPr sz="900" spc="-10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Schucher</a:t>
            </a:r>
            <a:endParaRPr sz="900">
              <a:latin typeface="Arial"/>
              <a:cs typeface="Arial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lang="ru-RU" spc="-10"/>
              <a:t>Andrey Ustyuzhanin</a:t>
            </a:r>
            <a:endParaRPr spc="-10" dirty="0"/>
          </a:p>
        </p:txBody>
      </p:sp>
      <p:sp>
        <p:nvSpPr>
          <p:cNvPr id="7" name="object 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lang="en" spc="-10"/>
              <a:t>Anomalies detection</a:t>
            </a:r>
            <a:endParaRPr spc="-10" dirty="0"/>
          </a:p>
        </p:txBody>
      </p:sp>
      <p:sp>
        <p:nvSpPr>
          <p:cNvPr id="8" name="object 8"/>
          <p:cNvSpPr txBox="1"/>
          <p:nvPr/>
        </p:nvSpPr>
        <p:spPr>
          <a:xfrm>
            <a:off x="5391937" y="3061946"/>
            <a:ext cx="294640" cy="163830"/>
          </a:xfrm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sz="800" spc="-10" dirty="0">
                <a:solidFill>
                  <a:srgbClr val="005AAA"/>
                </a:solidFill>
                <a:latin typeface="Arial"/>
                <a:cs typeface="Arial"/>
              </a:rPr>
              <a:t>39/44</a:t>
            </a:r>
            <a:endParaRPr sz="800">
              <a:latin typeface="Arial"/>
              <a:cs typeface="Arial"/>
            </a:endParaRPr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1835AEF2-D4B0-C273-0375-13CA991511FC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70485">
              <a:lnSpc>
                <a:spcPct val="100000"/>
              </a:lnSpc>
              <a:spcBef>
                <a:spcPts val="150"/>
              </a:spcBef>
            </a:pPr>
            <a:fld id="{81D60167-4931-47E6-BA6A-407CBD079E47}" type="slidenum">
              <a:rPr lang="ru-RU" spc="-20" smtClean="0"/>
              <a:t>39</a:t>
            </a:fld>
            <a:r>
              <a:rPr lang="ru-RU" spc="-20"/>
              <a:t>/44</a:t>
            </a:r>
            <a:endParaRPr lang="ru-RU" spc="-20" dirty="0"/>
          </a:p>
        </p:txBody>
      </p:sp>
    </p:spTree>
  </p:cSld>
  <p:clrMapOvr>
    <a:masterClrMapping/>
  </p:clrMapOvr>
  <p:transition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/>
              <a:t>Example:</a:t>
            </a:r>
            <a:r>
              <a:rPr spc="254" dirty="0"/>
              <a:t> </a:t>
            </a:r>
            <a:r>
              <a:rPr spc="-55" dirty="0"/>
              <a:t>LHC</a:t>
            </a:r>
            <a:r>
              <a:rPr spc="45" dirty="0"/>
              <a:t> </a:t>
            </a:r>
            <a:r>
              <a:rPr dirty="0"/>
              <a:t>Cryogenic</a:t>
            </a:r>
            <a:r>
              <a:rPr spc="45" dirty="0"/>
              <a:t> </a:t>
            </a:r>
            <a:r>
              <a:rPr spc="-10" dirty="0"/>
              <a:t>System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01900" y="571065"/>
            <a:ext cx="3121421" cy="1798069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292100" y="498520"/>
            <a:ext cx="2317750" cy="194316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7325" marR="5080" indent="-175260">
              <a:lnSpc>
                <a:spcPct val="124500"/>
              </a:lnSpc>
              <a:spcBef>
                <a:spcPts val="100"/>
              </a:spcBef>
            </a:pPr>
            <a:r>
              <a:rPr lang="ru-RU" sz="1050" baseline="3968" dirty="0">
                <a:solidFill>
                  <a:srgbClr val="005AAA"/>
                </a:solidFill>
                <a:latin typeface="Cambria"/>
                <a:cs typeface="Cambria"/>
              </a:rPr>
              <a:t>▶</a:t>
            </a:r>
            <a:r>
              <a:rPr sz="1050" spc="525" baseline="3968" dirty="0">
                <a:solidFill>
                  <a:srgbClr val="005AAA"/>
                </a:solidFill>
                <a:latin typeface="Cambria"/>
                <a:cs typeface="Cambria"/>
              </a:rPr>
              <a:t> </a:t>
            </a:r>
            <a:r>
              <a:rPr sz="1000" dirty="0">
                <a:latin typeface="Arial"/>
                <a:cs typeface="Arial"/>
              </a:rPr>
              <a:t>faulty</a:t>
            </a:r>
            <a:r>
              <a:rPr sz="1000" spc="7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valve</a:t>
            </a:r>
            <a:r>
              <a:rPr sz="1000" spc="6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behaviour:</a:t>
            </a:r>
            <a:r>
              <a:rPr sz="1000" spc="180" dirty="0">
                <a:latin typeface="Arial"/>
                <a:cs typeface="Arial"/>
              </a:rPr>
              <a:t> </a:t>
            </a:r>
            <a:r>
              <a:rPr lang="en" sz="1000" dirty="0">
                <a:latin typeface="Arial"/>
                <a:cs typeface="Arial"/>
              </a:rPr>
              <a:t>one of the cryogenics valves shows an </a:t>
            </a:r>
            <a:r>
              <a:rPr lang="en" sz="1000" b="1" dirty="0">
                <a:latin typeface="Arial"/>
                <a:cs typeface="Arial"/>
              </a:rPr>
              <a:t>anomalous</a:t>
            </a:r>
            <a:r>
              <a:rPr lang="en" sz="1000" dirty="0">
                <a:latin typeface="Arial"/>
                <a:cs typeface="Arial"/>
              </a:rPr>
              <a:t> range of movement if compared to the other actuators</a:t>
            </a:r>
            <a:r>
              <a:rPr sz="1000" spc="-10" dirty="0">
                <a:latin typeface="Arial"/>
                <a:cs typeface="Arial"/>
              </a:rPr>
              <a:t>;</a:t>
            </a:r>
            <a:endParaRPr lang="en-US" sz="1000" spc="-10" dirty="0">
              <a:latin typeface="Arial"/>
              <a:cs typeface="Arial"/>
            </a:endParaRPr>
          </a:p>
          <a:p>
            <a:pPr marL="187325" marR="5080" indent="-175260">
              <a:lnSpc>
                <a:spcPct val="124500"/>
              </a:lnSpc>
              <a:spcBef>
                <a:spcPts val="100"/>
              </a:spcBef>
            </a:pPr>
            <a:r>
              <a:rPr lang="en-US" sz="1050" baseline="3968" dirty="0">
                <a:solidFill>
                  <a:srgbClr val="005AAA"/>
                </a:solidFill>
                <a:latin typeface="Cambria"/>
              </a:rPr>
              <a:t>▶ </a:t>
            </a:r>
            <a:r>
              <a:rPr lang="en-US" sz="1000" dirty="0">
                <a:latin typeface="Arial"/>
                <a:cs typeface="Arial"/>
              </a:rPr>
              <a:t> anomaly points indicate a change in the system’s state;</a:t>
            </a:r>
          </a:p>
          <a:p>
            <a:pPr marL="187325" marR="5080" indent="-175260">
              <a:lnSpc>
                <a:spcPct val="124500"/>
              </a:lnSpc>
              <a:spcBef>
                <a:spcPts val="100"/>
              </a:spcBef>
            </a:pPr>
            <a:r>
              <a:rPr lang="en-US" sz="1050" baseline="3968" dirty="0">
                <a:solidFill>
                  <a:srgbClr val="005AAA"/>
                </a:solidFill>
                <a:latin typeface="Cambria"/>
              </a:rPr>
              <a:t>▶  </a:t>
            </a:r>
            <a:r>
              <a:rPr lang="en-US" sz="1000" dirty="0">
                <a:latin typeface="Arial"/>
                <a:cs typeface="Arial"/>
              </a:rPr>
              <a:t> anomalies can be defined as significant deviation from the data sample collected, hence anomalies can be immediately seen in the data.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lang="ru-RU" spc="-10"/>
              <a:t>Andrey Ustyuzhanin</a:t>
            </a:r>
            <a:endParaRPr spc="-10" dirty="0"/>
          </a:p>
        </p:txBody>
      </p:sp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lang="en" spc="-10"/>
              <a:t>Anomalies detection</a:t>
            </a:r>
            <a:endParaRPr spc="-10" dirty="0"/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70485">
              <a:lnSpc>
                <a:spcPct val="100000"/>
              </a:lnSpc>
              <a:spcBef>
                <a:spcPts val="150"/>
              </a:spcBef>
            </a:pPr>
            <a:fld id="{81D60167-4931-47E6-BA6A-407CBD079E47}" type="slidenum">
              <a:rPr spc="-20" dirty="0"/>
              <a:t>4</a:t>
            </a:fld>
            <a:r>
              <a:rPr spc="-20" dirty="0"/>
              <a:t>/44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622731" y="2836638"/>
            <a:ext cx="4785360" cy="162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00" spc="-55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F.</a:t>
            </a:r>
            <a:r>
              <a:rPr sz="900" spc="80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 </a:t>
            </a:r>
            <a:r>
              <a:rPr sz="900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Tilaro</a:t>
            </a:r>
            <a:r>
              <a:rPr sz="900" spc="85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 </a:t>
            </a:r>
            <a:r>
              <a:rPr sz="900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et</a:t>
            </a:r>
            <a:r>
              <a:rPr sz="900" spc="85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 </a:t>
            </a:r>
            <a:r>
              <a:rPr sz="900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al.,</a:t>
            </a:r>
            <a:r>
              <a:rPr sz="900" spc="85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 </a:t>
            </a:r>
            <a:r>
              <a:rPr sz="900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Model</a:t>
            </a:r>
            <a:r>
              <a:rPr sz="900" spc="80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 </a:t>
            </a:r>
            <a:r>
              <a:rPr sz="900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Learning</a:t>
            </a:r>
            <a:r>
              <a:rPr sz="900" spc="85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 </a:t>
            </a:r>
            <a:r>
              <a:rPr sz="900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Algorithms</a:t>
            </a:r>
            <a:r>
              <a:rPr sz="900" spc="85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 </a:t>
            </a:r>
            <a:r>
              <a:rPr sz="900" spc="50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for</a:t>
            </a:r>
            <a:r>
              <a:rPr sz="900" spc="85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 </a:t>
            </a:r>
            <a:r>
              <a:rPr sz="900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Anomaly</a:t>
            </a:r>
            <a:r>
              <a:rPr sz="900" spc="80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 </a:t>
            </a:r>
            <a:r>
              <a:rPr sz="900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Detection</a:t>
            </a:r>
            <a:r>
              <a:rPr sz="900" spc="85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 </a:t>
            </a:r>
            <a:r>
              <a:rPr sz="900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in</a:t>
            </a:r>
            <a:r>
              <a:rPr sz="900" spc="85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 </a:t>
            </a:r>
            <a:r>
              <a:rPr sz="900" spc="-80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CERN</a:t>
            </a:r>
            <a:r>
              <a:rPr sz="900" spc="85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 </a:t>
            </a:r>
            <a:r>
              <a:rPr sz="900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Control</a:t>
            </a:r>
            <a:r>
              <a:rPr sz="900" spc="80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 </a:t>
            </a:r>
            <a:r>
              <a:rPr sz="900" spc="-10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Systems</a:t>
            </a:r>
            <a:endParaRPr sz="9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pc="55" dirty="0"/>
              <a:t>Constructing</a:t>
            </a:r>
            <a:r>
              <a:rPr spc="-20" dirty="0"/>
              <a:t> </a:t>
            </a:r>
            <a:r>
              <a:rPr dirty="0"/>
              <a:t>Score</a:t>
            </a:r>
            <a:r>
              <a:rPr spc="-20" dirty="0"/>
              <a:t> </a:t>
            </a:r>
            <a:r>
              <a:rPr spc="40" dirty="0"/>
              <a:t>Function</a:t>
            </a: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316590" y="646709"/>
            <a:ext cx="1762697" cy="1460520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59042" rIns="0" bIns="0" rtlCol="0">
            <a:spAutoFit/>
          </a:bodyPr>
          <a:lstStyle/>
          <a:p>
            <a:pPr marL="187325" marR="2848610" indent="-175260">
              <a:lnSpc>
                <a:spcPct val="124500"/>
              </a:lnSpc>
              <a:spcBef>
                <a:spcPts val="100"/>
              </a:spcBef>
            </a:pPr>
            <a:r>
              <a:rPr sz="1050" baseline="3968" dirty="0">
                <a:solidFill>
                  <a:srgbClr val="005AAA"/>
                </a:solidFill>
                <a:latin typeface="Cambria"/>
                <a:cs typeface="Cambria"/>
              </a:rPr>
              <a:t>▶</a:t>
            </a:r>
            <a:r>
              <a:rPr sz="1050" spc="652" baseline="3968" dirty="0">
                <a:solidFill>
                  <a:srgbClr val="005AAA"/>
                </a:solidFill>
                <a:latin typeface="Cambria"/>
                <a:cs typeface="Cambria"/>
              </a:rPr>
              <a:t>  </a:t>
            </a:r>
            <a:r>
              <a:rPr sz="1000" dirty="0"/>
              <a:t>direct</a:t>
            </a:r>
            <a:r>
              <a:rPr sz="1000" spc="125" dirty="0"/>
              <a:t> </a:t>
            </a:r>
            <a:r>
              <a:rPr sz="1000" dirty="0"/>
              <a:t>probability</a:t>
            </a:r>
            <a:r>
              <a:rPr sz="1000" spc="125" dirty="0"/>
              <a:t> </a:t>
            </a:r>
            <a:r>
              <a:rPr sz="1000" dirty="0"/>
              <a:t>is</a:t>
            </a:r>
            <a:r>
              <a:rPr sz="1000" spc="125" dirty="0"/>
              <a:t> </a:t>
            </a:r>
            <a:r>
              <a:rPr sz="1000" dirty="0"/>
              <a:t>overly</a:t>
            </a:r>
            <a:r>
              <a:rPr sz="1000" spc="125" dirty="0"/>
              <a:t> </a:t>
            </a:r>
            <a:r>
              <a:rPr sz="1000" dirty="0"/>
              <a:t>optimistic</a:t>
            </a:r>
            <a:r>
              <a:rPr sz="1000" spc="125" dirty="0"/>
              <a:t> </a:t>
            </a:r>
            <a:r>
              <a:rPr sz="1000" spc="30" dirty="0"/>
              <a:t>for </a:t>
            </a:r>
            <a:r>
              <a:rPr sz="1000" dirty="0"/>
              <a:t>anomalous</a:t>
            </a:r>
            <a:r>
              <a:rPr sz="1000" spc="114" dirty="0"/>
              <a:t> </a:t>
            </a:r>
            <a:r>
              <a:rPr sz="1000" dirty="0"/>
              <a:t>samples</a:t>
            </a:r>
            <a:r>
              <a:rPr sz="1000" spc="120" dirty="0"/>
              <a:t> </a:t>
            </a:r>
            <a:r>
              <a:rPr sz="1000" dirty="0"/>
              <a:t>(tail</a:t>
            </a:r>
            <a:r>
              <a:rPr sz="1000" spc="120" dirty="0"/>
              <a:t> </a:t>
            </a:r>
            <a:r>
              <a:rPr sz="1000" spc="-10" dirty="0"/>
              <a:t>problem!);</a:t>
            </a:r>
            <a:endParaRPr sz="1000" dirty="0">
              <a:latin typeface="Cambria"/>
              <a:cs typeface="Cambria"/>
            </a:endParaRPr>
          </a:p>
          <a:p>
            <a:pPr marL="187325" marR="3138170" indent="-175260">
              <a:lnSpc>
                <a:spcPct val="114100"/>
              </a:lnSpc>
              <a:spcBef>
                <a:spcPts val="300"/>
              </a:spcBef>
            </a:pPr>
            <a:r>
              <a:rPr sz="1050" baseline="3968" dirty="0">
                <a:solidFill>
                  <a:srgbClr val="005AAA"/>
                </a:solidFill>
                <a:latin typeface="Cambria"/>
                <a:cs typeface="Cambria"/>
              </a:rPr>
              <a:t>▶</a:t>
            </a:r>
            <a:r>
              <a:rPr sz="1050" spc="457" baseline="3968" dirty="0">
                <a:solidFill>
                  <a:srgbClr val="005AAA"/>
                </a:solidFill>
                <a:latin typeface="Cambria"/>
                <a:cs typeface="Cambria"/>
              </a:rPr>
              <a:t>  </a:t>
            </a:r>
            <a:r>
              <a:rPr sz="1000" dirty="0"/>
              <a:t>one</a:t>
            </a:r>
            <a:r>
              <a:rPr sz="1000" spc="45" dirty="0"/>
              <a:t> </a:t>
            </a:r>
            <a:r>
              <a:rPr sz="1000" dirty="0"/>
              <a:t>can</a:t>
            </a:r>
            <a:r>
              <a:rPr sz="1000" spc="40" dirty="0"/>
              <a:t> </a:t>
            </a:r>
            <a:r>
              <a:rPr sz="1000" dirty="0"/>
              <a:t>try</a:t>
            </a:r>
            <a:r>
              <a:rPr sz="1000" spc="40" dirty="0"/>
              <a:t> </a:t>
            </a:r>
            <a:r>
              <a:rPr sz="1000" spc="55" dirty="0"/>
              <a:t>to</a:t>
            </a:r>
            <a:r>
              <a:rPr sz="1000" spc="40" dirty="0"/>
              <a:t> </a:t>
            </a:r>
            <a:r>
              <a:rPr sz="1000" dirty="0"/>
              <a:t>construct</a:t>
            </a:r>
            <a:r>
              <a:rPr sz="1000" spc="40" dirty="0"/>
              <a:t> </a:t>
            </a:r>
            <a:r>
              <a:rPr sz="1000" dirty="0"/>
              <a:t>a</a:t>
            </a:r>
            <a:r>
              <a:rPr sz="1000" spc="40" dirty="0"/>
              <a:t> </a:t>
            </a:r>
            <a:r>
              <a:rPr sz="1000" spc="-10" dirty="0"/>
              <a:t>different </a:t>
            </a:r>
            <a:r>
              <a:rPr sz="1000" dirty="0"/>
              <a:t>probability-based</a:t>
            </a:r>
            <a:r>
              <a:rPr sz="1000" spc="434" dirty="0"/>
              <a:t> </a:t>
            </a:r>
            <a:r>
              <a:rPr sz="1000" spc="-10" dirty="0"/>
              <a:t>measure:</a:t>
            </a:r>
            <a:endParaRPr sz="1000" dirty="0">
              <a:latin typeface="Cambria"/>
              <a:cs typeface="Cambria"/>
            </a:endParaRPr>
          </a:p>
          <a:p>
            <a:pPr marL="314325" indent="-121285">
              <a:lnSpc>
                <a:spcPct val="100000"/>
              </a:lnSpc>
              <a:spcBef>
                <a:spcPts val="470"/>
              </a:spcBef>
              <a:buChar char="–"/>
              <a:tabLst>
                <a:tab pos="314960" algn="l"/>
              </a:tabLst>
            </a:pPr>
            <a:r>
              <a:rPr sz="900" dirty="0"/>
              <a:t>Watanabe-Akaike</a:t>
            </a:r>
            <a:r>
              <a:rPr sz="900" spc="275" dirty="0"/>
              <a:t> </a:t>
            </a:r>
            <a:r>
              <a:rPr sz="900" dirty="0"/>
              <a:t>Information</a:t>
            </a:r>
            <a:r>
              <a:rPr sz="900" spc="275" dirty="0"/>
              <a:t> </a:t>
            </a:r>
            <a:r>
              <a:rPr sz="900" spc="-10" dirty="0"/>
              <a:t>Criterion;</a:t>
            </a:r>
            <a:endParaRPr sz="900" dirty="0"/>
          </a:p>
          <a:p>
            <a:pPr marL="314325" indent="-121285">
              <a:lnSpc>
                <a:spcPct val="100000"/>
              </a:lnSpc>
              <a:spcBef>
                <a:spcPts val="290"/>
              </a:spcBef>
              <a:buChar char="–"/>
              <a:tabLst>
                <a:tab pos="314960" algn="l"/>
              </a:tabLst>
            </a:pPr>
            <a:r>
              <a:rPr sz="900" dirty="0"/>
              <a:t>use</a:t>
            </a:r>
            <a:r>
              <a:rPr sz="900" spc="90" dirty="0"/>
              <a:t> </a:t>
            </a:r>
            <a:r>
              <a:rPr sz="900" dirty="0"/>
              <a:t>in-batch</a:t>
            </a:r>
            <a:r>
              <a:rPr sz="900" spc="90" dirty="0"/>
              <a:t> </a:t>
            </a:r>
            <a:r>
              <a:rPr sz="900" spc="-10" dirty="0"/>
              <a:t>dependencies.</a:t>
            </a:r>
            <a:endParaRPr sz="900" dirty="0"/>
          </a:p>
          <a:p>
            <a:pPr marL="12700">
              <a:lnSpc>
                <a:spcPct val="100000"/>
              </a:lnSpc>
              <a:spcBef>
                <a:spcPts val="610"/>
              </a:spcBef>
            </a:pPr>
            <a:r>
              <a:rPr sz="1050" baseline="3968" dirty="0">
                <a:solidFill>
                  <a:srgbClr val="005AAA"/>
                </a:solidFill>
                <a:latin typeface="Cambria"/>
                <a:cs typeface="Cambria"/>
              </a:rPr>
              <a:t>▶</a:t>
            </a:r>
            <a:r>
              <a:rPr sz="1050" spc="577" baseline="3968" dirty="0">
                <a:solidFill>
                  <a:srgbClr val="005AAA"/>
                </a:solidFill>
                <a:latin typeface="Cambria"/>
                <a:cs typeface="Cambria"/>
              </a:rPr>
              <a:t>  </a:t>
            </a:r>
            <a:r>
              <a:rPr sz="1000" dirty="0"/>
              <a:t>empirically</a:t>
            </a:r>
            <a:r>
              <a:rPr sz="1000" spc="90" dirty="0"/>
              <a:t> </a:t>
            </a:r>
            <a:r>
              <a:rPr sz="1000" dirty="0"/>
              <a:t>these</a:t>
            </a:r>
            <a:r>
              <a:rPr sz="1000" spc="90" dirty="0"/>
              <a:t> </a:t>
            </a:r>
            <a:r>
              <a:rPr sz="1000" dirty="0"/>
              <a:t>approaches</a:t>
            </a:r>
            <a:r>
              <a:rPr sz="1000" spc="95" dirty="0"/>
              <a:t> </a:t>
            </a:r>
            <a:r>
              <a:rPr sz="1000" dirty="0"/>
              <a:t>work</a:t>
            </a:r>
            <a:r>
              <a:rPr sz="1000" spc="90" dirty="0"/>
              <a:t> </a:t>
            </a:r>
            <a:r>
              <a:rPr sz="1000" spc="-10" dirty="0"/>
              <a:t>better.</a:t>
            </a:r>
            <a:endParaRPr sz="1000" dirty="0">
              <a:latin typeface="Cambria"/>
              <a:cs typeface="Cambria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050" dirty="0"/>
          </a:p>
          <a:p>
            <a:pPr marL="1268095">
              <a:lnSpc>
                <a:spcPct val="100000"/>
              </a:lnSpc>
            </a:pPr>
            <a:r>
              <a:rPr sz="900" dirty="0">
                <a:solidFill>
                  <a:srgbClr val="7F7F7F"/>
                </a:solidFill>
                <a:hlinkClick r:id="rId3"/>
              </a:rPr>
              <a:t>H.</a:t>
            </a:r>
            <a:r>
              <a:rPr sz="900" spc="15" dirty="0">
                <a:solidFill>
                  <a:srgbClr val="7F7F7F"/>
                </a:solidFill>
                <a:hlinkClick r:id="rId3"/>
              </a:rPr>
              <a:t> </a:t>
            </a:r>
            <a:r>
              <a:rPr sz="900" dirty="0">
                <a:solidFill>
                  <a:srgbClr val="7F7F7F"/>
                </a:solidFill>
                <a:hlinkClick r:id="rId3"/>
              </a:rPr>
              <a:t>Choi,</a:t>
            </a:r>
            <a:r>
              <a:rPr sz="900" spc="15" dirty="0">
                <a:solidFill>
                  <a:srgbClr val="7F7F7F"/>
                </a:solidFill>
                <a:hlinkClick r:id="rId3"/>
              </a:rPr>
              <a:t> </a:t>
            </a:r>
            <a:r>
              <a:rPr sz="900" spc="-35" dirty="0">
                <a:solidFill>
                  <a:srgbClr val="7F7F7F"/>
                </a:solidFill>
                <a:hlinkClick r:id="rId3"/>
              </a:rPr>
              <a:t>WAIC,</a:t>
            </a:r>
            <a:r>
              <a:rPr sz="900" spc="15" dirty="0">
                <a:solidFill>
                  <a:srgbClr val="7F7F7F"/>
                </a:solidFill>
                <a:hlinkClick r:id="rId3"/>
              </a:rPr>
              <a:t> </a:t>
            </a:r>
            <a:r>
              <a:rPr sz="900" spc="50" dirty="0">
                <a:solidFill>
                  <a:srgbClr val="7F7F7F"/>
                </a:solidFill>
                <a:hlinkClick r:id="rId3"/>
              </a:rPr>
              <a:t>but</a:t>
            </a:r>
            <a:r>
              <a:rPr sz="900" spc="15" dirty="0">
                <a:solidFill>
                  <a:srgbClr val="7F7F7F"/>
                </a:solidFill>
                <a:hlinkClick r:id="rId3"/>
              </a:rPr>
              <a:t> </a:t>
            </a:r>
            <a:r>
              <a:rPr sz="900" dirty="0">
                <a:solidFill>
                  <a:srgbClr val="7F7F7F"/>
                </a:solidFill>
                <a:hlinkClick r:id="rId3"/>
              </a:rPr>
              <a:t>Why.</a:t>
            </a:r>
            <a:r>
              <a:rPr sz="900" spc="110" dirty="0">
                <a:solidFill>
                  <a:srgbClr val="7F7F7F"/>
                </a:solidFill>
                <a:hlinkClick r:id="rId3"/>
              </a:rPr>
              <a:t> </a:t>
            </a:r>
            <a:r>
              <a:rPr sz="900" dirty="0">
                <a:solidFill>
                  <a:srgbClr val="7F7F7F"/>
                </a:solidFill>
                <a:hlinkClick r:id="rId3"/>
              </a:rPr>
              <a:t>Generative</a:t>
            </a:r>
            <a:r>
              <a:rPr sz="900" spc="15" dirty="0">
                <a:solidFill>
                  <a:srgbClr val="7F7F7F"/>
                </a:solidFill>
                <a:hlinkClick r:id="rId3"/>
              </a:rPr>
              <a:t> </a:t>
            </a:r>
            <a:r>
              <a:rPr sz="900" dirty="0">
                <a:solidFill>
                  <a:srgbClr val="7F7F7F"/>
                </a:solidFill>
                <a:hlinkClick r:id="rId3"/>
              </a:rPr>
              <a:t>Ensembles</a:t>
            </a:r>
            <a:r>
              <a:rPr sz="900" spc="15" dirty="0">
                <a:solidFill>
                  <a:srgbClr val="7F7F7F"/>
                </a:solidFill>
                <a:hlinkClick r:id="rId3"/>
              </a:rPr>
              <a:t> </a:t>
            </a:r>
            <a:r>
              <a:rPr sz="900" spc="50" dirty="0">
                <a:solidFill>
                  <a:srgbClr val="7F7F7F"/>
                </a:solidFill>
                <a:hlinkClick r:id="rId3"/>
              </a:rPr>
              <a:t>for</a:t>
            </a:r>
            <a:r>
              <a:rPr sz="900" spc="15" dirty="0">
                <a:solidFill>
                  <a:srgbClr val="7F7F7F"/>
                </a:solidFill>
                <a:hlinkClick r:id="rId3"/>
              </a:rPr>
              <a:t> </a:t>
            </a:r>
            <a:r>
              <a:rPr sz="900" dirty="0">
                <a:solidFill>
                  <a:srgbClr val="7F7F7F"/>
                </a:solidFill>
                <a:hlinkClick r:id="rId3"/>
              </a:rPr>
              <a:t>Robust</a:t>
            </a:r>
            <a:r>
              <a:rPr sz="900" spc="20" dirty="0">
                <a:solidFill>
                  <a:srgbClr val="7F7F7F"/>
                </a:solidFill>
                <a:hlinkClick r:id="rId3"/>
              </a:rPr>
              <a:t> </a:t>
            </a:r>
            <a:r>
              <a:rPr sz="900" dirty="0">
                <a:solidFill>
                  <a:srgbClr val="7F7F7F"/>
                </a:solidFill>
                <a:hlinkClick r:id="rId3"/>
              </a:rPr>
              <a:t>Anomaly</a:t>
            </a:r>
            <a:r>
              <a:rPr sz="900" spc="15" dirty="0">
                <a:solidFill>
                  <a:srgbClr val="7F7F7F"/>
                </a:solidFill>
                <a:hlinkClick r:id="rId3"/>
              </a:rPr>
              <a:t> </a:t>
            </a:r>
            <a:r>
              <a:rPr sz="900" spc="-10" dirty="0">
                <a:solidFill>
                  <a:srgbClr val="7F7F7F"/>
                </a:solidFill>
                <a:hlinkClick r:id="rId3"/>
              </a:rPr>
              <a:t>Detection</a:t>
            </a:r>
            <a:endParaRPr sz="900" dirty="0"/>
          </a:p>
        </p:txBody>
      </p:sp>
      <p:sp>
        <p:nvSpPr>
          <p:cNvPr id="5" name="object 5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lang="ru-RU" spc="-10"/>
              <a:t>Andrey Ustyuzhanin</a:t>
            </a:r>
            <a:endParaRPr spc="-10" dirty="0"/>
          </a:p>
        </p:txBody>
      </p:sp>
      <p:sp>
        <p:nvSpPr>
          <p:cNvPr id="6" name="object 6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lang="en" spc="-10"/>
              <a:t>Anomalies detection</a:t>
            </a:r>
            <a:endParaRPr spc="-10" dirty="0"/>
          </a:p>
        </p:txBody>
      </p:sp>
      <p:sp>
        <p:nvSpPr>
          <p:cNvPr id="7" name="object 7"/>
          <p:cNvSpPr txBox="1"/>
          <p:nvPr/>
        </p:nvSpPr>
        <p:spPr>
          <a:xfrm>
            <a:off x="5391937" y="3061997"/>
            <a:ext cx="294640" cy="163830"/>
          </a:xfrm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sz="800" spc="-10" dirty="0">
                <a:solidFill>
                  <a:srgbClr val="005AAA"/>
                </a:solidFill>
                <a:latin typeface="Arial"/>
                <a:cs typeface="Arial"/>
              </a:rPr>
              <a:t>40/44</a:t>
            </a:r>
            <a:endParaRPr sz="800">
              <a:latin typeface="Arial"/>
              <a:cs typeface="Arial"/>
            </a:endParaRPr>
          </a:p>
        </p:txBody>
      </p:sp>
      <p:sp>
        <p:nvSpPr>
          <p:cNvPr id="8" name="Номер слайда 7">
            <a:extLst>
              <a:ext uri="{FF2B5EF4-FFF2-40B4-BE49-F238E27FC236}">
                <a16:creationId xmlns:a16="http://schemas.microsoft.com/office/drawing/2014/main" id="{776890CE-5479-44EC-C65B-CC0D277BC3D3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70485">
              <a:lnSpc>
                <a:spcPct val="100000"/>
              </a:lnSpc>
              <a:spcBef>
                <a:spcPts val="150"/>
              </a:spcBef>
            </a:pPr>
            <a:fld id="{81D60167-4931-47E6-BA6A-407CBD079E47}" type="slidenum">
              <a:rPr lang="ru-RU" spc="-20" smtClean="0"/>
              <a:t>40</a:t>
            </a:fld>
            <a:r>
              <a:rPr lang="ru-RU" spc="-20"/>
              <a:t>/44</a:t>
            </a:r>
            <a:endParaRPr lang="ru-RU" spc="-20" dirty="0"/>
          </a:p>
        </p:txBody>
      </p:sp>
    </p:spTree>
  </p:cSld>
  <p:clrMapOvr>
    <a:masterClrMapping/>
  </p:clrMapOvr>
  <p:transition>
    <p:cut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701482" y="3004604"/>
            <a:ext cx="454659" cy="121285"/>
          </a:xfrm>
          <a:prstGeom prst="rect">
            <a:avLst/>
          </a:prstGeom>
        </p:spPr>
        <p:txBody>
          <a:bodyPr vert="vert" wrap="square" lIns="0" tIns="381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sz="2450" dirty="0">
                <a:solidFill>
                  <a:srgbClr val="FFFFFF"/>
                </a:solidFill>
                <a:latin typeface="Arial"/>
                <a:cs typeface="Arial"/>
              </a:rPr>
              <a:t>›</a:t>
            </a:r>
            <a:endParaRPr sz="245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716404" y="1320316"/>
            <a:ext cx="2327910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450" dirty="0">
                <a:solidFill>
                  <a:srgbClr val="FFFFFF"/>
                </a:solidFill>
              </a:rPr>
              <a:t>Advanced</a:t>
            </a:r>
            <a:r>
              <a:rPr sz="2450" spc="285" dirty="0">
                <a:solidFill>
                  <a:srgbClr val="FFFFFF"/>
                </a:solidFill>
              </a:rPr>
              <a:t> </a:t>
            </a:r>
            <a:r>
              <a:rPr sz="2450" spc="-10" dirty="0">
                <a:solidFill>
                  <a:srgbClr val="FFFFFF"/>
                </a:solidFill>
              </a:rPr>
              <a:t>Ideas</a:t>
            </a:r>
            <a:endParaRPr sz="2450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7F0FE2B-DCCD-056C-541E-E63BA48895A6}"/>
              </a:ext>
            </a:extLst>
          </p:cNvPr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lang="ru-RU" spc="-10"/>
              <a:t>Andrey Ustyuzhanin</a:t>
            </a:r>
            <a:endParaRPr lang="en" spc="-10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E0497FA-4A8F-8A28-5C76-8676A7D44BDA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lang="en" spc="-10"/>
              <a:t>Anomalies detection</a:t>
            </a:r>
            <a:endParaRPr lang="en" spc="-10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7BEEFE8-2ABE-5E91-60EE-A5EACFBB41C3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70485">
              <a:lnSpc>
                <a:spcPct val="100000"/>
              </a:lnSpc>
              <a:spcBef>
                <a:spcPts val="150"/>
              </a:spcBef>
            </a:pPr>
            <a:fld id="{81D60167-4931-47E6-BA6A-407CBD079E47}" type="slidenum">
              <a:rPr lang="ru-RU" spc="-20" smtClean="0"/>
              <a:t>41</a:t>
            </a:fld>
            <a:r>
              <a:rPr lang="ru-RU" spc="-20"/>
              <a:t>/44</a:t>
            </a:r>
            <a:endParaRPr lang="ru-RU" spc="-20" dirty="0"/>
          </a:p>
        </p:txBody>
      </p:sp>
    </p:spTree>
  </p:cSld>
  <p:clrMapOvr>
    <a:masterClrMapping/>
  </p:clrMapOvr>
  <p:transition>
    <p:cut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pc="-120" dirty="0">
                <a:latin typeface="Tahoma"/>
                <a:cs typeface="Tahoma"/>
              </a:rPr>
              <a:t>(1</a:t>
            </a:r>
            <a:r>
              <a:rPr spc="-185" dirty="0">
                <a:latin typeface="Tahoma"/>
                <a:cs typeface="Tahoma"/>
              </a:rPr>
              <a:t> </a:t>
            </a:r>
            <a:r>
              <a:rPr spc="-20" dirty="0">
                <a:latin typeface="Tahoma"/>
                <a:cs typeface="Tahoma"/>
              </a:rPr>
              <a:t>+</a:t>
            </a:r>
            <a:r>
              <a:rPr spc="-180" dirty="0">
                <a:latin typeface="Tahoma"/>
                <a:cs typeface="Tahoma"/>
              </a:rPr>
              <a:t> </a:t>
            </a:r>
            <a:r>
              <a:rPr i="1" dirty="0">
                <a:latin typeface="Times New Roman"/>
                <a:cs typeface="Times New Roman"/>
              </a:rPr>
              <a:t>ε</a:t>
            </a:r>
            <a:r>
              <a:rPr dirty="0">
                <a:latin typeface="Tahoma"/>
                <a:cs typeface="Tahoma"/>
              </a:rPr>
              <a:t>)</a:t>
            </a:r>
            <a:r>
              <a:rPr dirty="0"/>
              <a:t>-class</a:t>
            </a:r>
            <a:r>
              <a:rPr spc="-45" dirty="0"/>
              <a:t> </a:t>
            </a:r>
            <a:r>
              <a:rPr spc="-10" dirty="0"/>
              <a:t>classification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56476" y="552126"/>
            <a:ext cx="2220595" cy="2308225"/>
          </a:xfrm>
          <a:prstGeom prst="rect">
            <a:avLst/>
          </a:prstGeom>
        </p:spPr>
        <p:txBody>
          <a:bodyPr vert="horz" wrap="square" lIns="0" tIns="88265" rIns="0" bIns="0" rtlCol="0">
            <a:spAutoFit/>
          </a:bodyPr>
          <a:lstStyle/>
          <a:p>
            <a:pPr marL="29209">
              <a:lnSpc>
                <a:spcPct val="100000"/>
              </a:lnSpc>
              <a:spcBef>
                <a:spcPts val="695"/>
              </a:spcBef>
            </a:pPr>
            <a:r>
              <a:rPr sz="1000" spc="-105" dirty="0">
                <a:latin typeface="Arial Black"/>
                <a:cs typeface="Arial Black"/>
              </a:rPr>
              <a:t>Two-</a:t>
            </a:r>
            <a:r>
              <a:rPr sz="1000" spc="-100" dirty="0">
                <a:latin typeface="Arial Black"/>
                <a:cs typeface="Arial Black"/>
              </a:rPr>
              <a:t>class</a:t>
            </a:r>
            <a:r>
              <a:rPr sz="1000" spc="-35" dirty="0">
                <a:latin typeface="Arial Black"/>
                <a:cs typeface="Arial Black"/>
              </a:rPr>
              <a:t> </a:t>
            </a:r>
            <a:r>
              <a:rPr sz="1000" spc="-10" dirty="0">
                <a:latin typeface="Arial Black"/>
                <a:cs typeface="Arial Black"/>
              </a:rPr>
              <a:t>classification:</a:t>
            </a:r>
            <a:endParaRPr sz="1000">
              <a:latin typeface="Arial Black"/>
              <a:cs typeface="Arial Black"/>
            </a:endParaRPr>
          </a:p>
          <a:p>
            <a:pPr marL="12700">
              <a:lnSpc>
                <a:spcPct val="100000"/>
              </a:lnSpc>
              <a:spcBef>
                <a:spcPts val="590"/>
              </a:spcBef>
            </a:pPr>
            <a:r>
              <a:rPr sz="1050" baseline="3968" dirty="0">
                <a:solidFill>
                  <a:srgbClr val="005AAA"/>
                </a:solidFill>
                <a:latin typeface="Cambria"/>
                <a:cs typeface="Cambria"/>
              </a:rPr>
              <a:t>▶</a:t>
            </a:r>
            <a:r>
              <a:rPr sz="1050" spc="585" baseline="3968" dirty="0">
                <a:solidFill>
                  <a:srgbClr val="005AAA"/>
                </a:solidFill>
                <a:latin typeface="Cambria"/>
                <a:cs typeface="Cambria"/>
              </a:rPr>
              <a:t>  </a:t>
            </a:r>
            <a:r>
              <a:rPr sz="1000" dirty="0">
                <a:latin typeface="Arial"/>
                <a:cs typeface="Arial"/>
              </a:rPr>
              <a:t>undefined</a:t>
            </a:r>
            <a:r>
              <a:rPr sz="1000" spc="9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in</a:t>
            </a:r>
            <a:r>
              <a:rPr sz="1000" spc="9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empty</a:t>
            </a:r>
            <a:r>
              <a:rPr sz="1000" spc="9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regions;</a:t>
            </a:r>
            <a:endParaRPr sz="1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95"/>
              </a:spcBef>
            </a:pPr>
            <a:r>
              <a:rPr sz="1050" baseline="3968" dirty="0">
                <a:solidFill>
                  <a:srgbClr val="005AAA"/>
                </a:solidFill>
                <a:latin typeface="Cambria"/>
                <a:cs typeface="Cambria"/>
              </a:rPr>
              <a:t>▶</a:t>
            </a:r>
            <a:r>
              <a:rPr sz="1050" spc="509" baseline="3968" dirty="0">
                <a:solidFill>
                  <a:srgbClr val="005AAA"/>
                </a:solidFill>
                <a:latin typeface="Cambria"/>
                <a:cs typeface="Cambria"/>
              </a:rPr>
              <a:t>  </a:t>
            </a:r>
            <a:r>
              <a:rPr sz="1000" dirty="0">
                <a:latin typeface="Arial"/>
                <a:cs typeface="Arial"/>
              </a:rPr>
              <a:t>recovers</a:t>
            </a:r>
            <a:r>
              <a:rPr sz="1000" spc="6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proper</a:t>
            </a:r>
            <a:r>
              <a:rPr sz="1000" spc="6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probabilities;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400">
              <a:latin typeface="Arial"/>
              <a:cs typeface="Arial"/>
            </a:endParaRPr>
          </a:p>
          <a:p>
            <a:pPr marL="29209">
              <a:lnSpc>
                <a:spcPct val="100000"/>
              </a:lnSpc>
            </a:pPr>
            <a:r>
              <a:rPr sz="1000" spc="-75" dirty="0">
                <a:latin typeface="Arial Black"/>
                <a:cs typeface="Arial Black"/>
              </a:rPr>
              <a:t>One-class</a:t>
            </a:r>
            <a:r>
              <a:rPr sz="1000" spc="-55" dirty="0">
                <a:latin typeface="Arial Black"/>
                <a:cs typeface="Arial Black"/>
              </a:rPr>
              <a:t> </a:t>
            </a:r>
            <a:r>
              <a:rPr sz="1000" spc="-10" dirty="0">
                <a:latin typeface="Arial Black"/>
                <a:cs typeface="Arial Black"/>
              </a:rPr>
              <a:t>classification:</a:t>
            </a:r>
            <a:endParaRPr sz="1000">
              <a:latin typeface="Arial Black"/>
              <a:cs typeface="Arial Black"/>
            </a:endParaRPr>
          </a:p>
          <a:p>
            <a:pPr marL="12700">
              <a:lnSpc>
                <a:spcPct val="100000"/>
              </a:lnSpc>
              <a:spcBef>
                <a:spcPts val="590"/>
              </a:spcBef>
            </a:pPr>
            <a:r>
              <a:rPr sz="1050" baseline="3968" dirty="0">
                <a:solidFill>
                  <a:srgbClr val="005AAA"/>
                </a:solidFill>
                <a:latin typeface="Cambria"/>
                <a:cs typeface="Cambria"/>
              </a:rPr>
              <a:t>▶</a:t>
            </a:r>
            <a:r>
              <a:rPr sz="1050" spc="480" baseline="3968" dirty="0">
                <a:solidFill>
                  <a:srgbClr val="005AAA"/>
                </a:solidFill>
                <a:latin typeface="Cambria"/>
                <a:cs typeface="Cambria"/>
              </a:rPr>
              <a:t>  </a:t>
            </a:r>
            <a:r>
              <a:rPr sz="1000" dirty="0">
                <a:latin typeface="Arial"/>
                <a:cs typeface="Arial"/>
              </a:rPr>
              <a:t>defined</a:t>
            </a:r>
            <a:r>
              <a:rPr sz="1000" spc="5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everywhere;</a:t>
            </a:r>
            <a:endParaRPr sz="10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95"/>
              </a:spcBef>
            </a:pPr>
            <a:r>
              <a:rPr sz="1050" baseline="3968" dirty="0">
                <a:solidFill>
                  <a:srgbClr val="005AAA"/>
                </a:solidFill>
                <a:latin typeface="Cambria"/>
                <a:cs typeface="Cambria"/>
              </a:rPr>
              <a:t>▶</a:t>
            </a:r>
            <a:r>
              <a:rPr sz="1050" spc="487" baseline="3968" dirty="0">
                <a:solidFill>
                  <a:srgbClr val="005AAA"/>
                </a:solidFill>
                <a:latin typeface="Cambria"/>
                <a:cs typeface="Cambria"/>
              </a:rPr>
              <a:t>  </a:t>
            </a:r>
            <a:r>
              <a:rPr sz="1000" dirty="0">
                <a:latin typeface="Arial"/>
                <a:cs typeface="Arial"/>
              </a:rPr>
              <a:t>ignores</a:t>
            </a:r>
            <a:r>
              <a:rPr sz="1000" spc="5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negative</a:t>
            </a:r>
            <a:r>
              <a:rPr sz="1000" spc="5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class;</a:t>
            </a:r>
            <a:endParaRPr sz="10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400">
              <a:latin typeface="Arial"/>
              <a:cs typeface="Arial"/>
            </a:endParaRPr>
          </a:p>
          <a:p>
            <a:pPr marL="29209">
              <a:lnSpc>
                <a:spcPct val="100000"/>
              </a:lnSpc>
            </a:pPr>
            <a:r>
              <a:rPr sz="1000" dirty="0">
                <a:latin typeface="Georgia"/>
                <a:cs typeface="Georgia"/>
              </a:rPr>
              <a:t>(1</a:t>
            </a:r>
            <a:r>
              <a:rPr sz="1000" spc="20" dirty="0">
                <a:latin typeface="Georgia"/>
                <a:cs typeface="Georgia"/>
              </a:rPr>
              <a:t> </a:t>
            </a:r>
            <a:r>
              <a:rPr sz="1000" spc="125" dirty="0">
                <a:latin typeface="Georgia"/>
                <a:cs typeface="Georgia"/>
              </a:rPr>
              <a:t>+</a:t>
            </a:r>
            <a:r>
              <a:rPr sz="1000" spc="20" dirty="0">
                <a:latin typeface="Georgia"/>
                <a:cs typeface="Georgia"/>
              </a:rPr>
              <a:t> </a:t>
            </a:r>
            <a:r>
              <a:rPr sz="1000" i="1" spc="-20" dirty="0">
                <a:latin typeface="Georgia"/>
                <a:cs typeface="Georgia"/>
              </a:rPr>
              <a:t>ε</a:t>
            </a:r>
            <a:r>
              <a:rPr sz="1000" spc="-20" dirty="0">
                <a:latin typeface="Georgia"/>
                <a:cs typeface="Georgia"/>
              </a:rPr>
              <a:t>)</a:t>
            </a:r>
            <a:r>
              <a:rPr sz="1000" spc="-20" dirty="0">
                <a:latin typeface="Arial Black"/>
                <a:cs typeface="Arial Black"/>
              </a:rPr>
              <a:t>-</a:t>
            </a:r>
            <a:r>
              <a:rPr sz="1000" spc="-100" dirty="0">
                <a:latin typeface="Arial Black"/>
                <a:cs typeface="Arial Black"/>
              </a:rPr>
              <a:t>class</a:t>
            </a:r>
            <a:r>
              <a:rPr sz="1000" spc="-30" dirty="0">
                <a:latin typeface="Arial Black"/>
                <a:cs typeface="Arial Black"/>
              </a:rPr>
              <a:t> </a:t>
            </a:r>
            <a:r>
              <a:rPr sz="1000" spc="-10" dirty="0">
                <a:latin typeface="Arial Black"/>
                <a:cs typeface="Arial Black"/>
              </a:rPr>
              <a:t>classification:</a:t>
            </a:r>
            <a:endParaRPr sz="1000">
              <a:latin typeface="Arial Black"/>
              <a:cs typeface="Arial Black"/>
            </a:endParaRPr>
          </a:p>
          <a:p>
            <a:pPr marL="187325" marR="5080" indent="-175260">
              <a:lnSpc>
                <a:spcPct val="124500"/>
              </a:lnSpc>
              <a:spcBef>
                <a:spcPts val="300"/>
              </a:spcBef>
            </a:pPr>
            <a:r>
              <a:rPr sz="1050" baseline="3968" dirty="0">
                <a:solidFill>
                  <a:srgbClr val="005AAA"/>
                </a:solidFill>
                <a:latin typeface="Cambria"/>
                <a:cs typeface="Cambria"/>
              </a:rPr>
              <a:t>▶</a:t>
            </a:r>
            <a:r>
              <a:rPr sz="1050" spc="577" baseline="3968" dirty="0">
                <a:solidFill>
                  <a:srgbClr val="005AAA"/>
                </a:solidFill>
                <a:latin typeface="Cambria"/>
                <a:cs typeface="Cambria"/>
              </a:rPr>
              <a:t>  </a:t>
            </a:r>
            <a:r>
              <a:rPr sz="1000" dirty="0">
                <a:latin typeface="Arial"/>
                <a:cs typeface="Arial"/>
              </a:rPr>
              <a:t>shifts</a:t>
            </a:r>
            <a:r>
              <a:rPr sz="1000" spc="9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two-class</a:t>
            </a:r>
            <a:r>
              <a:rPr sz="1000" spc="9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solution</a:t>
            </a:r>
            <a:r>
              <a:rPr sz="1000" spc="9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towards</a:t>
            </a:r>
            <a:r>
              <a:rPr sz="1000" spc="90" dirty="0">
                <a:latin typeface="Arial"/>
                <a:cs typeface="Arial"/>
              </a:rPr>
              <a:t> </a:t>
            </a:r>
            <a:r>
              <a:rPr sz="1000" spc="-50" dirty="0">
                <a:latin typeface="Arial"/>
                <a:cs typeface="Arial"/>
              </a:rPr>
              <a:t>a </a:t>
            </a:r>
            <a:r>
              <a:rPr sz="1000" dirty="0">
                <a:latin typeface="Arial"/>
                <a:cs typeface="Arial"/>
              </a:rPr>
              <a:t>one-class</a:t>
            </a:r>
            <a:r>
              <a:rPr sz="1000" spc="2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solution;</a:t>
            </a:r>
            <a:endParaRPr sz="1000">
              <a:latin typeface="Arial"/>
              <a:cs typeface="Arial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756858" y="112951"/>
            <a:ext cx="1033202" cy="751725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756858" y="1174481"/>
            <a:ext cx="1033202" cy="751725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756858" y="2236023"/>
            <a:ext cx="1033202" cy="751725"/>
          </a:xfrm>
          <a:prstGeom prst="rect">
            <a:avLst/>
          </a:prstGeom>
        </p:spPr>
      </p:pic>
      <p:sp>
        <p:nvSpPr>
          <p:cNvPr id="7" name="object 7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lang="ru-RU" spc="-10"/>
              <a:t>Andrey Ustyuzhanin</a:t>
            </a:r>
            <a:endParaRPr spc="-10" dirty="0"/>
          </a:p>
        </p:txBody>
      </p:sp>
      <p:sp>
        <p:nvSpPr>
          <p:cNvPr id="8" name="object 8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lang="en" spc="-10"/>
              <a:t>Anomalies detection</a:t>
            </a:r>
            <a:endParaRPr spc="-10" dirty="0"/>
          </a:p>
        </p:txBody>
      </p:sp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spc="-10" dirty="0"/>
              <a:t>42/44</a:t>
            </a:r>
          </a:p>
        </p:txBody>
      </p:sp>
    </p:spTree>
  </p:cSld>
  <p:clrMapOvr>
    <a:masterClrMapping/>
  </p:clrMapOvr>
  <p:transition>
    <p:cut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lang="ru-RU" spc="-10"/>
              <a:t>Andrey Ustyuzhanin</a:t>
            </a:r>
            <a:endParaRPr spc="-10" dirty="0"/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lang="en" spc="-10"/>
              <a:t>Anomalies detection</a:t>
            </a:r>
            <a:endParaRPr spc="-10" dirty="0"/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spc="-10" dirty="0"/>
              <a:t>43/44</a:t>
            </a: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pc="65" dirty="0"/>
              <a:t>Approach</a:t>
            </a:r>
            <a:r>
              <a:rPr spc="-30" dirty="0"/>
              <a:t> </a:t>
            </a:r>
            <a:r>
              <a:rPr spc="-10" dirty="0"/>
              <a:t>Classification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87630" rIns="0" bIns="0" rtlCol="0">
            <a:spAutoFit/>
          </a:bodyPr>
          <a:lstStyle/>
          <a:p>
            <a:pPr marL="113030">
              <a:lnSpc>
                <a:spcPct val="100000"/>
              </a:lnSpc>
              <a:spcBef>
                <a:spcPts val="690"/>
              </a:spcBef>
            </a:pPr>
            <a:r>
              <a:rPr dirty="0"/>
              <a:t>Numerous</a:t>
            </a:r>
            <a:r>
              <a:rPr spc="140" dirty="0"/>
              <a:t> </a:t>
            </a:r>
            <a:r>
              <a:rPr dirty="0"/>
              <a:t>approaches</a:t>
            </a:r>
            <a:r>
              <a:rPr spc="140" dirty="0"/>
              <a:t> </a:t>
            </a:r>
            <a:r>
              <a:rPr dirty="0"/>
              <a:t>have</a:t>
            </a:r>
            <a:r>
              <a:rPr spc="140" dirty="0"/>
              <a:t> </a:t>
            </a:r>
            <a:r>
              <a:rPr dirty="0"/>
              <a:t>been</a:t>
            </a:r>
            <a:r>
              <a:rPr spc="140" dirty="0"/>
              <a:t> </a:t>
            </a:r>
            <a:r>
              <a:rPr spc="-10" dirty="0"/>
              <a:t>developed:</a:t>
            </a:r>
          </a:p>
          <a:p>
            <a:pPr marL="96520">
              <a:lnSpc>
                <a:spcPct val="100000"/>
              </a:lnSpc>
              <a:spcBef>
                <a:spcPts val="595"/>
              </a:spcBef>
            </a:pPr>
            <a:r>
              <a:rPr sz="1050" baseline="3968" dirty="0">
                <a:solidFill>
                  <a:srgbClr val="005AAA"/>
                </a:solidFill>
                <a:latin typeface="Cambria"/>
                <a:cs typeface="Cambria"/>
              </a:rPr>
              <a:t>▶</a:t>
            </a:r>
            <a:r>
              <a:rPr sz="1050" spc="419" baseline="3968" dirty="0">
                <a:solidFill>
                  <a:srgbClr val="005AAA"/>
                </a:solidFill>
                <a:latin typeface="Cambria"/>
                <a:cs typeface="Cambria"/>
              </a:rPr>
              <a:t>  </a:t>
            </a:r>
            <a:r>
              <a:rPr sz="1000" dirty="0"/>
              <a:t>Extreme</a:t>
            </a:r>
            <a:r>
              <a:rPr sz="1000" spc="15" dirty="0"/>
              <a:t> </a:t>
            </a:r>
            <a:r>
              <a:rPr sz="1000" dirty="0"/>
              <a:t>value</a:t>
            </a:r>
            <a:r>
              <a:rPr sz="1000" spc="20" dirty="0"/>
              <a:t> </a:t>
            </a:r>
            <a:r>
              <a:rPr sz="1000" dirty="0"/>
              <a:t>analysis</a:t>
            </a:r>
            <a:r>
              <a:rPr sz="1000" spc="20" dirty="0"/>
              <a:t> </a:t>
            </a:r>
            <a:r>
              <a:rPr sz="1000" spc="-10" dirty="0"/>
              <a:t>(Z-score).</a:t>
            </a:r>
            <a:endParaRPr sz="1000">
              <a:latin typeface="Cambria"/>
              <a:cs typeface="Cambria"/>
            </a:endParaRPr>
          </a:p>
          <a:p>
            <a:pPr marL="96520">
              <a:lnSpc>
                <a:spcPct val="100000"/>
              </a:lnSpc>
              <a:spcBef>
                <a:spcPts val="595"/>
              </a:spcBef>
            </a:pPr>
            <a:r>
              <a:rPr sz="1050" baseline="3968" dirty="0">
                <a:solidFill>
                  <a:srgbClr val="005AAA"/>
                </a:solidFill>
                <a:latin typeface="Cambria"/>
                <a:cs typeface="Cambria"/>
              </a:rPr>
              <a:t>▶</a:t>
            </a:r>
            <a:r>
              <a:rPr sz="1050" spc="540" baseline="3968" dirty="0">
                <a:solidFill>
                  <a:srgbClr val="005AAA"/>
                </a:solidFill>
                <a:latin typeface="Cambria"/>
                <a:cs typeface="Cambria"/>
              </a:rPr>
              <a:t>  </a:t>
            </a:r>
            <a:r>
              <a:rPr sz="1000" dirty="0"/>
              <a:t>Probabilistic</a:t>
            </a:r>
            <a:r>
              <a:rPr sz="1000" spc="80" dirty="0"/>
              <a:t> </a:t>
            </a:r>
            <a:r>
              <a:rPr sz="1000" dirty="0"/>
              <a:t>and</a:t>
            </a:r>
            <a:r>
              <a:rPr sz="1000" spc="80" dirty="0"/>
              <a:t> </a:t>
            </a:r>
            <a:r>
              <a:rPr sz="1000" dirty="0"/>
              <a:t>statistical</a:t>
            </a:r>
            <a:r>
              <a:rPr sz="1000" spc="75" dirty="0"/>
              <a:t> </a:t>
            </a:r>
            <a:r>
              <a:rPr sz="1000" dirty="0"/>
              <a:t>models</a:t>
            </a:r>
            <a:r>
              <a:rPr sz="1000" spc="75" dirty="0"/>
              <a:t> </a:t>
            </a:r>
            <a:r>
              <a:rPr sz="1000" dirty="0"/>
              <a:t>(Generative</a:t>
            </a:r>
            <a:r>
              <a:rPr sz="1000" spc="75" dirty="0"/>
              <a:t> </a:t>
            </a:r>
            <a:r>
              <a:rPr sz="1000" spc="-10" dirty="0"/>
              <a:t>models).</a:t>
            </a:r>
            <a:endParaRPr sz="1000">
              <a:latin typeface="Cambria"/>
              <a:cs typeface="Cambria"/>
            </a:endParaRPr>
          </a:p>
          <a:p>
            <a:pPr marL="96520">
              <a:lnSpc>
                <a:spcPct val="100000"/>
              </a:lnSpc>
              <a:spcBef>
                <a:spcPts val="590"/>
              </a:spcBef>
            </a:pPr>
            <a:r>
              <a:rPr sz="1050" baseline="3968" dirty="0">
                <a:solidFill>
                  <a:srgbClr val="005AAA"/>
                </a:solidFill>
                <a:latin typeface="Cambria"/>
                <a:cs typeface="Cambria"/>
              </a:rPr>
              <a:t>▶</a:t>
            </a:r>
            <a:r>
              <a:rPr sz="1050" spc="569" baseline="3968" dirty="0">
                <a:solidFill>
                  <a:srgbClr val="005AAA"/>
                </a:solidFill>
                <a:latin typeface="Cambria"/>
                <a:cs typeface="Cambria"/>
              </a:rPr>
              <a:t>  </a:t>
            </a:r>
            <a:r>
              <a:rPr sz="1000" dirty="0"/>
              <a:t>Linear</a:t>
            </a:r>
            <a:r>
              <a:rPr sz="1000" spc="90" dirty="0"/>
              <a:t> </a:t>
            </a:r>
            <a:r>
              <a:rPr sz="1000" dirty="0"/>
              <a:t>models</a:t>
            </a:r>
            <a:r>
              <a:rPr sz="1000" spc="85" dirty="0"/>
              <a:t> </a:t>
            </a:r>
            <a:r>
              <a:rPr sz="1000" dirty="0"/>
              <a:t>(Principle</a:t>
            </a:r>
            <a:r>
              <a:rPr sz="1000" spc="90" dirty="0"/>
              <a:t> </a:t>
            </a:r>
            <a:r>
              <a:rPr sz="1000" dirty="0"/>
              <a:t>Component</a:t>
            </a:r>
            <a:r>
              <a:rPr sz="1000" spc="90" dirty="0"/>
              <a:t> </a:t>
            </a:r>
            <a:r>
              <a:rPr sz="1000" spc="-10" dirty="0"/>
              <a:t>Analysis)/</a:t>
            </a:r>
            <a:endParaRPr sz="1000">
              <a:latin typeface="Cambria"/>
              <a:cs typeface="Cambria"/>
            </a:endParaRPr>
          </a:p>
          <a:p>
            <a:pPr marL="96520">
              <a:lnSpc>
                <a:spcPct val="100000"/>
              </a:lnSpc>
              <a:spcBef>
                <a:spcPts val="595"/>
              </a:spcBef>
            </a:pPr>
            <a:r>
              <a:rPr sz="1050" baseline="3968" dirty="0">
                <a:solidFill>
                  <a:srgbClr val="005AAA"/>
                </a:solidFill>
                <a:latin typeface="Cambria"/>
                <a:cs typeface="Cambria"/>
              </a:rPr>
              <a:t>▶</a:t>
            </a:r>
            <a:r>
              <a:rPr sz="1050" spc="547" baseline="3968" dirty="0">
                <a:solidFill>
                  <a:srgbClr val="005AAA"/>
                </a:solidFill>
                <a:latin typeface="Cambria"/>
                <a:cs typeface="Cambria"/>
              </a:rPr>
              <a:t>  </a:t>
            </a:r>
            <a:r>
              <a:rPr sz="1000" dirty="0"/>
              <a:t>Proximity-based</a:t>
            </a:r>
            <a:r>
              <a:rPr sz="1000" spc="85" dirty="0"/>
              <a:t> </a:t>
            </a:r>
            <a:r>
              <a:rPr sz="1000" dirty="0"/>
              <a:t>models</a:t>
            </a:r>
            <a:r>
              <a:rPr sz="1000" spc="80" dirty="0"/>
              <a:t> </a:t>
            </a:r>
            <a:r>
              <a:rPr sz="1000" spc="-10" dirty="0"/>
              <a:t>(Clustering)</a:t>
            </a:r>
            <a:endParaRPr sz="1000">
              <a:latin typeface="Cambria"/>
              <a:cs typeface="Cambria"/>
            </a:endParaRPr>
          </a:p>
          <a:p>
            <a:pPr marL="96520">
              <a:lnSpc>
                <a:spcPct val="100000"/>
              </a:lnSpc>
              <a:spcBef>
                <a:spcPts val="595"/>
              </a:spcBef>
            </a:pPr>
            <a:r>
              <a:rPr sz="1050" baseline="3968" dirty="0">
                <a:solidFill>
                  <a:srgbClr val="005AAA"/>
                </a:solidFill>
                <a:latin typeface="Cambria"/>
                <a:cs typeface="Cambria"/>
              </a:rPr>
              <a:t>▶</a:t>
            </a:r>
            <a:r>
              <a:rPr sz="1050" spc="434" baseline="3968" dirty="0">
                <a:solidFill>
                  <a:srgbClr val="005AAA"/>
                </a:solidFill>
                <a:latin typeface="Cambria"/>
                <a:cs typeface="Cambria"/>
              </a:rPr>
              <a:t>   </a:t>
            </a:r>
            <a:r>
              <a:rPr sz="1000" dirty="0"/>
              <a:t>Information</a:t>
            </a:r>
            <a:r>
              <a:rPr sz="1000" spc="180" dirty="0"/>
              <a:t> </a:t>
            </a:r>
            <a:r>
              <a:rPr sz="1000" dirty="0"/>
              <a:t>theoretic</a:t>
            </a:r>
            <a:r>
              <a:rPr sz="1000" spc="180" dirty="0"/>
              <a:t> </a:t>
            </a:r>
            <a:r>
              <a:rPr sz="1000" dirty="0"/>
              <a:t>models</a:t>
            </a:r>
            <a:r>
              <a:rPr sz="1000" spc="175" dirty="0"/>
              <a:t> </a:t>
            </a:r>
            <a:r>
              <a:rPr sz="1000" dirty="0"/>
              <a:t>(Minimal</a:t>
            </a:r>
            <a:r>
              <a:rPr sz="1000" spc="180" dirty="0"/>
              <a:t> </a:t>
            </a:r>
            <a:r>
              <a:rPr sz="1000" dirty="0"/>
              <a:t>Description</a:t>
            </a:r>
            <a:r>
              <a:rPr sz="1000" spc="180" dirty="0"/>
              <a:t> </a:t>
            </a:r>
            <a:r>
              <a:rPr sz="1000" spc="-10" dirty="0"/>
              <a:t>Analysis).</a:t>
            </a:r>
            <a:endParaRPr sz="1000">
              <a:latin typeface="Cambria"/>
              <a:cs typeface="Cambria"/>
            </a:endParaRPr>
          </a:p>
          <a:p>
            <a:pPr marL="96520">
              <a:lnSpc>
                <a:spcPct val="100000"/>
              </a:lnSpc>
              <a:spcBef>
                <a:spcPts val="590"/>
              </a:spcBef>
            </a:pPr>
            <a:r>
              <a:rPr sz="1050" baseline="3968" dirty="0">
                <a:solidFill>
                  <a:srgbClr val="005AAA"/>
                </a:solidFill>
                <a:latin typeface="Cambria"/>
                <a:cs typeface="Cambria"/>
              </a:rPr>
              <a:t>▶</a:t>
            </a:r>
            <a:r>
              <a:rPr sz="1050" spc="727" baseline="3968" dirty="0">
                <a:solidFill>
                  <a:srgbClr val="005AAA"/>
                </a:solidFill>
                <a:latin typeface="Cambria"/>
                <a:cs typeface="Cambria"/>
              </a:rPr>
              <a:t>  </a:t>
            </a:r>
            <a:r>
              <a:rPr sz="1000" dirty="0"/>
              <a:t>High-dimensional</a:t>
            </a:r>
            <a:r>
              <a:rPr sz="1000" spc="160" dirty="0"/>
              <a:t> </a:t>
            </a:r>
            <a:r>
              <a:rPr sz="1000" dirty="0"/>
              <a:t>outlier</a:t>
            </a:r>
            <a:r>
              <a:rPr sz="1000" spc="160" dirty="0"/>
              <a:t> </a:t>
            </a:r>
            <a:r>
              <a:rPr sz="1000" dirty="0"/>
              <a:t>detection</a:t>
            </a:r>
            <a:r>
              <a:rPr sz="1000" spc="160" dirty="0"/>
              <a:t> </a:t>
            </a:r>
            <a:r>
              <a:rPr sz="1000" dirty="0"/>
              <a:t>(isolation</a:t>
            </a:r>
            <a:r>
              <a:rPr sz="1000" spc="160" dirty="0"/>
              <a:t> </a:t>
            </a:r>
            <a:r>
              <a:rPr sz="1000" spc="-10" dirty="0"/>
              <a:t>forest).</a:t>
            </a:r>
            <a:endParaRPr sz="1000">
              <a:latin typeface="Cambria"/>
              <a:cs typeface="Cambria"/>
            </a:endParaRPr>
          </a:p>
          <a:p>
            <a:pPr marL="113030">
              <a:lnSpc>
                <a:spcPct val="100000"/>
              </a:lnSpc>
              <a:spcBef>
                <a:spcPts val="595"/>
              </a:spcBef>
            </a:pPr>
            <a:r>
              <a:rPr dirty="0"/>
              <a:t>Methods</a:t>
            </a:r>
            <a:r>
              <a:rPr spc="170" dirty="0"/>
              <a:t> </a:t>
            </a:r>
            <a:r>
              <a:rPr dirty="0"/>
              <a:t>can</a:t>
            </a:r>
            <a:r>
              <a:rPr spc="175" dirty="0"/>
              <a:t> </a:t>
            </a:r>
            <a:r>
              <a:rPr dirty="0"/>
              <a:t>be</a:t>
            </a:r>
            <a:r>
              <a:rPr spc="175" dirty="0"/>
              <a:t> </a:t>
            </a:r>
            <a:r>
              <a:rPr dirty="0"/>
              <a:t>combined</a:t>
            </a:r>
            <a:r>
              <a:rPr spc="175" dirty="0"/>
              <a:t> </a:t>
            </a:r>
            <a:r>
              <a:rPr dirty="0"/>
              <a:t>into</a:t>
            </a:r>
            <a:r>
              <a:rPr spc="170" dirty="0"/>
              <a:t> </a:t>
            </a:r>
            <a:r>
              <a:rPr dirty="0"/>
              <a:t>sequential</a:t>
            </a:r>
            <a:r>
              <a:rPr spc="175" dirty="0"/>
              <a:t> </a:t>
            </a:r>
            <a:r>
              <a:rPr dirty="0"/>
              <a:t>and</a:t>
            </a:r>
            <a:r>
              <a:rPr spc="175" dirty="0"/>
              <a:t> </a:t>
            </a:r>
            <a:r>
              <a:rPr dirty="0"/>
              <a:t>independent</a:t>
            </a:r>
            <a:r>
              <a:rPr spc="175" dirty="0"/>
              <a:t> </a:t>
            </a:r>
            <a:r>
              <a:rPr spc="-10" dirty="0"/>
              <a:t>ensembles.</a:t>
            </a:r>
          </a:p>
          <a:p>
            <a:pPr marL="83820" marR="5080" algn="r">
              <a:lnSpc>
                <a:spcPct val="100000"/>
              </a:lnSpc>
              <a:spcBef>
                <a:spcPts val="1065"/>
              </a:spcBef>
            </a:pPr>
            <a:r>
              <a:rPr sz="900" spc="-50" dirty="0">
                <a:solidFill>
                  <a:srgbClr val="7F7F7F"/>
                </a:solidFill>
                <a:hlinkClick r:id="rId2"/>
              </a:rPr>
              <a:t>C.</a:t>
            </a:r>
            <a:r>
              <a:rPr sz="900" spc="60" dirty="0">
                <a:solidFill>
                  <a:srgbClr val="7F7F7F"/>
                </a:solidFill>
                <a:hlinkClick r:id="rId2"/>
              </a:rPr>
              <a:t> </a:t>
            </a:r>
            <a:r>
              <a:rPr sz="900" dirty="0">
                <a:solidFill>
                  <a:srgbClr val="7F7F7F"/>
                </a:solidFill>
                <a:hlinkClick r:id="rId2"/>
              </a:rPr>
              <a:t>Aggarwal,</a:t>
            </a:r>
            <a:r>
              <a:rPr sz="900" spc="65" dirty="0">
                <a:solidFill>
                  <a:srgbClr val="7F7F7F"/>
                </a:solidFill>
                <a:hlinkClick r:id="rId2"/>
              </a:rPr>
              <a:t> </a:t>
            </a:r>
            <a:r>
              <a:rPr sz="900" dirty="0">
                <a:solidFill>
                  <a:srgbClr val="7F7F7F"/>
                </a:solidFill>
                <a:hlinkClick r:id="rId2"/>
              </a:rPr>
              <a:t>Outlier</a:t>
            </a:r>
            <a:r>
              <a:rPr sz="900" spc="65" dirty="0">
                <a:solidFill>
                  <a:srgbClr val="7F7F7F"/>
                </a:solidFill>
                <a:hlinkClick r:id="rId2"/>
              </a:rPr>
              <a:t> </a:t>
            </a:r>
            <a:r>
              <a:rPr sz="900" spc="-10" dirty="0">
                <a:solidFill>
                  <a:srgbClr val="7F7F7F"/>
                </a:solidFill>
                <a:hlinkClick r:id="rId2"/>
              </a:rPr>
              <a:t>Analysis</a:t>
            </a:r>
            <a:endParaRPr sz="900"/>
          </a:p>
        </p:txBody>
      </p:sp>
    </p:spTree>
  </p:cSld>
  <p:clrMapOvr>
    <a:masterClrMapping/>
  </p:clrMapOvr>
  <p:transition>
    <p:cut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933701-1C54-056C-2D81-77FC9FDF6A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797" y="22396"/>
            <a:ext cx="5256530" cy="246221"/>
          </a:xfrm>
        </p:spPr>
        <p:txBody>
          <a:bodyPr/>
          <a:lstStyle/>
          <a:p>
            <a:r>
              <a:rPr lang="en-US" sz="1600" dirty="0"/>
              <a:t>LHC Olympics 2020, </a:t>
            </a:r>
            <a:r>
              <a:rPr lang="en-US" sz="1600" dirty="0">
                <a:hlinkClick r:id="rId2"/>
              </a:rPr>
              <a:t>https://lhco2020.github.io/homepage/</a:t>
            </a:r>
            <a:r>
              <a:rPr lang="en-US" sz="1600" dirty="0"/>
              <a:t> </a:t>
            </a:r>
            <a:endParaRPr lang="ru-RU" sz="1600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05E6839-D5A1-A0DE-3047-14295EA051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9089" y="423900"/>
            <a:ext cx="5381625" cy="2769989"/>
          </a:xfrm>
        </p:spPr>
        <p:txBody>
          <a:bodyPr/>
          <a:lstStyle/>
          <a:p>
            <a:r>
              <a:rPr lang="en" dirty="0"/>
              <a:t>Participants were offered two types of data (you could read more about the data </a:t>
            </a:r>
            <a:r>
              <a:rPr lang="en" dirty="0">
                <a:hlinkClick r:id="rId3"/>
              </a:rPr>
              <a:t>here</a:t>
            </a:r>
            <a:r>
              <a:rPr lang="en" dirty="0"/>
              <a:t>):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" dirty="0"/>
              <a:t>“Monte Carlo Simulation Background” — simulated data that does not have a signal, where the physics and simulation of the detector are not entirely correct;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" dirty="0"/>
              <a:t>“Data” — LHCO 2020 black boxes, which may contain some new signals, were revealed to the participants during this challenge.</a:t>
            </a:r>
          </a:p>
          <a:p>
            <a:endParaRPr lang="en" dirty="0"/>
          </a:p>
          <a:p>
            <a:r>
              <a:rPr lang="en" dirty="0"/>
              <a:t>Participants were required to report the following: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" dirty="0"/>
              <a:t>A p-value associated with the dataset having no new particles (null hypothesis);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" dirty="0"/>
              <a:t>As complete a description of the new physics as possible. For example, the masses and decay modes of all new particles (and uncertainties on those parameters);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" dirty="0"/>
              <a:t>How many signal events (+uncertainty) are in the dataset (before any selection criteria).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" dirty="0"/>
          </a:p>
          <a:p>
            <a:r>
              <a:rPr lang="en" dirty="0"/>
              <a:t>Methods suggested: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" dirty="0"/>
              <a:t>Deep Ensemble Anomaly Detection (combined with a mixture of neural networks with </a:t>
            </a:r>
            <a:r>
              <a:rPr lang="en" dirty="0">
                <a:effectLst/>
              </a:rPr>
              <a:t>convolutional layers</a:t>
            </a:r>
            <a:r>
              <a:rPr lang="en" dirty="0"/>
              <a:t> and Boosted Decision Trees to assign event probabilities in the signal or background categories,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" dirty="0"/>
              <a:t>GAN-AE, VAE (see tomorrow)</a:t>
            </a:r>
          </a:p>
          <a:p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039C3FA8-93A0-A77D-8469-C2C595847F0F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lang="en" spc="-10"/>
              <a:t>Anomalies detection</a:t>
            </a:r>
            <a:endParaRPr lang="en" spc="-10" dirty="0"/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BF6D67D-8CE7-13F2-6558-47C6918D9359}"/>
              </a:ext>
            </a:extLst>
          </p:cNvPr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lang="ru-RU" spc="-10"/>
              <a:t>Andrey Ustyuzhanin</a:t>
            </a:r>
            <a:endParaRPr lang="en" spc="-10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512E71D-527F-34F3-2826-AC0FA4F6935D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70485">
              <a:lnSpc>
                <a:spcPct val="100000"/>
              </a:lnSpc>
              <a:spcBef>
                <a:spcPts val="150"/>
              </a:spcBef>
            </a:pPr>
            <a:fld id="{81D60167-4931-47E6-BA6A-407CBD079E47}" type="slidenum">
              <a:rPr lang="ru-RU" spc="-20" smtClean="0"/>
              <a:t>44</a:t>
            </a:fld>
            <a:r>
              <a:rPr lang="ru-RU" spc="-20"/>
              <a:t>/44</a:t>
            </a:r>
            <a:endParaRPr lang="ru-RU" spc="-20" dirty="0"/>
          </a:p>
        </p:txBody>
      </p:sp>
    </p:spTree>
    <p:extLst>
      <p:ext uri="{BB962C8B-B14F-4D97-AF65-F5344CB8AC3E}">
        <p14:creationId xmlns:p14="http://schemas.microsoft.com/office/powerpoint/2010/main" val="211214890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pc="50" dirty="0"/>
              <a:t>Summary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23304" y="614940"/>
            <a:ext cx="5021796" cy="109004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7325" marR="5080" indent="-175260">
              <a:lnSpc>
                <a:spcPct val="124500"/>
              </a:lnSpc>
              <a:spcBef>
                <a:spcPts val="100"/>
              </a:spcBef>
            </a:pPr>
            <a:r>
              <a:rPr sz="1050" baseline="3968" dirty="0">
                <a:solidFill>
                  <a:srgbClr val="005AAA"/>
                </a:solidFill>
                <a:latin typeface="Cambria"/>
                <a:cs typeface="Cambria"/>
              </a:rPr>
              <a:t>▶</a:t>
            </a:r>
            <a:r>
              <a:rPr sz="1050" spc="600" baseline="3968" dirty="0">
                <a:solidFill>
                  <a:srgbClr val="005AAA"/>
                </a:solidFill>
                <a:latin typeface="Cambria"/>
                <a:cs typeface="Cambria"/>
              </a:rPr>
              <a:t>  </a:t>
            </a:r>
            <a:r>
              <a:rPr sz="1000" dirty="0">
                <a:latin typeface="Arial"/>
                <a:cs typeface="Arial"/>
              </a:rPr>
              <a:t>Anomaly</a:t>
            </a:r>
            <a:r>
              <a:rPr sz="1000" spc="11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detection</a:t>
            </a:r>
            <a:r>
              <a:rPr sz="1000" spc="10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problem</a:t>
            </a:r>
            <a:r>
              <a:rPr sz="1000" spc="10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attracts</a:t>
            </a:r>
            <a:r>
              <a:rPr sz="1000" spc="10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</a:t>
            </a:r>
            <a:r>
              <a:rPr sz="1000" spc="10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lot</a:t>
            </a:r>
            <a:r>
              <a:rPr sz="1000" spc="10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attention</a:t>
            </a:r>
            <a:r>
              <a:rPr sz="1000" spc="105" dirty="0">
                <a:latin typeface="Arial"/>
                <a:cs typeface="Arial"/>
              </a:rPr>
              <a:t> </a:t>
            </a:r>
            <a:r>
              <a:rPr sz="1000" spc="50" dirty="0">
                <a:latin typeface="Arial"/>
                <a:cs typeface="Arial"/>
              </a:rPr>
              <a:t>both</a:t>
            </a:r>
            <a:r>
              <a:rPr sz="1000" spc="105" dirty="0">
                <a:latin typeface="Arial"/>
                <a:cs typeface="Arial"/>
              </a:rPr>
              <a:t> </a:t>
            </a:r>
            <a:r>
              <a:rPr sz="1000" spc="65" dirty="0">
                <a:latin typeface="Arial"/>
                <a:cs typeface="Arial"/>
              </a:rPr>
              <a:t>from</a:t>
            </a:r>
            <a:r>
              <a:rPr sz="1000" spc="10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researchers</a:t>
            </a:r>
            <a:r>
              <a:rPr sz="1000" spc="105" dirty="0">
                <a:latin typeface="Arial"/>
                <a:cs typeface="Arial"/>
              </a:rPr>
              <a:t> </a:t>
            </a:r>
            <a:r>
              <a:rPr sz="1000" spc="-25" dirty="0">
                <a:latin typeface="Arial"/>
                <a:cs typeface="Arial"/>
              </a:rPr>
              <a:t>and </a:t>
            </a:r>
            <a:r>
              <a:rPr sz="1000" dirty="0">
                <a:latin typeface="Arial"/>
                <a:cs typeface="Arial"/>
              </a:rPr>
              <a:t>practitioners</a:t>
            </a:r>
            <a:r>
              <a:rPr lang="en-US" sz="1000" spc="41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communities.</a:t>
            </a:r>
            <a:endParaRPr sz="10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95"/>
              </a:spcBef>
            </a:pPr>
            <a:r>
              <a:rPr sz="1050" baseline="3968" dirty="0">
                <a:solidFill>
                  <a:srgbClr val="005AAA"/>
                </a:solidFill>
                <a:latin typeface="Cambria"/>
                <a:cs typeface="Cambria"/>
              </a:rPr>
              <a:t>▶</a:t>
            </a:r>
            <a:r>
              <a:rPr sz="1050" spc="532" baseline="3968" dirty="0">
                <a:solidFill>
                  <a:srgbClr val="005AAA"/>
                </a:solidFill>
                <a:latin typeface="Cambria"/>
                <a:cs typeface="Cambria"/>
              </a:rPr>
              <a:t>  </a:t>
            </a:r>
            <a:r>
              <a:rPr sz="1000" dirty="0">
                <a:latin typeface="Arial"/>
                <a:cs typeface="Arial"/>
              </a:rPr>
              <a:t>Method</a:t>
            </a:r>
            <a:r>
              <a:rPr sz="1000" spc="8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should</a:t>
            </a:r>
            <a:r>
              <a:rPr sz="1000" spc="7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be</a:t>
            </a:r>
            <a:r>
              <a:rPr sz="1000" spc="7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selected</a:t>
            </a:r>
            <a:r>
              <a:rPr sz="1000" spc="7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based</a:t>
            </a:r>
            <a:r>
              <a:rPr sz="1000" spc="75" dirty="0">
                <a:latin typeface="Arial"/>
                <a:cs typeface="Arial"/>
              </a:rPr>
              <a:t> </a:t>
            </a:r>
            <a:r>
              <a:rPr sz="1000" spc="50" dirty="0">
                <a:latin typeface="Arial"/>
                <a:cs typeface="Arial"/>
              </a:rPr>
              <a:t>on</a:t>
            </a:r>
            <a:r>
              <a:rPr sz="1000" spc="7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the</a:t>
            </a:r>
            <a:r>
              <a:rPr sz="1000" spc="7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problem</a:t>
            </a:r>
            <a:r>
              <a:rPr sz="1000" spc="70" dirty="0">
                <a:latin typeface="Arial"/>
                <a:cs typeface="Arial"/>
              </a:rPr>
              <a:t> </a:t>
            </a:r>
            <a:r>
              <a:rPr sz="1000" spc="55" dirty="0">
                <a:latin typeface="Arial"/>
                <a:cs typeface="Arial"/>
              </a:rPr>
              <a:t>to</a:t>
            </a:r>
            <a:r>
              <a:rPr sz="1000" spc="7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be</a:t>
            </a:r>
            <a:r>
              <a:rPr sz="1000" spc="75" dirty="0">
                <a:latin typeface="Arial"/>
                <a:cs typeface="Arial"/>
              </a:rPr>
              <a:t> </a:t>
            </a:r>
            <a:r>
              <a:rPr sz="1000" spc="-10" dirty="0" err="1">
                <a:latin typeface="Arial"/>
                <a:cs typeface="Arial"/>
              </a:rPr>
              <a:t>analysed</a:t>
            </a:r>
            <a:r>
              <a:rPr sz="1000" spc="-10" dirty="0">
                <a:latin typeface="Arial"/>
                <a:cs typeface="Arial"/>
              </a:rPr>
              <a:t>.</a:t>
            </a:r>
            <a:endParaRPr lang="en-US" sz="1000" spc="-10" dirty="0">
              <a:latin typeface="Arial"/>
              <a:cs typeface="Arial"/>
            </a:endParaRPr>
          </a:p>
          <a:p>
            <a:pPr marL="12700">
              <a:spcBef>
                <a:spcPts val="595"/>
              </a:spcBef>
            </a:pPr>
            <a:r>
              <a:rPr lang="en" sz="1050" baseline="3968" dirty="0">
                <a:solidFill>
                  <a:srgbClr val="005AAA"/>
                </a:solidFill>
                <a:latin typeface="Cambria"/>
                <a:cs typeface="Cambria"/>
              </a:rPr>
              <a:t>▶</a:t>
            </a:r>
            <a:r>
              <a:rPr lang="en" sz="1050" spc="532" baseline="3968" dirty="0">
                <a:solidFill>
                  <a:srgbClr val="005AAA"/>
                </a:solidFill>
                <a:latin typeface="Cambria"/>
                <a:cs typeface="Cambria"/>
              </a:rPr>
              <a:t>  </a:t>
            </a:r>
            <a:r>
              <a:rPr lang="en-US" sz="1000" dirty="0">
                <a:latin typeface="Arial"/>
                <a:cs typeface="Arial"/>
              </a:rPr>
              <a:t>Methods span wide range of families, hence always room for hyperparameter tuning. </a:t>
            </a:r>
            <a:endParaRPr sz="10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90"/>
              </a:spcBef>
            </a:pPr>
            <a:r>
              <a:rPr sz="1050" baseline="3968" dirty="0">
                <a:solidFill>
                  <a:srgbClr val="005AAA"/>
                </a:solidFill>
                <a:latin typeface="Cambria"/>
                <a:cs typeface="Cambria"/>
              </a:rPr>
              <a:t>▶</a:t>
            </a:r>
            <a:r>
              <a:rPr sz="1050" spc="569" baseline="3968" dirty="0">
                <a:solidFill>
                  <a:srgbClr val="005AAA"/>
                </a:solidFill>
                <a:latin typeface="Cambria"/>
                <a:cs typeface="Cambria"/>
              </a:rPr>
              <a:t>  </a:t>
            </a:r>
            <a:r>
              <a:rPr sz="1000" dirty="0">
                <a:latin typeface="Arial"/>
                <a:cs typeface="Arial"/>
              </a:rPr>
              <a:t>Many</a:t>
            </a:r>
            <a:r>
              <a:rPr sz="1000" spc="10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recent</a:t>
            </a:r>
            <a:r>
              <a:rPr sz="1000" spc="9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development</a:t>
            </a:r>
            <a:r>
              <a:rPr sz="1000" spc="9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in</a:t>
            </a:r>
            <a:r>
              <a:rPr sz="1000" spc="9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this</a:t>
            </a:r>
            <a:r>
              <a:rPr sz="1000" spc="9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area.</a:t>
            </a:r>
            <a:endParaRPr sz="10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CF88E7D-A386-2E4B-A14B-B5A4AB7912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you!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4E2DE52-7ED0-7F42-B55D-3A8EA42214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069" y="853788"/>
            <a:ext cx="3063178" cy="148569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hlinkClick r:id="rId3"/>
              </a:rPr>
              <a:t>andrey.ustyuzhanin@constructor.org</a:t>
            </a: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dirty="0" err="1"/>
              <a:t>anaderiRu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Andrey Ustyuzhanin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78CFDAE3-FA23-064B-969F-D25D93C7107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688" y="1149214"/>
            <a:ext cx="286864" cy="286864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D99A0736-E0EC-8D4B-9EE4-A0F32FB4747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242" y="842152"/>
            <a:ext cx="322319" cy="286864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9204E79D-D324-E74A-87B6-7AFB71BF22F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055" y="1142797"/>
            <a:ext cx="286863" cy="286863"/>
          </a:xfrm>
          <a:prstGeom prst="rect">
            <a:avLst/>
          </a:prstGeom>
        </p:spPr>
      </p:pic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4AD674D-03D2-6942-A8DA-00DCF835E1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Anomalies detection</a:t>
            </a:r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C94BF1A-326E-EDF2-8B4D-A5A5092C12A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28825" y="699457"/>
            <a:ext cx="1845936" cy="1845936"/>
          </a:xfrm>
          <a:prstGeom prst="rect">
            <a:avLst/>
          </a:prstGeom>
        </p:spPr>
      </p:pic>
      <p:sp>
        <p:nvSpPr>
          <p:cNvPr id="8" name="Номер слайда 7">
            <a:extLst>
              <a:ext uri="{FF2B5EF4-FFF2-40B4-BE49-F238E27FC236}">
                <a16:creationId xmlns:a16="http://schemas.microsoft.com/office/drawing/2014/main" id="{1E31D660-228B-474C-D049-BD10464E5F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BC42C-C6CC-47FC-904E-31573FDBB029}" type="slidenum">
              <a:rPr lang="ru-RU" smtClean="0"/>
              <a:pPr/>
              <a:t>46</a:t>
            </a:fld>
            <a:endParaRPr lang="ru-RU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E6A478B-291C-A062-3B7F-1CE0B96E5CE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20900" y="3072092"/>
            <a:ext cx="1176089" cy="123111"/>
          </a:xfrm>
        </p:spPr>
        <p:txBody>
          <a:bodyPr/>
          <a:lstStyle/>
          <a:p>
            <a:r>
              <a:rPr lang="ru-RU" dirty="0" err="1"/>
              <a:t>Andrey</a:t>
            </a:r>
            <a:r>
              <a:rPr lang="ru-RU" dirty="0"/>
              <a:t> Ustyuzhanin</a:t>
            </a:r>
          </a:p>
        </p:txBody>
      </p:sp>
    </p:spTree>
    <p:extLst>
      <p:ext uri="{BB962C8B-B14F-4D97-AF65-F5344CB8AC3E}">
        <p14:creationId xmlns:p14="http://schemas.microsoft.com/office/powerpoint/2010/main" val="18711981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/>
              <a:t>Example:</a:t>
            </a:r>
            <a:r>
              <a:rPr spc="145" dirty="0"/>
              <a:t> </a:t>
            </a:r>
            <a:r>
              <a:rPr spc="65" dirty="0"/>
              <a:t>New</a:t>
            </a:r>
            <a:r>
              <a:rPr spc="-40" dirty="0"/>
              <a:t> </a:t>
            </a:r>
            <a:r>
              <a:rPr dirty="0"/>
              <a:t>Physics</a:t>
            </a:r>
            <a:r>
              <a:rPr spc="-35" dirty="0"/>
              <a:t> </a:t>
            </a:r>
            <a:r>
              <a:rPr dirty="0"/>
              <a:t>as</a:t>
            </a:r>
            <a:r>
              <a:rPr spc="-35" dirty="0"/>
              <a:t> </a:t>
            </a:r>
            <a:r>
              <a:rPr spc="55" dirty="0"/>
              <a:t>Anomaly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14083" y="1202745"/>
            <a:ext cx="2128048" cy="1660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50" baseline="3968" dirty="0">
                <a:solidFill>
                  <a:srgbClr val="005AAA"/>
                </a:solidFill>
                <a:latin typeface="Cambria"/>
                <a:cs typeface="Cambria"/>
              </a:rPr>
              <a:t>▶</a:t>
            </a:r>
            <a:r>
              <a:rPr sz="1050" spc="405" baseline="3968" dirty="0">
                <a:solidFill>
                  <a:srgbClr val="005AAA"/>
                </a:solidFill>
                <a:latin typeface="Cambria"/>
                <a:cs typeface="Cambria"/>
              </a:rPr>
              <a:t>  </a:t>
            </a:r>
            <a:r>
              <a:rPr sz="1000" dirty="0">
                <a:latin typeface="Arial"/>
                <a:cs typeface="Arial"/>
              </a:rPr>
              <a:t>Anomaly</a:t>
            </a:r>
            <a:r>
              <a:rPr sz="1000" spc="15" dirty="0">
                <a:latin typeface="Arial"/>
                <a:cs typeface="Arial"/>
              </a:rPr>
              <a:t> </a:t>
            </a:r>
            <a:r>
              <a:rPr lang="en-US" sz="1000" dirty="0">
                <a:latin typeface="Arial"/>
                <a:cs typeface="Arial"/>
              </a:rPr>
              <a:t>becomes </a:t>
            </a:r>
            <a:r>
              <a:rPr lang="en-US" sz="1000" spc="55" dirty="0">
                <a:latin typeface="Arial"/>
                <a:cs typeface="Arial"/>
              </a:rPr>
              <a:t>a </a:t>
            </a:r>
            <a:r>
              <a:rPr sz="1000" spc="-10" dirty="0">
                <a:latin typeface="Arial"/>
                <a:cs typeface="Arial"/>
              </a:rPr>
              <a:t>signal;</a:t>
            </a:r>
            <a:endParaRPr sz="1000" dirty="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14083" y="1392536"/>
            <a:ext cx="1975485" cy="7822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7325" marR="5080" indent="-175260">
              <a:lnSpc>
                <a:spcPct val="124500"/>
              </a:lnSpc>
              <a:spcBef>
                <a:spcPts val="100"/>
              </a:spcBef>
            </a:pPr>
            <a:r>
              <a:rPr sz="1050" baseline="3968" dirty="0">
                <a:solidFill>
                  <a:srgbClr val="005AAA"/>
                </a:solidFill>
                <a:latin typeface="Cambria"/>
                <a:cs typeface="Cambria"/>
              </a:rPr>
              <a:t>▶</a:t>
            </a:r>
            <a:r>
              <a:rPr sz="1050" spc="450" baseline="3968" dirty="0">
                <a:solidFill>
                  <a:srgbClr val="005AAA"/>
                </a:solidFill>
                <a:latin typeface="Cambria"/>
                <a:cs typeface="Cambria"/>
              </a:rPr>
              <a:t>  </a:t>
            </a:r>
            <a:r>
              <a:rPr lang="en-US" sz="1000" dirty="0">
                <a:latin typeface="Arial"/>
                <a:cs typeface="Arial"/>
              </a:rPr>
              <a:t>N</a:t>
            </a:r>
            <a:r>
              <a:rPr sz="1000" dirty="0">
                <a:latin typeface="Arial"/>
                <a:cs typeface="Arial"/>
              </a:rPr>
              <a:t>eed</a:t>
            </a:r>
            <a:r>
              <a:rPr sz="1000" spc="30" dirty="0">
                <a:latin typeface="Arial"/>
                <a:cs typeface="Arial"/>
              </a:rPr>
              <a:t> </a:t>
            </a:r>
            <a:r>
              <a:rPr sz="1000" spc="55" dirty="0">
                <a:latin typeface="Arial"/>
                <a:cs typeface="Arial"/>
              </a:rPr>
              <a:t>to</a:t>
            </a:r>
            <a:r>
              <a:rPr sz="1000" spc="3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analyse</a:t>
            </a:r>
            <a:r>
              <a:rPr sz="1000" spc="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abundance</a:t>
            </a:r>
            <a:r>
              <a:rPr sz="1000" spc="35" dirty="0">
                <a:latin typeface="Arial"/>
                <a:cs typeface="Arial"/>
              </a:rPr>
              <a:t> </a:t>
            </a:r>
            <a:r>
              <a:rPr sz="1000" spc="25" dirty="0">
                <a:latin typeface="Arial"/>
                <a:cs typeface="Arial"/>
              </a:rPr>
              <a:t>of </a:t>
            </a:r>
            <a:r>
              <a:rPr sz="1000" dirty="0">
                <a:latin typeface="Arial"/>
                <a:cs typeface="Arial"/>
              </a:rPr>
              <a:t>non-anomalous</a:t>
            </a:r>
            <a:r>
              <a:rPr sz="1000" spc="39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events;</a:t>
            </a:r>
            <a:endParaRPr sz="10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595"/>
              </a:spcBef>
            </a:pPr>
            <a:r>
              <a:rPr sz="1050" baseline="3968" dirty="0">
                <a:solidFill>
                  <a:srgbClr val="005AAA"/>
                </a:solidFill>
                <a:latin typeface="Cambria"/>
                <a:cs typeface="Cambria"/>
              </a:rPr>
              <a:t>▶</a:t>
            </a:r>
            <a:r>
              <a:rPr sz="1050" spc="457" baseline="3968" dirty="0">
                <a:solidFill>
                  <a:srgbClr val="005AAA"/>
                </a:solidFill>
                <a:latin typeface="Cambria"/>
                <a:cs typeface="Cambria"/>
              </a:rPr>
              <a:t>  </a:t>
            </a:r>
            <a:r>
              <a:rPr lang="en-US" sz="1000" dirty="0">
                <a:latin typeface="Arial"/>
                <a:cs typeface="Arial"/>
              </a:rPr>
              <a:t>S</a:t>
            </a:r>
            <a:r>
              <a:rPr sz="1000" dirty="0">
                <a:latin typeface="Arial"/>
                <a:cs typeface="Arial"/>
              </a:rPr>
              <a:t>ignal</a:t>
            </a:r>
            <a:r>
              <a:rPr sz="1000" spc="35" dirty="0">
                <a:latin typeface="Arial"/>
                <a:cs typeface="Arial"/>
              </a:rPr>
              <a:t> </a:t>
            </a:r>
            <a:r>
              <a:rPr lang="en-US" sz="1000" dirty="0">
                <a:latin typeface="Arial"/>
                <a:cs typeface="Arial"/>
              </a:rPr>
              <a:t>features/characteristics</a:t>
            </a:r>
            <a:r>
              <a:rPr sz="1000" spc="40" dirty="0">
                <a:latin typeface="Arial"/>
                <a:cs typeface="Arial"/>
              </a:rPr>
              <a:t> </a:t>
            </a:r>
            <a:r>
              <a:rPr lang="en-US" sz="1000" dirty="0">
                <a:latin typeface="Arial"/>
                <a:cs typeface="Arial"/>
              </a:rPr>
              <a:t>are </a:t>
            </a:r>
            <a:r>
              <a:rPr sz="1000" spc="-10" dirty="0">
                <a:latin typeface="Arial"/>
                <a:cs typeface="Arial"/>
              </a:rPr>
              <a:t>unknown.</a:t>
            </a:r>
            <a:endParaRPr sz="1000" dirty="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2957428" y="640729"/>
            <a:ext cx="535940" cy="435609"/>
            <a:chOff x="2957428" y="640729"/>
            <a:chExt cx="535940" cy="435609"/>
          </a:xfrm>
        </p:grpSpPr>
        <p:sp>
          <p:nvSpPr>
            <p:cNvPr id="6" name="object 6"/>
            <p:cNvSpPr/>
            <p:nvPr/>
          </p:nvSpPr>
          <p:spPr>
            <a:xfrm>
              <a:off x="3083996" y="641682"/>
              <a:ext cx="0" cy="433705"/>
            </a:xfrm>
            <a:custGeom>
              <a:avLst/>
              <a:gdLst/>
              <a:ahLst/>
              <a:cxnLst/>
              <a:rect l="l" t="t" r="r" b="b"/>
              <a:pathLst>
                <a:path h="433705">
                  <a:moveTo>
                    <a:pt x="0" y="43333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AFAF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3083996" y="1068492"/>
              <a:ext cx="0" cy="6985"/>
            </a:xfrm>
            <a:custGeom>
              <a:avLst/>
              <a:gdLst/>
              <a:ahLst/>
              <a:cxnLst/>
              <a:rect l="l" t="t" r="r" b="b"/>
              <a:pathLst>
                <a:path h="6984">
                  <a:moveTo>
                    <a:pt x="0" y="0"/>
                  </a:moveTo>
                  <a:lnTo>
                    <a:pt x="0" y="652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3083996" y="1068492"/>
              <a:ext cx="0" cy="6985"/>
            </a:xfrm>
            <a:custGeom>
              <a:avLst/>
              <a:gdLst/>
              <a:ahLst/>
              <a:cxnLst/>
              <a:rect l="l" t="t" r="r" b="b"/>
              <a:pathLst>
                <a:path h="6984">
                  <a:moveTo>
                    <a:pt x="0" y="652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3083996" y="641682"/>
              <a:ext cx="0" cy="6985"/>
            </a:xfrm>
            <a:custGeom>
              <a:avLst/>
              <a:gdLst/>
              <a:ahLst/>
              <a:cxnLst/>
              <a:rect l="l" t="t" r="r" b="b"/>
              <a:pathLst>
                <a:path h="6984">
                  <a:moveTo>
                    <a:pt x="0" y="0"/>
                  </a:moveTo>
                  <a:lnTo>
                    <a:pt x="0" y="652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3083996" y="641682"/>
              <a:ext cx="0" cy="6985"/>
            </a:xfrm>
            <a:custGeom>
              <a:avLst/>
              <a:gdLst/>
              <a:ahLst/>
              <a:cxnLst/>
              <a:rect l="l" t="t" r="r" b="b"/>
              <a:pathLst>
                <a:path h="6984">
                  <a:moveTo>
                    <a:pt x="0" y="0"/>
                  </a:moveTo>
                  <a:lnTo>
                    <a:pt x="0" y="652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2958381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2958381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2988396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2988396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3011677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3011677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3030700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18"/>
            <p:cNvSpPr/>
            <p:nvPr/>
          </p:nvSpPr>
          <p:spPr>
            <a:xfrm>
              <a:off x="3030700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3046783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3046783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1"/>
            <p:cNvSpPr/>
            <p:nvPr/>
          </p:nvSpPr>
          <p:spPr>
            <a:xfrm>
              <a:off x="2958381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2"/>
            <p:cNvSpPr/>
            <p:nvPr/>
          </p:nvSpPr>
          <p:spPr>
            <a:xfrm>
              <a:off x="2958381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2988396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2988396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5"/>
            <p:cNvSpPr/>
            <p:nvPr/>
          </p:nvSpPr>
          <p:spPr>
            <a:xfrm>
              <a:off x="3011677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6"/>
            <p:cNvSpPr/>
            <p:nvPr/>
          </p:nvSpPr>
          <p:spPr>
            <a:xfrm>
              <a:off x="3011677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7"/>
            <p:cNvSpPr/>
            <p:nvPr/>
          </p:nvSpPr>
          <p:spPr>
            <a:xfrm>
              <a:off x="3030700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28"/>
            <p:cNvSpPr/>
            <p:nvPr/>
          </p:nvSpPr>
          <p:spPr>
            <a:xfrm>
              <a:off x="3030700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" name="object 29"/>
            <p:cNvSpPr/>
            <p:nvPr/>
          </p:nvSpPr>
          <p:spPr>
            <a:xfrm>
              <a:off x="3046783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" name="object 30"/>
            <p:cNvSpPr/>
            <p:nvPr/>
          </p:nvSpPr>
          <p:spPr>
            <a:xfrm>
              <a:off x="3046783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1"/>
            <p:cNvSpPr/>
            <p:nvPr/>
          </p:nvSpPr>
          <p:spPr>
            <a:xfrm>
              <a:off x="3060715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2"/>
            <p:cNvSpPr/>
            <p:nvPr/>
          </p:nvSpPr>
          <p:spPr>
            <a:xfrm>
              <a:off x="3060715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3"/>
            <p:cNvSpPr/>
            <p:nvPr/>
          </p:nvSpPr>
          <p:spPr>
            <a:xfrm>
              <a:off x="3060715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4"/>
            <p:cNvSpPr/>
            <p:nvPr/>
          </p:nvSpPr>
          <p:spPr>
            <a:xfrm>
              <a:off x="3060715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5"/>
            <p:cNvSpPr/>
            <p:nvPr/>
          </p:nvSpPr>
          <p:spPr>
            <a:xfrm>
              <a:off x="3073003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6"/>
            <p:cNvSpPr/>
            <p:nvPr/>
          </p:nvSpPr>
          <p:spPr>
            <a:xfrm>
              <a:off x="3073003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7"/>
            <p:cNvSpPr/>
            <p:nvPr/>
          </p:nvSpPr>
          <p:spPr>
            <a:xfrm>
              <a:off x="3073003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38"/>
            <p:cNvSpPr/>
            <p:nvPr/>
          </p:nvSpPr>
          <p:spPr>
            <a:xfrm>
              <a:off x="3073003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" name="object 39"/>
            <p:cNvSpPr/>
            <p:nvPr/>
          </p:nvSpPr>
          <p:spPr>
            <a:xfrm>
              <a:off x="3324234" y="700849"/>
              <a:ext cx="0" cy="374650"/>
            </a:xfrm>
            <a:custGeom>
              <a:avLst/>
              <a:gdLst/>
              <a:ahLst/>
              <a:cxnLst/>
              <a:rect l="l" t="t" r="r" b="b"/>
              <a:pathLst>
                <a:path h="374650">
                  <a:moveTo>
                    <a:pt x="0" y="0"/>
                  </a:moveTo>
                  <a:lnTo>
                    <a:pt x="0" y="374163"/>
                  </a:lnTo>
                </a:path>
              </a:pathLst>
            </a:custGeom>
            <a:ln w="3175">
              <a:solidFill>
                <a:srgbClr val="AFAF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" name="object 40"/>
            <p:cNvSpPr/>
            <p:nvPr/>
          </p:nvSpPr>
          <p:spPr>
            <a:xfrm>
              <a:off x="3324234" y="1068492"/>
              <a:ext cx="0" cy="6985"/>
            </a:xfrm>
            <a:custGeom>
              <a:avLst/>
              <a:gdLst/>
              <a:ahLst/>
              <a:cxnLst/>
              <a:rect l="l" t="t" r="r" b="b"/>
              <a:pathLst>
                <a:path h="6984">
                  <a:moveTo>
                    <a:pt x="0" y="0"/>
                  </a:moveTo>
                  <a:lnTo>
                    <a:pt x="0" y="652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1"/>
            <p:cNvSpPr/>
            <p:nvPr/>
          </p:nvSpPr>
          <p:spPr>
            <a:xfrm>
              <a:off x="3324234" y="1068492"/>
              <a:ext cx="0" cy="6985"/>
            </a:xfrm>
            <a:custGeom>
              <a:avLst/>
              <a:gdLst/>
              <a:ahLst/>
              <a:cxnLst/>
              <a:rect l="l" t="t" r="r" b="b"/>
              <a:pathLst>
                <a:path h="6984">
                  <a:moveTo>
                    <a:pt x="0" y="652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2"/>
            <p:cNvSpPr/>
            <p:nvPr/>
          </p:nvSpPr>
          <p:spPr>
            <a:xfrm>
              <a:off x="3156315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3"/>
            <p:cNvSpPr/>
            <p:nvPr/>
          </p:nvSpPr>
          <p:spPr>
            <a:xfrm>
              <a:off x="3156315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4"/>
            <p:cNvSpPr/>
            <p:nvPr/>
          </p:nvSpPr>
          <p:spPr>
            <a:xfrm>
              <a:off x="3198619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5"/>
            <p:cNvSpPr/>
            <p:nvPr/>
          </p:nvSpPr>
          <p:spPr>
            <a:xfrm>
              <a:off x="3198619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6"/>
            <p:cNvSpPr/>
            <p:nvPr/>
          </p:nvSpPr>
          <p:spPr>
            <a:xfrm>
              <a:off x="3228634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7"/>
            <p:cNvSpPr/>
            <p:nvPr/>
          </p:nvSpPr>
          <p:spPr>
            <a:xfrm>
              <a:off x="3228634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48"/>
            <p:cNvSpPr/>
            <p:nvPr/>
          </p:nvSpPr>
          <p:spPr>
            <a:xfrm>
              <a:off x="3251915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49"/>
            <p:cNvSpPr/>
            <p:nvPr/>
          </p:nvSpPr>
          <p:spPr>
            <a:xfrm>
              <a:off x="3251915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0"/>
            <p:cNvSpPr/>
            <p:nvPr/>
          </p:nvSpPr>
          <p:spPr>
            <a:xfrm>
              <a:off x="3270937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51"/>
            <p:cNvSpPr/>
            <p:nvPr/>
          </p:nvSpPr>
          <p:spPr>
            <a:xfrm>
              <a:off x="3270937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52"/>
            <p:cNvSpPr/>
            <p:nvPr/>
          </p:nvSpPr>
          <p:spPr>
            <a:xfrm>
              <a:off x="3287021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3"/>
            <p:cNvSpPr/>
            <p:nvPr/>
          </p:nvSpPr>
          <p:spPr>
            <a:xfrm>
              <a:off x="3287021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4"/>
            <p:cNvSpPr/>
            <p:nvPr/>
          </p:nvSpPr>
          <p:spPr>
            <a:xfrm>
              <a:off x="3300952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55"/>
            <p:cNvSpPr/>
            <p:nvPr/>
          </p:nvSpPr>
          <p:spPr>
            <a:xfrm>
              <a:off x="3300952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6"/>
            <p:cNvSpPr/>
            <p:nvPr/>
          </p:nvSpPr>
          <p:spPr>
            <a:xfrm>
              <a:off x="3313241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57"/>
            <p:cNvSpPr/>
            <p:nvPr/>
          </p:nvSpPr>
          <p:spPr>
            <a:xfrm>
              <a:off x="3313241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58"/>
            <p:cNvSpPr/>
            <p:nvPr/>
          </p:nvSpPr>
          <p:spPr>
            <a:xfrm>
              <a:off x="3396553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59"/>
            <p:cNvSpPr/>
            <p:nvPr/>
          </p:nvSpPr>
          <p:spPr>
            <a:xfrm>
              <a:off x="3396553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60"/>
            <p:cNvSpPr/>
            <p:nvPr/>
          </p:nvSpPr>
          <p:spPr>
            <a:xfrm>
              <a:off x="3438856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61"/>
            <p:cNvSpPr/>
            <p:nvPr/>
          </p:nvSpPr>
          <p:spPr>
            <a:xfrm>
              <a:off x="3438856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62"/>
            <p:cNvSpPr/>
            <p:nvPr/>
          </p:nvSpPr>
          <p:spPr>
            <a:xfrm>
              <a:off x="3468871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" name="object 63"/>
            <p:cNvSpPr/>
            <p:nvPr/>
          </p:nvSpPr>
          <p:spPr>
            <a:xfrm>
              <a:off x="3468871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64"/>
            <p:cNvSpPr/>
            <p:nvPr/>
          </p:nvSpPr>
          <p:spPr>
            <a:xfrm>
              <a:off x="3492153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65"/>
            <p:cNvSpPr/>
            <p:nvPr/>
          </p:nvSpPr>
          <p:spPr>
            <a:xfrm>
              <a:off x="3492153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66"/>
            <p:cNvSpPr/>
            <p:nvPr/>
          </p:nvSpPr>
          <p:spPr>
            <a:xfrm>
              <a:off x="2958381" y="1055111"/>
              <a:ext cx="534035" cy="0"/>
            </a:xfrm>
            <a:custGeom>
              <a:avLst/>
              <a:gdLst/>
              <a:ahLst/>
              <a:cxnLst/>
              <a:rect l="l" t="t" r="r" b="b"/>
              <a:pathLst>
                <a:path w="534035">
                  <a:moveTo>
                    <a:pt x="0" y="0"/>
                  </a:moveTo>
                  <a:lnTo>
                    <a:pt x="533771" y="0"/>
                  </a:lnTo>
                </a:path>
              </a:pathLst>
            </a:custGeom>
            <a:ln w="3175">
              <a:solidFill>
                <a:srgbClr val="AFAF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object 67"/>
            <p:cNvSpPr/>
            <p:nvPr/>
          </p:nvSpPr>
          <p:spPr>
            <a:xfrm>
              <a:off x="2958381" y="1055111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68"/>
            <p:cNvSpPr/>
            <p:nvPr/>
          </p:nvSpPr>
          <p:spPr>
            <a:xfrm>
              <a:off x="2958381" y="1055111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0" y="0"/>
                  </a:moveTo>
                  <a:lnTo>
                    <a:pt x="652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69"/>
            <p:cNvSpPr/>
            <p:nvPr/>
          </p:nvSpPr>
          <p:spPr>
            <a:xfrm>
              <a:off x="3485632" y="1055111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70"/>
            <p:cNvSpPr/>
            <p:nvPr/>
          </p:nvSpPr>
          <p:spPr>
            <a:xfrm>
              <a:off x="3485632" y="1055111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" name="object 71"/>
            <p:cNvSpPr/>
            <p:nvPr/>
          </p:nvSpPr>
          <p:spPr>
            <a:xfrm>
              <a:off x="2958381" y="893849"/>
              <a:ext cx="534035" cy="0"/>
            </a:xfrm>
            <a:custGeom>
              <a:avLst/>
              <a:gdLst/>
              <a:ahLst/>
              <a:cxnLst/>
              <a:rect l="l" t="t" r="r" b="b"/>
              <a:pathLst>
                <a:path w="534035">
                  <a:moveTo>
                    <a:pt x="0" y="0"/>
                  </a:moveTo>
                  <a:lnTo>
                    <a:pt x="533771" y="0"/>
                  </a:lnTo>
                </a:path>
              </a:pathLst>
            </a:custGeom>
            <a:ln w="3175">
              <a:solidFill>
                <a:srgbClr val="AFAF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" name="object 72"/>
            <p:cNvSpPr/>
            <p:nvPr/>
          </p:nvSpPr>
          <p:spPr>
            <a:xfrm>
              <a:off x="2958381" y="893849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73"/>
            <p:cNvSpPr/>
            <p:nvPr/>
          </p:nvSpPr>
          <p:spPr>
            <a:xfrm>
              <a:off x="2958381" y="893849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0" y="0"/>
                  </a:moveTo>
                  <a:lnTo>
                    <a:pt x="652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74"/>
            <p:cNvSpPr/>
            <p:nvPr/>
          </p:nvSpPr>
          <p:spPr>
            <a:xfrm>
              <a:off x="3485632" y="893849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" name="object 75"/>
            <p:cNvSpPr/>
            <p:nvPr/>
          </p:nvSpPr>
          <p:spPr>
            <a:xfrm>
              <a:off x="3485632" y="893849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object 76"/>
            <p:cNvSpPr/>
            <p:nvPr/>
          </p:nvSpPr>
          <p:spPr>
            <a:xfrm>
              <a:off x="2958381" y="732587"/>
              <a:ext cx="534035" cy="0"/>
            </a:xfrm>
            <a:custGeom>
              <a:avLst/>
              <a:gdLst/>
              <a:ahLst/>
              <a:cxnLst/>
              <a:rect l="l" t="t" r="r" b="b"/>
              <a:pathLst>
                <a:path w="534035">
                  <a:moveTo>
                    <a:pt x="0" y="0"/>
                  </a:moveTo>
                  <a:lnTo>
                    <a:pt x="533771" y="0"/>
                  </a:lnTo>
                </a:path>
              </a:pathLst>
            </a:custGeom>
            <a:ln w="3175">
              <a:solidFill>
                <a:srgbClr val="AFAF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77"/>
            <p:cNvSpPr/>
            <p:nvPr/>
          </p:nvSpPr>
          <p:spPr>
            <a:xfrm>
              <a:off x="2958381" y="732587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" name="object 78"/>
            <p:cNvSpPr/>
            <p:nvPr/>
          </p:nvSpPr>
          <p:spPr>
            <a:xfrm>
              <a:off x="2958381" y="732587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0" y="0"/>
                  </a:moveTo>
                  <a:lnTo>
                    <a:pt x="652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" name="object 79"/>
            <p:cNvSpPr/>
            <p:nvPr/>
          </p:nvSpPr>
          <p:spPr>
            <a:xfrm>
              <a:off x="3485632" y="732587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" name="object 80"/>
            <p:cNvSpPr/>
            <p:nvPr/>
          </p:nvSpPr>
          <p:spPr>
            <a:xfrm>
              <a:off x="3485632" y="732587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" name="object 81"/>
            <p:cNvSpPr/>
            <p:nvPr/>
          </p:nvSpPr>
          <p:spPr>
            <a:xfrm>
              <a:off x="3396553" y="64168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" name="object 82"/>
            <p:cNvSpPr/>
            <p:nvPr/>
          </p:nvSpPr>
          <p:spPr>
            <a:xfrm>
              <a:off x="3396553" y="64168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" name="object 83"/>
            <p:cNvSpPr/>
            <p:nvPr/>
          </p:nvSpPr>
          <p:spPr>
            <a:xfrm>
              <a:off x="3438856" y="64168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" name="object 84"/>
            <p:cNvSpPr/>
            <p:nvPr/>
          </p:nvSpPr>
          <p:spPr>
            <a:xfrm>
              <a:off x="3438856" y="64168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" name="object 85"/>
            <p:cNvSpPr/>
            <p:nvPr/>
          </p:nvSpPr>
          <p:spPr>
            <a:xfrm>
              <a:off x="3468871" y="64168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" name="object 86"/>
            <p:cNvSpPr/>
            <p:nvPr/>
          </p:nvSpPr>
          <p:spPr>
            <a:xfrm>
              <a:off x="3468871" y="64168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" name="object 87"/>
            <p:cNvSpPr/>
            <p:nvPr/>
          </p:nvSpPr>
          <p:spPr>
            <a:xfrm>
              <a:off x="3492153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" name="object 88"/>
            <p:cNvSpPr/>
            <p:nvPr/>
          </p:nvSpPr>
          <p:spPr>
            <a:xfrm>
              <a:off x="3492153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" name="object 89"/>
            <p:cNvSpPr/>
            <p:nvPr/>
          </p:nvSpPr>
          <p:spPr>
            <a:xfrm>
              <a:off x="3324234" y="64168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AFAF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" name="object 90"/>
            <p:cNvSpPr/>
            <p:nvPr/>
          </p:nvSpPr>
          <p:spPr>
            <a:xfrm>
              <a:off x="3324234" y="64168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" name="object 91"/>
            <p:cNvSpPr/>
            <p:nvPr/>
          </p:nvSpPr>
          <p:spPr>
            <a:xfrm>
              <a:off x="3324234" y="64168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" name="object 92"/>
            <p:cNvSpPr/>
            <p:nvPr/>
          </p:nvSpPr>
          <p:spPr>
            <a:xfrm>
              <a:off x="3156315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" name="object 93"/>
            <p:cNvSpPr/>
            <p:nvPr/>
          </p:nvSpPr>
          <p:spPr>
            <a:xfrm>
              <a:off x="3156315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" name="object 94"/>
            <p:cNvSpPr/>
            <p:nvPr/>
          </p:nvSpPr>
          <p:spPr>
            <a:xfrm>
              <a:off x="3198619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" name="object 95"/>
            <p:cNvSpPr/>
            <p:nvPr/>
          </p:nvSpPr>
          <p:spPr>
            <a:xfrm>
              <a:off x="3198619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" name="object 96"/>
            <p:cNvSpPr/>
            <p:nvPr/>
          </p:nvSpPr>
          <p:spPr>
            <a:xfrm>
              <a:off x="3228634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" name="object 97"/>
            <p:cNvSpPr/>
            <p:nvPr/>
          </p:nvSpPr>
          <p:spPr>
            <a:xfrm>
              <a:off x="3228634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" name="object 98"/>
            <p:cNvSpPr/>
            <p:nvPr/>
          </p:nvSpPr>
          <p:spPr>
            <a:xfrm>
              <a:off x="3251915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" name="object 99"/>
            <p:cNvSpPr/>
            <p:nvPr/>
          </p:nvSpPr>
          <p:spPr>
            <a:xfrm>
              <a:off x="3251915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" name="object 100"/>
            <p:cNvSpPr/>
            <p:nvPr/>
          </p:nvSpPr>
          <p:spPr>
            <a:xfrm>
              <a:off x="3270937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" name="object 101"/>
            <p:cNvSpPr/>
            <p:nvPr/>
          </p:nvSpPr>
          <p:spPr>
            <a:xfrm>
              <a:off x="3270937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" name="object 102"/>
            <p:cNvSpPr/>
            <p:nvPr/>
          </p:nvSpPr>
          <p:spPr>
            <a:xfrm>
              <a:off x="3287021" y="64168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" name="object 103"/>
            <p:cNvSpPr/>
            <p:nvPr/>
          </p:nvSpPr>
          <p:spPr>
            <a:xfrm>
              <a:off x="3287021" y="64168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" name="object 104"/>
            <p:cNvSpPr/>
            <p:nvPr/>
          </p:nvSpPr>
          <p:spPr>
            <a:xfrm>
              <a:off x="3300952" y="64168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" name="object 105"/>
            <p:cNvSpPr/>
            <p:nvPr/>
          </p:nvSpPr>
          <p:spPr>
            <a:xfrm>
              <a:off x="3300952" y="64168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" name="object 106"/>
            <p:cNvSpPr/>
            <p:nvPr/>
          </p:nvSpPr>
          <p:spPr>
            <a:xfrm>
              <a:off x="3313241" y="64168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" name="object 107"/>
            <p:cNvSpPr/>
            <p:nvPr/>
          </p:nvSpPr>
          <p:spPr>
            <a:xfrm>
              <a:off x="3313241" y="64168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8" name="object 108"/>
          <p:cNvSpPr txBox="1"/>
          <p:nvPr/>
        </p:nvSpPr>
        <p:spPr>
          <a:xfrm>
            <a:off x="2874698" y="688082"/>
            <a:ext cx="83820" cy="245745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350" spc="-25" dirty="0">
                <a:latin typeface="Times New Roman"/>
                <a:cs typeface="Times New Roman"/>
              </a:rPr>
              <a:t>1</a:t>
            </a:r>
            <a:r>
              <a:rPr sz="350" i="1" spc="-25" dirty="0">
                <a:latin typeface="Georgia"/>
                <a:cs typeface="Georgia"/>
              </a:rPr>
              <a:t>.</a:t>
            </a:r>
            <a:r>
              <a:rPr sz="350" spc="-25" dirty="0">
                <a:latin typeface="Times New Roman"/>
                <a:cs typeface="Times New Roman"/>
              </a:rPr>
              <a:t>0</a:t>
            </a:r>
            <a:endParaRPr sz="3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3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350" spc="-25" dirty="0">
                <a:latin typeface="Times New Roman"/>
                <a:cs typeface="Times New Roman"/>
              </a:rPr>
              <a:t>0</a:t>
            </a:r>
            <a:r>
              <a:rPr sz="350" i="1" spc="-25" dirty="0">
                <a:latin typeface="Georgia"/>
                <a:cs typeface="Georgia"/>
              </a:rPr>
              <a:t>.</a:t>
            </a:r>
            <a:r>
              <a:rPr sz="350" spc="-25" dirty="0">
                <a:latin typeface="Times New Roman"/>
                <a:cs typeface="Times New Roman"/>
              </a:rPr>
              <a:t>5</a:t>
            </a:r>
            <a:endParaRPr sz="350">
              <a:latin typeface="Times New Roman"/>
              <a:cs typeface="Times New Roman"/>
            </a:endParaRPr>
          </a:p>
        </p:txBody>
      </p:sp>
      <p:grpSp>
        <p:nvGrpSpPr>
          <p:cNvPr id="109" name="object 109"/>
          <p:cNvGrpSpPr/>
          <p:nvPr/>
        </p:nvGrpSpPr>
        <p:grpSpPr>
          <a:xfrm>
            <a:off x="2957428" y="640729"/>
            <a:ext cx="536575" cy="435609"/>
            <a:chOff x="2957428" y="640729"/>
            <a:chExt cx="536575" cy="435609"/>
          </a:xfrm>
        </p:grpSpPr>
        <p:sp>
          <p:nvSpPr>
            <p:cNvPr id="110" name="object 110"/>
            <p:cNvSpPr/>
            <p:nvPr/>
          </p:nvSpPr>
          <p:spPr>
            <a:xfrm>
              <a:off x="2958381" y="1022858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" name="object 111"/>
            <p:cNvSpPr/>
            <p:nvPr/>
          </p:nvSpPr>
          <p:spPr>
            <a:xfrm>
              <a:off x="2958381" y="1022858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" name="object 112"/>
            <p:cNvSpPr/>
            <p:nvPr/>
          </p:nvSpPr>
          <p:spPr>
            <a:xfrm>
              <a:off x="3488892" y="1022858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" name="object 113"/>
            <p:cNvSpPr/>
            <p:nvPr/>
          </p:nvSpPr>
          <p:spPr>
            <a:xfrm>
              <a:off x="3488892" y="1022858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" name="object 114"/>
            <p:cNvSpPr/>
            <p:nvPr/>
          </p:nvSpPr>
          <p:spPr>
            <a:xfrm>
              <a:off x="2958381" y="990606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" name="object 115"/>
            <p:cNvSpPr/>
            <p:nvPr/>
          </p:nvSpPr>
          <p:spPr>
            <a:xfrm>
              <a:off x="2958381" y="990606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" name="object 116"/>
            <p:cNvSpPr/>
            <p:nvPr/>
          </p:nvSpPr>
          <p:spPr>
            <a:xfrm>
              <a:off x="3488892" y="990606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" name="object 117"/>
            <p:cNvSpPr/>
            <p:nvPr/>
          </p:nvSpPr>
          <p:spPr>
            <a:xfrm>
              <a:off x="3488892" y="990606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" name="object 118"/>
            <p:cNvSpPr/>
            <p:nvPr/>
          </p:nvSpPr>
          <p:spPr>
            <a:xfrm>
              <a:off x="2958381" y="958353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" name="object 119"/>
            <p:cNvSpPr/>
            <p:nvPr/>
          </p:nvSpPr>
          <p:spPr>
            <a:xfrm>
              <a:off x="2958381" y="958353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" name="object 120"/>
            <p:cNvSpPr/>
            <p:nvPr/>
          </p:nvSpPr>
          <p:spPr>
            <a:xfrm>
              <a:off x="3488892" y="958353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" name="object 121"/>
            <p:cNvSpPr/>
            <p:nvPr/>
          </p:nvSpPr>
          <p:spPr>
            <a:xfrm>
              <a:off x="3488892" y="958353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" name="object 122"/>
            <p:cNvSpPr/>
            <p:nvPr/>
          </p:nvSpPr>
          <p:spPr>
            <a:xfrm>
              <a:off x="2958381" y="926101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" name="object 123"/>
            <p:cNvSpPr/>
            <p:nvPr/>
          </p:nvSpPr>
          <p:spPr>
            <a:xfrm>
              <a:off x="2958381" y="926101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" name="object 124"/>
            <p:cNvSpPr/>
            <p:nvPr/>
          </p:nvSpPr>
          <p:spPr>
            <a:xfrm>
              <a:off x="3488892" y="926101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" name="object 125"/>
            <p:cNvSpPr/>
            <p:nvPr/>
          </p:nvSpPr>
          <p:spPr>
            <a:xfrm>
              <a:off x="3488892" y="926101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" name="object 126"/>
            <p:cNvSpPr/>
            <p:nvPr/>
          </p:nvSpPr>
          <p:spPr>
            <a:xfrm>
              <a:off x="2958381" y="893849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" name="object 127"/>
            <p:cNvSpPr/>
            <p:nvPr/>
          </p:nvSpPr>
          <p:spPr>
            <a:xfrm>
              <a:off x="2958381" y="893849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" name="object 128"/>
            <p:cNvSpPr/>
            <p:nvPr/>
          </p:nvSpPr>
          <p:spPr>
            <a:xfrm>
              <a:off x="3488892" y="893849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" name="object 129"/>
            <p:cNvSpPr/>
            <p:nvPr/>
          </p:nvSpPr>
          <p:spPr>
            <a:xfrm>
              <a:off x="3488892" y="893849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" name="object 130"/>
            <p:cNvSpPr/>
            <p:nvPr/>
          </p:nvSpPr>
          <p:spPr>
            <a:xfrm>
              <a:off x="2958381" y="861596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" name="object 131"/>
            <p:cNvSpPr/>
            <p:nvPr/>
          </p:nvSpPr>
          <p:spPr>
            <a:xfrm>
              <a:off x="2958381" y="861596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" name="object 132"/>
            <p:cNvSpPr/>
            <p:nvPr/>
          </p:nvSpPr>
          <p:spPr>
            <a:xfrm>
              <a:off x="3488892" y="861596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" name="object 133"/>
            <p:cNvSpPr/>
            <p:nvPr/>
          </p:nvSpPr>
          <p:spPr>
            <a:xfrm>
              <a:off x="3488892" y="861596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" name="object 134"/>
            <p:cNvSpPr/>
            <p:nvPr/>
          </p:nvSpPr>
          <p:spPr>
            <a:xfrm>
              <a:off x="2958381" y="829344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" name="object 135"/>
            <p:cNvSpPr/>
            <p:nvPr/>
          </p:nvSpPr>
          <p:spPr>
            <a:xfrm>
              <a:off x="2958381" y="829344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" name="object 136"/>
            <p:cNvSpPr/>
            <p:nvPr/>
          </p:nvSpPr>
          <p:spPr>
            <a:xfrm>
              <a:off x="3488892" y="829344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" name="object 137"/>
            <p:cNvSpPr/>
            <p:nvPr/>
          </p:nvSpPr>
          <p:spPr>
            <a:xfrm>
              <a:off x="3488892" y="829344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" name="object 138"/>
            <p:cNvSpPr/>
            <p:nvPr/>
          </p:nvSpPr>
          <p:spPr>
            <a:xfrm>
              <a:off x="2958381" y="797091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" name="object 139"/>
            <p:cNvSpPr/>
            <p:nvPr/>
          </p:nvSpPr>
          <p:spPr>
            <a:xfrm>
              <a:off x="2958381" y="797091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" name="object 140"/>
            <p:cNvSpPr/>
            <p:nvPr/>
          </p:nvSpPr>
          <p:spPr>
            <a:xfrm>
              <a:off x="3488892" y="797091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" name="object 141"/>
            <p:cNvSpPr/>
            <p:nvPr/>
          </p:nvSpPr>
          <p:spPr>
            <a:xfrm>
              <a:off x="3488892" y="797091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" name="object 142"/>
            <p:cNvSpPr/>
            <p:nvPr/>
          </p:nvSpPr>
          <p:spPr>
            <a:xfrm>
              <a:off x="2958381" y="764839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" name="object 143"/>
            <p:cNvSpPr/>
            <p:nvPr/>
          </p:nvSpPr>
          <p:spPr>
            <a:xfrm>
              <a:off x="2958381" y="764839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" name="object 144"/>
            <p:cNvSpPr/>
            <p:nvPr/>
          </p:nvSpPr>
          <p:spPr>
            <a:xfrm>
              <a:off x="3488892" y="764839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" name="object 145"/>
            <p:cNvSpPr/>
            <p:nvPr/>
          </p:nvSpPr>
          <p:spPr>
            <a:xfrm>
              <a:off x="3488892" y="764839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" name="object 146"/>
            <p:cNvSpPr/>
            <p:nvPr/>
          </p:nvSpPr>
          <p:spPr>
            <a:xfrm>
              <a:off x="2958381" y="732587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" name="object 147"/>
            <p:cNvSpPr/>
            <p:nvPr/>
          </p:nvSpPr>
          <p:spPr>
            <a:xfrm>
              <a:off x="2958381" y="732587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" name="object 148"/>
            <p:cNvSpPr/>
            <p:nvPr/>
          </p:nvSpPr>
          <p:spPr>
            <a:xfrm>
              <a:off x="3488892" y="732587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" name="object 149"/>
            <p:cNvSpPr/>
            <p:nvPr/>
          </p:nvSpPr>
          <p:spPr>
            <a:xfrm>
              <a:off x="3488892" y="732587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" name="object 150"/>
            <p:cNvSpPr/>
            <p:nvPr/>
          </p:nvSpPr>
          <p:spPr>
            <a:xfrm>
              <a:off x="2958381" y="700334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" name="object 151"/>
            <p:cNvSpPr/>
            <p:nvPr/>
          </p:nvSpPr>
          <p:spPr>
            <a:xfrm>
              <a:off x="2958381" y="700334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" name="object 152"/>
            <p:cNvSpPr/>
            <p:nvPr/>
          </p:nvSpPr>
          <p:spPr>
            <a:xfrm>
              <a:off x="3488892" y="700334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" name="object 153"/>
            <p:cNvSpPr/>
            <p:nvPr/>
          </p:nvSpPr>
          <p:spPr>
            <a:xfrm>
              <a:off x="3488892" y="700334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" name="object 154"/>
            <p:cNvSpPr/>
            <p:nvPr/>
          </p:nvSpPr>
          <p:spPr>
            <a:xfrm>
              <a:off x="2958381" y="668082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" name="object 155"/>
            <p:cNvSpPr/>
            <p:nvPr/>
          </p:nvSpPr>
          <p:spPr>
            <a:xfrm>
              <a:off x="2958381" y="668082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" name="object 156"/>
            <p:cNvSpPr/>
            <p:nvPr/>
          </p:nvSpPr>
          <p:spPr>
            <a:xfrm>
              <a:off x="3488892" y="668082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" name="object 157"/>
            <p:cNvSpPr/>
            <p:nvPr/>
          </p:nvSpPr>
          <p:spPr>
            <a:xfrm>
              <a:off x="3488892" y="668082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58" name="object 15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027215" y="658056"/>
              <a:ext cx="466229" cy="399392"/>
            </a:xfrm>
            <a:prstGeom prst="rect">
              <a:avLst/>
            </a:prstGeom>
          </p:spPr>
        </p:pic>
        <p:pic>
          <p:nvPicPr>
            <p:cNvPr id="159" name="object 15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292933" y="700441"/>
              <a:ext cx="198880" cy="283649"/>
            </a:xfrm>
            <a:prstGeom prst="rect">
              <a:avLst/>
            </a:prstGeom>
          </p:spPr>
        </p:pic>
        <p:sp>
          <p:nvSpPr>
            <p:cNvPr id="160" name="object 160"/>
            <p:cNvSpPr/>
            <p:nvPr/>
          </p:nvSpPr>
          <p:spPr>
            <a:xfrm>
              <a:off x="2958381" y="641682"/>
              <a:ext cx="534035" cy="433705"/>
            </a:xfrm>
            <a:custGeom>
              <a:avLst/>
              <a:gdLst/>
              <a:ahLst/>
              <a:cxnLst/>
              <a:rect l="l" t="t" r="r" b="b"/>
              <a:pathLst>
                <a:path w="534035" h="433705">
                  <a:moveTo>
                    <a:pt x="0" y="433330"/>
                  </a:moveTo>
                  <a:lnTo>
                    <a:pt x="0" y="0"/>
                  </a:lnTo>
                </a:path>
                <a:path w="534035" h="433705">
                  <a:moveTo>
                    <a:pt x="533771" y="433330"/>
                  </a:moveTo>
                  <a:lnTo>
                    <a:pt x="533771" y="0"/>
                  </a:lnTo>
                </a:path>
                <a:path w="534035" h="433705">
                  <a:moveTo>
                    <a:pt x="0" y="433330"/>
                  </a:moveTo>
                  <a:lnTo>
                    <a:pt x="533771" y="433330"/>
                  </a:lnTo>
                </a:path>
                <a:path w="534035" h="433705">
                  <a:moveTo>
                    <a:pt x="0" y="0"/>
                  </a:moveTo>
                  <a:lnTo>
                    <a:pt x="533771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" name="object 161"/>
            <p:cNvSpPr/>
            <p:nvPr/>
          </p:nvSpPr>
          <p:spPr>
            <a:xfrm>
              <a:off x="3272021" y="644822"/>
              <a:ext cx="200025" cy="56515"/>
            </a:xfrm>
            <a:custGeom>
              <a:avLst/>
              <a:gdLst/>
              <a:ahLst/>
              <a:cxnLst/>
              <a:rect l="l" t="t" r="r" b="b"/>
              <a:pathLst>
                <a:path w="200025" h="56515">
                  <a:moveTo>
                    <a:pt x="199800" y="0"/>
                  </a:moveTo>
                  <a:lnTo>
                    <a:pt x="0" y="0"/>
                  </a:lnTo>
                  <a:lnTo>
                    <a:pt x="0" y="56027"/>
                  </a:lnTo>
                  <a:lnTo>
                    <a:pt x="199800" y="56027"/>
                  </a:lnTo>
                  <a:lnTo>
                    <a:pt x="1998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2" name="object 162"/>
          <p:cNvSpPr txBox="1"/>
          <p:nvPr/>
        </p:nvSpPr>
        <p:spPr>
          <a:xfrm>
            <a:off x="2785380" y="822876"/>
            <a:ext cx="88900" cy="9144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370"/>
              </a:lnSpc>
            </a:pPr>
            <a:r>
              <a:rPr sz="525" i="1" baseline="-31746" dirty="0">
                <a:latin typeface="Georgia"/>
                <a:cs typeface="Georgia"/>
              </a:rPr>
              <a:t>τ</a:t>
            </a:r>
            <a:r>
              <a:rPr sz="525" i="1" spc="-67" baseline="-31746" dirty="0">
                <a:latin typeface="Georgia"/>
                <a:cs typeface="Georgia"/>
              </a:rPr>
              <a:t> </a:t>
            </a:r>
            <a:r>
              <a:rPr sz="250" spc="-25" dirty="0">
                <a:latin typeface="Times New Roman"/>
                <a:cs typeface="Times New Roman"/>
              </a:rPr>
              <a:t>(1)</a:t>
            </a:r>
            <a:endParaRPr sz="250">
              <a:latin typeface="Times New Roman"/>
              <a:cs typeface="Times New Roman"/>
            </a:endParaRPr>
          </a:p>
        </p:txBody>
      </p:sp>
      <p:sp>
        <p:nvSpPr>
          <p:cNvPr id="163" name="object 163"/>
          <p:cNvSpPr txBox="1"/>
          <p:nvPr/>
        </p:nvSpPr>
        <p:spPr>
          <a:xfrm>
            <a:off x="2824970" y="802526"/>
            <a:ext cx="59690" cy="91440"/>
          </a:xfrm>
          <a:prstGeom prst="rect">
            <a:avLst/>
          </a:prstGeom>
        </p:spPr>
        <p:txBody>
          <a:bodyPr vert="vert270" wrap="square" lIns="0" tIns="63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0"/>
              </a:spcBef>
            </a:pPr>
            <a:r>
              <a:rPr sz="250" spc="-20" dirty="0">
                <a:latin typeface="Times New Roman"/>
                <a:cs typeface="Times New Roman"/>
              </a:rPr>
              <a:t>43</a:t>
            </a:r>
            <a:r>
              <a:rPr sz="250" i="1" spc="-20" dirty="0">
                <a:latin typeface="Georgia"/>
                <a:cs typeface="Georgia"/>
              </a:rPr>
              <a:t>,A</a:t>
            </a:r>
            <a:endParaRPr sz="250">
              <a:latin typeface="Georgia"/>
              <a:cs typeface="Georgia"/>
            </a:endParaRPr>
          </a:p>
        </p:txBody>
      </p:sp>
      <p:sp>
        <p:nvSpPr>
          <p:cNvPr id="164" name="object 164"/>
          <p:cNvSpPr txBox="1"/>
          <p:nvPr/>
        </p:nvSpPr>
        <p:spPr>
          <a:xfrm>
            <a:off x="3265678" y="623592"/>
            <a:ext cx="212725" cy="84455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350" dirty="0">
                <a:latin typeface="Times New Roman"/>
                <a:cs typeface="Times New Roman"/>
              </a:rPr>
              <a:t>Heavy</a:t>
            </a:r>
            <a:r>
              <a:rPr sz="350" spc="65" dirty="0">
                <a:latin typeface="Times New Roman"/>
                <a:cs typeface="Times New Roman"/>
              </a:rPr>
              <a:t> </a:t>
            </a:r>
            <a:r>
              <a:rPr sz="350" spc="-25" dirty="0">
                <a:latin typeface="Times New Roman"/>
                <a:cs typeface="Times New Roman"/>
              </a:rPr>
              <a:t>jet</a:t>
            </a:r>
            <a:endParaRPr sz="350">
              <a:latin typeface="Times New Roman"/>
              <a:cs typeface="Times New Roman"/>
            </a:endParaRPr>
          </a:p>
        </p:txBody>
      </p:sp>
      <p:sp>
        <p:nvSpPr>
          <p:cNvPr id="165" name="object 165"/>
          <p:cNvSpPr txBox="1"/>
          <p:nvPr/>
        </p:nvSpPr>
        <p:spPr>
          <a:xfrm>
            <a:off x="3132742" y="570478"/>
            <a:ext cx="185420" cy="84455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350" dirty="0">
                <a:latin typeface="Times New Roman"/>
                <a:cs typeface="Times New Roman"/>
              </a:rPr>
              <a:t>All</a:t>
            </a:r>
            <a:r>
              <a:rPr sz="350" spc="30" dirty="0">
                <a:latin typeface="Times New Roman"/>
                <a:cs typeface="Times New Roman"/>
              </a:rPr>
              <a:t> </a:t>
            </a:r>
            <a:r>
              <a:rPr sz="350" spc="-20" dirty="0">
                <a:latin typeface="Times New Roman"/>
                <a:cs typeface="Times New Roman"/>
              </a:rPr>
              <a:t>data</a:t>
            </a:r>
            <a:endParaRPr sz="350">
              <a:latin typeface="Times New Roman"/>
              <a:cs typeface="Times New Roman"/>
            </a:endParaRPr>
          </a:p>
        </p:txBody>
      </p:sp>
      <p:grpSp>
        <p:nvGrpSpPr>
          <p:cNvPr id="166" name="object 166"/>
          <p:cNvGrpSpPr/>
          <p:nvPr/>
        </p:nvGrpSpPr>
        <p:grpSpPr>
          <a:xfrm>
            <a:off x="3507213" y="640729"/>
            <a:ext cx="535940" cy="435609"/>
            <a:chOff x="3507213" y="640729"/>
            <a:chExt cx="535940" cy="435609"/>
          </a:xfrm>
        </p:grpSpPr>
        <p:sp>
          <p:nvSpPr>
            <p:cNvPr id="167" name="object 167"/>
            <p:cNvSpPr/>
            <p:nvPr/>
          </p:nvSpPr>
          <p:spPr>
            <a:xfrm>
              <a:off x="3508166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" name="object 168"/>
            <p:cNvSpPr/>
            <p:nvPr/>
          </p:nvSpPr>
          <p:spPr>
            <a:xfrm>
              <a:off x="3508166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" name="object 169"/>
            <p:cNvSpPr/>
            <p:nvPr/>
          </p:nvSpPr>
          <p:spPr>
            <a:xfrm>
              <a:off x="3508166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" name="object 170"/>
            <p:cNvSpPr/>
            <p:nvPr/>
          </p:nvSpPr>
          <p:spPr>
            <a:xfrm>
              <a:off x="3508166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" name="object 171"/>
            <p:cNvSpPr/>
            <p:nvPr/>
          </p:nvSpPr>
          <p:spPr>
            <a:xfrm>
              <a:off x="3538181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2" name="object 172"/>
            <p:cNvSpPr/>
            <p:nvPr/>
          </p:nvSpPr>
          <p:spPr>
            <a:xfrm>
              <a:off x="3538181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3" name="object 173"/>
            <p:cNvSpPr/>
            <p:nvPr/>
          </p:nvSpPr>
          <p:spPr>
            <a:xfrm>
              <a:off x="3538181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4" name="object 174"/>
            <p:cNvSpPr/>
            <p:nvPr/>
          </p:nvSpPr>
          <p:spPr>
            <a:xfrm>
              <a:off x="3538181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5" name="object 175"/>
            <p:cNvSpPr/>
            <p:nvPr/>
          </p:nvSpPr>
          <p:spPr>
            <a:xfrm>
              <a:off x="3561462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6" name="object 176"/>
            <p:cNvSpPr/>
            <p:nvPr/>
          </p:nvSpPr>
          <p:spPr>
            <a:xfrm>
              <a:off x="3561462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7" name="object 177"/>
            <p:cNvSpPr/>
            <p:nvPr/>
          </p:nvSpPr>
          <p:spPr>
            <a:xfrm>
              <a:off x="3561462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8" name="object 178"/>
            <p:cNvSpPr/>
            <p:nvPr/>
          </p:nvSpPr>
          <p:spPr>
            <a:xfrm>
              <a:off x="3561462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9" name="object 179"/>
            <p:cNvSpPr/>
            <p:nvPr/>
          </p:nvSpPr>
          <p:spPr>
            <a:xfrm>
              <a:off x="3580485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0" name="object 180"/>
            <p:cNvSpPr/>
            <p:nvPr/>
          </p:nvSpPr>
          <p:spPr>
            <a:xfrm>
              <a:off x="3580485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1" name="object 181"/>
            <p:cNvSpPr/>
            <p:nvPr/>
          </p:nvSpPr>
          <p:spPr>
            <a:xfrm>
              <a:off x="3580485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2" name="object 182"/>
            <p:cNvSpPr/>
            <p:nvPr/>
          </p:nvSpPr>
          <p:spPr>
            <a:xfrm>
              <a:off x="3580485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3" name="object 183"/>
            <p:cNvSpPr/>
            <p:nvPr/>
          </p:nvSpPr>
          <p:spPr>
            <a:xfrm>
              <a:off x="3633781" y="641682"/>
              <a:ext cx="0" cy="433705"/>
            </a:xfrm>
            <a:custGeom>
              <a:avLst/>
              <a:gdLst/>
              <a:ahLst/>
              <a:cxnLst/>
              <a:rect l="l" t="t" r="r" b="b"/>
              <a:pathLst>
                <a:path h="433705">
                  <a:moveTo>
                    <a:pt x="0" y="43333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AFAF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4" name="object 184"/>
            <p:cNvSpPr/>
            <p:nvPr/>
          </p:nvSpPr>
          <p:spPr>
            <a:xfrm>
              <a:off x="3633781" y="1068492"/>
              <a:ext cx="0" cy="6985"/>
            </a:xfrm>
            <a:custGeom>
              <a:avLst/>
              <a:gdLst/>
              <a:ahLst/>
              <a:cxnLst/>
              <a:rect l="l" t="t" r="r" b="b"/>
              <a:pathLst>
                <a:path h="6984">
                  <a:moveTo>
                    <a:pt x="0" y="0"/>
                  </a:moveTo>
                  <a:lnTo>
                    <a:pt x="0" y="652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5" name="object 185"/>
            <p:cNvSpPr/>
            <p:nvPr/>
          </p:nvSpPr>
          <p:spPr>
            <a:xfrm>
              <a:off x="3633781" y="1068492"/>
              <a:ext cx="0" cy="6985"/>
            </a:xfrm>
            <a:custGeom>
              <a:avLst/>
              <a:gdLst/>
              <a:ahLst/>
              <a:cxnLst/>
              <a:rect l="l" t="t" r="r" b="b"/>
              <a:pathLst>
                <a:path h="6984">
                  <a:moveTo>
                    <a:pt x="0" y="652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6" name="object 186"/>
            <p:cNvSpPr/>
            <p:nvPr/>
          </p:nvSpPr>
          <p:spPr>
            <a:xfrm>
              <a:off x="3633781" y="641682"/>
              <a:ext cx="0" cy="6985"/>
            </a:xfrm>
            <a:custGeom>
              <a:avLst/>
              <a:gdLst/>
              <a:ahLst/>
              <a:cxnLst/>
              <a:rect l="l" t="t" r="r" b="b"/>
              <a:pathLst>
                <a:path h="6984">
                  <a:moveTo>
                    <a:pt x="0" y="0"/>
                  </a:moveTo>
                  <a:lnTo>
                    <a:pt x="0" y="652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7" name="object 187"/>
            <p:cNvSpPr/>
            <p:nvPr/>
          </p:nvSpPr>
          <p:spPr>
            <a:xfrm>
              <a:off x="3633781" y="641682"/>
              <a:ext cx="0" cy="6985"/>
            </a:xfrm>
            <a:custGeom>
              <a:avLst/>
              <a:gdLst/>
              <a:ahLst/>
              <a:cxnLst/>
              <a:rect l="l" t="t" r="r" b="b"/>
              <a:pathLst>
                <a:path h="6984">
                  <a:moveTo>
                    <a:pt x="0" y="0"/>
                  </a:moveTo>
                  <a:lnTo>
                    <a:pt x="0" y="652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8" name="object 188"/>
            <p:cNvSpPr/>
            <p:nvPr/>
          </p:nvSpPr>
          <p:spPr>
            <a:xfrm>
              <a:off x="3596568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9" name="object 189"/>
            <p:cNvSpPr/>
            <p:nvPr/>
          </p:nvSpPr>
          <p:spPr>
            <a:xfrm>
              <a:off x="3596568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0" name="object 190"/>
            <p:cNvSpPr/>
            <p:nvPr/>
          </p:nvSpPr>
          <p:spPr>
            <a:xfrm>
              <a:off x="3596568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1" name="object 191"/>
            <p:cNvSpPr/>
            <p:nvPr/>
          </p:nvSpPr>
          <p:spPr>
            <a:xfrm>
              <a:off x="3596568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2" name="object 192"/>
            <p:cNvSpPr/>
            <p:nvPr/>
          </p:nvSpPr>
          <p:spPr>
            <a:xfrm>
              <a:off x="3610500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3" name="object 193"/>
            <p:cNvSpPr/>
            <p:nvPr/>
          </p:nvSpPr>
          <p:spPr>
            <a:xfrm>
              <a:off x="3610500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4" name="object 194"/>
            <p:cNvSpPr/>
            <p:nvPr/>
          </p:nvSpPr>
          <p:spPr>
            <a:xfrm>
              <a:off x="3610500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5" name="object 195"/>
            <p:cNvSpPr/>
            <p:nvPr/>
          </p:nvSpPr>
          <p:spPr>
            <a:xfrm>
              <a:off x="3610500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6" name="object 196"/>
            <p:cNvSpPr/>
            <p:nvPr/>
          </p:nvSpPr>
          <p:spPr>
            <a:xfrm>
              <a:off x="3622788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7" name="object 197"/>
            <p:cNvSpPr/>
            <p:nvPr/>
          </p:nvSpPr>
          <p:spPr>
            <a:xfrm>
              <a:off x="3622788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8" name="object 198"/>
            <p:cNvSpPr/>
            <p:nvPr/>
          </p:nvSpPr>
          <p:spPr>
            <a:xfrm>
              <a:off x="3622788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9" name="object 199"/>
            <p:cNvSpPr/>
            <p:nvPr/>
          </p:nvSpPr>
          <p:spPr>
            <a:xfrm>
              <a:off x="3622788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0" name="object 200"/>
            <p:cNvSpPr/>
            <p:nvPr/>
          </p:nvSpPr>
          <p:spPr>
            <a:xfrm>
              <a:off x="3874019" y="700849"/>
              <a:ext cx="0" cy="374650"/>
            </a:xfrm>
            <a:custGeom>
              <a:avLst/>
              <a:gdLst/>
              <a:ahLst/>
              <a:cxnLst/>
              <a:rect l="l" t="t" r="r" b="b"/>
              <a:pathLst>
                <a:path h="374650">
                  <a:moveTo>
                    <a:pt x="0" y="0"/>
                  </a:moveTo>
                  <a:lnTo>
                    <a:pt x="0" y="374163"/>
                  </a:lnTo>
                </a:path>
              </a:pathLst>
            </a:custGeom>
            <a:ln w="3175">
              <a:solidFill>
                <a:srgbClr val="AFAF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1" name="object 201"/>
            <p:cNvSpPr/>
            <p:nvPr/>
          </p:nvSpPr>
          <p:spPr>
            <a:xfrm>
              <a:off x="3874019" y="1068492"/>
              <a:ext cx="0" cy="6985"/>
            </a:xfrm>
            <a:custGeom>
              <a:avLst/>
              <a:gdLst/>
              <a:ahLst/>
              <a:cxnLst/>
              <a:rect l="l" t="t" r="r" b="b"/>
              <a:pathLst>
                <a:path h="6984">
                  <a:moveTo>
                    <a:pt x="0" y="0"/>
                  </a:moveTo>
                  <a:lnTo>
                    <a:pt x="0" y="652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2" name="object 202"/>
            <p:cNvSpPr/>
            <p:nvPr/>
          </p:nvSpPr>
          <p:spPr>
            <a:xfrm>
              <a:off x="3874019" y="1068492"/>
              <a:ext cx="0" cy="6985"/>
            </a:xfrm>
            <a:custGeom>
              <a:avLst/>
              <a:gdLst/>
              <a:ahLst/>
              <a:cxnLst/>
              <a:rect l="l" t="t" r="r" b="b"/>
              <a:pathLst>
                <a:path h="6984">
                  <a:moveTo>
                    <a:pt x="0" y="652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3" name="object 203"/>
            <p:cNvSpPr/>
            <p:nvPr/>
          </p:nvSpPr>
          <p:spPr>
            <a:xfrm>
              <a:off x="3706100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4" name="object 204"/>
            <p:cNvSpPr/>
            <p:nvPr/>
          </p:nvSpPr>
          <p:spPr>
            <a:xfrm>
              <a:off x="3706100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5" name="object 205"/>
            <p:cNvSpPr/>
            <p:nvPr/>
          </p:nvSpPr>
          <p:spPr>
            <a:xfrm>
              <a:off x="3748403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6" name="object 206"/>
            <p:cNvSpPr/>
            <p:nvPr/>
          </p:nvSpPr>
          <p:spPr>
            <a:xfrm>
              <a:off x="3748403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7" name="object 207"/>
            <p:cNvSpPr/>
            <p:nvPr/>
          </p:nvSpPr>
          <p:spPr>
            <a:xfrm>
              <a:off x="3778418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8" name="object 208"/>
            <p:cNvSpPr/>
            <p:nvPr/>
          </p:nvSpPr>
          <p:spPr>
            <a:xfrm>
              <a:off x="3778418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9" name="object 209"/>
            <p:cNvSpPr/>
            <p:nvPr/>
          </p:nvSpPr>
          <p:spPr>
            <a:xfrm>
              <a:off x="3801700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0" name="object 210"/>
            <p:cNvSpPr/>
            <p:nvPr/>
          </p:nvSpPr>
          <p:spPr>
            <a:xfrm>
              <a:off x="3801700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1" name="object 211"/>
            <p:cNvSpPr/>
            <p:nvPr/>
          </p:nvSpPr>
          <p:spPr>
            <a:xfrm>
              <a:off x="3820722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2" name="object 212"/>
            <p:cNvSpPr/>
            <p:nvPr/>
          </p:nvSpPr>
          <p:spPr>
            <a:xfrm>
              <a:off x="3820722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3" name="object 213"/>
            <p:cNvSpPr/>
            <p:nvPr/>
          </p:nvSpPr>
          <p:spPr>
            <a:xfrm>
              <a:off x="3836805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4" name="object 214"/>
            <p:cNvSpPr/>
            <p:nvPr/>
          </p:nvSpPr>
          <p:spPr>
            <a:xfrm>
              <a:off x="3836805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5" name="object 215"/>
            <p:cNvSpPr/>
            <p:nvPr/>
          </p:nvSpPr>
          <p:spPr>
            <a:xfrm>
              <a:off x="3850737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6" name="object 216"/>
            <p:cNvSpPr/>
            <p:nvPr/>
          </p:nvSpPr>
          <p:spPr>
            <a:xfrm>
              <a:off x="3850737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7" name="object 217"/>
            <p:cNvSpPr/>
            <p:nvPr/>
          </p:nvSpPr>
          <p:spPr>
            <a:xfrm>
              <a:off x="3863026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8" name="object 218"/>
            <p:cNvSpPr/>
            <p:nvPr/>
          </p:nvSpPr>
          <p:spPr>
            <a:xfrm>
              <a:off x="3863026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9" name="object 219"/>
            <p:cNvSpPr/>
            <p:nvPr/>
          </p:nvSpPr>
          <p:spPr>
            <a:xfrm>
              <a:off x="3946337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0" name="object 220"/>
            <p:cNvSpPr/>
            <p:nvPr/>
          </p:nvSpPr>
          <p:spPr>
            <a:xfrm>
              <a:off x="3946337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1" name="object 221"/>
            <p:cNvSpPr/>
            <p:nvPr/>
          </p:nvSpPr>
          <p:spPr>
            <a:xfrm>
              <a:off x="3988641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2" name="object 222"/>
            <p:cNvSpPr/>
            <p:nvPr/>
          </p:nvSpPr>
          <p:spPr>
            <a:xfrm>
              <a:off x="3988641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3" name="object 223"/>
            <p:cNvSpPr/>
            <p:nvPr/>
          </p:nvSpPr>
          <p:spPr>
            <a:xfrm>
              <a:off x="4018656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4" name="object 224"/>
            <p:cNvSpPr/>
            <p:nvPr/>
          </p:nvSpPr>
          <p:spPr>
            <a:xfrm>
              <a:off x="4018656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5" name="object 225"/>
            <p:cNvSpPr/>
            <p:nvPr/>
          </p:nvSpPr>
          <p:spPr>
            <a:xfrm>
              <a:off x="4041938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6" name="object 226"/>
            <p:cNvSpPr/>
            <p:nvPr/>
          </p:nvSpPr>
          <p:spPr>
            <a:xfrm>
              <a:off x="4041938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7" name="object 227"/>
            <p:cNvSpPr/>
            <p:nvPr/>
          </p:nvSpPr>
          <p:spPr>
            <a:xfrm>
              <a:off x="3508166" y="1055111"/>
              <a:ext cx="534035" cy="0"/>
            </a:xfrm>
            <a:custGeom>
              <a:avLst/>
              <a:gdLst/>
              <a:ahLst/>
              <a:cxnLst/>
              <a:rect l="l" t="t" r="r" b="b"/>
              <a:pathLst>
                <a:path w="534035">
                  <a:moveTo>
                    <a:pt x="0" y="0"/>
                  </a:moveTo>
                  <a:lnTo>
                    <a:pt x="533771" y="0"/>
                  </a:lnTo>
                </a:path>
              </a:pathLst>
            </a:custGeom>
            <a:ln w="3175">
              <a:solidFill>
                <a:srgbClr val="AFAF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8" name="object 228"/>
            <p:cNvSpPr/>
            <p:nvPr/>
          </p:nvSpPr>
          <p:spPr>
            <a:xfrm>
              <a:off x="3508166" y="1055111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9" name="object 229"/>
            <p:cNvSpPr/>
            <p:nvPr/>
          </p:nvSpPr>
          <p:spPr>
            <a:xfrm>
              <a:off x="3508166" y="1055111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0" y="0"/>
                  </a:moveTo>
                  <a:lnTo>
                    <a:pt x="652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0" name="object 230"/>
            <p:cNvSpPr/>
            <p:nvPr/>
          </p:nvSpPr>
          <p:spPr>
            <a:xfrm>
              <a:off x="4035417" y="1055111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1" name="object 231"/>
            <p:cNvSpPr/>
            <p:nvPr/>
          </p:nvSpPr>
          <p:spPr>
            <a:xfrm>
              <a:off x="4035417" y="1055111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2" name="object 232"/>
            <p:cNvSpPr/>
            <p:nvPr/>
          </p:nvSpPr>
          <p:spPr>
            <a:xfrm>
              <a:off x="3508166" y="893849"/>
              <a:ext cx="534035" cy="0"/>
            </a:xfrm>
            <a:custGeom>
              <a:avLst/>
              <a:gdLst/>
              <a:ahLst/>
              <a:cxnLst/>
              <a:rect l="l" t="t" r="r" b="b"/>
              <a:pathLst>
                <a:path w="534035">
                  <a:moveTo>
                    <a:pt x="0" y="0"/>
                  </a:moveTo>
                  <a:lnTo>
                    <a:pt x="533771" y="0"/>
                  </a:lnTo>
                </a:path>
              </a:pathLst>
            </a:custGeom>
            <a:ln w="3175">
              <a:solidFill>
                <a:srgbClr val="AFAF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3" name="object 233"/>
            <p:cNvSpPr/>
            <p:nvPr/>
          </p:nvSpPr>
          <p:spPr>
            <a:xfrm>
              <a:off x="3508166" y="893849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4" name="object 234"/>
            <p:cNvSpPr/>
            <p:nvPr/>
          </p:nvSpPr>
          <p:spPr>
            <a:xfrm>
              <a:off x="3508166" y="893849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0" y="0"/>
                  </a:moveTo>
                  <a:lnTo>
                    <a:pt x="652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5" name="object 235"/>
            <p:cNvSpPr/>
            <p:nvPr/>
          </p:nvSpPr>
          <p:spPr>
            <a:xfrm>
              <a:off x="4035417" y="893849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6" name="object 236"/>
            <p:cNvSpPr/>
            <p:nvPr/>
          </p:nvSpPr>
          <p:spPr>
            <a:xfrm>
              <a:off x="4035417" y="893849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7" name="object 237"/>
            <p:cNvSpPr/>
            <p:nvPr/>
          </p:nvSpPr>
          <p:spPr>
            <a:xfrm>
              <a:off x="3508166" y="732587"/>
              <a:ext cx="534035" cy="0"/>
            </a:xfrm>
            <a:custGeom>
              <a:avLst/>
              <a:gdLst/>
              <a:ahLst/>
              <a:cxnLst/>
              <a:rect l="l" t="t" r="r" b="b"/>
              <a:pathLst>
                <a:path w="534035">
                  <a:moveTo>
                    <a:pt x="0" y="0"/>
                  </a:moveTo>
                  <a:lnTo>
                    <a:pt x="533771" y="0"/>
                  </a:lnTo>
                </a:path>
              </a:pathLst>
            </a:custGeom>
            <a:ln w="3175">
              <a:solidFill>
                <a:srgbClr val="AFAF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8" name="object 238"/>
            <p:cNvSpPr/>
            <p:nvPr/>
          </p:nvSpPr>
          <p:spPr>
            <a:xfrm>
              <a:off x="3508166" y="732587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9" name="object 239"/>
            <p:cNvSpPr/>
            <p:nvPr/>
          </p:nvSpPr>
          <p:spPr>
            <a:xfrm>
              <a:off x="3508166" y="732587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0" y="0"/>
                  </a:moveTo>
                  <a:lnTo>
                    <a:pt x="652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0" name="object 240"/>
            <p:cNvSpPr/>
            <p:nvPr/>
          </p:nvSpPr>
          <p:spPr>
            <a:xfrm>
              <a:off x="4035417" y="732587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1" name="object 241"/>
            <p:cNvSpPr/>
            <p:nvPr/>
          </p:nvSpPr>
          <p:spPr>
            <a:xfrm>
              <a:off x="4035417" y="732587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2" name="object 242"/>
            <p:cNvSpPr/>
            <p:nvPr/>
          </p:nvSpPr>
          <p:spPr>
            <a:xfrm>
              <a:off x="3508166" y="1022858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3" name="object 243"/>
            <p:cNvSpPr/>
            <p:nvPr/>
          </p:nvSpPr>
          <p:spPr>
            <a:xfrm>
              <a:off x="3508166" y="1022858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4" name="object 244"/>
            <p:cNvSpPr/>
            <p:nvPr/>
          </p:nvSpPr>
          <p:spPr>
            <a:xfrm>
              <a:off x="4038677" y="1022858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5" name="object 245"/>
            <p:cNvSpPr/>
            <p:nvPr/>
          </p:nvSpPr>
          <p:spPr>
            <a:xfrm>
              <a:off x="4038677" y="1022858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6" name="object 246"/>
            <p:cNvSpPr/>
            <p:nvPr/>
          </p:nvSpPr>
          <p:spPr>
            <a:xfrm>
              <a:off x="3508166" y="990606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7" name="object 247"/>
            <p:cNvSpPr/>
            <p:nvPr/>
          </p:nvSpPr>
          <p:spPr>
            <a:xfrm>
              <a:off x="3508166" y="990606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8" name="object 248"/>
            <p:cNvSpPr/>
            <p:nvPr/>
          </p:nvSpPr>
          <p:spPr>
            <a:xfrm>
              <a:off x="4038677" y="990606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9" name="object 249"/>
            <p:cNvSpPr/>
            <p:nvPr/>
          </p:nvSpPr>
          <p:spPr>
            <a:xfrm>
              <a:off x="4038677" y="990606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0" name="object 250"/>
            <p:cNvSpPr/>
            <p:nvPr/>
          </p:nvSpPr>
          <p:spPr>
            <a:xfrm>
              <a:off x="3508166" y="958353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1" name="object 251"/>
            <p:cNvSpPr/>
            <p:nvPr/>
          </p:nvSpPr>
          <p:spPr>
            <a:xfrm>
              <a:off x="3508166" y="958353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2" name="object 252"/>
            <p:cNvSpPr/>
            <p:nvPr/>
          </p:nvSpPr>
          <p:spPr>
            <a:xfrm>
              <a:off x="4038677" y="958353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3" name="object 253"/>
            <p:cNvSpPr/>
            <p:nvPr/>
          </p:nvSpPr>
          <p:spPr>
            <a:xfrm>
              <a:off x="4038677" y="958353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4" name="object 254"/>
            <p:cNvSpPr/>
            <p:nvPr/>
          </p:nvSpPr>
          <p:spPr>
            <a:xfrm>
              <a:off x="3508166" y="926101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5" name="object 255"/>
            <p:cNvSpPr/>
            <p:nvPr/>
          </p:nvSpPr>
          <p:spPr>
            <a:xfrm>
              <a:off x="3508166" y="926101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6" name="object 256"/>
            <p:cNvSpPr/>
            <p:nvPr/>
          </p:nvSpPr>
          <p:spPr>
            <a:xfrm>
              <a:off x="4038677" y="926101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7" name="object 257"/>
            <p:cNvSpPr/>
            <p:nvPr/>
          </p:nvSpPr>
          <p:spPr>
            <a:xfrm>
              <a:off x="4038677" y="926101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8" name="object 258"/>
            <p:cNvSpPr/>
            <p:nvPr/>
          </p:nvSpPr>
          <p:spPr>
            <a:xfrm>
              <a:off x="3508166" y="893849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9" name="object 259"/>
            <p:cNvSpPr/>
            <p:nvPr/>
          </p:nvSpPr>
          <p:spPr>
            <a:xfrm>
              <a:off x="3508166" y="893849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0" name="object 260"/>
            <p:cNvSpPr/>
            <p:nvPr/>
          </p:nvSpPr>
          <p:spPr>
            <a:xfrm>
              <a:off x="4038677" y="893849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1" name="object 261"/>
            <p:cNvSpPr/>
            <p:nvPr/>
          </p:nvSpPr>
          <p:spPr>
            <a:xfrm>
              <a:off x="4038677" y="893849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2" name="object 262"/>
            <p:cNvSpPr/>
            <p:nvPr/>
          </p:nvSpPr>
          <p:spPr>
            <a:xfrm>
              <a:off x="3508166" y="861596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3" name="object 263"/>
            <p:cNvSpPr/>
            <p:nvPr/>
          </p:nvSpPr>
          <p:spPr>
            <a:xfrm>
              <a:off x="3508166" y="861596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4" name="object 264"/>
            <p:cNvSpPr/>
            <p:nvPr/>
          </p:nvSpPr>
          <p:spPr>
            <a:xfrm>
              <a:off x="4038677" y="861596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5" name="object 265"/>
            <p:cNvSpPr/>
            <p:nvPr/>
          </p:nvSpPr>
          <p:spPr>
            <a:xfrm>
              <a:off x="4038677" y="861596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6" name="object 266"/>
            <p:cNvSpPr/>
            <p:nvPr/>
          </p:nvSpPr>
          <p:spPr>
            <a:xfrm>
              <a:off x="3508166" y="829344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7" name="object 267"/>
            <p:cNvSpPr/>
            <p:nvPr/>
          </p:nvSpPr>
          <p:spPr>
            <a:xfrm>
              <a:off x="3508166" y="829344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8" name="object 268"/>
            <p:cNvSpPr/>
            <p:nvPr/>
          </p:nvSpPr>
          <p:spPr>
            <a:xfrm>
              <a:off x="4038677" y="829344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9" name="object 269"/>
            <p:cNvSpPr/>
            <p:nvPr/>
          </p:nvSpPr>
          <p:spPr>
            <a:xfrm>
              <a:off x="4038677" y="829344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0" name="object 270"/>
            <p:cNvSpPr/>
            <p:nvPr/>
          </p:nvSpPr>
          <p:spPr>
            <a:xfrm>
              <a:off x="3508166" y="797091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1" name="object 271"/>
            <p:cNvSpPr/>
            <p:nvPr/>
          </p:nvSpPr>
          <p:spPr>
            <a:xfrm>
              <a:off x="3508166" y="797091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2" name="object 272"/>
            <p:cNvSpPr/>
            <p:nvPr/>
          </p:nvSpPr>
          <p:spPr>
            <a:xfrm>
              <a:off x="4038677" y="797091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3" name="object 273"/>
            <p:cNvSpPr/>
            <p:nvPr/>
          </p:nvSpPr>
          <p:spPr>
            <a:xfrm>
              <a:off x="4038677" y="797091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4" name="object 274"/>
            <p:cNvSpPr/>
            <p:nvPr/>
          </p:nvSpPr>
          <p:spPr>
            <a:xfrm>
              <a:off x="3508166" y="764839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5" name="object 275"/>
            <p:cNvSpPr/>
            <p:nvPr/>
          </p:nvSpPr>
          <p:spPr>
            <a:xfrm>
              <a:off x="3508166" y="764839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6" name="object 276"/>
            <p:cNvSpPr/>
            <p:nvPr/>
          </p:nvSpPr>
          <p:spPr>
            <a:xfrm>
              <a:off x="4038677" y="764839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7" name="object 277"/>
            <p:cNvSpPr/>
            <p:nvPr/>
          </p:nvSpPr>
          <p:spPr>
            <a:xfrm>
              <a:off x="4038677" y="764839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8" name="object 278"/>
            <p:cNvSpPr/>
            <p:nvPr/>
          </p:nvSpPr>
          <p:spPr>
            <a:xfrm>
              <a:off x="3508166" y="732587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9" name="object 279"/>
            <p:cNvSpPr/>
            <p:nvPr/>
          </p:nvSpPr>
          <p:spPr>
            <a:xfrm>
              <a:off x="3508166" y="732587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0" name="object 280"/>
            <p:cNvSpPr/>
            <p:nvPr/>
          </p:nvSpPr>
          <p:spPr>
            <a:xfrm>
              <a:off x="4038677" y="732587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1" name="object 281"/>
            <p:cNvSpPr/>
            <p:nvPr/>
          </p:nvSpPr>
          <p:spPr>
            <a:xfrm>
              <a:off x="4038677" y="732587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2" name="object 282"/>
            <p:cNvSpPr/>
            <p:nvPr/>
          </p:nvSpPr>
          <p:spPr>
            <a:xfrm>
              <a:off x="3508166" y="700334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3" name="object 283"/>
            <p:cNvSpPr/>
            <p:nvPr/>
          </p:nvSpPr>
          <p:spPr>
            <a:xfrm>
              <a:off x="3508166" y="700334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4" name="object 284"/>
            <p:cNvSpPr/>
            <p:nvPr/>
          </p:nvSpPr>
          <p:spPr>
            <a:xfrm>
              <a:off x="4038677" y="700334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5" name="object 285"/>
            <p:cNvSpPr/>
            <p:nvPr/>
          </p:nvSpPr>
          <p:spPr>
            <a:xfrm>
              <a:off x="4038677" y="700334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6" name="object 286"/>
            <p:cNvSpPr/>
            <p:nvPr/>
          </p:nvSpPr>
          <p:spPr>
            <a:xfrm>
              <a:off x="3508166" y="668082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7" name="object 287"/>
            <p:cNvSpPr/>
            <p:nvPr/>
          </p:nvSpPr>
          <p:spPr>
            <a:xfrm>
              <a:off x="3508166" y="668082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8" name="object 288"/>
            <p:cNvSpPr/>
            <p:nvPr/>
          </p:nvSpPr>
          <p:spPr>
            <a:xfrm>
              <a:off x="3946337" y="64168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9" name="object 289"/>
            <p:cNvSpPr/>
            <p:nvPr/>
          </p:nvSpPr>
          <p:spPr>
            <a:xfrm>
              <a:off x="3946337" y="64168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0" name="object 290"/>
            <p:cNvSpPr/>
            <p:nvPr/>
          </p:nvSpPr>
          <p:spPr>
            <a:xfrm>
              <a:off x="3988641" y="64168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1" name="object 291"/>
            <p:cNvSpPr/>
            <p:nvPr/>
          </p:nvSpPr>
          <p:spPr>
            <a:xfrm>
              <a:off x="3988641" y="64168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2" name="object 292"/>
            <p:cNvSpPr/>
            <p:nvPr/>
          </p:nvSpPr>
          <p:spPr>
            <a:xfrm>
              <a:off x="4018656" y="64168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3" name="object 293"/>
            <p:cNvSpPr/>
            <p:nvPr/>
          </p:nvSpPr>
          <p:spPr>
            <a:xfrm>
              <a:off x="4018656" y="64168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4" name="object 294"/>
            <p:cNvSpPr/>
            <p:nvPr/>
          </p:nvSpPr>
          <p:spPr>
            <a:xfrm>
              <a:off x="4041938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5" name="object 295"/>
            <p:cNvSpPr/>
            <p:nvPr/>
          </p:nvSpPr>
          <p:spPr>
            <a:xfrm>
              <a:off x="4041938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6" name="object 296"/>
            <p:cNvSpPr/>
            <p:nvPr/>
          </p:nvSpPr>
          <p:spPr>
            <a:xfrm>
              <a:off x="4038677" y="668082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7" name="object 297"/>
            <p:cNvSpPr/>
            <p:nvPr/>
          </p:nvSpPr>
          <p:spPr>
            <a:xfrm>
              <a:off x="4038677" y="668082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8" name="object 298"/>
            <p:cNvSpPr/>
            <p:nvPr/>
          </p:nvSpPr>
          <p:spPr>
            <a:xfrm>
              <a:off x="3874019" y="64168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AFAF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99" name="object 299"/>
            <p:cNvSpPr/>
            <p:nvPr/>
          </p:nvSpPr>
          <p:spPr>
            <a:xfrm>
              <a:off x="3874019" y="64168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0" name="object 300"/>
            <p:cNvSpPr/>
            <p:nvPr/>
          </p:nvSpPr>
          <p:spPr>
            <a:xfrm>
              <a:off x="3874019" y="64168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1" name="object 301"/>
            <p:cNvSpPr/>
            <p:nvPr/>
          </p:nvSpPr>
          <p:spPr>
            <a:xfrm>
              <a:off x="3706100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2" name="object 302"/>
            <p:cNvSpPr/>
            <p:nvPr/>
          </p:nvSpPr>
          <p:spPr>
            <a:xfrm>
              <a:off x="3706100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3" name="object 303"/>
            <p:cNvSpPr/>
            <p:nvPr/>
          </p:nvSpPr>
          <p:spPr>
            <a:xfrm>
              <a:off x="3748403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4" name="object 304"/>
            <p:cNvSpPr/>
            <p:nvPr/>
          </p:nvSpPr>
          <p:spPr>
            <a:xfrm>
              <a:off x="3748403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5" name="object 305"/>
            <p:cNvSpPr/>
            <p:nvPr/>
          </p:nvSpPr>
          <p:spPr>
            <a:xfrm>
              <a:off x="3778418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6" name="object 306"/>
            <p:cNvSpPr/>
            <p:nvPr/>
          </p:nvSpPr>
          <p:spPr>
            <a:xfrm>
              <a:off x="3778418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7" name="object 307"/>
            <p:cNvSpPr/>
            <p:nvPr/>
          </p:nvSpPr>
          <p:spPr>
            <a:xfrm>
              <a:off x="3801700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8" name="object 308"/>
            <p:cNvSpPr/>
            <p:nvPr/>
          </p:nvSpPr>
          <p:spPr>
            <a:xfrm>
              <a:off x="3801700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09" name="object 309"/>
            <p:cNvSpPr/>
            <p:nvPr/>
          </p:nvSpPr>
          <p:spPr>
            <a:xfrm>
              <a:off x="3820722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0" name="object 310"/>
            <p:cNvSpPr/>
            <p:nvPr/>
          </p:nvSpPr>
          <p:spPr>
            <a:xfrm>
              <a:off x="3820722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1" name="object 311"/>
            <p:cNvSpPr/>
            <p:nvPr/>
          </p:nvSpPr>
          <p:spPr>
            <a:xfrm>
              <a:off x="3836805" y="64168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2" name="object 312"/>
            <p:cNvSpPr/>
            <p:nvPr/>
          </p:nvSpPr>
          <p:spPr>
            <a:xfrm>
              <a:off x="3836805" y="64168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3" name="object 313"/>
            <p:cNvSpPr/>
            <p:nvPr/>
          </p:nvSpPr>
          <p:spPr>
            <a:xfrm>
              <a:off x="3850737" y="64168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4" name="object 314"/>
            <p:cNvSpPr/>
            <p:nvPr/>
          </p:nvSpPr>
          <p:spPr>
            <a:xfrm>
              <a:off x="3850737" y="64168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5" name="object 315"/>
            <p:cNvSpPr/>
            <p:nvPr/>
          </p:nvSpPr>
          <p:spPr>
            <a:xfrm>
              <a:off x="3863026" y="64168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6" name="object 316"/>
            <p:cNvSpPr/>
            <p:nvPr/>
          </p:nvSpPr>
          <p:spPr>
            <a:xfrm>
              <a:off x="3863026" y="64168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17" name="object 31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576583" y="658056"/>
              <a:ext cx="466229" cy="399392"/>
            </a:xfrm>
            <a:prstGeom prst="rect">
              <a:avLst/>
            </a:prstGeom>
          </p:spPr>
        </p:pic>
        <p:pic>
          <p:nvPicPr>
            <p:cNvPr id="318" name="object 31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840671" y="698810"/>
              <a:ext cx="202141" cy="286910"/>
            </a:xfrm>
            <a:prstGeom prst="rect">
              <a:avLst/>
            </a:prstGeom>
          </p:spPr>
        </p:pic>
        <p:sp>
          <p:nvSpPr>
            <p:cNvPr id="319" name="object 319"/>
            <p:cNvSpPr/>
            <p:nvPr/>
          </p:nvSpPr>
          <p:spPr>
            <a:xfrm>
              <a:off x="3508166" y="641682"/>
              <a:ext cx="534035" cy="433705"/>
            </a:xfrm>
            <a:custGeom>
              <a:avLst/>
              <a:gdLst/>
              <a:ahLst/>
              <a:cxnLst/>
              <a:rect l="l" t="t" r="r" b="b"/>
              <a:pathLst>
                <a:path w="534035" h="433705">
                  <a:moveTo>
                    <a:pt x="0" y="433330"/>
                  </a:moveTo>
                  <a:lnTo>
                    <a:pt x="0" y="0"/>
                  </a:lnTo>
                </a:path>
                <a:path w="534035" h="433705">
                  <a:moveTo>
                    <a:pt x="533771" y="433330"/>
                  </a:moveTo>
                  <a:lnTo>
                    <a:pt x="533771" y="0"/>
                  </a:lnTo>
                </a:path>
                <a:path w="534035" h="433705">
                  <a:moveTo>
                    <a:pt x="0" y="433330"/>
                  </a:moveTo>
                  <a:lnTo>
                    <a:pt x="533771" y="433330"/>
                  </a:lnTo>
                </a:path>
                <a:path w="534035" h="433705">
                  <a:moveTo>
                    <a:pt x="0" y="0"/>
                  </a:moveTo>
                  <a:lnTo>
                    <a:pt x="533771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0" name="object 320"/>
            <p:cNvSpPr/>
            <p:nvPr/>
          </p:nvSpPr>
          <p:spPr>
            <a:xfrm>
              <a:off x="3821806" y="644822"/>
              <a:ext cx="200025" cy="56515"/>
            </a:xfrm>
            <a:custGeom>
              <a:avLst/>
              <a:gdLst/>
              <a:ahLst/>
              <a:cxnLst/>
              <a:rect l="l" t="t" r="r" b="b"/>
              <a:pathLst>
                <a:path w="200025" h="56515">
                  <a:moveTo>
                    <a:pt x="199800" y="0"/>
                  </a:moveTo>
                  <a:lnTo>
                    <a:pt x="0" y="0"/>
                  </a:lnTo>
                  <a:lnTo>
                    <a:pt x="0" y="56027"/>
                  </a:lnTo>
                  <a:lnTo>
                    <a:pt x="199800" y="56027"/>
                  </a:lnTo>
                  <a:lnTo>
                    <a:pt x="1998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321" name="object 321"/>
          <p:cNvSpPr txBox="1"/>
          <p:nvPr/>
        </p:nvSpPr>
        <p:spPr>
          <a:xfrm>
            <a:off x="3815464" y="623592"/>
            <a:ext cx="212725" cy="84455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350" dirty="0">
                <a:latin typeface="Times New Roman"/>
                <a:cs typeface="Times New Roman"/>
              </a:rPr>
              <a:t>Heavy</a:t>
            </a:r>
            <a:r>
              <a:rPr sz="350" spc="65" dirty="0">
                <a:latin typeface="Times New Roman"/>
                <a:cs typeface="Times New Roman"/>
              </a:rPr>
              <a:t> </a:t>
            </a:r>
            <a:r>
              <a:rPr sz="350" spc="-25" dirty="0">
                <a:latin typeface="Times New Roman"/>
                <a:cs typeface="Times New Roman"/>
              </a:rPr>
              <a:t>jet</a:t>
            </a:r>
            <a:endParaRPr sz="350">
              <a:latin typeface="Times New Roman"/>
              <a:cs typeface="Times New Roman"/>
            </a:endParaRPr>
          </a:p>
        </p:txBody>
      </p:sp>
      <p:sp>
        <p:nvSpPr>
          <p:cNvPr id="322" name="object 322"/>
          <p:cNvSpPr txBox="1"/>
          <p:nvPr/>
        </p:nvSpPr>
        <p:spPr>
          <a:xfrm>
            <a:off x="3642791" y="570478"/>
            <a:ext cx="264795" cy="84455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350" dirty="0">
                <a:latin typeface="Times New Roman"/>
                <a:cs typeface="Times New Roman"/>
              </a:rPr>
              <a:t>Truth</a:t>
            </a:r>
            <a:r>
              <a:rPr sz="350" spc="125" dirty="0">
                <a:latin typeface="Times New Roman"/>
                <a:cs typeface="Times New Roman"/>
              </a:rPr>
              <a:t> </a:t>
            </a:r>
            <a:r>
              <a:rPr sz="350" spc="-10" dirty="0">
                <a:latin typeface="Times New Roman"/>
                <a:cs typeface="Times New Roman"/>
              </a:rPr>
              <a:t>signal</a:t>
            </a:r>
            <a:endParaRPr sz="350">
              <a:latin typeface="Times New Roman"/>
              <a:cs typeface="Times New Roman"/>
            </a:endParaRPr>
          </a:p>
        </p:txBody>
      </p:sp>
      <p:grpSp>
        <p:nvGrpSpPr>
          <p:cNvPr id="323" name="object 323"/>
          <p:cNvGrpSpPr/>
          <p:nvPr/>
        </p:nvGrpSpPr>
        <p:grpSpPr>
          <a:xfrm>
            <a:off x="4056998" y="640729"/>
            <a:ext cx="537210" cy="435609"/>
            <a:chOff x="4056998" y="640729"/>
            <a:chExt cx="537210" cy="435609"/>
          </a:xfrm>
        </p:grpSpPr>
        <p:sp>
          <p:nvSpPr>
            <p:cNvPr id="324" name="object 324"/>
            <p:cNvSpPr/>
            <p:nvPr/>
          </p:nvSpPr>
          <p:spPr>
            <a:xfrm>
              <a:off x="4057951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5" name="object 325"/>
            <p:cNvSpPr/>
            <p:nvPr/>
          </p:nvSpPr>
          <p:spPr>
            <a:xfrm>
              <a:off x="4057951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6" name="object 326"/>
            <p:cNvSpPr/>
            <p:nvPr/>
          </p:nvSpPr>
          <p:spPr>
            <a:xfrm>
              <a:off x="4057951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7" name="object 327"/>
            <p:cNvSpPr/>
            <p:nvPr/>
          </p:nvSpPr>
          <p:spPr>
            <a:xfrm>
              <a:off x="4057951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8" name="object 328"/>
            <p:cNvSpPr/>
            <p:nvPr/>
          </p:nvSpPr>
          <p:spPr>
            <a:xfrm>
              <a:off x="4087966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9" name="object 329"/>
            <p:cNvSpPr/>
            <p:nvPr/>
          </p:nvSpPr>
          <p:spPr>
            <a:xfrm>
              <a:off x="4087966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0" name="object 330"/>
            <p:cNvSpPr/>
            <p:nvPr/>
          </p:nvSpPr>
          <p:spPr>
            <a:xfrm>
              <a:off x="4087966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1" name="object 331"/>
            <p:cNvSpPr/>
            <p:nvPr/>
          </p:nvSpPr>
          <p:spPr>
            <a:xfrm>
              <a:off x="4087966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2" name="object 332"/>
            <p:cNvSpPr/>
            <p:nvPr/>
          </p:nvSpPr>
          <p:spPr>
            <a:xfrm>
              <a:off x="4111247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3" name="object 333"/>
            <p:cNvSpPr/>
            <p:nvPr/>
          </p:nvSpPr>
          <p:spPr>
            <a:xfrm>
              <a:off x="4111247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4" name="object 334"/>
            <p:cNvSpPr/>
            <p:nvPr/>
          </p:nvSpPr>
          <p:spPr>
            <a:xfrm>
              <a:off x="4111247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5" name="object 335"/>
            <p:cNvSpPr/>
            <p:nvPr/>
          </p:nvSpPr>
          <p:spPr>
            <a:xfrm>
              <a:off x="4111247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6" name="object 336"/>
            <p:cNvSpPr/>
            <p:nvPr/>
          </p:nvSpPr>
          <p:spPr>
            <a:xfrm>
              <a:off x="4130270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7" name="object 337"/>
            <p:cNvSpPr/>
            <p:nvPr/>
          </p:nvSpPr>
          <p:spPr>
            <a:xfrm>
              <a:off x="4130270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8" name="object 338"/>
            <p:cNvSpPr/>
            <p:nvPr/>
          </p:nvSpPr>
          <p:spPr>
            <a:xfrm>
              <a:off x="4130270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9" name="object 339"/>
            <p:cNvSpPr/>
            <p:nvPr/>
          </p:nvSpPr>
          <p:spPr>
            <a:xfrm>
              <a:off x="4130270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0" name="object 340"/>
            <p:cNvSpPr/>
            <p:nvPr/>
          </p:nvSpPr>
          <p:spPr>
            <a:xfrm>
              <a:off x="4183566" y="641682"/>
              <a:ext cx="0" cy="433705"/>
            </a:xfrm>
            <a:custGeom>
              <a:avLst/>
              <a:gdLst/>
              <a:ahLst/>
              <a:cxnLst/>
              <a:rect l="l" t="t" r="r" b="b"/>
              <a:pathLst>
                <a:path h="433705">
                  <a:moveTo>
                    <a:pt x="0" y="43333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AFAF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1" name="object 341"/>
            <p:cNvSpPr/>
            <p:nvPr/>
          </p:nvSpPr>
          <p:spPr>
            <a:xfrm>
              <a:off x="4183566" y="1068492"/>
              <a:ext cx="0" cy="6985"/>
            </a:xfrm>
            <a:custGeom>
              <a:avLst/>
              <a:gdLst/>
              <a:ahLst/>
              <a:cxnLst/>
              <a:rect l="l" t="t" r="r" b="b"/>
              <a:pathLst>
                <a:path h="6984">
                  <a:moveTo>
                    <a:pt x="0" y="0"/>
                  </a:moveTo>
                  <a:lnTo>
                    <a:pt x="0" y="652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2" name="object 342"/>
            <p:cNvSpPr/>
            <p:nvPr/>
          </p:nvSpPr>
          <p:spPr>
            <a:xfrm>
              <a:off x="4183566" y="1068492"/>
              <a:ext cx="0" cy="6985"/>
            </a:xfrm>
            <a:custGeom>
              <a:avLst/>
              <a:gdLst/>
              <a:ahLst/>
              <a:cxnLst/>
              <a:rect l="l" t="t" r="r" b="b"/>
              <a:pathLst>
                <a:path h="6984">
                  <a:moveTo>
                    <a:pt x="0" y="652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3" name="object 343"/>
            <p:cNvSpPr/>
            <p:nvPr/>
          </p:nvSpPr>
          <p:spPr>
            <a:xfrm>
              <a:off x="4183566" y="641682"/>
              <a:ext cx="0" cy="6985"/>
            </a:xfrm>
            <a:custGeom>
              <a:avLst/>
              <a:gdLst/>
              <a:ahLst/>
              <a:cxnLst/>
              <a:rect l="l" t="t" r="r" b="b"/>
              <a:pathLst>
                <a:path h="6984">
                  <a:moveTo>
                    <a:pt x="0" y="0"/>
                  </a:moveTo>
                  <a:lnTo>
                    <a:pt x="0" y="652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4" name="object 344"/>
            <p:cNvSpPr/>
            <p:nvPr/>
          </p:nvSpPr>
          <p:spPr>
            <a:xfrm>
              <a:off x="4183566" y="641682"/>
              <a:ext cx="0" cy="6985"/>
            </a:xfrm>
            <a:custGeom>
              <a:avLst/>
              <a:gdLst/>
              <a:ahLst/>
              <a:cxnLst/>
              <a:rect l="l" t="t" r="r" b="b"/>
              <a:pathLst>
                <a:path h="6984">
                  <a:moveTo>
                    <a:pt x="0" y="0"/>
                  </a:moveTo>
                  <a:lnTo>
                    <a:pt x="0" y="652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5" name="object 345"/>
            <p:cNvSpPr/>
            <p:nvPr/>
          </p:nvSpPr>
          <p:spPr>
            <a:xfrm>
              <a:off x="4146353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6" name="object 346"/>
            <p:cNvSpPr/>
            <p:nvPr/>
          </p:nvSpPr>
          <p:spPr>
            <a:xfrm>
              <a:off x="4146353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7" name="object 347"/>
            <p:cNvSpPr/>
            <p:nvPr/>
          </p:nvSpPr>
          <p:spPr>
            <a:xfrm>
              <a:off x="4146353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8" name="object 348"/>
            <p:cNvSpPr/>
            <p:nvPr/>
          </p:nvSpPr>
          <p:spPr>
            <a:xfrm>
              <a:off x="4146353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9" name="object 349"/>
            <p:cNvSpPr/>
            <p:nvPr/>
          </p:nvSpPr>
          <p:spPr>
            <a:xfrm>
              <a:off x="4160285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0" name="object 350"/>
            <p:cNvSpPr/>
            <p:nvPr/>
          </p:nvSpPr>
          <p:spPr>
            <a:xfrm>
              <a:off x="4160285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1" name="object 351"/>
            <p:cNvSpPr/>
            <p:nvPr/>
          </p:nvSpPr>
          <p:spPr>
            <a:xfrm>
              <a:off x="4160285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2" name="object 352"/>
            <p:cNvSpPr/>
            <p:nvPr/>
          </p:nvSpPr>
          <p:spPr>
            <a:xfrm>
              <a:off x="4160285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3" name="object 353"/>
            <p:cNvSpPr/>
            <p:nvPr/>
          </p:nvSpPr>
          <p:spPr>
            <a:xfrm>
              <a:off x="4172573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4" name="object 354"/>
            <p:cNvSpPr/>
            <p:nvPr/>
          </p:nvSpPr>
          <p:spPr>
            <a:xfrm>
              <a:off x="4172573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5" name="object 355"/>
            <p:cNvSpPr/>
            <p:nvPr/>
          </p:nvSpPr>
          <p:spPr>
            <a:xfrm>
              <a:off x="4172573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6" name="object 356"/>
            <p:cNvSpPr/>
            <p:nvPr/>
          </p:nvSpPr>
          <p:spPr>
            <a:xfrm>
              <a:off x="4172573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7" name="object 357"/>
            <p:cNvSpPr/>
            <p:nvPr/>
          </p:nvSpPr>
          <p:spPr>
            <a:xfrm>
              <a:off x="4423804" y="700849"/>
              <a:ext cx="0" cy="374650"/>
            </a:xfrm>
            <a:custGeom>
              <a:avLst/>
              <a:gdLst/>
              <a:ahLst/>
              <a:cxnLst/>
              <a:rect l="l" t="t" r="r" b="b"/>
              <a:pathLst>
                <a:path h="374650">
                  <a:moveTo>
                    <a:pt x="0" y="0"/>
                  </a:moveTo>
                  <a:lnTo>
                    <a:pt x="0" y="374163"/>
                  </a:lnTo>
                </a:path>
              </a:pathLst>
            </a:custGeom>
            <a:ln w="3175">
              <a:solidFill>
                <a:srgbClr val="AFAF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8" name="object 358"/>
            <p:cNvSpPr/>
            <p:nvPr/>
          </p:nvSpPr>
          <p:spPr>
            <a:xfrm>
              <a:off x="4423804" y="1068492"/>
              <a:ext cx="0" cy="6985"/>
            </a:xfrm>
            <a:custGeom>
              <a:avLst/>
              <a:gdLst/>
              <a:ahLst/>
              <a:cxnLst/>
              <a:rect l="l" t="t" r="r" b="b"/>
              <a:pathLst>
                <a:path h="6984">
                  <a:moveTo>
                    <a:pt x="0" y="0"/>
                  </a:moveTo>
                  <a:lnTo>
                    <a:pt x="0" y="652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9" name="object 359"/>
            <p:cNvSpPr/>
            <p:nvPr/>
          </p:nvSpPr>
          <p:spPr>
            <a:xfrm>
              <a:off x="4423804" y="1068492"/>
              <a:ext cx="0" cy="6985"/>
            </a:xfrm>
            <a:custGeom>
              <a:avLst/>
              <a:gdLst/>
              <a:ahLst/>
              <a:cxnLst/>
              <a:rect l="l" t="t" r="r" b="b"/>
              <a:pathLst>
                <a:path h="6984">
                  <a:moveTo>
                    <a:pt x="0" y="652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0" name="object 360"/>
            <p:cNvSpPr/>
            <p:nvPr/>
          </p:nvSpPr>
          <p:spPr>
            <a:xfrm>
              <a:off x="4255885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1" name="object 361"/>
            <p:cNvSpPr/>
            <p:nvPr/>
          </p:nvSpPr>
          <p:spPr>
            <a:xfrm>
              <a:off x="4255885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2" name="object 362"/>
            <p:cNvSpPr/>
            <p:nvPr/>
          </p:nvSpPr>
          <p:spPr>
            <a:xfrm>
              <a:off x="4298189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3" name="object 363"/>
            <p:cNvSpPr/>
            <p:nvPr/>
          </p:nvSpPr>
          <p:spPr>
            <a:xfrm>
              <a:off x="4298189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4" name="object 364"/>
            <p:cNvSpPr/>
            <p:nvPr/>
          </p:nvSpPr>
          <p:spPr>
            <a:xfrm>
              <a:off x="4328204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5" name="object 365"/>
            <p:cNvSpPr/>
            <p:nvPr/>
          </p:nvSpPr>
          <p:spPr>
            <a:xfrm>
              <a:off x="4328204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6" name="object 366"/>
            <p:cNvSpPr/>
            <p:nvPr/>
          </p:nvSpPr>
          <p:spPr>
            <a:xfrm>
              <a:off x="4351485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7" name="object 367"/>
            <p:cNvSpPr/>
            <p:nvPr/>
          </p:nvSpPr>
          <p:spPr>
            <a:xfrm>
              <a:off x="4351485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8" name="object 368"/>
            <p:cNvSpPr/>
            <p:nvPr/>
          </p:nvSpPr>
          <p:spPr>
            <a:xfrm>
              <a:off x="4370507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9" name="object 369"/>
            <p:cNvSpPr/>
            <p:nvPr/>
          </p:nvSpPr>
          <p:spPr>
            <a:xfrm>
              <a:off x="4370507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0" name="object 370"/>
            <p:cNvSpPr/>
            <p:nvPr/>
          </p:nvSpPr>
          <p:spPr>
            <a:xfrm>
              <a:off x="4386590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1" name="object 371"/>
            <p:cNvSpPr/>
            <p:nvPr/>
          </p:nvSpPr>
          <p:spPr>
            <a:xfrm>
              <a:off x="4386590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2" name="object 372"/>
            <p:cNvSpPr/>
            <p:nvPr/>
          </p:nvSpPr>
          <p:spPr>
            <a:xfrm>
              <a:off x="4400522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3" name="object 373"/>
            <p:cNvSpPr/>
            <p:nvPr/>
          </p:nvSpPr>
          <p:spPr>
            <a:xfrm>
              <a:off x="4400522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4" name="object 374"/>
            <p:cNvSpPr/>
            <p:nvPr/>
          </p:nvSpPr>
          <p:spPr>
            <a:xfrm>
              <a:off x="4412811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5" name="object 375"/>
            <p:cNvSpPr/>
            <p:nvPr/>
          </p:nvSpPr>
          <p:spPr>
            <a:xfrm>
              <a:off x="4412811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6" name="object 376"/>
            <p:cNvSpPr/>
            <p:nvPr/>
          </p:nvSpPr>
          <p:spPr>
            <a:xfrm>
              <a:off x="4496122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7" name="object 377"/>
            <p:cNvSpPr/>
            <p:nvPr/>
          </p:nvSpPr>
          <p:spPr>
            <a:xfrm>
              <a:off x="4496122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8" name="object 378"/>
            <p:cNvSpPr/>
            <p:nvPr/>
          </p:nvSpPr>
          <p:spPr>
            <a:xfrm>
              <a:off x="4538426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9" name="object 379"/>
            <p:cNvSpPr/>
            <p:nvPr/>
          </p:nvSpPr>
          <p:spPr>
            <a:xfrm>
              <a:off x="4538426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0" name="object 380"/>
            <p:cNvSpPr/>
            <p:nvPr/>
          </p:nvSpPr>
          <p:spPr>
            <a:xfrm>
              <a:off x="4568441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1" name="object 381"/>
            <p:cNvSpPr/>
            <p:nvPr/>
          </p:nvSpPr>
          <p:spPr>
            <a:xfrm>
              <a:off x="4568441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2" name="object 382"/>
            <p:cNvSpPr/>
            <p:nvPr/>
          </p:nvSpPr>
          <p:spPr>
            <a:xfrm>
              <a:off x="4591723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3" name="object 383"/>
            <p:cNvSpPr/>
            <p:nvPr/>
          </p:nvSpPr>
          <p:spPr>
            <a:xfrm>
              <a:off x="4591723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4" name="object 384"/>
            <p:cNvSpPr/>
            <p:nvPr/>
          </p:nvSpPr>
          <p:spPr>
            <a:xfrm>
              <a:off x="4057951" y="1055111"/>
              <a:ext cx="534035" cy="0"/>
            </a:xfrm>
            <a:custGeom>
              <a:avLst/>
              <a:gdLst/>
              <a:ahLst/>
              <a:cxnLst/>
              <a:rect l="l" t="t" r="r" b="b"/>
              <a:pathLst>
                <a:path w="534035">
                  <a:moveTo>
                    <a:pt x="0" y="0"/>
                  </a:moveTo>
                  <a:lnTo>
                    <a:pt x="533771" y="0"/>
                  </a:lnTo>
                </a:path>
              </a:pathLst>
            </a:custGeom>
            <a:ln w="3175">
              <a:solidFill>
                <a:srgbClr val="AFAF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5" name="object 385"/>
            <p:cNvSpPr/>
            <p:nvPr/>
          </p:nvSpPr>
          <p:spPr>
            <a:xfrm>
              <a:off x="4057951" y="1055111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6" name="object 386"/>
            <p:cNvSpPr/>
            <p:nvPr/>
          </p:nvSpPr>
          <p:spPr>
            <a:xfrm>
              <a:off x="4057951" y="1055111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0" y="0"/>
                  </a:moveTo>
                  <a:lnTo>
                    <a:pt x="652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7" name="object 387"/>
            <p:cNvSpPr/>
            <p:nvPr/>
          </p:nvSpPr>
          <p:spPr>
            <a:xfrm>
              <a:off x="4585202" y="1055111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8" name="object 388"/>
            <p:cNvSpPr/>
            <p:nvPr/>
          </p:nvSpPr>
          <p:spPr>
            <a:xfrm>
              <a:off x="4585202" y="1055111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9" name="object 389"/>
            <p:cNvSpPr/>
            <p:nvPr/>
          </p:nvSpPr>
          <p:spPr>
            <a:xfrm>
              <a:off x="4057951" y="893849"/>
              <a:ext cx="534035" cy="0"/>
            </a:xfrm>
            <a:custGeom>
              <a:avLst/>
              <a:gdLst/>
              <a:ahLst/>
              <a:cxnLst/>
              <a:rect l="l" t="t" r="r" b="b"/>
              <a:pathLst>
                <a:path w="534035">
                  <a:moveTo>
                    <a:pt x="0" y="0"/>
                  </a:moveTo>
                  <a:lnTo>
                    <a:pt x="533771" y="0"/>
                  </a:lnTo>
                </a:path>
              </a:pathLst>
            </a:custGeom>
            <a:ln w="3175">
              <a:solidFill>
                <a:srgbClr val="AFAF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0" name="object 390"/>
            <p:cNvSpPr/>
            <p:nvPr/>
          </p:nvSpPr>
          <p:spPr>
            <a:xfrm>
              <a:off x="4057951" y="893849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1" name="object 391"/>
            <p:cNvSpPr/>
            <p:nvPr/>
          </p:nvSpPr>
          <p:spPr>
            <a:xfrm>
              <a:off x="4057951" y="893849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0" y="0"/>
                  </a:moveTo>
                  <a:lnTo>
                    <a:pt x="652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2" name="object 392"/>
            <p:cNvSpPr/>
            <p:nvPr/>
          </p:nvSpPr>
          <p:spPr>
            <a:xfrm>
              <a:off x="4585202" y="893849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3" name="object 393"/>
            <p:cNvSpPr/>
            <p:nvPr/>
          </p:nvSpPr>
          <p:spPr>
            <a:xfrm>
              <a:off x="4585202" y="893849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4" name="object 394"/>
            <p:cNvSpPr/>
            <p:nvPr/>
          </p:nvSpPr>
          <p:spPr>
            <a:xfrm>
              <a:off x="4057951" y="732587"/>
              <a:ext cx="534035" cy="0"/>
            </a:xfrm>
            <a:custGeom>
              <a:avLst/>
              <a:gdLst/>
              <a:ahLst/>
              <a:cxnLst/>
              <a:rect l="l" t="t" r="r" b="b"/>
              <a:pathLst>
                <a:path w="534035">
                  <a:moveTo>
                    <a:pt x="0" y="0"/>
                  </a:moveTo>
                  <a:lnTo>
                    <a:pt x="533771" y="0"/>
                  </a:lnTo>
                </a:path>
              </a:pathLst>
            </a:custGeom>
            <a:ln w="3175">
              <a:solidFill>
                <a:srgbClr val="AFAF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5" name="object 395"/>
            <p:cNvSpPr/>
            <p:nvPr/>
          </p:nvSpPr>
          <p:spPr>
            <a:xfrm>
              <a:off x="4057951" y="732587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6" name="object 396"/>
            <p:cNvSpPr/>
            <p:nvPr/>
          </p:nvSpPr>
          <p:spPr>
            <a:xfrm>
              <a:off x="4057951" y="732587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0" y="0"/>
                  </a:moveTo>
                  <a:lnTo>
                    <a:pt x="652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7" name="object 397"/>
            <p:cNvSpPr/>
            <p:nvPr/>
          </p:nvSpPr>
          <p:spPr>
            <a:xfrm>
              <a:off x="4585202" y="732587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8" name="object 398"/>
            <p:cNvSpPr/>
            <p:nvPr/>
          </p:nvSpPr>
          <p:spPr>
            <a:xfrm>
              <a:off x="4585202" y="732587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99" name="object 399"/>
            <p:cNvSpPr/>
            <p:nvPr/>
          </p:nvSpPr>
          <p:spPr>
            <a:xfrm>
              <a:off x="4057951" y="1022858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0" name="object 400"/>
            <p:cNvSpPr/>
            <p:nvPr/>
          </p:nvSpPr>
          <p:spPr>
            <a:xfrm>
              <a:off x="4057951" y="1022858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1" name="object 401"/>
            <p:cNvSpPr/>
            <p:nvPr/>
          </p:nvSpPr>
          <p:spPr>
            <a:xfrm>
              <a:off x="4588462" y="1022858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2" name="object 402"/>
            <p:cNvSpPr/>
            <p:nvPr/>
          </p:nvSpPr>
          <p:spPr>
            <a:xfrm>
              <a:off x="4588462" y="1022858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3" name="object 403"/>
            <p:cNvSpPr/>
            <p:nvPr/>
          </p:nvSpPr>
          <p:spPr>
            <a:xfrm>
              <a:off x="4057951" y="990606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4" name="object 404"/>
            <p:cNvSpPr/>
            <p:nvPr/>
          </p:nvSpPr>
          <p:spPr>
            <a:xfrm>
              <a:off x="4057951" y="990606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5" name="object 405"/>
            <p:cNvSpPr/>
            <p:nvPr/>
          </p:nvSpPr>
          <p:spPr>
            <a:xfrm>
              <a:off x="4588462" y="990606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6" name="object 406"/>
            <p:cNvSpPr/>
            <p:nvPr/>
          </p:nvSpPr>
          <p:spPr>
            <a:xfrm>
              <a:off x="4588462" y="990606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7" name="object 407"/>
            <p:cNvSpPr/>
            <p:nvPr/>
          </p:nvSpPr>
          <p:spPr>
            <a:xfrm>
              <a:off x="4057951" y="958353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8" name="object 408"/>
            <p:cNvSpPr/>
            <p:nvPr/>
          </p:nvSpPr>
          <p:spPr>
            <a:xfrm>
              <a:off x="4057951" y="958353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09" name="object 409"/>
            <p:cNvSpPr/>
            <p:nvPr/>
          </p:nvSpPr>
          <p:spPr>
            <a:xfrm>
              <a:off x="4588462" y="958353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0" name="object 410"/>
            <p:cNvSpPr/>
            <p:nvPr/>
          </p:nvSpPr>
          <p:spPr>
            <a:xfrm>
              <a:off x="4588462" y="958353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1" name="object 411"/>
            <p:cNvSpPr/>
            <p:nvPr/>
          </p:nvSpPr>
          <p:spPr>
            <a:xfrm>
              <a:off x="4057951" y="926101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2" name="object 412"/>
            <p:cNvSpPr/>
            <p:nvPr/>
          </p:nvSpPr>
          <p:spPr>
            <a:xfrm>
              <a:off x="4057951" y="926101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3" name="object 413"/>
            <p:cNvSpPr/>
            <p:nvPr/>
          </p:nvSpPr>
          <p:spPr>
            <a:xfrm>
              <a:off x="4588462" y="926101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4" name="object 414"/>
            <p:cNvSpPr/>
            <p:nvPr/>
          </p:nvSpPr>
          <p:spPr>
            <a:xfrm>
              <a:off x="4588462" y="926101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5" name="object 415"/>
            <p:cNvSpPr/>
            <p:nvPr/>
          </p:nvSpPr>
          <p:spPr>
            <a:xfrm>
              <a:off x="4057951" y="893849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6" name="object 416"/>
            <p:cNvSpPr/>
            <p:nvPr/>
          </p:nvSpPr>
          <p:spPr>
            <a:xfrm>
              <a:off x="4057951" y="893849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7" name="object 417"/>
            <p:cNvSpPr/>
            <p:nvPr/>
          </p:nvSpPr>
          <p:spPr>
            <a:xfrm>
              <a:off x="4588462" y="893849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8" name="object 418"/>
            <p:cNvSpPr/>
            <p:nvPr/>
          </p:nvSpPr>
          <p:spPr>
            <a:xfrm>
              <a:off x="4588462" y="893849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9" name="object 419"/>
            <p:cNvSpPr/>
            <p:nvPr/>
          </p:nvSpPr>
          <p:spPr>
            <a:xfrm>
              <a:off x="4057951" y="861596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0" name="object 420"/>
            <p:cNvSpPr/>
            <p:nvPr/>
          </p:nvSpPr>
          <p:spPr>
            <a:xfrm>
              <a:off x="4057951" y="861596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1" name="object 421"/>
            <p:cNvSpPr/>
            <p:nvPr/>
          </p:nvSpPr>
          <p:spPr>
            <a:xfrm>
              <a:off x="4588462" y="861596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2" name="object 422"/>
            <p:cNvSpPr/>
            <p:nvPr/>
          </p:nvSpPr>
          <p:spPr>
            <a:xfrm>
              <a:off x="4588462" y="861596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3" name="object 423"/>
            <p:cNvSpPr/>
            <p:nvPr/>
          </p:nvSpPr>
          <p:spPr>
            <a:xfrm>
              <a:off x="4057951" y="829344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4" name="object 424"/>
            <p:cNvSpPr/>
            <p:nvPr/>
          </p:nvSpPr>
          <p:spPr>
            <a:xfrm>
              <a:off x="4057951" y="829344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5" name="object 425"/>
            <p:cNvSpPr/>
            <p:nvPr/>
          </p:nvSpPr>
          <p:spPr>
            <a:xfrm>
              <a:off x="4588462" y="829344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6" name="object 426"/>
            <p:cNvSpPr/>
            <p:nvPr/>
          </p:nvSpPr>
          <p:spPr>
            <a:xfrm>
              <a:off x="4588462" y="829344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7" name="object 427"/>
            <p:cNvSpPr/>
            <p:nvPr/>
          </p:nvSpPr>
          <p:spPr>
            <a:xfrm>
              <a:off x="4057951" y="797091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8" name="object 428"/>
            <p:cNvSpPr/>
            <p:nvPr/>
          </p:nvSpPr>
          <p:spPr>
            <a:xfrm>
              <a:off x="4057951" y="797091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9" name="object 429"/>
            <p:cNvSpPr/>
            <p:nvPr/>
          </p:nvSpPr>
          <p:spPr>
            <a:xfrm>
              <a:off x="4588462" y="797091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0" name="object 430"/>
            <p:cNvSpPr/>
            <p:nvPr/>
          </p:nvSpPr>
          <p:spPr>
            <a:xfrm>
              <a:off x="4588462" y="797091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1" name="object 431"/>
            <p:cNvSpPr/>
            <p:nvPr/>
          </p:nvSpPr>
          <p:spPr>
            <a:xfrm>
              <a:off x="4057951" y="764839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2" name="object 432"/>
            <p:cNvSpPr/>
            <p:nvPr/>
          </p:nvSpPr>
          <p:spPr>
            <a:xfrm>
              <a:off x="4057951" y="764839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3" name="object 433"/>
            <p:cNvSpPr/>
            <p:nvPr/>
          </p:nvSpPr>
          <p:spPr>
            <a:xfrm>
              <a:off x="4588462" y="764839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4" name="object 434"/>
            <p:cNvSpPr/>
            <p:nvPr/>
          </p:nvSpPr>
          <p:spPr>
            <a:xfrm>
              <a:off x="4588462" y="764839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5" name="object 435"/>
            <p:cNvSpPr/>
            <p:nvPr/>
          </p:nvSpPr>
          <p:spPr>
            <a:xfrm>
              <a:off x="4057951" y="732587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6" name="object 436"/>
            <p:cNvSpPr/>
            <p:nvPr/>
          </p:nvSpPr>
          <p:spPr>
            <a:xfrm>
              <a:off x="4057951" y="732587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7" name="object 437"/>
            <p:cNvSpPr/>
            <p:nvPr/>
          </p:nvSpPr>
          <p:spPr>
            <a:xfrm>
              <a:off x="4588462" y="732587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8" name="object 438"/>
            <p:cNvSpPr/>
            <p:nvPr/>
          </p:nvSpPr>
          <p:spPr>
            <a:xfrm>
              <a:off x="4588462" y="732587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9" name="object 439"/>
            <p:cNvSpPr/>
            <p:nvPr/>
          </p:nvSpPr>
          <p:spPr>
            <a:xfrm>
              <a:off x="4057951" y="700334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0" name="object 440"/>
            <p:cNvSpPr/>
            <p:nvPr/>
          </p:nvSpPr>
          <p:spPr>
            <a:xfrm>
              <a:off x="4057951" y="700334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1" name="object 441"/>
            <p:cNvSpPr/>
            <p:nvPr/>
          </p:nvSpPr>
          <p:spPr>
            <a:xfrm>
              <a:off x="4588462" y="700334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2" name="object 442"/>
            <p:cNvSpPr/>
            <p:nvPr/>
          </p:nvSpPr>
          <p:spPr>
            <a:xfrm>
              <a:off x="4588462" y="700334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3" name="object 443"/>
            <p:cNvSpPr/>
            <p:nvPr/>
          </p:nvSpPr>
          <p:spPr>
            <a:xfrm>
              <a:off x="4057951" y="668082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4" name="object 444"/>
            <p:cNvSpPr/>
            <p:nvPr/>
          </p:nvSpPr>
          <p:spPr>
            <a:xfrm>
              <a:off x="4057951" y="668082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5" name="object 445"/>
            <p:cNvSpPr/>
            <p:nvPr/>
          </p:nvSpPr>
          <p:spPr>
            <a:xfrm>
              <a:off x="4496122" y="64168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6" name="object 446"/>
            <p:cNvSpPr/>
            <p:nvPr/>
          </p:nvSpPr>
          <p:spPr>
            <a:xfrm>
              <a:off x="4496122" y="64168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7" name="object 447"/>
            <p:cNvSpPr/>
            <p:nvPr/>
          </p:nvSpPr>
          <p:spPr>
            <a:xfrm>
              <a:off x="4538426" y="64168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8" name="object 448"/>
            <p:cNvSpPr/>
            <p:nvPr/>
          </p:nvSpPr>
          <p:spPr>
            <a:xfrm>
              <a:off x="4538426" y="64168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9" name="object 449"/>
            <p:cNvSpPr/>
            <p:nvPr/>
          </p:nvSpPr>
          <p:spPr>
            <a:xfrm>
              <a:off x="4568441" y="64168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0" name="object 450"/>
            <p:cNvSpPr/>
            <p:nvPr/>
          </p:nvSpPr>
          <p:spPr>
            <a:xfrm>
              <a:off x="4568441" y="64168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1" name="object 451"/>
            <p:cNvSpPr/>
            <p:nvPr/>
          </p:nvSpPr>
          <p:spPr>
            <a:xfrm>
              <a:off x="4591723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2" name="object 452"/>
            <p:cNvSpPr/>
            <p:nvPr/>
          </p:nvSpPr>
          <p:spPr>
            <a:xfrm>
              <a:off x="4591723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3" name="object 453"/>
            <p:cNvSpPr/>
            <p:nvPr/>
          </p:nvSpPr>
          <p:spPr>
            <a:xfrm>
              <a:off x="4588462" y="668082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4" name="object 454"/>
            <p:cNvSpPr/>
            <p:nvPr/>
          </p:nvSpPr>
          <p:spPr>
            <a:xfrm>
              <a:off x="4588462" y="668082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5" name="object 455"/>
            <p:cNvSpPr/>
            <p:nvPr/>
          </p:nvSpPr>
          <p:spPr>
            <a:xfrm>
              <a:off x="4423804" y="64168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AFAF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6" name="object 456"/>
            <p:cNvSpPr/>
            <p:nvPr/>
          </p:nvSpPr>
          <p:spPr>
            <a:xfrm>
              <a:off x="4423804" y="64168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7" name="object 457"/>
            <p:cNvSpPr/>
            <p:nvPr/>
          </p:nvSpPr>
          <p:spPr>
            <a:xfrm>
              <a:off x="4423804" y="64168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8" name="object 458"/>
            <p:cNvSpPr/>
            <p:nvPr/>
          </p:nvSpPr>
          <p:spPr>
            <a:xfrm>
              <a:off x="4255885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9" name="object 459"/>
            <p:cNvSpPr/>
            <p:nvPr/>
          </p:nvSpPr>
          <p:spPr>
            <a:xfrm>
              <a:off x="4255885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0" name="object 460"/>
            <p:cNvSpPr/>
            <p:nvPr/>
          </p:nvSpPr>
          <p:spPr>
            <a:xfrm>
              <a:off x="4298189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1" name="object 461"/>
            <p:cNvSpPr/>
            <p:nvPr/>
          </p:nvSpPr>
          <p:spPr>
            <a:xfrm>
              <a:off x="4298189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2" name="object 462"/>
            <p:cNvSpPr/>
            <p:nvPr/>
          </p:nvSpPr>
          <p:spPr>
            <a:xfrm>
              <a:off x="4328204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3" name="object 463"/>
            <p:cNvSpPr/>
            <p:nvPr/>
          </p:nvSpPr>
          <p:spPr>
            <a:xfrm>
              <a:off x="4328204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4" name="object 464"/>
            <p:cNvSpPr/>
            <p:nvPr/>
          </p:nvSpPr>
          <p:spPr>
            <a:xfrm>
              <a:off x="4351485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5" name="object 465"/>
            <p:cNvSpPr/>
            <p:nvPr/>
          </p:nvSpPr>
          <p:spPr>
            <a:xfrm>
              <a:off x="4351485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6" name="object 466"/>
            <p:cNvSpPr/>
            <p:nvPr/>
          </p:nvSpPr>
          <p:spPr>
            <a:xfrm>
              <a:off x="4370507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7" name="object 467"/>
            <p:cNvSpPr/>
            <p:nvPr/>
          </p:nvSpPr>
          <p:spPr>
            <a:xfrm>
              <a:off x="4370507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8" name="object 468"/>
            <p:cNvSpPr/>
            <p:nvPr/>
          </p:nvSpPr>
          <p:spPr>
            <a:xfrm>
              <a:off x="4386590" y="64168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9" name="object 469"/>
            <p:cNvSpPr/>
            <p:nvPr/>
          </p:nvSpPr>
          <p:spPr>
            <a:xfrm>
              <a:off x="4386590" y="64168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0" name="object 470"/>
            <p:cNvSpPr/>
            <p:nvPr/>
          </p:nvSpPr>
          <p:spPr>
            <a:xfrm>
              <a:off x="4400522" y="64168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1" name="object 471"/>
            <p:cNvSpPr/>
            <p:nvPr/>
          </p:nvSpPr>
          <p:spPr>
            <a:xfrm>
              <a:off x="4400522" y="64168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2" name="object 472"/>
            <p:cNvSpPr/>
            <p:nvPr/>
          </p:nvSpPr>
          <p:spPr>
            <a:xfrm>
              <a:off x="4412811" y="64168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3" name="object 473"/>
            <p:cNvSpPr/>
            <p:nvPr/>
          </p:nvSpPr>
          <p:spPr>
            <a:xfrm>
              <a:off x="4412811" y="64168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74" name="object 474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127581" y="658056"/>
              <a:ext cx="466229" cy="399392"/>
            </a:xfrm>
            <a:prstGeom prst="rect">
              <a:avLst/>
            </a:prstGeom>
          </p:spPr>
        </p:pic>
        <p:pic>
          <p:nvPicPr>
            <p:cNvPr id="475" name="object 475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421012" y="737934"/>
              <a:ext cx="172798" cy="247786"/>
            </a:xfrm>
            <a:prstGeom prst="rect">
              <a:avLst/>
            </a:prstGeom>
          </p:spPr>
        </p:pic>
        <p:sp>
          <p:nvSpPr>
            <p:cNvPr id="476" name="object 476"/>
            <p:cNvSpPr/>
            <p:nvPr/>
          </p:nvSpPr>
          <p:spPr>
            <a:xfrm>
              <a:off x="4057951" y="641682"/>
              <a:ext cx="534035" cy="433705"/>
            </a:xfrm>
            <a:custGeom>
              <a:avLst/>
              <a:gdLst/>
              <a:ahLst/>
              <a:cxnLst/>
              <a:rect l="l" t="t" r="r" b="b"/>
              <a:pathLst>
                <a:path w="534035" h="433705">
                  <a:moveTo>
                    <a:pt x="0" y="433330"/>
                  </a:moveTo>
                  <a:lnTo>
                    <a:pt x="0" y="0"/>
                  </a:lnTo>
                </a:path>
                <a:path w="534035" h="433705">
                  <a:moveTo>
                    <a:pt x="533771" y="433330"/>
                  </a:moveTo>
                  <a:lnTo>
                    <a:pt x="533771" y="0"/>
                  </a:lnTo>
                </a:path>
                <a:path w="534035" h="433705">
                  <a:moveTo>
                    <a:pt x="0" y="433330"/>
                  </a:moveTo>
                  <a:lnTo>
                    <a:pt x="533771" y="433330"/>
                  </a:lnTo>
                </a:path>
                <a:path w="534035" h="433705">
                  <a:moveTo>
                    <a:pt x="0" y="0"/>
                  </a:moveTo>
                  <a:lnTo>
                    <a:pt x="533771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7" name="object 477"/>
            <p:cNvSpPr/>
            <p:nvPr/>
          </p:nvSpPr>
          <p:spPr>
            <a:xfrm>
              <a:off x="4371591" y="644822"/>
              <a:ext cx="200025" cy="56515"/>
            </a:xfrm>
            <a:custGeom>
              <a:avLst/>
              <a:gdLst/>
              <a:ahLst/>
              <a:cxnLst/>
              <a:rect l="l" t="t" r="r" b="b"/>
              <a:pathLst>
                <a:path w="200025" h="56515">
                  <a:moveTo>
                    <a:pt x="199800" y="0"/>
                  </a:moveTo>
                  <a:lnTo>
                    <a:pt x="0" y="0"/>
                  </a:lnTo>
                  <a:lnTo>
                    <a:pt x="0" y="56027"/>
                  </a:lnTo>
                  <a:lnTo>
                    <a:pt x="199800" y="56027"/>
                  </a:lnTo>
                  <a:lnTo>
                    <a:pt x="1998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478" name="object 478"/>
          <p:cNvSpPr txBox="1"/>
          <p:nvPr/>
        </p:nvSpPr>
        <p:spPr>
          <a:xfrm>
            <a:off x="4365248" y="623592"/>
            <a:ext cx="212725" cy="84455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350" dirty="0">
                <a:latin typeface="Times New Roman"/>
                <a:cs typeface="Times New Roman"/>
              </a:rPr>
              <a:t>Heavy</a:t>
            </a:r>
            <a:r>
              <a:rPr sz="350" spc="65" dirty="0">
                <a:latin typeface="Times New Roman"/>
                <a:cs typeface="Times New Roman"/>
              </a:rPr>
              <a:t> </a:t>
            </a:r>
            <a:r>
              <a:rPr sz="350" spc="-25" dirty="0">
                <a:latin typeface="Times New Roman"/>
                <a:cs typeface="Times New Roman"/>
              </a:rPr>
              <a:t>jet</a:t>
            </a:r>
            <a:endParaRPr sz="350">
              <a:latin typeface="Times New Roman"/>
              <a:cs typeface="Times New Roman"/>
            </a:endParaRPr>
          </a:p>
        </p:txBody>
      </p:sp>
      <p:sp>
        <p:nvSpPr>
          <p:cNvPr id="479" name="object 479"/>
          <p:cNvSpPr txBox="1"/>
          <p:nvPr/>
        </p:nvSpPr>
        <p:spPr>
          <a:xfrm>
            <a:off x="4074307" y="570478"/>
            <a:ext cx="501015" cy="84455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350" dirty="0">
                <a:latin typeface="Times New Roman"/>
                <a:cs typeface="Times New Roman"/>
              </a:rPr>
              <a:t>NN</a:t>
            </a:r>
            <a:r>
              <a:rPr sz="350" spc="65" dirty="0">
                <a:latin typeface="Times New Roman"/>
                <a:cs typeface="Times New Roman"/>
              </a:rPr>
              <a:t> </a:t>
            </a:r>
            <a:r>
              <a:rPr sz="350" dirty="0">
                <a:latin typeface="Times New Roman"/>
                <a:cs typeface="Times New Roman"/>
              </a:rPr>
              <a:t>selection</a:t>
            </a:r>
            <a:r>
              <a:rPr sz="350" spc="70" dirty="0">
                <a:latin typeface="Times New Roman"/>
                <a:cs typeface="Times New Roman"/>
              </a:rPr>
              <a:t> </a:t>
            </a:r>
            <a:r>
              <a:rPr sz="350" dirty="0">
                <a:latin typeface="Times New Roman"/>
                <a:cs typeface="Times New Roman"/>
              </a:rPr>
              <a:t>with</a:t>
            </a:r>
            <a:r>
              <a:rPr sz="350" spc="70" dirty="0">
                <a:latin typeface="Times New Roman"/>
                <a:cs typeface="Times New Roman"/>
              </a:rPr>
              <a:t> </a:t>
            </a:r>
            <a:r>
              <a:rPr sz="350" spc="-10" dirty="0">
                <a:latin typeface="Times New Roman"/>
                <a:cs typeface="Times New Roman"/>
              </a:rPr>
              <a:t>signal</a:t>
            </a:r>
            <a:endParaRPr sz="350">
              <a:latin typeface="Times New Roman"/>
              <a:cs typeface="Times New Roman"/>
            </a:endParaRPr>
          </a:p>
        </p:txBody>
      </p:sp>
      <p:grpSp>
        <p:nvGrpSpPr>
          <p:cNvPr id="480" name="object 480"/>
          <p:cNvGrpSpPr/>
          <p:nvPr/>
        </p:nvGrpSpPr>
        <p:grpSpPr>
          <a:xfrm>
            <a:off x="4606783" y="640729"/>
            <a:ext cx="536575" cy="435609"/>
            <a:chOff x="4606783" y="640729"/>
            <a:chExt cx="536575" cy="435609"/>
          </a:xfrm>
        </p:grpSpPr>
        <p:sp>
          <p:nvSpPr>
            <p:cNvPr id="481" name="object 481"/>
            <p:cNvSpPr/>
            <p:nvPr/>
          </p:nvSpPr>
          <p:spPr>
            <a:xfrm>
              <a:off x="4607736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2" name="object 482"/>
            <p:cNvSpPr/>
            <p:nvPr/>
          </p:nvSpPr>
          <p:spPr>
            <a:xfrm>
              <a:off x="4607736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3" name="object 483"/>
            <p:cNvSpPr/>
            <p:nvPr/>
          </p:nvSpPr>
          <p:spPr>
            <a:xfrm>
              <a:off x="4607736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4" name="object 484"/>
            <p:cNvSpPr/>
            <p:nvPr/>
          </p:nvSpPr>
          <p:spPr>
            <a:xfrm>
              <a:off x="4607736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5" name="object 485"/>
            <p:cNvSpPr/>
            <p:nvPr/>
          </p:nvSpPr>
          <p:spPr>
            <a:xfrm>
              <a:off x="4637751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6" name="object 486"/>
            <p:cNvSpPr/>
            <p:nvPr/>
          </p:nvSpPr>
          <p:spPr>
            <a:xfrm>
              <a:off x="4637751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7" name="object 487"/>
            <p:cNvSpPr/>
            <p:nvPr/>
          </p:nvSpPr>
          <p:spPr>
            <a:xfrm>
              <a:off x="4637751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8" name="object 488"/>
            <p:cNvSpPr/>
            <p:nvPr/>
          </p:nvSpPr>
          <p:spPr>
            <a:xfrm>
              <a:off x="4637751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9" name="object 489"/>
            <p:cNvSpPr/>
            <p:nvPr/>
          </p:nvSpPr>
          <p:spPr>
            <a:xfrm>
              <a:off x="4661032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0" name="object 490"/>
            <p:cNvSpPr/>
            <p:nvPr/>
          </p:nvSpPr>
          <p:spPr>
            <a:xfrm>
              <a:off x="4661032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1" name="object 491"/>
            <p:cNvSpPr/>
            <p:nvPr/>
          </p:nvSpPr>
          <p:spPr>
            <a:xfrm>
              <a:off x="4661032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2" name="object 492"/>
            <p:cNvSpPr/>
            <p:nvPr/>
          </p:nvSpPr>
          <p:spPr>
            <a:xfrm>
              <a:off x="4661032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3" name="object 493"/>
            <p:cNvSpPr/>
            <p:nvPr/>
          </p:nvSpPr>
          <p:spPr>
            <a:xfrm>
              <a:off x="4680054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4" name="object 494"/>
            <p:cNvSpPr/>
            <p:nvPr/>
          </p:nvSpPr>
          <p:spPr>
            <a:xfrm>
              <a:off x="4680054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5" name="object 495"/>
            <p:cNvSpPr/>
            <p:nvPr/>
          </p:nvSpPr>
          <p:spPr>
            <a:xfrm>
              <a:off x="4680054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6" name="object 496"/>
            <p:cNvSpPr/>
            <p:nvPr/>
          </p:nvSpPr>
          <p:spPr>
            <a:xfrm>
              <a:off x="4680054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7" name="object 497"/>
            <p:cNvSpPr/>
            <p:nvPr/>
          </p:nvSpPr>
          <p:spPr>
            <a:xfrm>
              <a:off x="4733351" y="641682"/>
              <a:ext cx="0" cy="433705"/>
            </a:xfrm>
            <a:custGeom>
              <a:avLst/>
              <a:gdLst/>
              <a:ahLst/>
              <a:cxnLst/>
              <a:rect l="l" t="t" r="r" b="b"/>
              <a:pathLst>
                <a:path h="433705">
                  <a:moveTo>
                    <a:pt x="0" y="43333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AFAF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8" name="object 498"/>
            <p:cNvSpPr/>
            <p:nvPr/>
          </p:nvSpPr>
          <p:spPr>
            <a:xfrm>
              <a:off x="4733351" y="1068492"/>
              <a:ext cx="0" cy="6985"/>
            </a:xfrm>
            <a:custGeom>
              <a:avLst/>
              <a:gdLst/>
              <a:ahLst/>
              <a:cxnLst/>
              <a:rect l="l" t="t" r="r" b="b"/>
              <a:pathLst>
                <a:path h="6984">
                  <a:moveTo>
                    <a:pt x="0" y="0"/>
                  </a:moveTo>
                  <a:lnTo>
                    <a:pt x="0" y="652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9" name="object 499"/>
            <p:cNvSpPr/>
            <p:nvPr/>
          </p:nvSpPr>
          <p:spPr>
            <a:xfrm>
              <a:off x="4733351" y="1068492"/>
              <a:ext cx="0" cy="6985"/>
            </a:xfrm>
            <a:custGeom>
              <a:avLst/>
              <a:gdLst/>
              <a:ahLst/>
              <a:cxnLst/>
              <a:rect l="l" t="t" r="r" b="b"/>
              <a:pathLst>
                <a:path h="6984">
                  <a:moveTo>
                    <a:pt x="0" y="652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0" name="object 500"/>
            <p:cNvSpPr/>
            <p:nvPr/>
          </p:nvSpPr>
          <p:spPr>
            <a:xfrm>
              <a:off x="4733351" y="641682"/>
              <a:ext cx="0" cy="6985"/>
            </a:xfrm>
            <a:custGeom>
              <a:avLst/>
              <a:gdLst/>
              <a:ahLst/>
              <a:cxnLst/>
              <a:rect l="l" t="t" r="r" b="b"/>
              <a:pathLst>
                <a:path h="6984">
                  <a:moveTo>
                    <a:pt x="0" y="0"/>
                  </a:moveTo>
                  <a:lnTo>
                    <a:pt x="0" y="652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1" name="object 501"/>
            <p:cNvSpPr/>
            <p:nvPr/>
          </p:nvSpPr>
          <p:spPr>
            <a:xfrm>
              <a:off x="4733351" y="641682"/>
              <a:ext cx="0" cy="6985"/>
            </a:xfrm>
            <a:custGeom>
              <a:avLst/>
              <a:gdLst/>
              <a:ahLst/>
              <a:cxnLst/>
              <a:rect l="l" t="t" r="r" b="b"/>
              <a:pathLst>
                <a:path h="6984">
                  <a:moveTo>
                    <a:pt x="0" y="0"/>
                  </a:moveTo>
                  <a:lnTo>
                    <a:pt x="0" y="652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2" name="object 502"/>
            <p:cNvSpPr/>
            <p:nvPr/>
          </p:nvSpPr>
          <p:spPr>
            <a:xfrm>
              <a:off x="4696137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3" name="object 503"/>
            <p:cNvSpPr/>
            <p:nvPr/>
          </p:nvSpPr>
          <p:spPr>
            <a:xfrm>
              <a:off x="4696137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4" name="object 504"/>
            <p:cNvSpPr/>
            <p:nvPr/>
          </p:nvSpPr>
          <p:spPr>
            <a:xfrm>
              <a:off x="4696137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5" name="object 505"/>
            <p:cNvSpPr/>
            <p:nvPr/>
          </p:nvSpPr>
          <p:spPr>
            <a:xfrm>
              <a:off x="4696137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6" name="object 506"/>
            <p:cNvSpPr/>
            <p:nvPr/>
          </p:nvSpPr>
          <p:spPr>
            <a:xfrm>
              <a:off x="4710069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7" name="object 507"/>
            <p:cNvSpPr/>
            <p:nvPr/>
          </p:nvSpPr>
          <p:spPr>
            <a:xfrm>
              <a:off x="4710069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8" name="object 508"/>
            <p:cNvSpPr/>
            <p:nvPr/>
          </p:nvSpPr>
          <p:spPr>
            <a:xfrm>
              <a:off x="4710069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9" name="object 509"/>
            <p:cNvSpPr/>
            <p:nvPr/>
          </p:nvSpPr>
          <p:spPr>
            <a:xfrm>
              <a:off x="4710069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0" name="object 510"/>
            <p:cNvSpPr/>
            <p:nvPr/>
          </p:nvSpPr>
          <p:spPr>
            <a:xfrm>
              <a:off x="4722358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1" name="object 511"/>
            <p:cNvSpPr/>
            <p:nvPr/>
          </p:nvSpPr>
          <p:spPr>
            <a:xfrm>
              <a:off x="4722358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2" name="object 512"/>
            <p:cNvSpPr/>
            <p:nvPr/>
          </p:nvSpPr>
          <p:spPr>
            <a:xfrm>
              <a:off x="4722358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3" name="object 513"/>
            <p:cNvSpPr/>
            <p:nvPr/>
          </p:nvSpPr>
          <p:spPr>
            <a:xfrm>
              <a:off x="4722358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4" name="object 514"/>
            <p:cNvSpPr/>
            <p:nvPr/>
          </p:nvSpPr>
          <p:spPr>
            <a:xfrm>
              <a:off x="4973588" y="700849"/>
              <a:ext cx="0" cy="374650"/>
            </a:xfrm>
            <a:custGeom>
              <a:avLst/>
              <a:gdLst/>
              <a:ahLst/>
              <a:cxnLst/>
              <a:rect l="l" t="t" r="r" b="b"/>
              <a:pathLst>
                <a:path h="374650">
                  <a:moveTo>
                    <a:pt x="0" y="0"/>
                  </a:moveTo>
                  <a:lnTo>
                    <a:pt x="0" y="374163"/>
                  </a:lnTo>
                </a:path>
              </a:pathLst>
            </a:custGeom>
            <a:ln w="3175">
              <a:solidFill>
                <a:srgbClr val="AFAF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5" name="object 515"/>
            <p:cNvSpPr/>
            <p:nvPr/>
          </p:nvSpPr>
          <p:spPr>
            <a:xfrm>
              <a:off x="4973588" y="1068492"/>
              <a:ext cx="0" cy="6985"/>
            </a:xfrm>
            <a:custGeom>
              <a:avLst/>
              <a:gdLst/>
              <a:ahLst/>
              <a:cxnLst/>
              <a:rect l="l" t="t" r="r" b="b"/>
              <a:pathLst>
                <a:path h="6984">
                  <a:moveTo>
                    <a:pt x="0" y="0"/>
                  </a:moveTo>
                  <a:lnTo>
                    <a:pt x="0" y="652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6" name="object 516"/>
            <p:cNvSpPr/>
            <p:nvPr/>
          </p:nvSpPr>
          <p:spPr>
            <a:xfrm>
              <a:off x="4973588" y="1068492"/>
              <a:ext cx="0" cy="6985"/>
            </a:xfrm>
            <a:custGeom>
              <a:avLst/>
              <a:gdLst/>
              <a:ahLst/>
              <a:cxnLst/>
              <a:rect l="l" t="t" r="r" b="b"/>
              <a:pathLst>
                <a:path h="6984">
                  <a:moveTo>
                    <a:pt x="0" y="652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7" name="object 517"/>
            <p:cNvSpPr/>
            <p:nvPr/>
          </p:nvSpPr>
          <p:spPr>
            <a:xfrm>
              <a:off x="4805669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8" name="object 518"/>
            <p:cNvSpPr/>
            <p:nvPr/>
          </p:nvSpPr>
          <p:spPr>
            <a:xfrm>
              <a:off x="4805669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9" name="object 519"/>
            <p:cNvSpPr/>
            <p:nvPr/>
          </p:nvSpPr>
          <p:spPr>
            <a:xfrm>
              <a:off x="4847973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0" name="object 520"/>
            <p:cNvSpPr/>
            <p:nvPr/>
          </p:nvSpPr>
          <p:spPr>
            <a:xfrm>
              <a:off x="4847973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1" name="object 521"/>
            <p:cNvSpPr/>
            <p:nvPr/>
          </p:nvSpPr>
          <p:spPr>
            <a:xfrm>
              <a:off x="4877988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2" name="object 522"/>
            <p:cNvSpPr/>
            <p:nvPr/>
          </p:nvSpPr>
          <p:spPr>
            <a:xfrm>
              <a:off x="4877988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3" name="object 523"/>
            <p:cNvSpPr/>
            <p:nvPr/>
          </p:nvSpPr>
          <p:spPr>
            <a:xfrm>
              <a:off x="4901270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4" name="object 524"/>
            <p:cNvSpPr/>
            <p:nvPr/>
          </p:nvSpPr>
          <p:spPr>
            <a:xfrm>
              <a:off x="4901270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5" name="object 525"/>
            <p:cNvSpPr/>
            <p:nvPr/>
          </p:nvSpPr>
          <p:spPr>
            <a:xfrm>
              <a:off x="4920292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6" name="object 526"/>
            <p:cNvSpPr/>
            <p:nvPr/>
          </p:nvSpPr>
          <p:spPr>
            <a:xfrm>
              <a:off x="4920292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7" name="object 527"/>
            <p:cNvSpPr/>
            <p:nvPr/>
          </p:nvSpPr>
          <p:spPr>
            <a:xfrm>
              <a:off x="4936375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8" name="object 528"/>
            <p:cNvSpPr/>
            <p:nvPr/>
          </p:nvSpPr>
          <p:spPr>
            <a:xfrm>
              <a:off x="4936375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9" name="object 529"/>
            <p:cNvSpPr/>
            <p:nvPr/>
          </p:nvSpPr>
          <p:spPr>
            <a:xfrm>
              <a:off x="4950307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0" name="object 530"/>
            <p:cNvSpPr/>
            <p:nvPr/>
          </p:nvSpPr>
          <p:spPr>
            <a:xfrm>
              <a:off x="4950307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1" name="object 531"/>
            <p:cNvSpPr/>
            <p:nvPr/>
          </p:nvSpPr>
          <p:spPr>
            <a:xfrm>
              <a:off x="4962596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2" name="object 532"/>
            <p:cNvSpPr/>
            <p:nvPr/>
          </p:nvSpPr>
          <p:spPr>
            <a:xfrm>
              <a:off x="4962596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3" name="object 533"/>
            <p:cNvSpPr/>
            <p:nvPr/>
          </p:nvSpPr>
          <p:spPr>
            <a:xfrm>
              <a:off x="5045907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4" name="object 534"/>
            <p:cNvSpPr/>
            <p:nvPr/>
          </p:nvSpPr>
          <p:spPr>
            <a:xfrm>
              <a:off x="5045907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5" name="object 535"/>
            <p:cNvSpPr/>
            <p:nvPr/>
          </p:nvSpPr>
          <p:spPr>
            <a:xfrm>
              <a:off x="5088211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6" name="object 536"/>
            <p:cNvSpPr/>
            <p:nvPr/>
          </p:nvSpPr>
          <p:spPr>
            <a:xfrm>
              <a:off x="5088211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7" name="object 537"/>
            <p:cNvSpPr/>
            <p:nvPr/>
          </p:nvSpPr>
          <p:spPr>
            <a:xfrm>
              <a:off x="5118226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8" name="object 538"/>
            <p:cNvSpPr/>
            <p:nvPr/>
          </p:nvSpPr>
          <p:spPr>
            <a:xfrm>
              <a:off x="5118226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9" name="object 539"/>
            <p:cNvSpPr/>
            <p:nvPr/>
          </p:nvSpPr>
          <p:spPr>
            <a:xfrm>
              <a:off x="5141507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0" name="object 540"/>
            <p:cNvSpPr/>
            <p:nvPr/>
          </p:nvSpPr>
          <p:spPr>
            <a:xfrm>
              <a:off x="5141507" y="107175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1" name="object 541"/>
            <p:cNvSpPr/>
            <p:nvPr/>
          </p:nvSpPr>
          <p:spPr>
            <a:xfrm>
              <a:off x="4607736" y="1055111"/>
              <a:ext cx="534035" cy="0"/>
            </a:xfrm>
            <a:custGeom>
              <a:avLst/>
              <a:gdLst/>
              <a:ahLst/>
              <a:cxnLst/>
              <a:rect l="l" t="t" r="r" b="b"/>
              <a:pathLst>
                <a:path w="534035">
                  <a:moveTo>
                    <a:pt x="0" y="0"/>
                  </a:moveTo>
                  <a:lnTo>
                    <a:pt x="533771" y="0"/>
                  </a:lnTo>
                </a:path>
              </a:pathLst>
            </a:custGeom>
            <a:ln w="3175">
              <a:solidFill>
                <a:srgbClr val="AFAF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2" name="object 542"/>
            <p:cNvSpPr/>
            <p:nvPr/>
          </p:nvSpPr>
          <p:spPr>
            <a:xfrm>
              <a:off x="4607736" y="1055111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3" name="object 543"/>
            <p:cNvSpPr/>
            <p:nvPr/>
          </p:nvSpPr>
          <p:spPr>
            <a:xfrm>
              <a:off x="4607736" y="1055111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0" y="0"/>
                  </a:moveTo>
                  <a:lnTo>
                    <a:pt x="652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4" name="object 544"/>
            <p:cNvSpPr/>
            <p:nvPr/>
          </p:nvSpPr>
          <p:spPr>
            <a:xfrm>
              <a:off x="5134987" y="1055111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5" name="object 545"/>
            <p:cNvSpPr/>
            <p:nvPr/>
          </p:nvSpPr>
          <p:spPr>
            <a:xfrm>
              <a:off x="5134987" y="1055111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6" name="object 546"/>
            <p:cNvSpPr/>
            <p:nvPr/>
          </p:nvSpPr>
          <p:spPr>
            <a:xfrm>
              <a:off x="4607736" y="893849"/>
              <a:ext cx="534035" cy="0"/>
            </a:xfrm>
            <a:custGeom>
              <a:avLst/>
              <a:gdLst/>
              <a:ahLst/>
              <a:cxnLst/>
              <a:rect l="l" t="t" r="r" b="b"/>
              <a:pathLst>
                <a:path w="534035">
                  <a:moveTo>
                    <a:pt x="0" y="0"/>
                  </a:moveTo>
                  <a:lnTo>
                    <a:pt x="533771" y="0"/>
                  </a:lnTo>
                </a:path>
              </a:pathLst>
            </a:custGeom>
            <a:ln w="3175">
              <a:solidFill>
                <a:srgbClr val="AFAF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7" name="object 547"/>
            <p:cNvSpPr/>
            <p:nvPr/>
          </p:nvSpPr>
          <p:spPr>
            <a:xfrm>
              <a:off x="4607736" y="893849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8" name="object 548"/>
            <p:cNvSpPr/>
            <p:nvPr/>
          </p:nvSpPr>
          <p:spPr>
            <a:xfrm>
              <a:off x="4607736" y="893849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0" y="0"/>
                  </a:moveTo>
                  <a:lnTo>
                    <a:pt x="652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9" name="object 549"/>
            <p:cNvSpPr/>
            <p:nvPr/>
          </p:nvSpPr>
          <p:spPr>
            <a:xfrm>
              <a:off x="5134987" y="893849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0" name="object 550"/>
            <p:cNvSpPr/>
            <p:nvPr/>
          </p:nvSpPr>
          <p:spPr>
            <a:xfrm>
              <a:off x="5134987" y="893849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1" name="object 551"/>
            <p:cNvSpPr/>
            <p:nvPr/>
          </p:nvSpPr>
          <p:spPr>
            <a:xfrm>
              <a:off x="4607736" y="732587"/>
              <a:ext cx="534035" cy="0"/>
            </a:xfrm>
            <a:custGeom>
              <a:avLst/>
              <a:gdLst/>
              <a:ahLst/>
              <a:cxnLst/>
              <a:rect l="l" t="t" r="r" b="b"/>
              <a:pathLst>
                <a:path w="534035">
                  <a:moveTo>
                    <a:pt x="0" y="0"/>
                  </a:moveTo>
                  <a:lnTo>
                    <a:pt x="533771" y="0"/>
                  </a:lnTo>
                </a:path>
              </a:pathLst>
            </a:custGeom>
            <a:ln w="3175">
              <a:solidFill>
                <a:srgbClr val="AFAF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2" name="object 552"/>
            <p:cNvSpPr/>
            <p:nvPr/>
          </p:nvSpPr>
          <p:spPr>
            <a:xfrm>
              <a:off x="4607736" y="732587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3" name="object 553"/>
            <p:cNvSpPr/>
            <p:nvPr/>
          </p:nvSpPr>
          <p:spPr>
            <a:xfrm>
              <a:off x="4607736" y="732587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0" y="0"/>
                  </a:moveTo>
                  <a:lnTo>
                    <a:pt x="652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4" name="object 554"/>
            <p:cNvSpPr/>
            <p:nvPr/>
          </p:nvSpPr>
          <p:spPr>
            <a:xfrm>
              <a:off x="5134987" y="732587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5" name="object 555"/>
            <p:cNvSpPr/>
            <p:nvPr/>
          </p:nvSpPr>
          <p:spPr>
            <a:xfrm>
              <a:off x="5134987" y="732587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6" name="object 556"/>
            <p:cNvSpPr/>
            <p:nvPr/>
          </p:nvSpPr>
          <p:spPr>
            <a:xfrm>
              <a:off x="4607736" y="1022858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7" name="object 557"/>
            <p:cNvSpPr/>
            <p:nvPr/>
          </p:nvSpPr>
          <p:spPr>
            <a:xfrm>
              <a:off x="4607736" y="1022858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8" name="object 558"/>
            <p:cNvSpPr/>
            <p:nvPr/>
          </p:nvSpPr>
          <p:spPr>
            <a:xfrm>
              <a:off x="5138247" y="1022858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9" name="object 559"/>
            <p:cNvSpPr/>
            <p:nvPr/>
          </p:nvSpPr>
          <p:spPr>
            <a:xfrm>
              <a:off x="5138247" y="1022858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0" name="object 560"/>
            <p:cNvSpPr/>
            <p:nvPr/>
          </p:nvSpPr>
          <p:spPr>
            <a:xfrm>
              <a:off x="4607736" y="990606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1" name="object 561"/>
            <p:cNvSpPr/>
            <p:nvPr/>
          </p:nvSpPr>
          <p:spPr>
            <a:xfrm>
              <a:off x="4607736" y="990606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2" name="object 562"/>
            <p:cNvSpPr/>
            <p:nvPr/>
          </p:nvSpPr>
          <p:spPr>
            <a:xfrm>
              <a:off x="5138247" y="990606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3" name="object 563"/>
            <p:cNvSpPr/>
            <p:nvPr/>
          </p:nvSpPr>
          <p:spPr>
            <a:xfrm>
              <a:off x="5138247" y="990606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4" name="object 564"/>
            <p:cNvSpPr/>
            <p:nvPr/>
          </p:nvSpPr>
          <p:spPr>
            <a:xfrm>
              <a:off x="4607736" y="958353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5" name="object 565"/>
            <p:cNvSpPr/>
            <p:nvPr/>
          </p:nvSpPr>
          <p:spPr>
            <a:xfrm>
              <a:off x="4607736" y="958353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6" name="object 566"/>
            <p:cNvSpPr/>
            <p:nvPr/>
          </p:nvSpPr>
          <p:spPr>
            <a:xfrm>
              <a:off x="5138247" y="958353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7" name="object 567"/>
            <p:cNvSpPr/>
            <p:nvPr/>
          </p:nvSpPr>
          <p:spPr>
            <a:xfrm>
              <a:off x="5138247" y="958353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8" name="object 568"/>
            <p:cNvSpPr/>
            <p:nvPr/>
          </p:nvSpPr>
          <p:spPr>
            <a:xfrm>
              <a:off x="4607736" y="926101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9" name="object 569"/>
            <p:cNvSpPr/>
            <p:nvPr/>
          </p:nvSpPr>
          <p:spPr>
            <a:xfrm>
              <a:off x="4607736" y="926101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0" name="object 570"/>
            <p:cNvSpPr/>
            <p:nvPr/>
          </p:nvSpPr>
          <p:spPr>
            <a:xfrm>
              <a:off x="5138247" y="926101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1" name="object 571"/>
            <p:cNvSpPr/>
            <p:nvPr/>
          </p:nvSpPr>
          <p:spPr>
            <a:xfrm>
              <a:off x="5138247" y="926101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2" name="object 572"/>
            <p:cNvSpPr/>
            <p:nvPr/>
          </p:nvSpPr>
          <p:spPr>
            <a:xfrm>
              <a:off x="4607736" y="893849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3" name="object 573"/>
            <p:cNvSpPr/>
            <p:nvPr/>
          </p:nvSpPr>
          <p:spPr>
            <a:xfrm>
              <a:off x="4607736" y="893849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4" name="object 574"/>
            <p:cNvSpPr/>
            <p:nvPr/>
          </p:nvSpPr>
          <p:spPr>
            <a:xfrm>
              <a:off x="5138247" y="893849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5" name="object 575"/>
            <p:cNvSpPr/>
            <p:nvPr/>
          </p:nvSpPr>
          <p:spPr>
            <a:xfrm>
              <a:off x="5138247" y="893849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6" name="object 576"/>
            <p:cNvSpPr/>
            <p:nvPr/>
          </p:nvSpPr>
          <p:spPr>
            <a:xfrm>
              <a:off x="4607736" y="861596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7" name="object 577"/>
            <p:cNvSpPr/>
            <p:nvPr/>
          </p:nvSpPr>
          <p:spPr>
            <a:xfrm>
              <a:off x="4607736" y="861596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8" name="object 578"/>
            <p:cNvSpPr/>
            <p:nvPr/>
          </p:nvSpPr>
          <p:spPr>
            <a:xfrm>
              <a:off x="5138247" y="861596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9" name="object 579"/>
            <p:cNvSpPr/>
            <p:nvPr/>
          </p:nvSpPr>
          <p:spPr>
            <a:xfrm>
              <a:off x="5138247" y="861596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0" name="object 580"/>
            <p:cNvSpPr/>
            <p:nvPr/>
          </p:nvSpPr>
          <p:spPr>
            <a:xfrm>
              <a:off x="4607736" y="829344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1" name="object 581"/>
            <p:cNvSpPr/>
            <p:nvPr/>
          </p:nvSpPr>
          <p:spPr>
            <a:xfrm>
              <a:off x="4607736" y="829344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2" name="object 582"/>
            <p:cNvSpPr/>
            <p:nvPr/>
          </p:nvSpPr>
          <p:spPr>
            <a:xfrm>
              <a:off x="5138247" y="829344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3" name="object 583"/>
            <p:cNvSpPr/>
            <p:nvPr/>
          </p:nvSpPr>
          <p:spPr>
            <a:xfrm>
              <a:off x="5138247" y="829344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4" name="object 584"/>
            <p:cNvSpPr/>
            <p:nvPr/>
          </p:nvSpPr>
          <p:spPr>
            <a:xfrm>
              <a:off x="4607736" y="797091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5" name="object 585"/>
            <p:cNvSpPr/>
            <p:nvPr/>
          </p:nvSpPr>
          <p:spPr>
            <a:xfrm>
              <a:off x="4607736" y="797091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6" name="object 586"/>
            <p:cNvSpPr/>
            <p:nvPr/>
          </p:nvSpPr>
          <p:spPr>
            <a:xfrm>
              <a:off x="5138247" y="797091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7" name="object 587"/>
            <p:cNvSpPr/>
            <p:nvPr/>
          </p:nvSpPr>
          <p:spPr>
            <a:xfrm>
              <a:off x="5138247" y="797091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8" name="object 588"/>
            <p:cNvSpPr/>
            <p:nvPr/>
          </p:nvSpPr>
          <p:spPr>
            <a:xfrm>
              <a:off x="4607736" y="764839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9" name="object 589"/>
            <p:cNvSpPr/>
            <p:nvPr/>
          </p:nvSpPr>
          <p:spPr>
            <a:xfrm>
              <a:off x="4607736" y="764839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0" name="object 590"/>
            <p:cNvSpPr/>
            <p:nvPr/>
          </p:nvSpPr>
          <p:spPr>
            <a:xfrm>
              <a:off x="5138247" y="764839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1" name="object 591"/>
            <p:cNvSpPr/>
            <p:nvPr/>
          </p:nvSpPr>
          <p:spPr>
            <a:xfrm>
              <a:off x="5138247" y="764839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2" name="object 592"/>
            <p:cNvSpPr/>
            <p:nvPr/>
          </p:nvSpPr>
          <p:spPr>
            <a:xfrm>
              <a:off x="4607736" y="732587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3" name="object 593"/>
            <p:cNvSpPr/>
            <p:nvPr/>
          </p:nvSpPr>
          <p:spPr>
            <a:xfrm>
              <a:off x="4607736" y="732587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4" name="object 594"/>
            <p:cNvSpPr/>
            <p:nvPr/>
          </p:nvSpPr>
          <p:spPr>
            <a:xfrm>
              <a:off x="5138247" y="732587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5" name="object 595"/>
            <p:cNvSpPr/>
            <p:nvPr/>
          </p:nvSpPr>
          <p:spPr>
            <a:xfrm>
              <a:off x="5138247" y="732587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6" name="object 596"/>
            <p:cNvSpPr/>
            <p:nvPr/>
          </p:nvSpPr>
          <p:spPr>
            <a:xfrm>
              <a:off x="4607736" y="700334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7" name="object 597"/>
            <p:cNvSpPr/>
            <p:nvPr/>
          </p:nvSpPr>
          <p:spPr>
            <a:xfrm>
              <a:off x="4607736" y="700334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8" name="object 598"/>
            <p:cNvSpPr/>
            <p:nvPr/>
          </p:nvSpPr>
          <p:spPr>
            <a:xfrm>
              <a:off x="5138247" y="700334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9" name="object 599"/>
            <p:cNvSpPr/>
            <p:nvPr/>
          </p:nvSpPr>
          <p:spPr>
            <a:xfrm>
              <a:off x="5138247" y="700334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0" name="object 600"/>
            <p:cNvSpPr/>
            <p:nvPr/>
          </p:nvSpPr>
          <p:spPr>
            <a:xfrm>
              <a:off x="4607736" y="668082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1" name="object 601"/>
            <p:cNvSpPr/>
            <p:nvPr/>
          </p:nvSpPr>
          <p:spPr>
            <a:xfrm>
              <a:off x="4607736" y="668082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2" name="object 602"/>
            <p:cNvSpPr/>
            <p:nvPr/>
          </p:nvSpPr>
          <p:spPr>
            <a:xfrm>
              <a:off x="5045907" y="64168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3" name="object 603"/>
            <p:cNvSpPr/>
            <p:nvPr/>
          </p:nvSpPr>
          <p:spPr>
            <a:xfrm>
              <a:off x="5045907" y="64168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4" name="object 604"/>
            <p:cNvSpPr/>
            <p:nvPr/>
          </p:nvSpPr>
          <p:spPr>
            <a:xfrm>
              <a:off x="5088211" y="64168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5" name="object 605"/>
            <p:cNvSpPr/>
            <p:nvPr/>
          </p:nvSpPr>
          <p:spPr>
            <a:xfrm>
              <a:off x="5088211" y="64168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6" name="object 606"/>
            <p:cNvSpPr/>
            <p:nvPr/>
          </p:nvSpPr>
          <p:spPr>
            <a:xfrm>
              <a:off x="5118226" y="64168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7" name="object 607"/>
            <p:cNvSpPr/>
            <p:nvPr/>
          </p:nvSpPr>
          <p:spPr>
            <a:xfrm>
              <a:off x="5118226" y="64168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8" name="object 608"/>
            <p:cNvSpPr/>
            <p:nvPr/>
          </p:nvSpPr>
          <p:spPr>
            <a:xfrm>
              <a:off x="5141507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9" name="object 609"/>
            <p:cNvSpPr/>
            <p:nvPr/>
          </p:nvSpPr>
          <p:spPr>
            <a:xfrm>
              <a:off x="5141507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0" name="object 610"/>
            <p:cNvSpPr/>
            <p:nvPr/>
          </p:nvSpPr>
          <p:spPr>
            <a:xfrm>
              <a:off x="5138247" y="668082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1" name="object 611"/>
            <p:cNvSpPr/>
            <p:nvPr/>
          </p:nvSpPr>
          <p:spPr>
            <a:xfrm>
              <a:off x="5138247" y="668082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2" name="object 612"/>
            <p:cNvSpPr/>
            <p:nvPr/>
          </p:nvSpPr>
          <p:spPr>
            <a:xfrm>
              <a:off x="4973588" y="64168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AFAF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3" name="object 613"/>
            <p:cNvSpPr/>
            <p:nvPr/>
          </p:nvSpPr>
          <p:spPr>
            <a:xfrm>
              <a:off x="4973588" y="64168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4" name="object 614"/>
            <p:cNvSpPr/>
            <p:nvPr/>
          </p:nvSpPr>
          <p:spPr>
            <a:xfrm>
              <a:off x="4973588" y="64168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5" name="object 615"/>
            <p:cNvSpPr/>
            <p:nvPr/>
          </p:nvSpPr>
          <p:spPr>
            <a:xfrm>
              <a:off x="4805669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6" name="object 616"/>
            <p:cNvSpPr/>
            <p:nvPr/>
          </p:nvSpPr>
          <p:spPr>
            <a:xfrm>
              <a:off x="4805669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7" name="object 617"/>
            <p:cNvSpPr/>
            <p:nvPr/>
          </p:nvSpPr>
          <p:spPr>
            <a:xfrm>
              <a:off x="4847973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8" name="object 618"/>
            <p:cNvSpPr/>
            <p:nvPr/>
          </p:nvSpPr>
          <p:spPr>
            <a:xfrm>
              <a:off x="4847973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9" name="object 619"/>
            <p:cNvSpPr/>
            <p:nvPr/>
          </p:nvSpPr>
          <p:spPr>
            <a:xfrm>
              <a:off x="4877988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0" name="object 620"/>
            <p:cNvSpPr/>
            <p:nvPr/>
          </p:nvSpPr>
          <p:spPr>
            <a:xfrm>
              <a:off x="4877988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1" name="object 621"/>
            <p:cNvSpPr/>
            <p:nvPr/>
          </p:nvSpPr>
          <p:spPr>
            <a:xfrm>
              <a:off x="4901270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2" name="object 622"/>
            <p:cNvSpPr/>
            <p:nvPr/>
          </p:nvSpPr>
          <p:spPr>
            <a:xfrm>
              <a:off x="4901270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3" name="object 623"/>
            <p:cNvSpPr/>
            <p:nvPr/>
          </p:nvSpPr>
          <p:spPr>
            <a:xfrm>
              <a:off x="4920292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4" name="object 624"/>
            <p:cNvSpPr/>
            <p:nvPr/>
          </p:nvSpPr>
          <p:spPr>
            <a:xfrm>
              <a:off x="4920292" y="64168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5" name="object 625"/>
            <p:cNvSpPr/>
            <p:nvPr/>
          </p:nvSpPr>
          <p:spPr>
            <a:xfrm>
              <a:off x="4936375" y="64168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6" name="object 626"/>
            <p:cNvSpPr/>
            <p:nvPr/>
          </p:nvSpPr>
          <p:spPr>
            <a:xfrm>
              <a:off x="4936375" y="64168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7" name="object 627"/>
            <p:cNvSpPr/>
            <p:nvPr/>
          </p:nvSpPr>
          <p:spPr>
            <a:xfrm>
              <a:off x="4950307" y="64168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8" name="object 628"/>
            <p:cNvSpPr/>
            <p:nvPr/>
          </p:nvSpPr>
          <p:spPr>
            <a:xfrm>
              <a:off x="4950307" y="64168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9" name="object 629"/>
            <p:cNvSpPr/>
            <p:nvPr/>
          </p:nvSpPr>
          <p:spPr>
            <a:xfrm>
              <a:off x="4962596" y="64168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0" name="object 630"/>
            <p:cNvSpPr/>
            <p:nvPr/>
          </p:nvSpPr>
          <p:spPr>
            <a:xfrm>
              <a:off x="4962596" y="64168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31" name="object 63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4676949" y="658056"/>
              <a:ext cx="466229" cy="399392"/>
            </a:xfrm>
            <a:prstGeom prst="rect">
              <a:avLst/>
            </a:prstGeom>
          </p:spPr>
        </p:pic>
        <p:pic>
          <p:nvPicPr>
            <p:cNvPr id="632" name="object 632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4875830" y="698810"/>
              <a:ext cx="251046" cy="154866"/>
            </a:xfrm>
            <a:prstGeom prst="rect">
              <a:avLst/>
            </a:prstGeom>
          </p:spPr>
        </p:pic>
        <p:sp>
          <p:nvSpPr>
            <p:cNvPr id="633" name="object 633"/>
            <p:cNvSpPr/>
            <p:nvPr/>
          </p:nvSpPr>
          <p:spPr>
            <a:xfrm>
              <a:off x="4607736" y="641682"/>
              <a:ext cx="534035" cy="433705"/>
            </a:xfrm>
            <a:custGeom>
              <a:avLst/>
              <a:gdLst/>
              <a:ahLst/>
              <a:cxnLst/>
              <a:rect l="l" t="t" r="r" b="b"/>
              <a:pathLst>
                <a:path w="534035" h="433705">
                  <a:moveTo>
                    <a:pt x="0" y="433330"/>
                  </a:moveTo>
                  <a:lnTo>
                    <a:pt x="0" y="0"/>
                  </a:lnTo>
                </a:path>
                <a:path w="534035" h="433705">
                  <a:moveTo>
                    <a:pt x="533771" y="433330"/>
                  </a:moveTo>
                  <a:lnTo>
                    <a:pt x="533771" y="0"/>
                  </a:lnTo>
                </a:path>
                <a:path w="534035" h="433705">
                  <a:moveTo>
                    <a:pt x="0" y="433330"/>
                  </a:moveTo>
                  <a:lnTo>
                    <a:pt x="533771" y="433330"/>
                  </a:lnTo>
                </a:path>
                <a:path w="534035" h="433705">
                  <a:moveTo>
                    <a:pt x="0" y="0"/>
                  </a:moveTo>
                  <a:lnTo>
                    <a:pt x="533771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4" name="object 634"/>
            <p:cNvSpPr/>
            <p:nvPr/>
          </p:nvSpPr>
          <p:spPr>
            <a:xfrm>
              <a:off x="4921375" y="644822"/>
              <a:ext cx="200025" cy="56515"/>
            </a:xfrm>
            <a:custGeom>
              <a:avLst/>
              <a:gdLst/>
              <a:ahLst/>
              <a:cxnLst/>
              <a:rect l="l" t="t" r="r" b="b"/>
              <a:pathLst>
                <a:path w="200025" h="56515">
                  <a:moveTo>
                    <a:pt x="199800" y="0"/>
                  </a:moveTo>
                  <a:lnTo>
                    <a:pt x="0" y="0"/>
                  </a:lnTo>
                  <a:lnTo>
                    <a:pt x="0" y="56027"/>
                  </a:lnTo>
                  <a:lnTo>
                    <a:pt x="199800" y="56027"/>
                  </a:lnTo>
                  <a:lnTo>
                    <a:pt x="1998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35" name="object 635"/>
          <p:cNvSpPr txBox="1"/>
          <p:nvPr/>
        </p:nvSpPr>
        <p:spPr>
          <a:xfrm>
            <a:off x="4915033" y="623592"/>
            <a:ext cx="212725" cy="84455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350" dirty="0">
                <a:latin typeface="Times New Roman"/>
                <a:cs typeface="Times New Roman"/>
              </a:rPr>
              <a:t>Heavy</a:t>
            </a:r>
            <a:r>
              <a:rPr sz="350" spc="65" dirty="0">
                <a:latin typeface="Times New Roman"/>
                <a:cs typeface="Times New Roman"/>
              </a:rPr>
              <a:t> </a:t>
            </a:r>
            <a:r>
              <a:rPr sz="350" spc="-25" dirty="0">
                <a:latin typeface="Times New Roman"/>
                <a:cs typeface="Times New Roman"/>
              </a:rPr>
              <a:t>jet</a:t>
            </a:r>
            <a:endParaRPr sz="350">
              <a:latin typeface="Times New Roman"/>
              <a:cs typeface="Times New Roman"/>
            </a:endParaRPr>
          </a:p>
        </p:txBody>
      </p:sp>
      <p:sp>
        <p:nvSpPr>
          <p:cNvPr id="636" name="object 636"/>
          <p:cNvSpPr txBox="1"/>
          <p:nvPr/>
        </p:nvSpPr>
        <p:spPr>
          <a:xfrm>
            <a:off x="4652009" y="570478"/>
            <a:ext cx="445134" cy="84455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350" dirty="0">
                <a:latin typeface="Times New Roman"/>
                <a:cs typeface="Times New Roman"/>
              </a:rPr>
              <a:t>NN</a:t>
            </a:r>
            <a:r>
              <a:rPr sz="350" spc="60" dirty="0">
                <a:latin typeface="Times New Roman"/>
                <a:cs typeface="Times New Roman"/>
              </a:rPr>
              <a:t> </a:t>
            </a:r>
            <a:r>
              <a:rPr sz="350" dirty="0">
                <a:latin typeface="Times New Roman"/>
                <a:cs typeface="Times New Roman"/>
              </a:rPr>
              <a:t>selection,</a:t>
            </a:r>
            <a:r>
              <a:rPr sz="350" spc="65" dirty="0">
                <a:latin typeface="Times New Roman"/>
                <a:cs typeface="Times New Roman"/>
              </a:rPr>
              <a:t> </a:t>
            </a:r>
            <a:r>
              <a:rPr sz="350" dirty="0">
                <a:latin typeface="Times New Roman"/>
                <a:cs typeface="Times New Roman"/>
              </a:rPr>
              <a:t>bg</a:t>
            </a:r>
            <a:r>
              <a:rPr sz="350" spc="60" dirty="0">
                <a:latin typeface="Times New Roman"/>
                <a:cs typeface="Times New Roman"/>
              </a:rPr>
              <a:t> </a:t>
            </a:r>
            <a:r>
              <a:rPr sz="350" spc="-20" dirty="0">
                <a:latin typeface="Times New Roman"/>
                <a:cs typeface="Times New Roman"/>
              </a:rPr>
              <a:t>only</a:t>
            </a:r>
            <a:endParaRPr sz="350">
              <a:latin typeface="Times New Roman"/>
              <a:cs typeface="Times New Roman"/>
            </a:endParaRPr>
          </a:p>
        </p:txBody>
      </p:sp>
      <p:grpSp>
        <p:nvGrpSpPr>
          <p:cNvPr id="637" name="object 637"/>
          <p:cNvGrpSpPr/>
          <p:nvPr/>
        </p:nvGrpSpPr>
        <p:grpSpPr>
          <a:xfrm>
            <a:off x="2957428" y="1087060"/>
            <a:ext cx="535940" cy="435609"/>
            <a:chOff x="2957428" y="1087060"/>
            <a:chExt cx="535940" cy="435609"/>
          </a:xfrm>
        </p:grpSpPr>
        <p:sp>
          <p:nvSpPr>
            <p:cNvPr id="638" name="object 638"/>
            <p:cNvSpPr/>
            <p:nvPr/>
          </p:nvSpPr>
          <p:spPr>
            <a:xfrm>
              <a:off x="3083996" y="1088012"/>
              <a:ext cx="0" cy="433705"/>
            </a:xfrm>
            <a:custGeom>
              <a:avLst/>
              <a:gdLst/>
              <a:ahLst/>
              <a:cxnLst/>
              <a:rect l="l" t="t" r="r" b="b"/>
              <a:pathLst>
                <a:path h="433705">
                  <a:moveTo>
                    <a:pt x="0" y="43333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AFAF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39" name="object 639"/>
            <p:cNvSpPr/>
            <p:nvPr/>
          </p:nvSpPr>
          <p:spPr>
            <a:xfrm>
              <a:off x="3083996" y="1514823"/>
              <a:ext cx="0" cy="6985"/>
            </a:xfrm>
            <a:custGeom>
              <a:avLst/>
              <a:gdLst/>
              <a:ahLst/>
              <a:cxnLst/>
              <a:rect l="l" t="t" r="r" b="b"/>
              <a:pathLst>
                <a:path h="6984">
                  <a:moveTo>
                    <a:pt x="0" y="0"/>
                  </a:moveTo>
                  <a:lnTo>
                    <a:pt x="0" y="652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0" name="object 640"/>
            <p:cNvSpPr/>
            <p:nvPr/>
          </p:nvSpPr>
          <p:spPr>
            <a:xfrm>
              <a:off x="3083996" y="1514823"/>
              <a:ext cx="0" cy="6985"/>
            </a:xfrm>
            <a:custGeom>
              <a:avLst/>
              <a:gdLst/>
              <a:ahLst/>
              <a:cxnLst/>
              <a:rect l="l" t="t" r="r" b="b"/>
              <a:pathLst>
                <a:path h="6984">
                  <a:moveTo>
                    <a:pt x="0" y="652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1" name="object 641"/>
            <p:cNvSpPr/>
            <p:nvPr/>
          </p:nvSpPr>
          <p:spPr>
            <a:xfrm>
              <a:off x="3083996" y="1088012"/>
              <a:ext cx="0" cy="6985"/>
            </a:xfrm>
            <a:custGeom>
              <a:avLst/>
              <a:gdLst/>
              <a:ahLst/>
              <a:cxnLst/>
              <a:rect l="l" t="t" r="r" b="b"/>
              <a:pathLst>
                <a:path h="6984">
                  <a:moveTo>
                    <a:pt x="0" y="0"/>
                  </a:moveTo>
                  <a:lnTo>
                    <a:pt x="0" y="652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2" name="object 642"/>
            <p:cNvSpPr/>
            <p:nvPr/>
          </p:nvSpPr>
          <p:spPr>
            <a:xfrm>
              <a:off x="3083996" y="1088012"/>
              <a:ext cx="0" cy="6985"/>
            </a:xfrm>
            <a:custGeom>
              <a:avLst/>
              <a:gdLst/>
              <a:ahLst/>
              <a:cxnLst/>
              <a:rect l="l" t="t" r="r" b="b"/>
              <a:pathLst>
                <a:path h="6984">
                  <a:moveTo>
                    <a:pt x="0" y="0"/>
                  </a:moveTo>
                  <a:lnTo>
                    <a:pt x="0" y="652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3" name="object 643"/>
            <p:cNvSpPr/>
            <p:nvPr/>
          </p:nvSpPr>
          <p:spPr>
            <a:xfrm>
              <a:off x="3324234" y="1088012"/>
              <a:ext cx="0" cy="433705"/>
            </a:xfrm>
            <a:custGeom>
              <a:avLst/>
              <a:gdLst/>
              <a:ahLst/>
              <a:cxnLst/>
              <a:rect l="l" t="t" r="r" b="b"/>
              <a:pathLst>
                <a:path h="433705">
                  <a:moveTo>
                    <a:pt x="0" y="59167"/>
                  </a:moveTo>
                  <a:lnTo>
                    <a:pt x="0" y="433330"/>
                  </a:lnTo>
                </a:path>
                <a:path h="43370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AFAF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4" name="object 644"/>
            <p:cNvSpPr/>
            <p:nvPr/>
          </p:nvSpPr>
          <p:spPr>
            <a:xfrm>
              <a:off x="3324234" y="1514823"/>
              <a:ext cx="0" cy="6985"/>
            </a:xfrm>
            <a:custGeom>
              <a:avLst/>
              <a:gdLst/>
              <a:ahLst/>
              <a:cxnLst/>
              <a:rect l="l" t="t" r="r" b="b"/>
              <a:pathLst>
                <a:path h="6984">
                  <a:moveTo>
                    <a:pt x="0" y="0"/>
                  </a:moveTo>
                  <a:lnTo>
                    <a:pt x="0" y="652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5" name="object 645"/>
            <p:cNvSpPr/>
            <p:nvPr/>
          </p:nvSpPr>
          <p:spPr>
            <a:xfrm>
              <a:off x="3324234" y="1514823"/>
              <a:ext cx="0" cy="6985"/>
            </a:xfrm>
            <a:custGeom>
              <a:avLst/>
              <a:gdLst/>
              <a:ahLst/>
              <a:cxnLst/>
              <a:rect l="l" t="t" r="r" b="b"/>
              <a:pathLst>
                <a:path h="6984">
                  <a:moveTo>
                    <a:pt x="0" y="652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6" name="object 646"/>
            <p:cNvSpPr/>
            <p:nvPr/>
          </p:nvSpPr>
          <p:spPr>
            <a:xfrm>
              <a:off x="3324234" y="108801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7" name="object 647"/>
            <p:cNvSpPr/>
            <p:nvPr/>
          </p:nvSpPr>
          <p:spPr>
            <a:xfrm>
              <a:off x="3324234" y="108801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8" name="object 648"/>
            <p:cNvSpPr/>
            <p:nvPr/>
          </p:nvSpPr>
          <p:spPr>
            <a:xfrm>
              <a:off x="2958381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9" name="object 649"/>
            <p:cNvSpPr/>
            <p:nvPr/>
          </p:nvSpPr>
          <p:spPr>
            <a:xfrm>
              <a:off x="2958381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0" name="object 650"/>
            <p:cNvSpPr/>
            <p:nvPr/>
          </p:nvSpPr>
          <p:spPr>
            <a:xfrm>
              <a:off x="2958381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1" name="object 651"/>
            <p:cNvSpPr/>
            <p:nvPr/>
          </p:nvSpPr>
          <p:spPr>
            <a:xfrm>
              <a:off x="2958381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2" name="object 652"/>
            <p:cNvSpPr/>
            <p:nvPr/>
          </p:nvSpPr>
          <p:spPr>
            <a:xfrm>
              <a:off x="2988396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3" name="object 653"/>
            <p:cNvSpPr/>
            <p:nvPr/>
          </p:nvSpPr>
          <p:spPr>
            <a:xfrm>
              <a:off x="2988396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4" name="object 654"/>
            <p:cNvSpPr/>
            <p:nvPr/>
          </p:nvSpPr>
          <p:spPr>
            <a:xfrm>
              <a:off x="2988396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5" name="object 655"/>
            <p:cNvSpPr/>
            <p:nvPr/>
          </p:nvSpPr>
          <p:spPr>
            <a:xfrm>
              <a:off x="2988396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6" name="object 656"/>
            <p:cNvSpPr/>
            <p:nvPr/>
          </p:nvSpPr>
          <p:spPr>
            <a:xfrm>
              <a:off x="3011677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7" name="object 657"/>
            <p:cNvSpPr/>
            <p:nvPr/>
          </p:nvSpPr>
          <p:spPr>
            <a:xfrm>
              <a:off x="3011677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8" name="object 658"/>
            <p:cNvSpPr/>
            <p:nvPr/>
          </p:nvSpPr>
          <p:spPr>
            <a:xfrm>
              <a:off x="3011677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9" name="object 659"/>
            <p:cNvSpPr/>
            <p:nvPr/>
          </p:nvSpPr>
          <p:spPr>
            <a:xfrm>
              <a:off x="3011677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0" name="object 660"/>
            <p:cNvSpPr/>
            <p:nvPr/>
          </p:nvSpPr>
          <p:spPr>
            <a:xfrm>
              <a:off x="3030700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1" name="object 661"/>
            <p:cNvSpPr/>
            <p:nvPr/>
          </p:nvSpPr>
          <p:spPr>
            <a:xfrm>
              <a:off x="3030700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2" name="object 662"/>
            <p:cNvSpPr/>
            <p:nvPr/>
          </p:nvSpPr>
          <p:spPr>
            <a:xfrm>
              <a:off x="3030700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3" name="object 663"/>
            <p:cNvSpPr/>
            <p:nvPr/>
          </p:nvSpPr>
          <p:spPr>
            <a:xfrm>
              <a:off x="3030700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4" name="object 664"/>
            <p:cNvSpPr/>
            <p:nvPr/>
          </p:nvSpPr>
          <p:spPr>
            <a:xfrm>
              <a:off x="3046783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5" name="object 665"/>
            <p:cNvSpPr/>
            <p:nvPr/>
          </p:nvSpPr>
          <p:spPr>
            <a:xfrm>
              <a:off x="3046783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6" name="object 666"/>
            <p:cNvSpPr/>
            <p:nvPr/>
          </p:nvSpPr>
          <p:spPr>
            <a:xfrm>
              <a:off x="3046783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7" name="object 667"/>
            <p:cNvSpPr/>
            <p:nvPr/>
          </p:nvSpPr>
          <p:spPr>
            <a:xfrm>
              <a:off x="3046783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8" name="object 668"/>
            <p:cNvSpPr/>
            <p:nvPr/>
          </p:nvSpPr>
          <p:spPr>
            <a:xfrm>
              <a:off x="3060715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9" name="object 669"/>
            <p:cNvSpPr/>
            <p:nvPr/>
          </p:nvSpPr>
          <p:spPr>
            <a:xfrm>
              <a:off x="3060715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0" name="object 670"/>
            <p:cNvSpPr/>
            <p:nvPr/>
          </p:nvSpPr>
          <p:spPr>
            <a:xfrm>
              <a:off x="3060715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1" name="object 671"/>
            <p:cNvSpPr/>
            <p:nvPr/>
          </p:nvSpPr>
          <p:spPr>
            <a:xfrm>
              <a:off x="3060715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2" name="object 672"/>
            <p:cNvSpPr/>
            <p:nvPr/>
          </p:nvSpPr>
          <p:spPr>
            <a:xfrm>
              <a:off x="3073003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3" name="object 673"/>
            <p:cNvSpPr/>
            <p:nvPr/>
          </p:nvSpPr>
          <p:spPr>
            <a:xfrm>
              <a:off x="3073003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4" name="object 674"/>
            <p:cNvSpPr/>
            <p:nvPr/>
          </p:nvSpPr>
          <p:spPr>
            <a:xfrm>
              <a:off x="3073003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5" name="object 675"/>
            <p:cNvSpPr/>
            <p:nvPr/>
          </p:nvSpPr>
          <p:spPr>
            <a:xfrm>
              <a:off x="3073003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6" name="object 676"/>
            <p:cNvSpPr/>
            <p:nvPr/>
          </p:nvSpPr>
          <p:spPr>
            <a:xfrm>
              <a:off x="3156315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7" name="object 677"/>
            <p:cNvSpPr/>
            <p:nvPr/>
          </p:nvSpPr>
          <p:spPr>
            <a:xfrm>
              <a:off x="3156315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8" name="object 678"/>
            <p:cNvSpPr/>
            <p:nvPr/>
          </p:nvSpPr>
          <p:spPr>
            <a:xfrm>
              <a:off x="3156315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9" name="object 679"/>
            <p:cNvSpPr/>
            <p:nvPr/>
          </p:nvSpPr>
          <p:spPr>
            <a:xfrm>
              <a:off x="3156315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0" name="object 680"/>
            <p:cNvSpPr/>
            <p:nvPr/>
          </p:nvSpPr>
          <p:spPr>
            <a:xfrm>
              <a:off x="3198619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1" name="object 681"/>
            <p:cNvSpPr/>
            <p:nvPr/>
          </p:nvSpPr>
          <p:spPr>
            <a:xfrm>
              <a:off x="3198619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2" name="object 682"/>
            <p:cNvSpPr/>
            <p:nvPr/>
          </p:nvSpPr>
          <p:spPr>
            <a:xfrm>
              <a:off x="3198619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3" name="object 683"/>
            <p:cNvSpPr/>
            <p:nvPr/>
          </p:nvSpPr>
          <p:spPr>
            <a:xfrm>
              <a:off x="3198619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4" name="object 684"/>
            <p:cNvSpPr/>
            <p:nvPr/>
          </p:nvSpPr>
          <p:spPr>
            <a:xfrm>
              <a:off x="3228634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5" name="object 685"/>
            <p:cNvSpPr/>
            <p:nvPr/>
          </p:nvSpPr>
          <p:spPr>
            <a:xfrm>
              <a:off x="3228634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6" name="object 686"/>
            <p:cNvSpPr/>
            <p:nvPr/>
          </p:nvSpPr>
          <p:spPr>
            <a:xfrm>
              <a:off x="3228634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7" name="object 687"/>
            <p:cNvSpPr/>
            <p:nvPr/>
          </p:nvSpPr>
          <p:spPr>
            <a:xfrm>
              <a:off x="3228634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8" name="object 688"/>
            <p:cNvSpPr/>
            <p:nvPr/>
          </p:nvSpPr>
          <p:spPr>
            <a:xfrm>
              <a:off x="3251915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9" name="object 689"/>
            <p:cNvSpPr/>
            <p:nvPr/>
          </p:nvSpPr>
          <p:spPr>
            <a:xfrm>
              <a:off x="3251915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0" name="object 690"/>
            <p:cNvSpPr/>
            <p:nvPr/>
          </p:nvSpPr>
          <p:spPr>
            <a:xfrm>
              <a:off x="3251915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1" name="object 691"/>
            <p:cNvSpPr/>
            <p:nvPr/>
          </p:nvSpPr>
          <p:spPr>
            <a:xfrm>
              <a:off x="3251915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2" name="object 692"/>
            <p:cNvSpPr/>
            <p:nvPr/>
          </p:nvSpPr>
          <p:spPr>
            <a:xfrm>
              <a:off x="3270937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3" name="object 693"/>
            <p:cNvSpPr/>
            <p:nvPr/>
          </p:nvSpPr>
          <p:spPr>
            <a:xfrm>
              <a:off x="3270937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4" name="object 694"/>
            <p:cNvSpPr/>
            <p:nvPr/>
          </p:nvSpPr>
          <p:spPr>
            <a:xfrm>
              <a:off x="3270937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5" name="object 695"/>
            <p:cNvSpPr/>
            <p:nvPr/>
          </p:nvSpPr>
          <p:spPr>
            <a:xfrm>
              <a:off x="3270937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6" name="object 696"/>
            <p:cNvSpPr/>
            <p:nvPr/>
          </p:nvSpPr>
          <p:spPr>
            <a:xfrm>
              <a:off x="3287021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7" name="object 697"/>
            <p:cNvSpPr/>
            <p:nvPr/>
          </p:nvSpPr>
          <p:spPr>
            <a:xfrm>
              <a:off x="3287021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8" name="object 698"/>
            <p:cNvSpPr/>
            <p:nvPr/>
          </p:nvSpPr>
          <p:spPr>
            <a:xfrm>
              <a:off x="3287021" y="108801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9" name="object 699"/>
            <p:cNvSpPr/>
            <p:nvPr/>
          </p:nvSpPr>
          <p:spPr>
            <a:xfrm>
              <a:off x="3287021" y="108801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0" name="object 700"/>
            <p:cNvSpPr/>
            <p:nvPr/>
          </p:nvSpPr>
          <p:spPr>
            <a:xfrm>
              <a:off x="3300952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1" name="object 701"/>
            <p:cNvSpPr/>
            <p:nvPr/>
          </p:nvSpPr>
          <p:spPr>
            <a:xfrm>
              <a:off x="3300952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2" name="object 702"/>
            <p:cNvSpPr/>
            <p:nvPr/>
          </p:nvSpPr>
          <p:spPr>
            <a:xfrm>
              <a:off x="3300952" y="108801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3" name="object 703"/>
            <p:cNvSpPr/>
            <p:nvPr/>
          </p:nvSpPr>
          <p:spPr>
            <a:xfrm>
              <a:off x="3300952" y="108801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4" name="object 704"/>
            <p:cNvSpPr/>
            <p:nvPr/>
          </p:nvSpPr>
          <p:spPr>
            <a:xfrm>
              <a:off x="3313241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5" name="object 705"/>
            <p:cNvSpPr/>
            <p:nvPr/>
          </p:nvSpPr>
          <p:spPr>
            <a:xfrm>
              <a:off x="3313241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6" name="object 706"/>
            <p:cNvSpPr/>
            <p:nvPr/>
          </p:nvSpPr>
          <p:spPr>
            <a:xfrm>
              <a:off x="3313241" y="108801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7" name="object 707"/>
            <p:cNvSpPr/>
            <p:nvPr/>
          </p:nvSpPr>
          <p:spPr>
            <a:xfrm>
              <a:off x="3313241" y="108801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8" name="object 708"/>
            <p:cNvSpPr/>
            <p:nvPr/>
          </p:nvSpPr>
          <p:spPr>
            <a:xfrm>
              <a:off x="3396553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9" name="object 709"/>
            <p:cNvSpPr/>
            <p:nvPr/>
          </p:nvSpPr>
          <p:spPr>
            <a:xfrm>
              <a:off x="3396553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0" name="object 710"/>
            <p:cNvSpPr/>
            <p:nvPr/>
          </p:nvSpPr>
          <p:spPr>
            <a:xfrm>
              <a:off x="3396553" y="108801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1" name="object 711"/>
            <p:cNvSpPr/>
            <p:nvPr/>
          </p:nvSpPr>
          <p:spPr>
            <a:xfrm>
              <a:off x="3396553" y="108801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2" name="object 712"/>
            <p:cNvSpPr/>
            <p:nvPr/>
          </p:nvSpPr>
          <p:spPr>
            <a:xfrm>
              <a:off x="3438856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3" name="object 713"/>
            <p:cNvSpPr/>
            <p:nvPr/>
          </p:nvSpPr>
          <p:spPr>
            <a:xfrm>
              <a:off x="3438856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4" name="object 714"/>
            <p:cNvSpPr/>
            <p:nvPr/>
          </p:nvSpPr>
          <p:spPr>
            <a:xfrm>
              <a:off x="3438856" y="108801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5" name="object 715"/>
            <p:cNvSpPr/>
            <p:nvPr/>
          </p:nvSpPr>
          <p:spPr>
            <a:xfrm>
              <a:off x="3438856" y="108801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6" name="object 716"/>
            <p:cNvSpPr/>
            <p:nvPr/>
          </p:nvSpPr>
          <p:spPr>
            <a:xfrm>
              <a:off x="3468871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7" name="object 717"/>
            <p:cNvSpPr/>
            <p:nvPr/>
          </p:nvSpPr>
          <p:spPr>
            <a:xfrm>
              <a:off x="3468871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8" name="object 718"/>
            <p:cNvSpPr/>
            <p:nvPr/>
          </p:nvSpPr>
          <p:spPr>
            <a:xfrm>
              <a:off x="3468871" y="108801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9" name="object 719"/>
            <p:cNvSpPr/>
            <p:nvPr/>
          </p:nvSpPr>
          <p:spPr>
            <a:xfrm>
              <a:off x="3468871" y="108801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0" name="object 720"/>
            <p:cNvSpPr/>
            <p:nvPr/>
          </p:nvSpPr>
          <p:spPr>
            <a:xfrm>
              <a:off x="3492153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1" name="object 721"/>
            <p:cNvSpPr/>
            <p:nvPr/>
          </p:nvSpPr>
          <p:spPr>
            <a:xfrm>
              <a:off x="3492153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2" name="object 722"/>
            <p:cNvSpPr/>
            <p:nvPr/>
          </p:nvSpPr>
          <p:spPr>
            <a:xfrm>
              <a:off x="3492153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3" name="object 723"/>
            <p:cNvSpPr/>
            <p:nvPr/>
          </p:nvSpPr>
          <p:spPr>
            <a:xfrm>
              <a:off x="3492153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4" name="object 724"/>
            <p:cNvSpPr/>
            <p:nvPr/>
          </p:nvSpPr>
          <p:spPr>
            <a:xfrm>
              <a:off x="2958381" y="1505119"/>
              <a:ext cx="534035" cy="0"/>
            </a:xfrm>
            <a:custGeom>
              <a:avLst/>
              <a:gdLst/>
              <a:ahLst/>
              <a:cxnLst/>
              <a:rect l="l" t="t" r="r" b="b"/>
              <a:pathLst>
                <a:path w="534035">
                  <a:moveTo>
                    <a:pt x="0" y="0"/>
                  </a:moveTo>
                  <a:lnTo>
                    <a:pt x="533771" y="0"/>
                  </a:lnTo>
                </a:path>
              </a:pathLst>
            </a:custGeom>
            <a:ln w="3175">
              <a:solidFill>
                <a:srgbClr val="AFAF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5" name="object 725"/>
            <p:cNvSpPr/>
            <p:nvPr/>
          </p:nvSpPr>
          <p:spPr>
            <a:xfrm>
              <a:off x="2958381" y="1505119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6" name="object 726"/>
            <p:cNvSpPr/>
            <p:nvPr/>
          </p:nvSpPr>
          <p:spPr>
            <a:xfrm>
              <a:off x="2958381" y="1505119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0" y="0"/>
                  </a:moveTo>
                  <a:lnTo>
                    <a:pt x="652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7" name="object 727"/>
            <p:cNvSpPr/>
            <p:nvPr/>
          </p:nvSpPr>
          <p:spPr>
            <a:xfrm>
              <a:off x="3485632" y="1505119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8" name="object 728"/>
            <p:cNvSpPr/>
            <p:nvPr/>
          </p:nvSpPr>
          <p:spPr>
            <a:xfrm>
              <a:off x="3485632" y="1505119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29" name="object 729"/>
          <p:cNvSpPr txBox="1"/>
          <p:nvPr/>
        </p:nvSpPr>
        <p:spPr>
          <a:xfrm>
            <a:off x="2910295" y="1460614"/>
            <a:ext cx="48260" cy="84455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350" dirty="0">
                <a:latin typeface="Times New Roman"/>
                <a:cs typeface="Times New Roman"/>
              </a:rPr>
              <a:t>0</a:t>
            </a:r>
            <a:endParaRPr sz="350">
              <a:latin typeface="Times New Roman"/>
              <a:cs typeface="Times New Roman"/>
            </a:endParaRPr>
          </a:p>
        </p:txBody>
      </p:sp>
      <p:grpSp>
        <p:nvGrpSpPr>
          <p:cNvPr id="730" name="object 730"/>
          <p:cNvGrpSpPr/>
          <p:nvPr/>
        </p:nvGrpSpPr>
        <p:grpSpPr>
          <a:xfrm>
            <a:off x="2957428" y="1320276"/>
            <a:ext cx="535940" cy="1905"/>
            <a:chOff x="2957428" y="1320276"/>
            <a:chExt cx="535940" cy="1905"/>
          </a:xfrm>
        </p:grpSpPr>
        <p:sp>
          <p:nvSpPr>
            <p:cNvPr id="731" name="object 731"/>
            <p:cNvSpPr/>
            <p:nvPr/>
          </p:nvSpPr>
          <p:spPr>
            <a:xfrm>
              <a:off x="2958381" y="1321228"/>
              <a:ext cx="534035" cy="0"/>
            </a:xfrm>
            <a:custGeom>
              <a:avLst/>
              <a:gdLst/>
              <a:ahLst/>
              <a:cxnLst/>
              <a:rect l="l" t="t" r="r" b="b"/>
              <a:pathLst>
                <a:path w="534035">
                  <a:moveTo>
                    <a:pt x="0" y="0"/>
                  </a:moveTo>
                  <a:lnTo>
                    <a:pt x="533771" y="0"/>
                  </a:lnTo>
                </a:path>
              </a:pathLst>
            </a:custGeom>
            <a:ln w="3175">
              <a:solidFill>
                <a:srgbClr val="AFAF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2" name="object 732"/>
            <p:cNvSpPr/>
            <p:nvPr/>
          </p:nvSpPr>
          <p:spPr>
            <a:xfrm>
              <a:off x="2958381" y="1321228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3" name="object 733"/>
            <p:cNvSpPr/>
            <p:nvPr/>
          </p:nvSpPr>
          <p:spPr>
            <a:xfrm>
              <a:off x="2958381" y="1321228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0" y="0"/>
                  </a:moveTo>
                  <a:lnTo>
                    <a:pt x="652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4" name="object 734"/>
            <p:cNvSpPr/>
            <p:nvPr/>
          </p:nvSpPr>
          <p:spPr>
            <a:xfrm>
              <a:off x="3485632" y="1321228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5" name="object 735"/>
            <p:cNvSpPr/>
            <p:nvPr/>
          </p:nvSpPr>
          <p:spPr>
            <a:xfrm>
              <a:off x="3485632" y="1321228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36" name="object 736"/>
          <p:cNvSpPr txBox="1"/>
          <p:nvPr/>
        </p:nvSpPr>
        <p:spPr>
          <a:xfrm>
            <a:off x="2887950" y="1276723"/>
            <a:ext cx="70485" cy="84455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350" spc="-25" dirty="0">
                <a:latin typeface="Times New Roman"/>
                <a:cs typeface="Times New Roman"/>
              </a:rPr>
              <a:t>50</a:t>
            </a:r>
            <a:endParaRPr sz="350">
              <a:latin typeface="Times New Roman"/>
              <a:cs typeface="Times New Roman"/>
            </a:endParaRPr>
          </a:p>
        </p:txBody>
      </p:sp>
      <p:grpSp>
        <p:nvGrpSpPr>
          <p:cNvPr id="737" name="object 737"/>
          <p:cNvGrpSpPr/>
          <p:nvPr/>
        </p:nvGrpSpPr>
        <p:grpSpPr>
          <a:xfrm>
            <a:off x="2957428" y="1136384"/>
            <a:ext cx="535940" cy="1905"/>
            <a:chOff x="2957428" y="1136384"/>
            <a:chExt cx="535940" cy="1905"/>
          </a:xfrm>
        </p:grpSpPr>
        <p:sp>
          <p:nvSpPr>
            <p:cNvPr id="738" name="object 738"/>
            <p:cNvSpPr/>
            <p:nvPr/>
          </p:nvSpPr>
          <p:spPr>
            <a:xfrm>
              <a:off x="2958381" y="1137337"/>
              <a:ext cx="534035" cy="0"/>
            </a:xfrm>
            <a:custGeom>
              <a:avLst/>
              <a:gdLst/>
              <a:ahLst/>
              <a:cxnLst/>
              <a:rect l="l" t="t" r="r" b="b"/>
              <a:pathLst>
                <a:path w="534035">
                  <a:moveTo>
                    <a:pt x="0" y="0"/>
                  </a:moveTo>
                  <a:lnTo>
                    <a:pt x="533771" y="0"/>
                  </a:lnTo>
                </a:path>
              </a:pathLst>
            </a:custGeom>
            <a:ln w="3175">
              <a:solidFill>
                <a:srgbClr val="AFAF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9" name="object 739"/>
            <p:cNvSpPr/>
            <p:nvPr/>
          </p:nvSpPr>
          <p:spPr>
            <a:xfrm>
              <a:off x="2958381" y="1137337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0" name="object 740"/>
            <p:cNvSpPr/>
            <p:nvPr/>
          </p:nvSpPr>
          <p:spPr>
            <a:xfrm>
              <a:off x="2958381" y="1137337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0" y="0"/>
                  </a:moveTo>
                  <a:lnTo>
                    <a:pt x="652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1" name="object 741"/>
            <p:cNvSpPr/>
            <p:nvPr/>
          </p:nvSpPr>
          <p:spPr>
            <a:xfrm>
              <a:off x="3485632" y="1137337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2" name="object 742"/>
            <p:cNvSpPr/>
            <p:nvPr/>
          </p:nvSpPr>
          <p:spPr>
            <a:xfrm>
              <a:off x="3485632" y="1137337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43" name="object 743"/>
          <p:cNvSpPr txBox="1"/>
          <p:nvPr/>
        </p:nvSpPr>
        <p:spPr>
          <a:xfrm>
            <a:off x="2865605" y="986847"/>
            <a:ext cx="92710" cy="189865"/>
          </a:xfrm>
          <a:prstGeom prst="rect">
            <a:avLst/>
          </a:prstGeom>
        </p:spPr>
        <p:txBody>
          <a:bodyPr vert="horz" wrap="square" lIns="0" tIns="40640" rIns="0" bIns="0" rtlCol="0">
            <a:spAutoFit/>
          </a:bodyPr>
          <a:lstStyle/>
          <a:p>
            <a:pPr marL="21590">
              <a:lnSpc>
                <a:spcPct val="100000"/>
              </a:lnSpc>
              <a:spcBef>
                <a:spcPts val="320"/>
              </a:spcBef>
            </a:pPr>
            <a:r>
              <a:rPr sz="350" spc="-25" dirty="0">
                <a:latin typeface="Times New Roman"/>
                <a:cs typeface="Times New Roman"/>
              </a:rPr>
              <a:t>0</a:t>
            </a:r>
            <a:r>
              <a:rPr sz="350" i="1" spc="-25" dirty="0">
                <a:latin typeface="Georgia"/>
                <a:cs typeface="Georgia"/>
              </a:rPr>
              <a:t>.</a:t>
            </a:r>
            <a:r>
              <a:rPr sz="350" spc="-25" dirty="0">
                <a:latin typeface="Times New Roman"/>
                <a:cs typeface="Times New Roman"/>
              </a:rPr>
              <a:t>0</a:t>
            </a:r>
            <a:endParaRPr sz="3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225"/>
              </a:spcBef>
            </a:pPr>
            <a:r>
              <a:rPr sz="350" spc="-25" dirty="0">
                <a:latin typeface="Times New Roman"/>
                <a:cs typeface="Times New Roman"/>
              </a:rPr>
              <a:t>100</a:t>
            </a:r>
            <a:endParaRPr sz="350">
              <a:latin typeface="Times New Roman"/>
              <a:cs typeface="Times New Roman"/>
            </a:endParaRPr>
          </a:p>
        </p:txBody>
      </p:sp>
      <p:grpSp>
        <p:nvGrpSpPr>
          <p:cNvPr id="744" name="object 744"/>
          <p:cNvGrpSpPr/>
          <p:nvPr/>
        </p:nvGrpSpPr>
        <p:grpSpPr>
          <a:xfrm>
            <a:off x="2957428" y="1087060"/>
            <a:ext cx="536575" cy="435609"/>
            <a:chOff x="2957428" y="1087060"/>
            <a:chExt cx="536575" cy="435609"/>
          </a:xfrm>
        </p:grpSpPr>
        <p:sp>
          <p:nvSpPr>
            <p:cNvPr id="745" name="object 745"/>
            <p:cNvSpPr/>
            <p:nvPr/>
          </p:nvSpPr>
          <p:spPr>
            <a:xfrm>
              <a:off x="2958381" y="1468341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6" name="object 746"/>
            <p:cNvSpPr/>
            <p:nvPr/>
          </p:nvSpPr>
          <p:spPr>
            <a:xfrm>
              <a:off x="2958381" y="1468341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7" name="object 747"/>
            <p:cNvSpPr/>
            <p:nvPr/>
          </p:nvSpPr>
          <p:spPr>
            <a:xfrm>
              <a:off x="3488892" y="1468341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8" name="object 748"/>
            <p:cNvSpPr/>
            <p:nvPr/>
          </p:nvSpPr>
          <p:spPr>
            <a:xfrm>
              <a:off x="3488892" y="1468341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9" name="object 749"/>
            <p:cNvSpPr/>
            <p:nvPr/>
          </p:nvSpPr>
          <p:spPr>
            <a:xfrm>
              <a:off x="2958381" y="1431563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0" name="object 750"/>
            <p:cNvSpPr/>
            <p:nvPr/>
          </p:nvSpPr>
          <p:spPr>
            <a:xfrm>
              <a:off x="2958381" y="1431563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1" name="object 751"/>
            <p:cNvSpPr/>
            <p:nvPr/>
          </p:nvSpPr>
          <p:spPr>
            <a:xfrm>
              <a:off x="3488892" y="1431563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2" name="object 752"/>
            <p:cNvSpPr/>
            <p:nvPr/>
          </p:nvSpPr>
          <p:spPr>
            <a:xfrm>
              <a:off x="3488892" y="1431563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3" name="object 753"/>
            <p:cNvSpPr/>
            <p:nvPr/>
          </p:nvSpPr>
          <p:spPr>
            <a:xfrm>
              <a:off x="2958381" y="139478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4" name="object 754"/>
            <p:cNvSpPr/>
            <p:nvPr/>
          </p:nvSpPr>
          <p:spPr>
            <a:xfrm>
              <a:off x="2958381" y="139478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5" name="object 755"/>
            <p:cNvSpPr/>
            <p:nvPr/>
          </p:nvSpPr>
          <p:spPr>
            <a:xfrm>
              <a:off x="3488892" y="139478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6" name="object 756"/>
            <p:cNvSpPr/>
            <p:nvPr/>
          </p:nvSpPr>
          <p:spPr>
            <a:xfrm>
              <a:off x="3488892" y="139478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7" name="object 757"/>
            <p:cNvSpPr/>
            <p:nvPr/>
          </p:nvSpPr>
          <p:spPr>
            <a:xfrm>
              <a:off x="2958381" y="1358006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8" name="object 758"/>
            <p:cNvSpPr/>
            <p:nvPr/>
          </p:nvSpPr>
          <p:spPr>
            <a:xfrm>
              <a:off x="2958381" y="1358006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9" name="object 759"/>
            <p:cNvSpPr/>
            <p:nvPr/>
          </p:nvSpPr>
          <p:spPr>
            <a:xfrm>
              <a:off x="3488892" y="1358006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0" name="object 760"/>
            <p:cNvSpPr/>
            <p:nvPr/>
          </p:nvSpPr>
          <p:spPr>
            <a:xfrm>
              <a:off x="3488892" y="1358006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1" name="object 761"/>
            <p:cNvSpPr/>
            <p:nvPr/>
          </p:nvSpPr>
          <p:spPr>
            <a:xfrm>
              <a:off x="2958381" y="1284450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2" name="object 762"/>
            <p:cNvSpPr/>
            <p:nvPr/>
          </p:nvSpPr>
          <p:spPr>
            <a:xfrm>
              <a:off x="2958381" y="1284450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3" name="object 763"/>
            <p:cNvSpPr/>
            <p:nvPr/>
          </p:nvSpPr>
          <p:spPr>
            <a:xfrm>
              <a:off x="3488892" y="1284450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4" name="object 764"/>
            <p:cNvSpPr/>
            <p:nvPr/>
          </p:nvSpPr>
          <p:spPr>
            <a:xfrm>
              <a:off x="3488892" y="1284450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5" name="object 765"/>
            <p:cNvSpPr/>
            <p:nvPr/>
          </p:nvSpPr>
          <p:spPr>
            <a:xfrm>
              <a:off x="2958381" y="1247672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6" name="object 766"/>
            <p:cNvSpPr/>
            <p:nvPr/>
          </p:nvSpPr>
          <p:spPr>
            <a:xfrm>
              <a:off x="2958381" y="1247672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7" name="object 767"/>
            <p:cNvSpPr/>
            <p:nvPr/>
          </p:nvSpPr>
          <p:spPr>
            <a:xfrm>
              <a:off x="3488892" y="1247672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8" name="object 768"/>
            <p:cNvSpPr/>
            <p:nvPr/>
          </p:nvSpPr>
          <p:spPr>
            <a:xfrm>
              <a:off x="3488892" y="1247672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9" name="object 769"/>
            <p:cNvSpPr/>
            <p:nvPr/>
          </p:nvSpPr>
          <p:spPr>
            <a:xfrm>
              <a:off x="2958381" y="1210893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0" name="object 770"/>
            <p:cNvSpPr/>
            <p:nvPr/>
          </p:nvSpPr>
          <p:spPr>
            <a:xfrm>
              <a:off x="2958381" y="1210893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1" name="object 771"/>
            <p:cNvSpPr/>
            <p:nvPr/>
          </p:nvSpPr>
          <p:spPr>
            <a:xfrm>
              <a:off x="3488892" y="1210893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2" name="object 772"/>
            <p:cNvSpPr/>
            <p:nvPr/>
          </p:nvSpPr>
          <p:spPr>
            <a:xfrm>
              <a:off x="3488892" y="1210893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3" name="object 773"/>
            <p:cNvSpPr/>
            <p:nvPr/>
          </p:nvSpPr>
          <p:spPr>
            <a:xfrm>
              <a:off x="2958381" y="117411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4" name="object 774"/>
            <p:cNvSpPr/>
            <p:nvPr/>
          </p:nvSpPr>
          <p:spPr>
            <a:xfrm>
              <a:off x="2958381" y="117411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5" name="object 775"/>
            <p:cNvSpPr/>
            <p:nvPr/>
          </p:nvSpPr>
          <p:spPr>
            <a:xfrm>
              <a:off x="3488892" y="117411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6" name="object 776"/>
            <p:cNvSpPr/>
            <p:nvPr/>
          </p:nvSpPr>
          <p:spPr>
            <a:xfrm>
              <a:off x="3488892" y="117411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7" name="object 777"/>
            <p:cNvSpPr/>
            <p:nvPr/>
          </p:nvSpPr>
          <p:spPr>
            <a:xfrm>
              <a:off x="2958381" y="1100559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8" name="object 778"/>
            <p:cNvSpPr/>
            <p:nvPr/>
          </p:nvSpPr>
          <p:spPr>
            <a:xfrm>
              <a:off x="2958381" y="1100559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9" name="object 779"/>
            <p:cNvSpPr/>
            <p:nvPr/>
          </p:nvSpPr>
          <p:spPr>
            <a:xfrm>
              <a:off x="3488892" y="1100559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0" name="object 780"/>
            <p:cNvSpPr/>
            <p:nvPr/>
          </p:nvSpPr>
          <p:spPr>
            <a:xfrm>
              <a:off x="3488892" y="1100559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81" name="object 781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3027215" y="1104723"/>
              <a:ext cx="466229" cy="399392"/>
            </a:xfrm>
            <a:prstGeom prst="rect">
              <a:avLst/>
            </a:prstGeom>
          </p:spPr>
        </p:pic>
        <p:pic>
          <p:nvPicPr>
            <p:cNvPr id="782" name="object 782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3292933" y="1266110"/>
              <a:ext cx="198880" cy="215182"/>
            </a:xfrm>
            <a:prstGeom prst="rect">
              <a:avLst/>
            </a:prstGeom>
          </p:spPr>
        </p:pic>
        <p:sp>
          <p:nvSpPr>
            <p:cNvPr id="783" name="object 783"/>
            <p:cNvSpPr/>
            <p:nvPr/>
          </p:nvSpPr>
          <p:spPr>
            <a:xfrm>
              <a:off x="2958381" y="1088012"/>
              <a:ext cx="534035" cy="433705"/>
            </a:xfrm>
            <a:custGeom>
              <a:avLst/>
              <a:gdLst/>
              <a:ahLst/>
              <a:cxnLst/>
              <a:rect l="l" t="t" r="r" b="b"/>
              <a:pathLst>
                <a:path w="534035" h="433705">
                  <a:moveTo>
                    <a:pt x="0" y="433330"/>
                  </a:moveTo>
                  <a:lnTo>
                    <a:pt x="0" y="0"/>
                  </a:lnTo>
                </a:path>
                <a:path w="534035" h="433705">
                  <a:moveTo>
                    <a:pt x="533771" y="433330"/>
                  </a:moveTo>
                  <a:lnTo>
                    <a:pt x="533771" y="0"/>
                  </a:lnTo>
                </a:path>
                <a:path w="534035" h="433705">
                  <a:moveTo>
                    <a:pt x="0" y="433330"/>
                  </a:moveTo>
                  <a:lnTo>
                    <a:pt x="533771" y="433330"/>
                  </a:lnTo>
                </a:path>
                <a:path w="534035" h="433705">
                  <a:moveTo>
                    <a:pt x="0" y="0"/>
                  </a:moveTo>
                  <a:lnTo>
                    <a:pt x="533771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4" name="object 784"/>
            <p:cNvSpPr/>
            <p:nvPr/>
          </p:nvSpPr>
          <p:spPr>
            <a:xfrm>
              <a:off x="3272021" y="1091153"/>
              <a:ext cx="200025" cy="56515"/>
            </a:xfrm>
            <a:custGeom>
              <a:avLst/>
              <a:gdLst/>
              <a:ahLst/>
              <a:cxnLst/>
              <a:rect l="l" t="t" r="r" b="b"/>
              <a:pathLst>
                <a:path w="200025" h="56515">
                  <a:moveTo>
                    <a:pt x="199800" y="0"/>
                  </a:moveTo>
                  <a:lnTo>
                    <a:pt x="0" y="0"/>
                  </a:lnTo>
                  <a:lnTo>
                    <a:pt x="0" y="56027"/>
                  </a:lnTo>
                  <a:lnTo>
                    <a:pt x="199800" y="56027"/>
                  </a:lnTo>
                  <a:lnTo>
                    <a:pt x="1998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85" name="object 785"/>
          <p:cNvSpPr txBox="1"/>
          <p:nvPr/>
        </p:nvSpPr>
        <p:spPr>
          <a:xfrm>
            <a:off x="2797606" y="1240274"/>
            <a:ext cx="78105" cy="128905"/>
          </a:xfrm>
          <a:prstGeom prst="rect">
            <a:avLst/>
          </a:prstGeom>
        </p:spPr>
        <p:txBody>
          <a:bodyPr vert="vert270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25" i="1" spc="-15" baseline="7936" dirty="0">
                <a:latin typeface="Georgia"/>
                <a:cs typeface="Georgia"/>
              </a:rPr>
              <a:t>n</a:t>
            </a:r>
            <a:r>
              <a:rPr sz="250" spc="-10" dirty="0">
                <a:latin typeface="Times New Roman"/>
                <a:cs typeface="Times New Roman"/>
              </a:rPr>
              <a:t>trk</a:t>
            </a:r>
            <a:r>
              <a:rPr sz="250" i="1" spc="-10" dirty="0">
                <a:latin typeface="Georgia"/>
                <a:cs typeface="Georgia"/>
              </a:rPr>
              <a:t>,A</a:t>
            </a:r>
            <a:endParaRPr sz="250">
              <a:latin typeface="Georgia"/>
              <a:cs typeface="Georgia"/>
            </a:endParaRPr>
          </a:p>
        </p:txBody>
      </p:sp>
      <p:sp>
        <p:nvSpPr>
          <p:cNvPr id="786" name="object 786"/>
          <p:cNvSpPr txBox="1"/>
          <p:nvPr/>
        </p:nvSpPr>
        <p:spPr>
          <a:xfrm>
            <a:off x="3265678" y="1069923"/>
            <a:ext cx="212725" cy="84455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350" dirty="0">
                <a:latin typeface="Times New Roman"/>
                <a:cs typeface="Times New Roman"/>
              </a:rPr>
              <a:t>Heavy</a:t>
            </a:r>
            <a:r>
              <a:rPr sz="350" spc="65" dirty="0">
                <a:latin typeface="Times New Roman"/>
                <a:cs typeface="Times New Roman"/>
              </a:rPr>
              <a:t> </a:t>
            </a:r>
            <a:r>
              <a:rPr sz="350" spc="-25" dirty="0">
                <a:latin typeface="Times New Roman"/>
                <a:cs typeface="Times New Roman"/>
              </a:rPr>
              <a:t>jet</a:t>
            </a:r>
            <a:endParaRPr sz="350">
              <a:latin typeface="Times New Roman"/>
              <a:cs typeface="Times New Roman"/>
            </a:endParaRPr>
          </a:p>
        </p:txBody>
      </p:sp>
      <p:grpSp>
        <p:nvGrpSpPr>
          <p:cNvPr id="787" name="object 787"/>
          <p:cNvGrpSpPr/>
          <p:nvPr/>
        </p:nvGrpSpPr>
        <p:grpSpPr>
          <a:xfrm>
            <a:off x="3507213" y="1087060"/>
            <a:ext cx="535940" cy="435609"/>
            <a:chOff x="3507213" y="1087060"/>
            <a:chExt cx="535940" cy="435609"/>
          </a:xfrm>
        </p:grpSpPr>
        <p:sp>
          <p:nvSpPr>
            <p:cNvPr id="788" name="object 788"/>
            <p:cNvSpPr/>
            <p:nvPr/>
          </p:nvSpPr>
          <p:spPr>
            <a:xfrm>
              <a:off x="3633781" y="1088012"/>
              <a:ext cx="0" cy="433705"/>
            </a:xfrm>
            <a:custGeom>
              <a:avLst/>
              <a:gdLst/>
              <a:ahLst/>
              <a:cxnLst/>
              <a:rect l="l" t="t" r="r" b="b"/>
              <a:pathLst>
                <a:path h="433705">
                  <a:moveTo>
                    <a:pt x="0" y="43333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AFAF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9" name="object 789"/>
            <p:cNvSpPr/>
            <p:nvPr/>
          </p:nvSpPr>
          <p:spPr>
            <a:xfrm>
              <a:off x="3633781" y="1514823"/>
              <a:ext cx="0" cy="6985"/>
            </a:xfrm>
            <a:custGeom>
              <a:avLst/>
              <a:gdLst/>
              <a:ahLst/>
              <a:cxnLst/>
              <a:rect l="l" t="t" r="r" b="b"/>
              <a:pathLst>
                <a:path h="6984">
                  <a:moveTo>
                    <a:pt x="0" y="0"/>
                  </a:moveTo>
                  <a:lnTo>
                    <a:pt x="0" y="652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0" name="object 790"/>
            <p:cNvSpPr/>
            <p:nvPr/>
          </p:nvSpPr>
          <p:spPr>
            <a:xfrm>
              <a:off x="3633781" y="1514823"/>
              <a:ext cx="0" cy="6985"/>
            </a:xfrm>
            <a:custGeom>
              <a:avLst/>
              <a:gdLst/>
              <a:ahLst/>
              <a:cxnLst/>
              <a:rect l="l" t="t" r="r" b="b"/>
              <a:pathLst>
                <a:path h="6984">
                  <a:moveTo>
                    <a:pt x="0" y="652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1" name="object 791"/>
            <p:cNvSpPr/>
            <p:nvPr/>
          </p:nvSpPr>
          <p:spPr>
            <a:xfrm>
              <a:off x="3633781" y="1088012"/>
              <a:ext cx="0" cy="6985"/>
            </a:xfrm>
            <a:custGeom>
              <a:avLst/>
              <a:gdLst/>
              <a:ahLst/>
              <a:cxnLst/>
              <a:rect l="l" t="t" r="r" b="b"/>
              <a:pathLst>
                <a:path h="6984">
                  <a:moveTo>
                    <a:pt x="0" y="0"/>
                  </a:moveTo>
                  <a:lnTo>
                    <a:pt x="0" y="652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2" name="object 792"/>
            <p:cNvSpPr/>
            <p:nvPr/>
          </p:nvSpPr>
          <p:spPr>
            <a:xfrm>
              <a:off x="3633781" y="1088012"/>
              <a:ext cx="0" cy="6985"/>
            </a:xfrm>
            <a:custGeom>
              <a:avLst/>
              <a:gdLst/>
              <a:ahLst/>
              <a:cxnLst/>
              <a:rect l="l" t="t" r="r" b="b"/>
              <a:pathLst>
                <a:path h="6984">
                  <a:moveTo>
                    <a:pt x="0" y="0"/>
                  </a:moveTo>
                  <a:lnTo>
                    <a:pt x="0" y="652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3" name="object 793"/>
            <p:cNvSpPr/>
            <p:nvPr/>
          </p:nvSpPr>
          <p:spPr>
            <a:xfrm>
              <a:off x="3874019" y="1088012"/>
              <a:ext cx="0" cy="433705"/>
            </a:xfrm>
            <a:custGeom>
              <a:avLst/>
              <a:gdLst/>
              <a:ahLst/>
              <a:cxnLst/>
              <a:rect l="l" t="t" r="r" b="b"/>
              <a:pathLst>
                <a:path h="433705">
                  <a:moveTo>
                    <a:pt x="0" y="59167"/>
                  </a:moveTo>
                  <a:lnTo>
                    <a:pt x="0" y="433330"/>
                  </a:lnTo>
                </a:path>
                <a:path h="43370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AFAF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4" name="object 794"/>
            <p:cNvSpPr/>
            <p:nvPr/>
          </p:nvSpPr>
          <p:spPr>
            <a:xfrm>
              <a:off x="3874019" y="1514823"/>
              <a:ext cx="0" cy="6985"/>
            </a:xfrm>
            <a:custGeom>
              <a:avLst/>
              <a:gdLst/>
              <a:ahLst/>
              <a:cxnLst/>
              <a:rect l="l" t="t" r="r" b="b"/>
              <a:pathLst>
                <a:path h="6984">
                  <a:moveTo>
                    <a:pt x="0" y="0"/>
                  </a:moveTo>
                  <a:lnTo>
                    <a:pt x="0" y="652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5" name="object 795"/>
            <p:cNvSpPr/>
            <p:nvPr/>
          </p:nvSpPr>
          <p:spPr>
            <a:xfrm>
              <a:off x="3874019" y="1514823"/>
              <a:ext cx="0" cy="6985"/>
            </a:xfrm>
            <a:custGeom>
              <a:avLst/>
              <a:gdLst/>
              <a:ahLst/>
              <a:cxnLst/>
              <a:rect l="l" t="t" r="r" b="b"/>
              <a:pathLst>
                <a:path h="6984">
                  <a:moveTo>
                    <a:pt x="0" y="652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6" name="object 796"/>
            <p:cNvSpPr/>
            <p:nvPr/>
          </p:nvSpPr>
          <p:spPr>
            <a:xfrm>
              <a:off x="3874019" y="108801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7" name="object 797"/>
            <p:cNvSpPr/>
            <p:nvPr/>
          </p:nvSpPr>
          <p:spPr>
            <a:xfrm>
              <a:off x="3874019" y="108801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8" name="object 798"/>
            <p:cNvSpPr/>
            <p:nvPr/>
          </p:nvSpPr>
          <p:spPr>
            <a:xfrm>
              <a:off x="3508166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9" name="object 799"/>
            <p:cNvSpPr/>
            <p:nvPr/>
          </p:nvSpPr>
          <p:spPr>
            <a:xfrm>
              <a:off x="3508166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0" name="object 800"/>
            <p:cNvSpPr/>
            <p:nvPr/>
          </p:nvSpPr>
          <p:spPr>
            <a:xfrm>
              <a:off x="3508166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1" name="object 801"/>
            <p:cNvSpPr/>
            <p:nvPr/>
          </p:nvSpPr>
          <p:spPr>
            <a:xfrm>
              <a:off x="3508166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2" name="object 802"/>
            <p:cNvSpPr/>
            <p:nvPr/>
          </p:nvSpPr>
          <p:spPr>
            <a:xfrm>
              <a:off x="3538181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3" name="object 803"/>
            <p:cNvSpPr/>
            <p:nvPr/>
          </p:nvSpPr>
          <p:spPr>
            <a:xfrm>
              <a:off x="3538181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4" name="object 804"/>
            <p:cNvSpPr/>
            <p:nvPr/>
          </p:nvSpPr>
          <p:spPr>
            <a:xfrm>
              <a:off x="3538181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5" name="object 805"/>
            <p:cNvSpPr/>
            <p:nvPr/>
          </p:nvSpPr>
          <p:spPr>
            <a:xfrm>
              <a:off x="3538181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6" name="object 806"/>
            <p:cNvSpPr/>
            <p:nvPr/>
          </p:nvSpPr>
          <p:spPr>
            <a:xfrm>
              <a:off x="3561462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7" name="object 807"/>
            <p:cNvSpPr/>
            <p:nvPr/>
          </p:nvSpPr>
          <p:spPr>
            <a:xfrm>
              <a:off x="3561462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8" name="object 808"/>
            <p:cNvSpPr/>
            <p:nvPr/>
          </p:nvSpPr>
          <p:spPr>
            <a:xfrm>
              <a:off x="3561462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9" name="object 809"/>
            <p:cNvSpPr/>
            <p:nvPr/>
          </p:nvSpPr>
          <p:spPr>
            <a:xfrm>
              <a:off x="3561462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0" name="object 810"/>
            <p:cNvSpPr/>
            <p:nvPr/>
          </p:nvSpPr>
          <p:spPr>
            <a:xfrm>
              <a:off x="3580485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1" name="object 811"/>
            <p:cNvSpPr/>
            <p:nvPr/>
          </p:nvSpPr>
          <p:spPr>
            <a:xfrm>
              <a:off x="3580485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2" name="object 812"/>
            <p:cNvSpPr/>
            <p:nvPr/>
          </p:nvSpPr>
          <p:spPr>
            <a:xfrm>
              <a:off x="3580485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3" name="object 813"/>
            <p:cNvSpPr/>
            <p:nvPr/>
          </p:nvSpPr>
          <p:spPr>
            <a:xfrm>
              <a:off x="3580485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4" name="object 814"/>
            <p:cNvSpPr/>
            <p:nvPr/>
          </p:nvSpPr>
          <p:spPr>
            <a:xfrm>
              <a:off x="3596568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5" name="object 815"/>
            <p:cNvSpPr/>
            <p:nvPr/>
          </p:nvSpPr>
          <p:spPr>
            <a:xfrm>
              <a:off x="3596568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6" name="object 816"/>
            <p:cNvSpPr/>
            <p:nvPr/>
          </p:nvSpPr>
          <p:spPr>
            <a:xfrm>
              <a:off x="3596568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7" name="object 817"/>
            <p:cNvSpPr/>
            <p:nvPr/>
          </p:nvSpPr>
          <p:spPr>
            <a:xfrm>
              <a:off x="3596568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8" name="object 818"/>
            <p:cNvSpPr/>
            <p:nvPr/>
          </p:nvSpPr>
          <p:spPr>
            <a:xfrm>
              <a:off x="3610500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9" name="object 819"/>
            <p:cNvSpPr/>
            <p:nvPr/>
          </p:nvSpPr>
          <p:spPr>
            <a:xfrm>
              <a:off x="3610500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0" name="object 820"/>
            <p:cNvSpPr/>
            <p:nvPr/>
          </p:nvSpPr>
          <p:spPr>
            <a:xfrm>
              <a:off x="3610500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1" name="object 821"/>
            <p:cNvSpPr/>
            <p:nvPr/>
          </p:nvSpPr>
          <p:spPr>
            <a:xfrm>
              <a:off x="3610500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2" name="object 822"/>
            <p:cNvSpPr/>
            <p:nvPr/>
          </p:nvSpPr>
          <p:spPr>
            <a:xfrm>
              <a:off x="3622788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3" name="object 823"/>
            <p:cNvSpPr/>
            <p:nvPr/>
          </p:nvSpPr>
          <p:spPr>
            <a:xfrm>
              <a:off x="3622788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4" name="object 824"/>
            <p:cNvSpPr/>
            <p:nvPr/>
          </p:nvSpPr>
          <p:spPr>
            <a:xfrm>
              <a:off x="3622788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5" name="object 825"/>
            <p:cNvSpPr/>
            <p:nvPr/>
          </p:nvSpPr>
          <p:spPr>
            <a:xfrm>
              <a:off x="3622788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6" name="object 826"/>
            <p:cNvSpPr/>
            <p:nvPr/>
          </p:nvSpPr>
          <p:spPr>
            <a:xfrm>
              <a:off x="3706100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7" name="object 827"/>
            <p:cNvSpPr/>
            <p:nvPr/>
          </p:nvSpPr>
          <p:spPr>
            <a:xfrm>
              <a:off x="3706100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8" name="object 828"/>
            <p:cNvSpPr/>
            <p:nvPr/>
          </p:nvSpPr>
          <p:spPr>
            <a:xfrm>
              <a:off x="3706100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9" name="object 829"/>
            <p:cNvSpPr/>
            <p:nvPr/>
          </p:nvSpPr>
          <p:spPr>
            <a:xfrm>
              <a:off x="3706100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0" name="object 830"/>
            <p:cNvSpPr/>
            <p:nvPr/>
          </p:nvSpPr>
          <p:spPr>
            <a:xfrm>
              <a:off x="3748403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1" name="object 831"/>
            <p:cNvSpPr/>
            <p:nvPr/>
          </p:nvSpPr>
          <p:spPr>
            <a:xfrm>
              <a:off x="3748403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2" name="object 832"/>
            <p:cNvSpPr/>
            <p:nvPr/>
          </p:nvSpPr>
          <p:spPr>
            <a:xfrm>
              <a:off x="3748403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3" name="object 833"/>
            <p:cNvSpPr/>
            <p:nvPr/>
          </p:nvSpPr>
          <p:spPr>
            <a:xfrm>
              <a:off x="3748403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4" name="object 834"/>
            <p:cNvSpPr/>
            <p:nvPr/>
          </p:nvSpPr>
          <p:spPr>
            <a:xfrm>
              <a:off x="3778418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5" name="object 835"/>
            <p:cNvSpPr/>
            <p:nvPr/>
          </p:nvSpPr>
          <p:spPr>
            <a:xfrm>
              <a:off x="3778418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6" name="object 836"/>
            <p:cNvSpPr/>
            <p:nvPr/>
          </p:nvSpPr>
          <p:spPr>
            <a:xfrm>
              <a:off x="3778418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7" name="object 837"/>
            <p:cNvSpPr/>
            <p:nvPr/>
          </p:nvSpPr>
          <p:spPr>
            <a:xfrm>
              <a:off x="3778418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8" name="object 838"/>
            <p:cNvSpPr/>
            <p:nvPr/>
          </p:nvSpPr>
          <p:spPr>
            <a:xfrm>
              <a:off x="3801700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9" name="object 839"/>
            <p:cNvSpPr/>
            <p:nvPr/>
          </p:nvSpPr>
          <p:spPr>
            <a:xfrm>
              <a:off x="3801700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0" name="object 840"/>
            <p:cNvSpPr/>
            <p:nvPr/>
          </p:nvSpPr>
          <p:spPr>
            <a:xfrm>
              <a:off x="3801700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1" name="object 841"/>
            <p:cNvSpPr/>
            <p:nvPr/>
          </p:nvSpPr>
          <p:spPr>
            <a:xfrm>
              <a:off x="3801700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2" name="object 842"/>
            <p:cNvSpPr/>
            <p:nvPr/>
          </p:nvSpPr>
          <p:spPr>
            <a:xfrm>
              <a:off x="3820722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3" name="object 843"/>
            <p:cNvSpPr/>
            <p:nvPr/>
          </p:nvSpPr>
          <p:spPr>
            <a:xfrm>
              <a:off x="3820722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4" name="object 844"/>
            <p:cNvSpPr/>
            <p:nvPr/>
          </p:nvSpPr>
          <p:spPr>
            <a:xfrm>
              <a:off x="3820722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5" name="object 845"/>
            <p:cNvSpPr/>
            <p:nvPr/>
          </p:nvSpPr>
          <p:spPr>
            <a:xfrm>
              <a:off x="3820722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6" name="object 846"/>
            <p:cNvSpPr/>
            <p:nvPr/>
          </p:nvSpPr>
          <p:spPr>
            <a:xfrm>
              <a:off x="3836805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7" name="object 847"/>
            <p:cNvSpPr/>
            <p:nvPr/>
          </p:nvSpPr>
          <p:spPr>
            <a:xfrm>
              <a:off x="3836805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8" name="object 848"/>
            <p:cNvSpPr/>
            <p:nvPr/>
          </p:nvSpPr>
          <p:spPr>
            <a:xfrm>
              <a:off x="3836805" y="108801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9" name="object 849"/>
            <p:cNvSpPr/>
            <p:nvPr/>
          </p:nvSpPr>
          <p:spPr>
            <a:xfrm>
              <a:off x="3836805" y="108801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0" name="object 850"/>
            <p:cNvSpPr/>
            <p:nvPr/>
          </p:nvSpPr>
          <p:spPr>
            <a:xfrm>
              <a:off x="3850737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1" name="object 851"/>
            <p:cNvSpPr/>
            <p:nvPr/>
          </p:nvSpPr>
          <p:spPr>
            <a:xfrm>
              <a:off x="3850737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2" name="object 852"/>
            <p:cNvSpPr/>
            <p:nvPr/>
          </p:nvSpPr>
          <p:spPr>
            <a:xfrm>
              <a:off x="3850737" y="108801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3" name="object 853"/>
            <p:cNvSpPr/>
            <p:nvPr/>
          </p:nvSpPr>
          <p:spPr>
            <a:xfrm>
              <a:off x="3850737" y="108801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4" name="object 854"/>
            <p:cNvSpPr/>
            <p:nvPr/>
          </p:nvSpPr>
          <p:spPr>
            <a:xfrm>
              <a:off x="3863026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5" name="object 855"/>
            <p:cNvSpPr/>
            <p:nvPr/>
          </p:nvSpPr>
          <p:spPr>
            <a:xfrm>
              <a:off x="3863026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6" name="object 856"/>
            <p:cNvSpPr/>
            <p:nvPr/>
          </p:nvSpPr>
          <p:spPr>
            <a:xfrm>
              <a:off x="3863026" y="108801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7" name="object 857"/>
            <p:cNvSpPr/>
            <p:nvPr/>
          </p:nvSpPr>
          <p:spPr>
            <a:xfrm>
              <a:off x="3863026" y="108801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8" name="object 858"/>
            <p:cNvSpPr/>
            <p:nvPr/>
          </p:nvSpPr>
          <p:spPr>
            <a:xfrm>
              <a:off x="3946337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59" name="object 859"/>
            <p:cNvSpPr/>
            <p:nvPr/>
          </p:nvSpPr>
          <p:spPr>
            <a:xfrm>
              <a:off x="3946337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0" name="object 860"/>
            <p:cNvSpPr/>
            <p:nvPr/>
          </p:nvSpPr>
          <p:spPr>
            <a:xfrm>
              <a:off x="3946337" y="108801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1" name="object 861"/>
            <p:cNvSpPr/>
            <p:nvPr/>
          </p:nvSpPr>
          <p:spPr>
            <a:xfrm>
              <a:off x="3946337" y="108801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2" name="object 862"/>
            <p:cNvSpPr/>
            <p:nvPr/>
          </p:nvSpPr>
          <p:spPr>
            <a:xfrm>
              <a:off x="3988641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3" name="object 863"/>
            <p:cNvSpPr/>
            <p:nvPr/>
          </p:nvSpPr>
          <p:spPr>
            <a:xfrm>
              <a:off x="3988641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4" name="object 864"/>
            <p:cNvSpPr/>
            <p:nvPr/>
          </p:nvSpPr>
          <p:spPr>
            <a:xfrm>
              <a:off x="3988641" y="108801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5" name="object 865"/>
            <p:cNvSpPr/>
            <p:nvPr/>
          </p:nvSpPr>
          <p:spPr>
            <a:xfrm>
              <a:off x="3988641" y="108801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6" name="object 866"/>
            <p:cNvSpPr/>
            <p:nvPr/>
          </p:nvSpPr>
          <p:spPr>
            <a:xfrm>
              <a:off x="4018656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7" name="object 867"/>
            <p:cNvSpPr/>
            <p:nvPr/>
          </p:nvSpPr>
          <p:spPr>
            <a:xfrm>
              <a:off x="4018656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8" name="object 868"/>
            <p:cNvSpPr/>
            <p:nvPr/>
          </p:nvSpPr>
          <p:spPr>
            <a:xfrm>
              <a:off x="4018656" y="108801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69" name="object 869"/>
            <p:cNvSpPr/>
            <p:nvPr/>
          </p:nvSpPr>
          <p:spPr>
            <a:xfrm>
              <a:off x="4018656" y="108801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0" name="object 870"/>
            <p:cNvSpPr/>
            <p:nvPr/>
          </p:nvSpPr>
          <p:spPr>
            <a:xfrm>
              <a:off x="4041938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1" name="object 871"/>
            <p:cNvSpPr/>
            <p:nvPr/>
          </p:nvSpPr>
          <p:spPr>
            <a:xfrm>
              <a:off x="4041938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2" name="object 872"/>
            <p:cNvSpPr/>
            <p:nvPr/>
          </p:nvSpPr>
          <p:spPr>
            <a:xfrm>
              <a:off x="4041938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3" name="object 873"/>
            <p:cNvSpPr/>
            <p:nvPr/>
          </p:nvSpPr>
          <p:spPr>
            <a:xfrm>
              <a:off x="4041938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4" name="object 874"/>
            <p:cNvSpPr/>
            <p:nvPr/>
          </p:nvSpPr>
          <p:spPr>
            <a:xfrm>
              <a:off x="3508166" y="1505119"/>
              <a:ext cx="534035" cy="0"/>
            </a:xfrm>
            <a:custGeom>
              <a:avLst/>
              <a:gdLst/>
              <a:ahLst/>
              <a:cxnLst/>
              <a:rect l="l" t="t" r="r" b="b"/>
              <a:pathLst>
                <a:path w="534035">
                  <a:moveTo>
                    <a:pt x="0" y="0"/>
                  </a:moveTo>
                  <a:lnTo>
                    <a:pt x="533771" y="0"/>
                  </a:lnTo>
                </a:path>
              </a:pathLst>
            </a:custGeom>
            <a:ln w="3175">
              <a:solidFill>
                <a:srgbClr val="AFAF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5" name="object 875"/>
            <p:cNvSpPr/>
            <p:nvPr/>
          </p:nvSpPr>
          <p:spPr>
            <a:xfrm>
              <a:off x="3508166" y="1505119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6" name="object 876"/>
            <p:cNvSpPr/>
            <p:nvPr/>
          </p:nvSpPr>
          <p:spPr>
            <a:xfrm>
              <a:off x="3508166" y="1505119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0" y="0"/>
                  </a:moveTo>
                  <a:lnTo>
                    <a:pt x="652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7" name="object 877"/>
            <p:cNvSpPr/>
            <p:nvPr/>
          </p:nvSpPr>
          <p:spPr>
            <a:xfrm>
              <a:off x="4035417" y="1505119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8" name="object 878"/>
            <p:cNvSpPr/>
            <p:nvPr/>
          </p:nvSpPr>
          <p:spPr>
            <a:xfrm>
              <a:off x="4035417" y="1505119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9" name="object 879"/>
            <p:cNvSpPr/>
            <p:nvPr/>
          </p:nvSpPr>
          <p:spPr>
            <a:xfrm>
              <a:off x="3508166" y="1321228"/>
              <a:ext cx="534035" cy="0"/>
            </a:xfrm>
            <a:custGeom>
              <a:avLst/>
              <a:gdLst/>
              <a:ahLst/>
              <a:cxnLst/>
              <a:rect l="l" t="t" r="r" b="b"/>
              <a:pathLst>
                <a:path w="534035">
                  <a:moveTo>
                    <a:pt x="0" y="0"/>
                  </a:moveTo>
                  <a:lnTo>
                    <a:pt x="533771" y="0"/>
                  </a:lnTo>
                </a:path>
              </a:pathLst>
            </a:custGeom>
            <a:ln w="3175">
              <a:solidFill>
                <a:srgbClr val="AFAF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0" name="object 880"/>
            <p:cNvSpPr/>
            <p:nvPr/>
          </p:nvSpPr>
          <p:spPr>
            <a:xfrm>
              <a:off x="3508166" y="1321228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1" name="object 881"/>
            <p:cNvSpPr/>
            <p:nvPr/>
          </p:nvSpPr>
          <p:spPr>
            <a:xfrm>
              <a:off x="3508166" y="1321228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0" y="0"/>
                  </a:moveTo>
                  <a:lnTo>
                    <a:pt x="652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2" name="object 882"/>
            <p:cNvSpPr/>
            <p:nvPr/>
          </p:nvSpPr>
          <p:spPr>
            <a:xfrm>
              <a:off x="4035417" y="1321228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3" name="object 883"/>
            <p:cNvSpPr/>
            <p:nvPr/>
          </p:nvSpPr>
          <p:spPr>
            <a:xfrm>
              <a:off x="4035417" y="1321228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4" name="object 884"/>
            <p:cNvSpPr/>
            <p:nvPr/>
          </p:nvSpPr>
          <p:spPr>
            <a:xfrm>
              <a:off x="3508166" y="1137337"/>
              <a:ext cx="534035" cy="0"/>
            </a:xfrm>
            <a:custGeom>
              <a:avLst/>
              <a:gdLst/>
              <a:ahLst/>
              <a:cxnLst/>
              <a:rect l="l" t="t" r="r" b="b"/>
              <a:pathLst>
                <a:path w="534035">
                  <a:moveTo>
                    <a:pt x="0" y="0"/>
                  </a:moveTo>
                  <a:lnTo>
                    <a:pt x="533771" y="0"/>
                  </a:lnTo>
                </a:path>
              </a:pathLst>
            </a:custGeom>
            <a:ln w="3175">
              <a:solidFill>
                <a:srgbClr val="AFAF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5" name="object 885"/>
            <p:cNvSpPr/>
            <p:nvPr/>
          </p:nvSpPr>
          <p:spPr>
            <a:xfrm>
              <a:off x="3508166" y="1137337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6" name="object 886"/>
            <p:cNvSpPr/>
            <p:nvPr/>
          </p:nvSpPr>
          <p:spPr>
            <a:xfrm>
              <a:off x="3508166" y="1137337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0" y="0"/>
                  </a:moveTo>
                  <a:lnTo>
                    <a:pt x="652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7" name="object 887"/>
            <p:cNvSpPr/>
            <p:nvPr/>
          </p:nvSpPr>
          <p:spPr>
            <a:xfrm>
              <a:off x="4035417" y="1137337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8" name="object 888"/>
            <p:cNvSpPr/>
            <p:nvPr/>
          </p:nvSpPr>
          <p:spPr>
            <a:xfrm>
              <a:off x="4035417" y="1137337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9" name="object 889"/>
            <p:cNvSpPr/>
            <p:nvPr/>
          </p:nvSpPr>
          <p:spPr>
            <a:xfrm>
              <a:off x="3508166" y="1468341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0" name="object 890"/>
            <p:cNvSpPr/>
            <p:nvPr/>
          </p:nvSpPr>
          <p:spPr>
            <a:xfrm>
              <a:off x="3508166" y="1468341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1" name="object 891"/>
            <p:cNvSpPr/>
            <p:nvPr/>
          </p:nvSpPr>
          <p:spPr>
            <a:xfrm>
              <a:off x="4038677" y="1468341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2" name="object 892"/>
            <p:cNvSpPr/>
            <p:nvPr/>
          </p:nvSpPr>
          <p:spPr>
            <a:xfrm>
              <a:off x="4038677" y="1468341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3" name="object 893"/>
            <p:cNvSpPr/>
            <p:nvPr/>
          </p:nvSpPr>
          <p:spPr>
            <a:xfrm>
              <a:off x="3508166" y="1431563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4" name="object 894"/>
            <p:cNvSpPr/>
            <p:nvPr/>
          </p:nvSpPr>
          <p:spPr>
            <a:xfrm>
              <a:off x="3508166" y="1431563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5" name="object 895"/>
            <p:cNvSpPr/>
            <p:nvPr/>
          </p:nvSpPr>
          <p:spPr>
            <a:xfrm>
              <a:off x="4038677" y="1431563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6" name="object 896"/>
            <p:cNvSpPr/>
            <p:nvPr/>
          </p:nvSpPr>
          <p:spPr>
            <a:xfrm>
              <a:off x="4038677" y="1431563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7" name="object 897"/>
            <p:cNvSpPr/>
            <p:nvPr/>
          </p:nvSpPr>
          <p:spPr>
            <a:xfrm>
              <a:off x="3508166" y="139478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8" name="object 898"/>
            <p:cNvSpPr/>
            <p:nvPr/>
          </p:nvSpPr>
          <p:spPr>
            <a:xfrm>
              <a:off x="3508166" y="139478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9" name="object 899"/>
            <p:cNvSpPr/>
            <p:nvPr/>
          </p:nvSpPr>
          <p:spPr>
            <a:xfrm>
              <a:off x="4038677" y="139478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0" name="object 900"/>
            <p:cNvSpPr/>
            <p:nvPr/>
          </p:nvSpPr>
          <p:spPr>
            <a:xfrm>
              <a:off x="4038677" y="139478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1" name="object 901"/>
            <p:cNvSpPr/>
            <p:nvPr/>
          </p:nvSpPr>
          <p:spPr>
            <a:xfrm>
              <a:off x="3508166" y="1358006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2" name="object 902"/>
            <p:cNvSpPr/>
            <p:nvPr/>
          </p:nvSpPr>
          <p:spPr>
            <a:xfrm>
              <a:off x="3508166" y="1358006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3" name="object 903"/>
            <p:cNvSpPr/>
            <p:nvPr/>
          </p:nvSpPr>
          <p:spPr>
            <a:xfrm>
              <a:off x="4038677" y="1358006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4" name="object 904"/>
            <p:cNvSpPr/>
            <p:nvPr/>
          </p:nvSpPr>
          <p:spPr>
            <a:xfrm>
              <a:off x="4038677" y="1358006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5" name="object 905"/>
            <p:cNvSpPr/>
            <p:nvPr/>
          </p:nvSpPr>
          <p:spPr>
            <a:xfrm>
              <a:off x="3508166" y="1284450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6" name="object 906"/>
            <p:cNvSpPr/>
            <p:nvPr/>
          </p:nvSpPr>
          <p:spPr>
            <a:xfrm>
              <a:off x="3508166" y="1284450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7" name="object 907"/>
            <p:cNvSpPr/>
            <p:nvPr/>
          </p:nvSpPr>
          <p:spPr>
            <a:xfrm>
              <a:off x="4038677" y="1284450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8" name="object 908"/>
            <p:cNvSpPr/>
            <p:nvPr/>
          </p:nvSpPr>
          <p:spPr>
            <a:xfrm>
              <a:off x="4038677" y="1284450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9" name="object 909"/>
            <p:cNvSpPr/>
            <p:nvPr/>
          </p:nvSpPr>
          <p:spPr>
            <a:xfrm>
              <a:off x="3508166" y="1247672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0" name="object 910"/>
            <p:cNvSpPr/>
            <p:nvPr/>
          </p:nvSpPr>
          <p:spPr>
            <a:xfrm>
              <a:off x="3508166" y="1247672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1" name="object 911"/>
            <p:cNvSpPr/>
            <p:nvPr/>
          </p:nvSpPr>
          <p:spPr>
            <a:xfrm>
              <a:off x="4038677" y="1247672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2" name="object 912"/>
            <p:cNvSpPr/>
            <p:nvPr/>
          </p:nvSpPr>
          <p:spPr>
            <a:xfrm>
              <a:off x="4038677" y="1247672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3" name="object 913"/>
            <p:cNvSpPr/>
            <p:nvPr/>
          </p:nvSpPr>
          <p:spPr>
            <a:xfrm>
              <a:off x="3508166" y="1210893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4" name="object 914"/>
            <p:cNvSpPr/>
            <p:nvPr/>
          </p:nvSpPr>
          <p:spPr>
            <a:xfrm>
              <a:off x="3508166" y="1210893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5" name="object 915"/>
            <p:cNvSpPr/>
            <p:nvPr/>
          </p:nvSpPr>
          <p:spPr>
            <a:xfrm>
              <a:off x="4038677" y="1210893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6" name="object 916"/>
            <p:cNvSpPr/>
            <p:nvPr/>
          </p:nvSpPr>
          <p:spPr>
            <a:xfrm>
              <a:off x="4038677" y="1210893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7" name="object 917"/>
            <p:cNvSpPr/>
            <p:nvPr/>
          </p:nvSpPr>
          <p:spPr>
            <a:xfrm>
              <a:off x="3508166" y="117411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8" name="object 918"/>
            <p:cNvSpPr/>
            <p:nvPr/>
          </p:nvSpPr>
          <p:spPr>
            <a:xfrm>
              <a:off x="3508166" y="117411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9" name="object 919"/>
            <p:cNvSpPr/>
            <p:nvPr/>
          </p:nvSpPr>
          <p:spPr>
            <a:xfrm>
              <a:off x="4038677" y="117411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0" name="object 920"/>
            <p:cNvSpPr/>
            <p:nvPr/>
          </p:nvSpPr>
          <p:spPr>
            <a:xfrm>
              <a:off x="4038677" y="117411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1" name="object 921"/>
            <p:cNvSpPr/>
            <p:nvPr/>
          </p:nvSpPr>
          <p:spPr>
            <a:xfrm>
              <a:off x="3508166" y="1100559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2" name="object 922"/>
            <p:cNvSpPr/>
            <p:nvPr/>
          </p:nvSpPr>
          <p:spPr>
            <a:xfrm>
              <a:off x="3508166" y="1100559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3" name="object 923"/>
            <p:cNvSpPr/>
            <p:nvPr/>
          </p:nvSpPr>
          <p:spPr>
            <a:xfrm>
              <a:off x="4038677" y="1100559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4" name="object 924"/>
            <p:cNvSpPr/>
            <p:nvPr/>
          </p:nvSpPr>
          <p:spPr>
            <a:xfrm>
              <a:off x="4038677" y="1100559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925" name="object 925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3576583" y="1104723"/>
              <a:ext cx="466229" cy="399392"/>
            </a:xfrm>
            <a:prstGeom prst="rect">
              <a:avLst/>
            </a:prstGeom>
          </p:spPr>
        </p:pic>
        <p:pic>
          <p:nvPicPr>
            <p:cNvPr id="926" name="object 926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3840671" y="1264480"/>
              <a:ext cx="202141" cy="218443"/>
            </a:xfrm>
            <a:prstGeom prst="rect">
              <a:avLst/>
            </a:prstGeom>
          </p:spPr>
        </p:pic>
        <p:sp>
          <p:nvSpPr>
            <p:cNvPr id="927" name="object 927"/>
            <p:cNvSpPr/>
            <p:nvPr/>
          </p:nvSpPr>
          <p:spPr>
            <a:xfrm>
              <a:off x="3508166" y="1088012"/>
              <a:ext cx="534035" cy="433705"/>
            </a:xfrm>
            <a:custGeom>
              <a:avLst/>
              <a:gdLst/>
              <a:ahLst/>
              <a:cxnLst/>
              <a:rect l="l" t="t" r="r" b="b"/>
              <a:pathLst>
                <a:path w="534035" h="433705">
                  <a:moveTo>
                    <a:pt x="0" y="433330"/>
                  </a:moveTo>
                  <a:lnTo>
                    <a:pt x="0" y="0"/>
                  </a:lnTo>
                </a:path>
                <a:path w="534035" h="433705">
                  <a:moveTo>
                    <a:pt x="533771" y="433330"/>
                  </a:moveTo>
                  <a:lnTo>
                    <a:pt x="533771" y="0"/>
                  </a:lnTo>
                </a:path>
                <a:path w="534035" h="433705">
                  <a:moveTo>
                    <a:pt x="0" y="433330"/>
                  </a:moveTo>
                  <a:lnTo>
                    <a:pt x="533771" y="433330"/>
                  </a:lnTo>
                </a:path>
                <a:path w="534035" h="433705">
                  <a:moveTo>
                    <a:pt x="0" y="0"/>
                  </a:moveTo>
                  <a:lnTo>
                    <a:pt x="533771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8" name="object 928"/>
            <p:cNvSpPr/>
            <p:nvPr/>
          </p:nvSpPr>
          <p:spPr>
            <a:xfrm>
              <a:off x="3821806" y="1091153"/>
              <a:ext cx="200025" cy="56515"/>
            </a:xfrm>
            <a:custGeom>
              <a:avLst/>
              <a:gdLst/>
              <a:ahLst/>
              <a:cxnLst/>
              <a:rect l="l" t="t" r="r" b="b"/>
              <a:pathLst>
                <a:path w="200025" h="56515">
                  <a:moveTo>
                    <a:pt x="199800" y="0"/>
                  </a:moveTo>
                  <a:lnTo>
                    <a:pt x="0" y="0"/>
                  </a:lnTo>
                  <a:lnTo>
                    <a:pt x="0" y="56027"/>
                  </a:lnTo>
                  <a:lnTo>
                    <a:pt x="199800" y="56027"/>
                  </a:lnTo>
                  <a:lnTo>
                    <a:pt x="1998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29" name="object 929"/>
          <p:cNvSpPr txBox="1"/>
          <p:nvPr/>
        </p:nvSpPr>
        <p:spPr>
          <a:xfrm>
            <a:off x="3815464" y="1069923"/>
            <a:ext cx="212725" cy="84455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350" dirty="0">
                <a:latin typeface="Times New Roman"/>
                <a:cs typeface="Times New Roman"/>
              </a:rPr>
              <a:t>Heavy</a:t>
            </a:r>
            <a:r>
              <a:rPr sz="350" spc="65" dirty="0">
                <a:latin typeface="Times New Roman"/>
                <a:cs typeface="Times New Roman"/>
              </a:rPr>
              <a:t> </a:t>
            </a:r>
            <a:r>
              <a:rPr sz="350" spc="-25" dirty="0">
                <a:latin typeface="Times New Roman"/>
                <a:cs typeface="Times New Roman"/>
              </a:rPr>
              <a:t>jet</a:t>
            </a:r>
            <a:endParaRPr sz="350">
              <a:latin typeface="Times New Roman"/>
              <a:cs typeface="Times New Roman"/>
            </a:endParaRPr>
          </a:p>
        </p:txBody>
      </p:sp>
      <p:grpSp>
        <p:nvGrpSpPr>
          <p:cNvPr id="930" name="object 930"/>
          <p:cNvGrpSpPr/>
          <p:nvPr/>
        </p:nvGrpSpPr>
        <p:grpSpPr>
          <a:xfrm>
            <a:off x="4056998" y="1087060"/>
            <a:ext cx="537210" cy="435609"/>
            <a:chOff x="4056998" y="1087060"/>
            <a:chExt cx="537210" cy="435609"/>
          </a:xfrm>
        </p:grpSpPr>
        <p:sp>
          <p:nvSpPr>
            <p:cNvPr id="931" name="object 931"/>
            <p:cNvSpPr/>
            <p:nvPr/>
          </p:nvSpPr>
          <p:spPr>
            <a:xfrm>
              <a:off x="4183566" y="1088012"/>
              <a:ext cx="0" cy="433705"/>
            </a:xfrm>
            <a:custGeom>
              <a:avLst/>
              <a:gdLst/>
              <a:ahLst/>
              <a:cxnLst/>
              <a:rect l="l" t="t" r="r" b="b"/>
              <a:pathLst>
                <a:path h="433705">
                  <a:moveTo>
                    <a:pt x="0" y="43333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AFAF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2" name="object 932"/>
            <p:cNvSpPr/>
            <p:nvPr/>
          </p:nvSpPr>
          <p:spPr>
            <a:xfrm>
              <a:off x="4183566" y="1514823"/>
              <a:ext cx="0" cy="6985"/>
            </a:xfrm>
            <a:custGeom>
              <a:avLst/>
              <a:gdLst/>
              <a:ahLst/>
              <a:cxnLst/>
              <a:rect l="l" t="t" r="r" b="b"/>
              <a:pathLst>
                <a:path h="6984">
                  <a:moveTo>
                    <a:pt x="0" y="0"/>
                  </a:moveTo>
                  <a:lnTo>
                    <a:pt x="0" y="652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3" name="object 933"/>
            <p:cNvSpPr/>
            <p:nvPr/>
          </p:nvSpPr>
          <p:spPr>
            <a:xfrm>
              <a:off x="4183566" y="1514823"/>
              <a:ext cx="0" cy="6985"/>
            </a:xfrm>
            <a:custGeom>
              <a:avLst/>
              <a:gdLst/>
              <a:ahLst/>
              <a:cxnLst/>
              <a:rect l="l" t="t" r="r" b="b"/>
              <a:pathLst>
                <a:path h="6984">
                  <a:moveTo>
                    <a:pt x="0" y="652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4" name="object 934"/>
            <p:cNvSpPr/>
            <p:nvPr/>
          </p:nvSpPr>
          <p:spPr>
            <a:xfrm>
              <a:off x="4183566" y="1088012"/>
              <a:ext cx="0" cy="6985"/>
            </a:xfrm>
            <a:custGeom>
              <a:avLst/>
              <a:gdLst/>
              <a:ahLst/>
              <a:cxnLst/>
              <a:rect l="l" t="t" r="r" b="b"/>
              <a:pathLst>
                <a:path h="6984">
                  <a:moveTo>
                    <a:pt x="0" y="0"/>
                  </a:moveTo>
                  <a:lnTo>
                    <a:pt x="0" y="652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5" name="object 935"/>
            <p:cNvSpPr/>
            <p:nvPr/>
          </p:nvSpPr>
          <p:spPr>
            <a:xfrm>
              <a:off x="4183566" y="1088012"/>
              <a:ext cx="0" cy="6985"/>
            </a:xfrm>
            <a:custGeom>
              <a:avLst/>
              <a:gdLst/>
              <a:ahLst/>
              <a:cxnLst/>
              <a:rect l="l" t="t" r="r" b="b"/>
              <a:pathLst>
                <a:path h="6984">
                  <a:moveTo>
                    <a:pt x="0" y="0"/>
                  </a:moveTo>
                  <a:lnTo>
                    <a:pt x="0" y="652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6" name="object 936"/>
            <p:cNvSpPr/>
            <p:nvPr/>
          </p:nvSpPr>
          <p:spPr>
            <a:xfrm>
              <a:off x="4423804" y="1088012"/>
              <a:ext cx="0" cy="433705"/>
            </a:xfrm>
            <a:custGeom>
              <a:avLst/>
              <a:gdLst/>
              <a:ahLst/>
              <a:cxnLst/>
              <a:rect l="l" t="t" r="r" b="b"/>
              <a:pathLst>
                <a:path h="433705">
                  <a:moveTo>
                    <a:pt x="0" y="59167"/>
                  </a:moveTo>
                  <a:lnTo>
                    <a:pt x="0" y="433330"/>
                  </a:lnTo>
                </a:path>
                <a:path h="43370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AFAF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7" name="object 937"/>
            <p:cNvSpPr/>
            <p:nvPr/>
          </p:nvSpPr>
          <p:spPr>
            <a:xfrm>
              <a:off x="4423804" y="1514823"/>
              <a:ext cx="0" cy="6985"/>
            </a:xfrm>
            <a:custGeom>
              <a:avLst/>
              <a:gdLst/>
              <a:ahLst/>
              <a:cxnLst/>
              <a:rect l="l" t="t" r="r" b="b"/>
              <a:pathLst>
                <a:path h="6984">
                  <a:moveTo>
                    <a:pt x="0" y="0"/>
                  </a:moveTo>
                  <a:lnTo>
                    <a:pt x="0" y="652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8" name="object 938"/>
            <p:cNvSpPr/>
            <p:nvPr/>
          </p:nvSpPr>
          <p:spPr>
            <a:xfrm>
              <a:off x="4423804" y="1514823"/>
              <a:ext cx="0" cy="6985"/>
            </a:xfrm>
            <a:custGeom>
              <a:avLst/>
              <a:gdLst/>
              <a:ahLst/>
              <a:cxnLst/>
              <a:rect l="l" t="t" r="r" b="b"/>
              <a:pathLst>
                <a:path h="6984">
                  <a:moveTo>
                    <a:pt x="0" y="652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9" name="object 939"/>
            <p:cNvSpPr/>
            <p:nvPr/>
          </p:nvSpPr>
          <p:spPr>
            <a:xfrm>
              <a:off x="4423804" y="108801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0" name="object 940"/>
            <p:cNvSpPr/>
            <p:nvPr/>
          </p:nvSpPr>
          <p:spPr>
            <a:xfrm>
              <a:off x="4423804" y="108801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1" name="object 941"/>
            <p:cNvSpPr/>
            <p:nvPr/>
          </p:nvSpPr>
          <p:spPr>
            <a:xfrm>
              <a:off x="4057951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2" name="object 942"/>
            <p:cNvSpPr/>
            <p:nvPr/>
          </p:nvSpPr>
          <p:spPr>
            <a:xfrm>
              <a:off x="4057951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3" name="object 943"/>
            <p:cNvSpPr/>
            <p:nvPr/>
          </p:nvSpPr>
          <p:spPr>
            <a:xfrm>
              <a:off x="4057951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4" name="object 944"/>
            <p:cNvSpPr/>
            <p:nvPr/>
          </p:nvSpPr>
          <p:spPr>
            <a:xfrm>
              <a:off x="4057951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5" name="object 945"/>
            <p:cNvSpPr/>
            <p:nvPr/>
          </p:nvSpPr>
          <p:spPr>
            <a:xfrm>
              <a:off x="4087966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6" name="object 946"/>
            <p:cNvSpPr/>
            <p:nvPr/>
          </p:nvSpPr>
          <p:spPr>
            <a:xfrm>
              <a:off x="4087966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7" name="object 947"/>
            <p:cNvSpPr/>
            <p:nvPr/>
          </p:nvSpPr>
          <p:spPr>
            <a:xfrm>
              <a:off x="4087966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8" name="object 948"/>
            <p:cNvSpPr/>
            <p:nvPr/>
          </p:nvSpPr>
          <p:spPr>
            <a:xfrm>
              <a:off x="4087966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9" name="object 949"/>
            <p:cNvSpPr/>
            <p:nvPr/>
          </p:nvSpPr>
          <p:spPr>
            <a:xfrm>
              <a:off x="4111247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0" name="object 950"/>
            <p:cNvSpPr/>
            <p:nvPr/>
          </p:nvSpPr>
          <p:spPr>
            <a:xfrm>
              <a:off x="4111247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1" name="object 951"/>
            <p:cNvSpPr/>
            <p:nvPr/>
          </p:nvSpPr>
          <p:spPr>
            <a:xfrm>
              <a:off x="4111247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2" name="object 952"/>
            <p:cNvSpPr/>
            <p:nvPr/>
          </p:nvSpPr>
          <p:spPr>
            <a:xfrm>
              <a:off x="4111247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3" name="object 953"/>
            <p:cNvSpPr/>
            <p:nvPr/>
          </p:nvSpPr>
          <p:spPr>
            <a:xfrm>
              <a:off x="4130270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4" name="object 954"/>
            <p:cNvSpPr/>
            <p:nvPr/>
          </p:nvSpPr>
          <p:spPr>
            <a:xfrm>
              <a:off x="4130270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5" name="object 955"/>
            <p:cNvSpPr/>
            <p:nvPr/>
          </p:nvSpPr>
          <p:spPr>
            <a:xfrm>
              <a:off x="4130270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6" name="object 956"/>
            <p:cNvSpPr/>
            <p:nvPr/>
          </p:nvSpPr>
          <p:spPr>
            <a:xfrm>
              <a:off x="4130270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7" name="object 957"/>
            <p:cNvSpPr/>
            <p:nvPr/>
          </p:nvSpPr>
          <p:spPr>
            <a:xfrm>
              <a:off x="4146353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8" name="object 958"/>
            <p:cNvSpPr/>
            <p:nvPr/>
          </p:nvSpPr>
          <p:spPr>
            <a:xfrm>
              <a:off x="4146353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9" name="object 959"/>
            <p:cNvSpPr/>
            <p:nvPr/>
          </p:nvSpPr>
          <p:spPr>
            <a:xfrm>
              <a:off x="4146353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0" name="object 960"/>
            <p:cNvSpPr/>
            <p:nvPr/>
          </p:nvSpPr>
          <p:spPr>
            <a:xfrm>
              <a:off x="4146353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1" name="object 961"/>
            <p:cNvSpPr/>
            <p:nvPr/>
          </p:nvSpPr>
          <p:spPr>
            <a:xfrm>
              <a:off x="4160285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2" name="object 962"/>
            <p:cNvSpPr/>
            <p:nvPr/>
          </p:nvSpPr>
          <p:spPr>
            <a:xfrm>
              <a:off x="4160285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3" name="object 963"/>
            <p:cNvSpPr/>
            <p:nvPr/>
          </p:nvSpPr>
          <p:spPr>
            <a:xfrm>
              <a:off x="4160285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4" name="object 964"/>
            <p:cNvSpPr/>
            <p:nvPr/>
          </p:nvSpPr>
          <p:spPr>
            <a:xfrm>
              <a:off x="4160285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5" name="object 965"/>
            <p:cNvSpPr/>
            <p:nvPr/>
          </p:nvSpPr>
          <p:spPr>
            <a:xfrm>
              <a:off x="4172573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6" name="object 966"/>
            <p:cNvSpPr/>
            <p:nvPr/>
          </p:nvSpPr>
          <p:spPr>
            <a:xfrm>
              <a:off x="4172573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7" name="object 967"/>
            <p:cNvSpPr/>
            <p:nvPr/>
          </p:nvSpPr>
          <p:spPr>
            <a:xfrm>
              <a:off x="4172573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8" name="object 968"/>
            <p:cNvSpPr/>
            <p:nvPr/>
          </p:nvSpPr>
          <p:spPr>
            <a:xfrm>
              <a:off x="4172573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9" name="object 969"/>
            <p:cNvSpPr/>
            <p:nvPr/>
          </p:nvSpPr>
          <p:spPr>
            <a:xfrm>
              <a:off x="4255885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0" name="object 970"/>
            <p:cNvSpPr/>
            <p:nvPr/>
          </p:nvSpPr>
          <p:spPr>
            <a:xfrm>
              <a:off x="4255885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1" name="object 971"/>
            <p:cNvSpPr/>
            <p:nvPr/>
          </p:nvSpPr>
          <p:spPr>
            <a:xfrm>
              <a:off x="4255885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2" name="object 972"/>
            <p:cNvSpPr/>
            <p:nvPr/>
          </p:nvSpPr>
          <p:spPr>
            <a:xfrm>
              <a:off x="4255885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3" name="object 973"/>
            <p:cNvSpPr/>
            <p:nvPr/>
          </p:nvSpPr>
          <p:spPr>
            <a:xfrm>
              <a:off x="4298189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4" name="object 974"/>
            <p:cNvSpPr/>
            <p:nvPr/>
          </p:nvSpPr>
          <p:spPr>
            <a:xfrm>
              <a:off x="4298189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5" name="object 975"/>
            <p:cNvSpPr/>
            <p:nvPr/>
          </p:nvSpPr>
          <p:spPr>
            <a:xfrm>
              <a:off x="4298189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6" name="object 976"/>
            <p:cNvSpPr/>
            <p:nvPr/>
          </p:nvSpPr>
          <p:spPr>
            <a:xfrm>
              <a:off x="4298189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7" name="object 977"/>
            <p:cNvSpPr/>
            <p:nvPr/>
          </p:nvSpPr>
          <p:spPr>
            <a:xfrm>
              <a:off x="4328204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8" name="object 978"/>
            <p:cNvSpPr/>
            <p:nvPr/>
          </p:nvSpPr>
          <p:spPr>
            <a:xfrm>
              <a:off x="4328204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9" name="object 979"/>
            <p:cNvSpPr/>
            <p:nvPr/>
          </p:nvSpPr>
          <p:spPr>
            <a:xfrm>
              <a:off x="4328204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0" name="object 980"/>
            <p:cNvSpPr/>
            <p:nvPr/>
          </p:nvSpPr>
          <p:spPr>
            <a:xfrm>
              <a:off x="4328204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1" name="object 981"/>
            <p:cNvSpPr/>
            <p:nvPr/>
          </p:nvSpPr>
          <p:spPr>
            <a:xfrm>
              <a:off x="4351485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2" name="object 982"/>
            <p:cNvSpPr/>
            <p:nvPr/>
          </p:nvSpPr>
          <p:spPr>
            <a:xfrm>
              <a:off x="4351485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3" name="object 983"/>
            <p:cNvSpPr/>
            <p:nvPr/>
          </p:nvSpPr>
          <p:spPr>
            <a:xfrm>
              <a:off x="4351485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4" name="object 984"/>
            <p:cNvSpPr/>
            <p:nvPr/>
          </p:nvSpPr>
          <p:spPr>
            <a:xfrm>
              <a:off x="4351485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5" name="object 985"/>
            <p:cNvSpPr/>
            <p:nvPr/>
          </p:nvSpPr>
          <p:spPr>
            <a:xfrm>
              <a:off x="4370507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6" name="object 986"/>
            <p:cNvSpPr/>
            <p:nvPr/>
          </p:nvSpPr>
          <p:spPr>
            <a:xfrm>
              <a:off x="4370507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7" name="object 987"/>
            <p:cNvSpPr/>
            <p:nvPr/>
          </p:nvSpPr>
          <p:spPr>
            <a:xfrm>
              <a:off x="4370507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8" name="object 988"/>
            <p:cNvSpPr/>
            <p:nvPr/>
          </p:nvSpPr>
          <p:spPr>
            <a:xfrm>
              <a:off x="4370507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9" name="object 989"/>
            <p:cNvSpPr/>
            <p:nvPr/>
          </p:nvSpPr>
          <p:spPr>
            <a:xfrm>
              <a:off x="4386590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0" name="object 990"/>
            <p:cNvSpPr/>
            <p:nvPr/>
          </p:nvSpPr>
          <p:spPr>
            <a:xfrm>
              <a:off x="4386590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1" name="object 991"/>
            <p:cNvSpPr/>
            <p:nvPr/>
          </p:nvSpPr>
          <p:spPr>
            <a:xfrm>
              <a:off x="4386590" y="108801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2" name="object 992"/>
            <p:cNvSpPr/>
            <p:nvPr/>
          </p:nvSpPr>
          <p:spPr>
            <a:xfrm>
              <a:off x="4386590" y="108801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3" name="object 993"/>
            <p:cNvSpPr/>
            <p:nvPr/>
          </p:nvSpPr>
          <p:spPr>
            <a:xfrm>
              <a:off x="4400522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4" name="object 994"/>
            <p:cNvSpPr/>
            <p:nvPr/>
          </p:nvSpPr>
          <p:spPr>
            <a:xfrm>
              <a:off x="4400522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5" name="object 995"/>
            <p:cNvSpPr/>
            <p:nvPr/>
          </p:nvSpPr>
          <p:spPr>
            <a:xfrm>
              <a:off x="4400522" y="108801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6" name="object 996"/>
            <p:cNvSpPr/>
            <p:nvPr/>
          </p:nvSpPr>
          <p:spPr>
            <a:xfrm>
              <a:off x="4400522" y="108801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7" name="object 997"/>
            <p:cNvSpPr/>
            <p:nvPr/>
          </p:nvSpPr>
          <p:spPr>
            <a:xfrm>
              <a:off x="4412811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8" name="object 998"/>
            <p:cNvSpPr/>
            <p:nvPr/>
          </p:nvSpPr>
          <p:spPr>
            <a:xfrm>
              <a:off x="4412811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9" name="object 999"/>
            <p:cNvSpPr/>
            <p:nvPr/>
          </p:nvSpPr>
          <p:spPr>
            <a:xfrm>
              <a:off x="4412811" y="108801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0" name="object 1000"/>
            <p:cNvSpPr/>
            <p:nvPr/>
          </p:nvSpPr>
          <p:spPr>
            <a:xfrm>
              <a:off x="4412811" y="108801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1" name="object 1001"/>
            <p:cNvSpPr/>
            <p:nvPr/>
          </p:nvSpPr>
          <p:spPr>
            <a:xfrm>
              <a:off x="4496122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2" name="object 1002"/>
            <p:cNvSpPr/>
            <p:nvPr/>
          </p:nvSpPr>
          <p:spPr>
            <a:xfrm>
              <a:off x="4496122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3" name="object 1003"/>
            <p:cNvSpPr/>
            <p:nvPr/>
          </p:nvSpPr>
          <p:spPr>
            <a:xfrm>
              <a:off x="4496122" y="108801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4" name="object 1004"/>
            <p:cNvSpPr/>
            <p:nvPr/>
          </p:nvSpPr>
          <p:spPr>
            <a:xfrm>
              <a:off x="4496122" y="108801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5" name="object 1005"/>
            <p:cNvSpPr/>
            <p:nvPr/>
          </p:nvSpPr>
          <p:spPr>
            <a:xfrm>
              <a:off x="4538426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6" name="object 1006"/>
            <p:cNvSpPr/>
            <p:nvPr/>
          </p:nvSpPr>
          <p:spPr>
            <a:xfrm>
              <a:off x="4538426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7" name="object 1007"/>
            <p:cNvSpPr/>
            <p:nvPr/>
          </p:nvSpPr>
          <p:spPr>
            <a:xfrm>
              <a:off x="4538426" y="108801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8" name="object 1008"/>
            <p:cNvSpPr/>
            <p:nvPr/>
          </p:nvSpPr>
          <p:spPr>
            <a:xfrm>
              <a:off x="4538426" y="108801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9" name="object 1009"/>
            <p:cNvSpPr/>
            <p:nvPr/>
          </p:nvSpPr>
          <p:spPr>
            <a:xfrm>
              <a:off x="4568441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0" name="object 1010"/>
            <p:cNvSpPr/>
            <p:nvPr/>
          </p:nvSpPr>
          <p:spPr>
            <a:xfrm>
              <a:off x="4568441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1" name="object 1011"/>
            <p:cNvSpPr/>
            <p:nvPr/>
          </p:nvSpPr>
          <p:spPr>
            <a:xfrm>
              <a:off x="4568441" y="108801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2" name="object 1012"/>
            <p:cNvSpPr/>
            <p:nvPr/>
          </p:nvSpPr>
          <p:spPr>
            <a:xfrm>
              <a:off x="4568441" y="108801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3" name="object 1013"/>
            <p:cNvSpPr/>
            <p:nvPr/>
          </p:nvSpPr>
          <p:spPr>
            <a:xfrm>
              <a:off x="4591723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4" name="object 1014"/>
            <p:cNvSpPr/>
            <p:nvPr/>
          </p:nvSpPr>
          <p:spPr>
            <a:xfrm>
              <a:off x="4591723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5" name="object 1015"/>
            <p:cNvSpPr/>
            <p:nvPr/>
          </p:nvSpPr>
          <p:spPr>
            <a:xfrm>
              <a:off x="4591723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6" name="object 1016"/>
            <p:cNvSpPr/>
            <p:nvPr/>
          </p:nvSpPr>
          <p:spPr>
            <a:xfrm>
              <a:off x="4591723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7" name="object 1017"/>
            <p:cNvSpPr/>
            <p:nvPr/>
          </p:nvSpPr>
          <p:spPr>
            <a:xfrm>
              <a:off x="4057951" y="1505119"/>
              <a:ext cx="534035" cy="0"/>
            </a:xfrm>
            <a:custGeom>
              <a:avLst/>
              <a:gdLst/>
              <a:ahLst/>
              <a:cxnLst/>
              <a:rect l="l" t="t" r="r" b="b"/>
              <a:pathLst>
                <a:path w="534035">
                  <a:moveTo>
                    <a:pt x="0" y="0"/>
                  </a:moveTo>
                  <a:lnTo>
                    <a:pt x="533771" y="0"/>
                  </a:lnTo>
                </a:path>
              </a:pathLst>
            </a:custGeom>
            <a:ln w="3175">
              <a:solidFill>
                <a:srgbClr val="AFAF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8" name="object 1018"/>
            <p:cNvSpPr/>
            <p:nvPr/>
          </p:nvSpPr>
          <p:spPr>
            <a:xfrm>
              <a:off x="4057951" y="1505119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9" name="object 1019"/>
            <p:cNvSpPr/>
            <p:nvPr/>
          </p:nvSpPr>
          <p:spPr>
            <a:xfrm>
              <a:off x="4057951" y="1505119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0" y="0"/>
                  </a:moveTo>
                  <a:lnTo>
                    <a:pt x="652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0" name="object 1020"/>
            <p:cNvSpPr/>
            <p:nvPr/>
          </p:nvSpPr>
          <p:spPr>
            <a:xfrm>
              <a:off x="4585202" y="1505119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1" name="object 1021"/>
            <p:cNvSpPr/>
            <p:nvPr/>
          </p:nvSpPr>
          <p:spPr>
            <a:xfrm>
              <a:off x="4585202" y="1505119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2" name="object 1022"/>
            <p:cNvSpPr/>
            <p:nvPr/>
          </p:nvSpPr>
          <p:spPr>
            <a:xfrm>
              <a:off x="4057951" y="1321228"/>
              <a:ext cx="534035" cy="0"/>
            </a:xfrm>
            <a:custGeom>
              <a:avLst/>
              <a:gdLst/>
              <a:ahLst/>
              <a:cxnLst/>
              <a:rect l="l" t="t" r="r" b="b"/>
              <a:pathLst>
                <a:path w="534035">
                  <a:moveTo>
                    <a:pt x="0" y="0"/>
                  </a:moveTo>
                  <a:lnTo>
                    <a:pt x="533771" y="0"/>
                  </a:lnTo>
                </a:path>
              </a:pathLst>
            </a:custGeom>
            <a:ln w="3175">
              <a:solidFill>
                <a:srgbClr val="AFAF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3" name="object 1023"/>
            <p:cNvSpPr/>
            <p:nvPr/>
          </p:nvSpPr>
          <p:spPr>
            <a:xfrm>
              <a:off x="4057951" y="1321228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4" name="object 1024"/>
            <p:cNvSpPr/>
            <p:nvPr/>
          </p:nvSpPr>
          <p:spPr>
            <a:xfrm>
              <a:off x="4057951" y="1321228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0" y="0"/>
                  </a:moveTo>
                  <a:lnTo>
                    <a:pt x="652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5" name="object 1025"/>
            <p:cNvSpPr/>
            <p:nvPr/>
          </p:nvSpPr>
          <p:spPr>
            <a:xfrm>
              <a:off x="4585202" y="1321228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6" name="object 1026"/>
            <p:cNvSpPr/>
            <p:nvPr/>
          </p:nvSpPr>
          <p:spPr>
            <a:xfrm>
              <a:off x="4585202" y="1321228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7" name="object 1027"/>
            <p:cNvSpPr/>
            <p:nvPr/>
          </p:nvSpPr>
          <p:spPr>
            <a:xfrm>
              <a:off x="4057951" y="1137337"/>
              <a:ext cx="534035" cy="0"/>
            </a:xfrm>
            <a:custGeom>
              <a:avLst/>
              <a:gdLst/>
              <a:ahLst/>
              <a:cxnLst/>
              <a:rect l="l" t="t" r="r" b="b"/>
              <a:pathLst>
                <a:path w="534035">
                  <a:moveTo>
                    <a:pt x="0" y="0"/>
                  </a:moveTo>
                  <a:lnTo>
                    <a:pt x="533771" y="0"/>
                  </a:lnTo>
                </a:path>
              </a:pathLst>
            </a:custGeom>
            <a:ln w="3175">
              <a:solidFill>
                <a:srgbClr val="AFAF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8" name="object 1028"/>
            <p:cNvSpPr/>
            <p:nvPr/>
          </p:nvSpPr>
          <p:spPr>
            <a:xfrm>
              <a:off x="4057951" y="1137337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9" name="object 1029"/>
            <p:cNvSpPr/>
            <p:nvPr/>
          </p:nvSpPr>
          <p:spPr>
            <a:xfrm>
              <a:off x="4057951" y="1137337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0" y="0"/>
                  </a:moveTo>
                  <a:lnTo>
                    <a:pt x="652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0" name="object 1030"/>
            <p:cNvSpPr/>
            <p:nvPr/>
          </p:nvSpPr>
          <p:spPr>
            <a:xfrm>
              <a:off x="4585202" y="1137337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1" name="object 1031"/>
            <p:cNvSpPr/>
            <p:nvPr/>
          </p:nvSpPr>
          <p:spPr>
            <a:xfrm>
              <a:off x="4585202" y="1137337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2" name="object 1032"/>
            <p:cNvSpPr/>
            <p:nvPr/>
          </p:nvSpPr>
          <p:spPr>
            <a:xfrm>
              <a:off x="4057951" y="1468341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3" name="object 1033"/>
            <p:cNvSpPr/>
            <p:nvPr/>
          </p:nvSpPr>
          <p:spPr>
            <a:xfrm>
              <a:off x="4057951" y="1468341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4" name="object 1034"/>
            <p:cNvSpPr/>
            <p:nvPr/>
          </p:nvSpPr>
          <p:spPr>
            <a:xfrm>
              <a:off x="4588462" y="1468341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5" name="object 1035"/>
            <p:cNvSpPr/>
            <p:nvPr/>
          </p:nvSpPr>
          <p:spPr>
            <a:xfrm>
              <a:off x="4588462" y="1468341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6" name="object 1036"/>
            <p:cNvSpPr/>
            <p:nvPr/>
          </p:nvSpPr>
          <p:spPr>
            <a:xfrm>
              <a:off x="4057951" y="1431563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7" name="object 1037"/>
            <p:cNvSpPr/>
            <p:nvPr/>
          </p:nvSpPr>
          <p:spPr>
            <a:xfrm>
              <a:off x="4057951" y="1431563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8" name="object 1038"/>
            <p:cNvSpPr/>
            <p:nvPr/>
          </p:nvSpPr>
          <p:spPr>
            <a:xfrm>
              <a:off x="4588462" y="1431563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9" name="object 1039"/>
            <p:cNvSpPr/>
            <p:nvPr/>
          </p:nvSpPr>
          <p:spPr>
            <a:xfrm>
              <a:off x="4588462" y="1431563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0" name="object 1040"/>
            <p:cNvSpPr/>
            <p:nvPr/>
          </p:nvSpPr>
          <p:spPr>
            <a:xfrm>
              <a:off x="4057951" y="139478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1" name="object 1041"/>
            <p:cNvSpPr/>
            <p:nvPr/>
          </p:nvSpPr>
          <p:spPr>
            <a:xfrm>
              <a:off x="4057951" y="139478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2" name="object 1042"/>
            <p:cNvSpPr/>
            <p:nvPr/>
          </p:nvSpPr>
          <p:spPr>
            <a:xfrm>
              <a:off x="4588462" y="139478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3" name="object 1043"/>
            <p:cNvSpPr/>
            <p:nvPr/>
          </p:nvSpPr>
          <p:spPr>
            <a:xfrm>
              <a:off x="4588462" y="139478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4" name="object 1044"/>
            <p:cNvSpPr/>
            <p:nvPr/>
          </p:nvSpPr>
          <p:spPr>
            <a:xfrm>
              <a:off x="4057951" y="1358006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5" name="object 1045"/>
            <p:cNvSpPr/>
            <p:nvPr/>
          </p:nvSpPr>
          <p:spPr>
            <a:xfrm>
              <a:off x="4057951" y="1358006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6" name="object 1046"/>
            <p:cNvSpPr/>
            <p:nvPr/>
          </p:nvSpPr>
          <p:spPr>
            <a:xfrm>
              <a:off x="4588462" y="1358006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7" name="object 1047"/>
            <p:cNvSpPr/>
            <p:nvPr/>
          </p:nvSpPr>
          <p:spPr>
            <a:xfrm>
              <a:off x="4588462" y="1358006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8" name="object 1048"/>
            <p:cNvSpPr/>
            <p:nvPr/>
          </p:nvSpPr>
          <p:spPr>
            <a:xfrm>
              <a:off x="4057951" y="1284450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9" name="object 1049"/>
            <p:cNvSpPr/>
            <p:nvPr/>
          </p:nvSpPr>
          <p:spPr>
            <a:xfrm>
              <a:off x="4057951" y="1284450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0" name="object 1050"/>
            <p:cNvSpPr/>
            <p:nvPr/>
          </p:nvSpPr>
          <p:spPr>
            <a:xfrm>
              <a:off x="4588462" y="1284450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1" name="object 1051"/>
            <p:cNvSpPr/>
            <p:nvPr/>
          </p:nvSpPr>
          <p:spPr>
            <a:xfrm>
              <a:off x="4588462" y="1284450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2" name="object 1052"/>
            <p:cNvSpPr/>
            <p:nvPr/>
          </p:nvSpPr>
          <p:spPr>
            <a:xfrm>
              <a:off x="4057951" y="1247672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3" name="object 1053"/>
            <p:cNvSpPr/>
            <p:nvPr/>
          </p:nvSpPr>
          <p:spPr>
            <a:xfrm>
              <a:off x="4057951" y="1247672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4" name="object 1054"/>
            <p:cNvSpPr/>
            <p:nvPr/>
          </p:nvSpPr>
          <p:spPr>
            <a:xfrm>
              <a:off x="4588462" y="1247672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5" name="object 1055"/>
            <p:cNvSpPr/>
            <p:nvPr/>
          </p:nvSpPr>
          <p:spPr>
            <a:xfrm>
              <a:off x="4588462" y="1247672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6" name="object 1056"/>
            <p:cNvSpPr/>
            <p:nvPr/>
          </p:nvSpPr>
          <p:spPr>
            <a:xfrm>
              <a:off x="4057951" y="1210893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7" name="object 1057"/>
            <p:cNvSpPr/>
            <p:nvPr/>
          </p:nvSpPr>
          <p:spPr>
            <a:xfrm>
              <a:off x="4057951" y="1210893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8" name="object 1058"/>
            <p:cNvSpPr/>
            <p:nvPr/>
          </p:nvSpPr>
          <p:spPr>
            <a:xfrm>
              <a:off x="4588462" y="1210893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9" name="object 1059"/>
            <p:cNvSpPr/>
            <p:nvPr/>
          </p:nvSpPr>
          <p:spPr>
            <a:xfrm>
              <a:off x="4588462" y="1210893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0" name="object 1060"/>
            <p:cNvSpPr/>
            <p:nvPr/>
          </p:nvSpPr>
          <p:spPr>
            <a:xfrm>
              <a:off x="4057951" y="117411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1" name="object 1061"/>
            <p:cNvSpPr/>
            <p:nvPr/>
          </p:nvSpPr>
          <p:spPr>
            <a:xfrm>
              <a:off x="4057951" y="117411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2" name="object 1062"/>
            <p:cNvSpPr/>
            <p:nvPr/>
          </p:nvSpPr>
          <p:spPr>
            <a:xfrm>
              <a:off x="4588462" y="117411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3" name="object 1063"/>
            <p:cNvSpPr/>
            <p:nvPr/>
          </p:nvSpPr>
          <p:spPr>
            <a:xfrm>
              <a:off x="4588462" y="117411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4" name="object 1064"/>
            <p:cNvSpPr/>
            <p:nvPr/>
          </p:nvSpPr>
          <p:spPr>
            <a:xfrm>
              <a:off x="4057951" y="1100559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5" name="object 1065"/>
            <p:cNvSpPr/>
            <p:nvPr/>
          </p:nvSpPr>
          <p:spPr>
            <a:xfrm>
              <a:off x="4057951" y="1100559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6" name="object 1066"/>
            <p:cNvSpPr/>
            <p:nvPr/>
          </p:nvSpPr>
          <p:spPr>
            <a:xfrm>
              <a:off x="4588462" y="1100559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7" name="object 1067"/>
            <p:cNvSpPr/>
            <p:nvPr/>
          </p:nvSpPr>
          <p:spPr>
            <a:xfrm>
              <a:off x="4588462" y="1100559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68" name="object 1068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4127581" y="1104723"/>
              <a:ext cx="466229" cy="399392"/>
            </a:xfrm>
            <a:prstGeom prst="rect">
              <a:avLst/>
            </a:prstGeom>
          </p:spPr>
        </p:pic>
        <p:pic>
          <p:nvPicPr>
            <p:cNvPr id="1069" name="object 1069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4421012" y="1298714"/>
              <a:ext cx="172798" cy="184209"/>
            </a:xfrm>
            <a:prstGeom prst="rect">
              <a:avLst/>
            </a:prstGeom>
          </p:spPr>
        </p:pic>
        <p:sp>
          <p:nvSpPr>
            <p:cNvPr id="1070" name="object 1070"/>
            <p:cNvSpPr/>
            <p:nvPr/>
          </p:nvSpPr>
          <p:spPr>
            <a:xfrm>
              <a:off x="4057951" y="1088012"/>
              <a:ext cx="534035" cy="433705"/>
            </a:xfrm>
            <a:custGeom>
              <a:avLst/>
              <a:gdLst/>
              <a:ahLst/>
              <a:cxnLst/>
              <a:rect l="l" t="t" r="r" b="b"/>
              <a:pathLst>
                <a:path w="534035" h="433705">
                  <a:moveTo>
                    <a:pt x="0" y="433330"/>
                  </a:moveTo>
                  <a:lnTo>
                    <a:pt x="0" y="0"/>
                  </a:lnTo>
                </a:path>
                <a:path w="534035" h="433705">
                  <a:moveTo>
                    <a:pt x="533771" y="433330"/>
                  </a:moveTo>
                  <a:lnTo>
                    <a:pt x="533771" y="0"/>
                  </a:lnTo>
                </a:path>
                <a:path w="534035" h="433705">
                  <a:moveTo>
                    <a:pt x="0" y="433330"/>
                  </a:moveTo>
                  <a:lnTo>
                    <a:pt x="533771" y="433330"/>
                  </a:lnTo>
                </a:path>
                <a:path w="534035" h="433705">
                  <a:moveTo>
                    <a:pt x="0" y="0"/>
                  </a:moveTo>
                  <a:lnTo>
                    <a:pt x="533771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1" name="object 1071"/>
            <p:cNvSpPr/>
            <p:nvPr/>
          </p:nvSpPr>
          <p:spPr>
            <a:xfrm>
              <a:off x="4371591" y="1091153"/>
              <a:ext cx="200025" cy="56515"/>
            </a:xfrm>
            <a:custGeom>
              <a:avLst/>
              <a:gdLst/>
              <a:ahLst/>
              <a:cxnLst/>
              <a:rect l="l" t="t" r="r" b="b"/>
              <a:pathLst>
                <a:path w="200025" h="56515">
                  <a:moveTo>
                    <a:pt x="199800" y="0"/>
                  </a:moveTo>
                  <a:lnTo>
                    <a:pt x="0" y="0"/>
                  </a:lnTo>
                  <a:lnTo>
                    <a:pt x="0" y="56027"/>
                  </a:lnTo>
                  <a:lnTo>
                    <a:pt x="199800" y="56027"/>
                  </a:lnTo>
                  <a:lnTo>
                    <a:pt x="1998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72" name="object 1072"/>
          <p:cNvSpPr txBox="1"/>
          <p:nvPr/>
        </p:nvSpPr>
        <p:spPr>
          <a:xfrm>
            <a:off x="4365248" y="1069923"/>
            <a:ext cx="212725" cy="84455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350" dirty="0">
                <a:latin typeface="Times New Roman"/>
                <a:cs typeface="Times New Roman"/>
              </a:rPr>
              <a:t>Heavy</a:t>
            </a:r>
            <a:r>
              <a:rPr sz="350" spc="65" dirty="0">
                <a:latin typeface="Times New Roman"/>
                <a:cs typeface="Times New Roman"/>
              </a:rPr>
              <a:t> </a:t>
            </a:r>
            <a:r>
              <a:rPr sz="350" spc="-25" dirty="0">
                <a:latin typeface="Times New Roman"/>
                <a:cs typeface="Times New Roman"/>
              </a:rPr>
              <a:t>jet</a:t>
            </a:r>
            <a:endParaRPr sz="350">
              <a:latin typeface="Times New Roman"/>
              <a:cs typeface="Times New Roman"/>
            </a:endParaRPr>
          </a:p>
        </p:txBody>
      </p:sp>
      <p:grpSp>
        <p:nvGrpSpPr>
          <p:cNvPr id="1073" name="object 1073"/>
          <p:cNvGrpSpPr/>
          <p:nvPr/>
        </p:nvGrpSpPr>
        <p:grpSpPr>
          <a:xfrm>
            <a:off x="4606783" y="1087060"/>
            <a:ext cx="536575" cy="435609"/>
            <a:chOff x="4606783" y="1087060"/>
            <a:chExt cx="536575" cy="435609"/>
          </a:xfrm>
        </p:grpSpPr>
        <p:sp>
          <p:nvSpPr>
            <p:cNvPr id="1074" name="object 1074"/>
            <p:cNvSpPr/>
            <p:nvPr/>
          </p:nvSpPr>
          <p:spPr>
            <a:xfrm>
              <a:off x="4733351" y="1088012"/>
              <a:ext cx="0" cy="433705"/>
            </a:xfrm>
            <a:custGeom>
              <a:avLst/>
              <a:gdLst/>
              <a:ahLst/>
              <a:cxnLst/>
              <a:rect l="l" t="t" r="r" b="b"/>
              <a:pathLst>
                <a:path h="433705">
                  <a:moveTo>
                    <a:pt x="0" y="43333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AFAF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5" name="object 1075"/>
            <p:cNvSpPr/>
            <p:nvPr/>
          </p:nvSpPr>
          <p:spPr>
            <a:xfrm>
              <a:off x="4733351" y="1514823"/>
              <a:ext cx="0" cy="6985"/>
            </a:xfrm>
            <a:custGeom>
              <a:avLst/>
              <a:gdLst/>
              <a:ahLst/>
              <a:cxnLst/>
              <a:rect l="l" t="t" r="r" b="b"/>
              <a:pathLst>
                <a:path h="6984">
                  <a:moveTo>
                    <a:pt x="0" y="0"/>
                  </a:moveTo>
                  <a:lnTo>
                    <a:pt x="0" y="652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6" name="object 1076"/>
            <p:cNvSpPr/>
            <p:nvPr/>
          </p:nvSpPr>
          <p:spPr>
            <a:xfrm>
              <a:off x="4733351" y="1514823"/>
              <a:ext cx="0" cy="6985"/>
            </a:xfrm>
            <a:custGeom>
              <a:avLst/>
              <a:gdLst/>
              <a:ahLst/>
              <a:cxnLst/>
              <a:rect l="l" t="t" r="r" b="b"/>
              <a:pathLst>
                <a:path h="6984">
                  <a:moveTo>
                    <a:pt x="0" y="652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7" name="object 1077"/>
            <p:cNvSpPr/>
            <p:nvPr/>
          </p:nvSpPr>
          <p:spPr>
            <a:xfrm>
              <a:off x="4733351" y="1088012"/>
              <a:ext cx="0" cy="6985"/>
            </a:xfrm>
            <a:custGeom>
              <a:avLst/>
              <a:gdLst/>
              <a:ahLst/>
              <a:cxnLst/>
              <a:rect l="l" t="t" r="r" b="b"/>
              <a:pathLst>
                <a:path h="6984">
                  <a:moveTo>
                    <a:pt x="0" y="0"/>
                  </a:moveTo>
                  <a:lnTo>
                    <a:pt x="0" y="652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8" name="object 1078"/>
            <p:cNvSpPr/>
            <p:nvPr/>
          </p:nvSpPr>
          <p:spPr>
            <a:xfrm>
              <a:off x="4733351" y="1088012"/>
              <a:ext cx="0" cy="6985"/>
            </a:xfrm>
            <a:custGeom>
              <a:avLst/>
              <a:gdLst/>
              <a:ahLst/>
              <a:cxnLst/>
              <a:rect l="l" t="t" r="r" b="b"/>
              <a:pathLst>
                <a:path h="6984">
                  <a:moveTo>
                    <a:pt x="0" y="0"/>
                  </a:moveTo>
                  <a:lnTo>
                    <a:pt x="0" y="652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79" name="object 1079"/>
            <p:cNvSpPr/>
            <p:nvPr/>
          </p:nvSpPr>
          <p:spPr>
            <a:xfrm>
              <a:off x="4973588" y="1088012"/>
              <a:ext cx="0" cy="433705"/>
            </a:xfrm>
            <a:custGeom>
              <a:avLst/>
              <a:gdLst/>
              <a:ahLst/>
              <a:cxnLst/>
              <a:rect l="l" t="t" r="r" b="b"/>
              <a:pathLst>
                <a:path h="433705">
                  <a:moveTo>
                    <a:pt x="0" y="59167"/>
                  </a:moveTo>
                  <a:lnTo>
                    <a:pt x="0" y="433330"/>
                  </a:lnTo>
                </a:path>
                <a:path h="43370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AFAF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0" name="object 1080"/>
            <p:cNvSpPr/>
            <p:nvPr/>
          </p:nvSpPr>
          <p:spPr>
            <a:xfrm>
              <a:off x="4973588" y="1514823"/>
              <a:ext cx="0" cy="6985"/>
            </a:xfrm>
            <a:custGeom>
              <a:avLst/>
              <a:gdLst/>
              <a:ahLst/>
              <a:cxnLst/>
              <a:rect l="l" t="t" r="r" b="b"/>
              <a:pathLst>
                <a:path h="6984">
                  <a:moveTo>
                    <a:pt x="0" y="0"/>
                  </a:moveTo>
                  <a:lnTo>
                    <a:pt x="0" y="652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1" name="object 1081"/>
            <p:cNvSpPr/>
            <p:nvPr/>
          </p:nvSpPr>
          <p:spPr>
            <a:xfrm>
              <a:off x="4973588" y="1514823"/>
              <a:ext cx="0" cy="6985"/>
            </a:xfrm>
            <a:custGeom>
              <a:avLst/>
              <a:gdLst/>
              <a:ahLst/>
              <a:cxnLst/>
              <a:rect l="l" t="t" r="r" b="b"/>
              <a:pathLst>
                <a:path h="6984">
                  <a:moveTo>
                    <a:pt x="0" y="652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2" name="object 1082"/>
            <p:cNvSpPr/>
            <p:nvPr/>
          </p:nvSpPr>
          <p:spPr>
            <a:xfrm>
              <a:off x="4973588" y="108801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3" name="object 1083"/>
            <p:cNvSpPr/>
            <p:nvPr/>
          </p:nvSpPr>
          <p:spPr>
            <a:xfrm>
              <a:off x="4973588" y="108801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4" name="object 1084"/>
            <p:cNvSpPr/>
            <p:nvPr/>
          </p:nvSpPr>
          <p:spPr>
            <a:xfrm>
              <a:off x="4607736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5" name="object 1085"/>
            <p:cNvSpPr/>
            <p:nvPr/>
          </p:nvSpPr>
          <p:spPr>
            <a:xfrm>
              <a:off x="4607736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6" name="object 1086"/>
            <p:cNvSpPr/>
            <p:nvPr/>
          </p:nvSpPr>
          <p:spPr>
            <a:xfrm>
              <a:off x="4607736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7" name="object 1087"/>
            <p:cNvSpPr/>
            <p:nvPr/>
          </p:nvSpPr>
          <p:spPr>
            <a:xfrm>
              <a:off x="4607736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8" name="object 1088"/>
            <p:cNvSpPr/>
            <p:nvPr/>
          </p:nvSpPr>
          <p:spPr>
            <a:xfrm>
              <a:off x="4637751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89" name="object 1089"/>
            <p:cNvSpPr/>
            <p:nvPr/>
          </p:nvSpPr>
          <p:spPr>
            <a:xfrm>
              <a:off x="4637751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0" name="object 1090"/>
            <p:cNvSpPr/>
            <p:nvPr/>
          </p:nvSpPr>
          <p:spPr>
            <a:xfrm>
              <a:off x="4637751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1" name="object 1091"/>
            <p:cNvSpPr/>
            <p:nvPr/>
          </p:nvSpPr>
          <p:spPr>
            <a:xfrm>
              <a:off x="4637751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2" name="object 1092"/>
            <p:cNvSpPr/>
            <p:nvPr/>
          </p:nvSpPr>
          <p:spPr>
            <a:xfrm>
              <a:off x="4661032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3" name="object 1093"/>
            <p:cNvSpPr/>
            <p:nvPr/>
          </p:nvSpPr>
          <p:spPr>
            <a:xfrm>
              <a:off x="4661032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4" name="object 1094"/>
            <p:cNvSpPr/>
            <p:nvPr/>
          </p:nvSpPr>
          <p:spPr>
            <a:xfrm>
              <a:off x="4661032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5" name="object 1095"/>
            <p:cNvSpPr/>
            <p:nvPr/>
          </p:nvSpPr>
          <p:spPr>
            <a:xfrm>
              <a:off x="4661032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6" name="object 1096"/>
            <p:cNvSpPr/>
            <p:nvPr/>
          </p:nvSpPr>
          <p:spPr>
            <a:xfrm>
              <a:off x="4680054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7" name="object 1097"/>
            <p:cNvSpPr/>
            <p:nvPr/>
          </p:nvSpPr>
          <p:spPr>
            <a:xfrm>
              <a:off x="4680054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8" name="object 1098"/>
            <p:cNvSpPr/>
            <p:nvPr/>
          </p:nvSpPr>
          <p:spPr>
            <a:xfrm>
              <a:off x="4680054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99" name="object 1099"/>
            <p:cNvSpPr/>
            <p:nvPr/>
          </p:nvSpPr>
          <p:spPr>
            <a:xfrm>
              <a:off x="4680054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0" name="object 1100"/>
            <p:cNvSpPr/>
            <p:nvPr/>
          </p:nvSpPr>
          <p:spPr>
            <a:xfrm>
              <a:off x="4696137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1" name="object 1101"/>
            <p:cNvSpPr/>
            <p:nvPr/>
          </p:nvSpPr>
          <p:spPr>
            <a:xfrm>
              <a:off x="4696137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2" name="object 1102"/>
            <p:cNvSpPr/>
            <p:nvPr/>
          </p:nvSpPr>
          <p:spPr>
            <a:xfrm>
              <a:off x="4696137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3" name="object 1103"/>
            <p:cNvSpPr/>
            <p:nvPr/>
          </p:nvSpPr>
          <p:spPr>
            <a:xfrm>
              <a:off x="4696137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4" name="object 1104"/>
            <p:cNvSpPr/>
            <p:nvPr/>
          </p:nvSpPr>
          <p:spPr>
            <a:xfrm>
              <a:off x="4710069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5" name="object 1105"/>
            <p:cNvSpPr/>
            <p:nvPr/>
          </p:nvSpPr>
          <p:spPr>
            <a:xfrm>
              <a:off x="4710069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6" name="object 1106"/>
            <p:cNvSpPr/>
            <p:nvPr/>
          </p:nvSpPr>
          <p:spPr>
            <a:xfrm>
              <a:off x="4710069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7" name="object 1107"/>
            <p:cNvSpPr/>
            <p:nvPr/>
          </p:nvSpPr>
          <p:spPr>
            <a:xfrm>
              <a:off x="4710069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8" name="object 1108"/>
            <p:cNvSpPr/>
            <p:nvPr/>
          </p:nvSpPr>
          <p:spPr>
            <a:xfrm>
              <a:off x="4722358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09" name="object 1109"/>
            <p:cNvSpPr/>
            <p:nvPr/>
          </p:nvSpPr>
          <p:spPr>
            <a:xfrm>
              <a:off x="4722358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0" name="object 1110"/>
            <p:cNvSpPr/>
            <p:nvPr/>
          </p:nvSpPr>
          <p:spPr>
            <a:xfrm>
              <a:off x="4722358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1" name="object 1111"/>
            <p:cNvSpPr/>
            <p:nvPr/>
          </p:nvSpPr>
          <p:spPr>
            <a:xfrm>
              <a:off x="4722358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2" name="object 1112"/>
            <p:cNvSpPr/>
            <p:nvPr/>
          </p:nvSpPr>
          <p:spPr>
            <a:xfrm>
              <a:off x="4805669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3" name="object 1113"/>
            <p:cNvSpPr/>
            <p:nvPr/>
          </p:nvSpPr>
          <p:spPr>
            <a:xfrm>
              <a:off x="4805669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4" name="object 1114"/>
            <p:cNvSpPr/>
            <p:nvPr/>
          </p:nvSpPr>
          <p:spPr>
            <a:xfrm>
              <a:off x="4805669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5" name="object 1115"/>
            <p:cNvSpPr/>
            <p:nvPr/>
          </p:nvSpPr>
          <p:spPr>
            <a:xfrm>
              <a:off x="4805669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6" name="object 1116"/>
            <p:cNvSpPr/>
            <p:nvPr/>
          </p:nvSpPr>
          <p:spPr>
            <a:xfrm>
              <a:off x="4847973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7" name="object 1117"/>
            <p:cNvSpPr/>
            <p:nvPr/>
          </p:nvSpPr>
          <p:spPr>
            <a:xfrm>
              <a:off x="4847973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8" name="object 1118"/>
            <p:cNvSpPr/>
            <p:nvPr/>
          </p:nvSpPr>
          <p:spPr>
            <a:xfrm>
              <a:off x="4847973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19" name="object 1119"/>
            <p:cNvSpPr/>
            <p:nvPr/>
          </p:nvSpPr>
          <p:spPr>
            <a:xfrm>
              <a:off x="4847973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0" name="object 1120"/>
            <p:cNvSpPr/>
            <p:nvPr/>
          </p:nvSpPr>
          <p:spPr>
            <a:xfrm>
              <a:off x="4877988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1" name="object 1121"/>
            <p:cNvSpPr/>
            <p:nvPr/>
          </p:nvSpPr>
          <p:spPr>
            <a:xfrm>
              <a:off x="4877988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2" name="object 1122"/>
            <p:cNvSpPr/>
            <p:nvPr/>
          </p:nvSpPr>
          <p:spPr>
            <a:xfrm>
              <a:off x="4877988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3" name="object 1123"/>
            <p:cNvSpPr/>
            <p:nvPr/>
          </p:nvSpPr>
          <p:spPr>
            <a:xfrm>
              <a:off x="4877988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4" name="object 1124"/>
            <p:cNvSpPr/>
            <p:nvPr/>
          </p:nvSpPr>
          <p:spPr>
            <a:xfrm>
              <a:off x="4901270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5" name="object 1125"/>
            <p:cNvSpPr/>
            <p:nvPr/>
          </p:nvSpPr>
          <p:spPr>
            <a:xfrm>
              <a:off x="4901270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6" name="object 1126"/>
            <p:cNvSpPr/>
            <p:nvPr/>
          </p:nvSpPr>
          <p:spPr>
            <a:xfrm>
              <a:off x="4901270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7" name="object 1127"/>
            <p:cNvSpPr/>
            <p:nvPr/>
          </p:nvSpPr>
          <p:spPr>
            <a:xfrm>
              <a:off x="4901270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8" name="object 1128"/>
            <p:cNvSpPr/>
            <p:nvPr/>
          </p:nvSpPr>
          <p:spPr>
            <a:xfrm>
              <a:off x="4920292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29" name="object 1129"/>
            <p:cNvSpPr/>
            <p:nvPr/>
          </p:nvSpPr>
          <p:spPr>
            <a:xfrm>
              <a:off x="4920292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0" name="object 1130"/>
            <p:cNvSpPr/>
            <p:nvPr/>
          </p:nvSpPr>
          <p:spPr>
            <a:xfrm>
              <a:off x="4920292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1" name="object 1131"/>
            <p:cNvSpPr/>
            <p:nvPr/>
          </p:nvSpPr>
          <p:spPr>
            <a:xfrm>
              <a:off x="4920292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2" name="object 1132"/>
            <p:cNvSpPr/>
            <p:nvPr/>
          </p:nvSpPr>
          <p:spPr>
            <a:xfrm>
              <a:off x="4936375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3" name="object 1133"/>
            <p:cNvSpPr/>
            <p:nvPr/>
          </p:nvSpPr>
          <p:spPr>
            <a:xfrm>
              <a:off x="4936375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4" name="object 1134"/>
            <p:cNvSpPr/>
            <p:nvPr/>
          </p:nvSpPr>
          <p:spPr>
            <a:xfrm>
              <a:off x="4936375" y="108801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5" name="object 1135"/>
            <p:cNvSpPr/>
            <p:nvPr/>
          </p:nvSpPr>
          <p:spPr>
            <a:xfrm>
              <a:off x="4936375" y="108801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6" name="object 1136"/>
            <p:cNvSpPr/>
            <p:nvPr/>
          </p:nvSpPr>
          <p:spPr>
            <a:xfrm>
              <a:off x="4950307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7" name="object 1137"/>
            <p:cNvSpPr/>
            <p:nvPr/>
          </p:nvSpPr>
          <p:spPr>
            <a:xfrm>
              <a:off x="4950307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8" name="object 1138"/>
            <p:cNvSpPr/>
            <p:nvPr/>
          </p:nvSpPr>
          <p:spPr>
            <a:xfrm>
              <a:off x="4950307" y="108801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39" name="object 1139"/>
            <p:cNvSpPr/>
            <p:nvPr/>
          </p:nvSpPr>
          <p:spPr>
            <a:xfrm>
              <a:off x="4950307" y="108801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0" name="object 1140"/>
            <p:cNvSpPr/>
            <p:nvPr/>
          </p:nvSpPr>
          <p:spPr>
            <a:xfrm>
              <a:off x="4962596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1" name="object 1141"/>
            <p:cNvSpPr/>
            <p:nvPr/>
          </p:nvSpPr>
          <p:spPr>
            <a:xfrm>
              <a:off x="4962596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2" name="object 1142"/>
            <p:cNvSpPr/>
            <p:nvPr/>
          </p:nvSpPr>
          <p:spPr>
            <a:xfrm>
              <a:off x="4962596" y="108801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3" name="object 1143"/>
            <p:cNvSpPr/>
            <p:nvPr/>
          </p:nvSpPr>
          <p:spPr>
            <a:xfrm>
              <a:off x="4962596" y="108801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4" name="object 1144"/>
            <p:cNvSpPr/>
            <p:nvPr/>
          </p:nvSpPr>
          <p:spPr>
            <a:xfrm>
              <a:off x="5045907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5" name="object 1145"/>
            <p:cNvSpPr/>
            <p:nvPr/>
          </p:nvSpPr>
          <p:spPr>
            <a:xfrm>
              <a:off x="5045907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6" name="object 1146"/>
            <p:cNvSpPr/>
            <p:nvPr/>
          </p:nvSpPr>
          <p:spPr>
            <a:xfrm>
              <a:off x="5045907" y="108801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7" name="object 1147"/>
            <p:cNvSpPr/>
            <p:nvPr/>
          </p:nvSpPr>
          <p:spPr>
            <a:xfrm>
              <a:off x="5045907" y="108801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8" name="object 1148"/>
            <p:cNvSpPr/>
            <p:nvPr/>
          </p:nvSpPr>
          <p:spPr>
            <a:xfrm>
              <a:off x="5088211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49" name="object 1149"/>
            <p:cNvSpPr/>
            <p:nvPr/>
          </p:nvSpPr>
          <p:spPr>
            <a:xfrm>
              <a:off x="5088211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0" name="object 1150"/>
            <p:cNvSpPr/>
            <p:nvPr/>
          </p:nvSpPr>
          <p:spPr>
            <a:xfrm>
              <a:off x="5088211" y="108801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1" name="object 1151"/>
            <p:cNvSpPr/>
            <p:nvPr/>
          </p:nvSpPr>
          <p:spPr>
            <a:xfrm>
              <a:off x="5088211" y="108801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2" name="object 1152"/>
            <p:cNvSpPr/>
            <p:nvPr/>
          </p:nvSpPr>
          <p:spPr>
            <a:xfrm>
              <a:off x="5118226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3" name="object 1153"/>
            <p:cNvSpPr/>
            <p:nvPr/>
          </p:nvSpPr>
          <p:spPr>
            <a:xfrm>
              <a:off x="5118226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4" name="object 1154"/>
            <p:cNvSpPr/>
            <p:nvPr/>
          </p:nvSpPr>
          <p:spPr>
            <a:xfrm>
              <a:off x="5118226" y="108801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5" name="object 1155"/>
            <p:cNvSpPr/>
            <p:nvPr/>
          </p:nvSpPr>
          <p:spPr>
            <a:xfrm>
              <a:off x="5118226" y="1088012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6" name="object 1156"/>
            <p:cNvSpPr/>
            <p:nvPr/>
          </p:nvSpPr>
          <p:spPr>
            <a:xfrm>
              <a:off x="5141507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7" name="object 1157"/>
            <p:cNvSpPr/>
            <p:nvPr/>
          </p:nvSpPr>
          <p:spPr>
            <a:xfrm>
              <a:off x="5141507" y="151808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8" name="object 1158"/>
            <p:cNvSpPr/>
            <p:nvPr/>
          </p:nvSpPr>
          <p:spPr>
            <a:xfrm>
              <a:off x="5141507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59" name="object 1159"/>
            <p:cNvSpPr/>
            <p:nvPr/>
          </p:nvSpPr>
          <p:spPr>
            <a:xfrm>
              <a:off x="5141507" y="1088012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0" name="object 1160"/>
            <p:cNvSpPr/>
            <p:nvPr/>
          </p:nvSpPr>
          <p:spPr>
            <a:xfrm>
              <a:off x="4607736" y="1505119"/>
              <a:ext cx="534035" cy="0"/>
            </a:xfrm>
            <a:custGeom>
              <a:avLst/>
              <a:gdLst/>
              <a:ahLst/>
              <a:cxnLst/>
              <a:rect l="l" t="t" r="r" b="b"/>
              <a:pathLst>
                <a:path w="534035">
                  <a:moveTo>
                    <a:pt x="0" y="0"/>
                  </a:moveTo>
                  <a:lnTo>
                    <a:pt x="533771" y="0"/>
                  </a:lnTo>
                </a:path>
              </a:pathLst>
            </a:custGeom>
            <a:ln w="3175">
              <a:solidFill>
                <a:srgbClr val="AFAF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1" name="object 1161"/>
            <p:cNvSpPr/>
            <p:nvPr/>
          </p:nvSpPr>
          <p:spPr>
            <a:xfrm>
              <a:off x="4607736" y="1505119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2" name="object 1162"/>
            <p:cNvSpPr/>
            <p:nvPr/>
          </p:nvSpPr>
          <p:spPr>
            <a:xfrm>
              <a:off x="4607736" y="1505119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0" y="0"/>
                  </a:moveTo>
                  <a:lnTo>
                    <a:pt x="652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3" name="object 1163"/>
            <p:cNvSpPr/>
            <p:nvPr/>
          </p:nvSpPr>
          <p:spPr>
            <a:xfrm>
              <a:off x="5134987" y="1505119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4" name="object 1164"/>
            <p:cNvSpPr/>
            <p:nvPr/>
          </p:nvSpPr>
          <p:spPr>
            <a:xfrm>
              <a:off x="5134987" y="1505119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5" name="object 1165"/>
            <p:cNvSpPr/>
            <p:nvPr/>
          </p:nvSpPr>
          <p:spPr>
            <a:xfrm>
              <a:off x="4607736" y="1321228"/>
              <a:ext cx="534035" cy="0"/>
            </a:xfrm>
            <a:custGeom>
              <a:avLst/>
              <a:gdLst/>
              <a:ahLst/>
              <a:cxnLst/>
              <a:rect l="l" t="t" r="r" b="b"/>
              <a:pathLst>
                <a:path w="534035">
                  <a:moveTo>
                    <a:pt x="0" y="0"/>
                  </a:moveTo>
                  <a:lnTo>
                    <a:pt x="533771" y="0"/>
                  </a:lnTo>
                </a:path>
              </a:pathLst>
            </a:custGeom>
            <a:ln w="3175">
              <a:solidFill>
                <a:srgbClr val="AFAF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6" name="object 1166"/>
            <p:cNvSpPr/>
            <p:nvPr/>
          </p:nvSpPr>
          <p:spPr>
            <a:xfrm>
              <a:off x="4607736" y="1321228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7" name="object 1167"/>
            <p:cNvSpPr/>
            <p:nvPr/>
          </p:nvSpPr>
          <p:spPr>
            <a:xfrm>
              <a:off x="4607736" y="1321228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0" y="0"/>
                  </a:moveTo>
                  <a:lnTo>
                    <a:pt x="652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8" name="object 1168"/>
            <p:cNvSpPr/>
            <p:nvPr/>
          </p:nvSpPr>
          <p:spPr>
            <a:xfrm>
              <a:off x="5134987" y="1321228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69" name="object 1169"/>
            <p:cNvSpPr/>
            <p:nvPr/>
          </p:nvSpPr>
          <p:spPr>
            <a:xfrm>
              <a:off x="5134987" y="1321228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0" name="object 1170"/>
            <p:cNvSpPr/>
            <p:nvPr/>
          </p:nvSpPr>
          <p:spPr>
            <a:xfrm>
              <a:off x="4607736" y="1137337"/>
              <a:ext cx="534035" cy="0"/>
            </a:xfrm>
            <a:custGeom>
              <a:avLst/>
              <a:gdLst/>
              <a:ahLst/>
              <a:cxnLst/>
              <a:rect l="l" t="t" r="r" b="b"/>
              <a:pathLst>
                <a:path w="534035">
                  <a:moveTo>
                    <a:pt x="0" y="0"/>
                  </a:moveTo>
                  <a:lnTo>
                    <a:pt x="533771" y="0"/>
                  </a:lnTo>
                </a:path>
              </a:pathLst>
            </a:custGeom>
            <a:ln w="3175">
              <a:solidFill>
                <a:srgbClr val="AFAF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1" name="object 1171"/>
            <p:cNvSpPr/>
            <p:nvPr/>
          </p:nvSpPr>
          <p:spPr>
            <a:xfrm>
              <a:off x="4607736" y="1137337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2" name="object 1172"/>
            <p:cNvSpPr/>
            <p:nvPr/>
          </p:nvSpPr>
          <p:spPr>
            <a:xfrm>
              <a:off x="4607736" y="1137337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0" y="0"/>
                  </a:moveTo>
                  <a:lnTo>
                    <a:pt x="652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3" name="object 1173"/>
            <p:cNvSpPr/>
            <p:nvPr/>
          </p:nvSpPr>
          <p:spPr>
            <a:xfrm>
              <a:off x="5134987" y="1137337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4" name="object 1174"/>
            <p:cNvSpPr/>
            <p:nvPr/>
          </p:nvSpPr>
          <p:spPr>
            <a:xfrm>
              <a:off x="5134987" y="1137337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5" name="object 1175"/>
            <p:cNvSpPr/>
            <p:nvPr/>
          </p:nvSpPr>
          <p:spPr>
            <a:xfrm>
              <a:off x="4607736" y="1468341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6" name="object 1176"/>
            <p:cNvSpPr/>
            <p:nvPr/>
          </p:nvSpPr>
          <p:spPr>
            <a:xfrm>
              <a:off x="4607736" y="1468341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7" name="object 1177"/>
            <p:cNvSpPr/>
            <p:nvPr/>
          </p:nvSpPr>
          <p:spPr>
            <a:xfrm>
              <a:off x="5138247" y="1468341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8" name="object 1178"/>
            <p:cNvSpPr/>
            <p:nvPr/>
          </p:nvSpPr>
          <p:spPr>
            <a:xfrm>
              <a:off x="5138247" y="1468341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79" name="object 1179"/>
            <p:cNvSpPr/>
            <p:nvPr/>
          </p:nvSpPr>
          <p:spPr>
            <a:xfrm>
              <a:off x="4607736" y="1431563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0" name="object 1180"/>
            <p:cNvSpPr/>
            <p:nvPr/>
          </p:nvSpPr>
          <p:spPr>
            <a:xfrm>
              <a:off x="4607736" y="1431563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1" name="object 1181"/>
            <p:cNvSpPr/>
            <p:nvPr/>
          </p:nvSpPr>
          <p:spPr>
            <a:xfrm>
              <a:off x="5138247" y="1431563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2" name="object 1182"/>
            <p:cNvSpPr/>
            <p:nvPr/>
          </p:nvSpPr>
          <p:spPr>
            <a:xfrm>
              <a:off x="5138247" y="1431563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3" name="object 1183"/>
            <p:cNvSpPr/>
            <p:nvPr/>
          </p:nvSpPr>
          <p:spPr>
            <a:xfrm>
              <a:off x="4607736" y="139478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4" name="object 1184"/>
            <p:cNvSpPr/>
            <p:nvPr/>
          </p:nvSpPr>
          <p:spPr>
            <a:xfrm>
              <a:off x="4607736" y="139478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5" name="object 1185"/>
            <p:cNvSpPr/>
            <p:nvPr/>
          </p:nvSpPr>
          <p:spPr>
            <a:xfrm>
              <a:off x="5138247" y="139478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6" name="object 1186"/>
            <p:cNvSpPr/>
            <p:nvPr/>
          </p:nvSpPr>
          <p:spPr>
            <a:xfrm>
              <a:off x="5138247" y="139478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7" name="object 1187"/>
            <p:cNvSpPr/>
            <p:nvPr/>
          </p:nvSpPr>
          <p:spPr>
            <a:xfrm>
              <a:off x="4607736" y="1358006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8" name="object 1188"/>
            <p:cNvSpPr/>
            <p:nvPr/>
          </p:nvSpPr>
          <p:spPr>
            <a:xfrm>
              <a:off x="4607736" y="1358006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89" name="object 1189"/>
            <p:cNvSpPr/>
            <p:nvPr/>
          </p:nvSpPr>
          <p:spPr>
            <a:xfrm>
              <a:off x="5138247" y="1358006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0" name="object 1190"/>
            <p:cNvSpPr/>
            <p:nvPr/>
          </p:nvSpPr>
          <p:spPr>
            <a:xfrm>
              <a:off x="5138247" y="1358006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1" name="object 1191"/>
            <p:cNvSpPr/>
            <p:nvPr/>
          </p:nvSpPr>
          <p:spPr>
            <a:xfrm>
              <a:off x="4607736" y="1284450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2" name="object 1192"/>
            <p:cNvSpPr/>
            <p:nvPr/>
          </p:nvSpPr>
          <p:spPr>
            <a:xfrm>
              <a:off x="4607736" y="1284450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3" name="object 1193"/>
            <p:cNvSpPr/>
            <p:nvPr/>
          </p:nvSpPr>
          <p:spPr>
            <a:xfrm>
              <a:off x="5138247" y="1284450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4" name="object 1194"/>
            <p:cNvSpPr/>
            <p:nvPr/>
          </p:nvSpPr>
          <p:spPr>
            <a:xfrm>
              <a:off x="5138247" y="1284450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5" name="object 1195"/>
            <p:cNvSpPr/>
            <p:nvPr/>
          </p:nvSpPr>
          <p:spPr>
            <a:xfrm>
              <a:off x="4607736" y="1247672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6" name="object 1196"/>
            <p:cNvSpPr/>
            <p:nvPr/>
          </p:nvSpPr>
          <p:spPr>
            <a:xfrm>
              <a:off x="4607736" y="1247672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7" name="object 1197"/>
            <p:cNvSpPr/>
            <p:nvPr/>
          </p:nvSpPr>
          <p:spPr>
            <a:xfrm>
              <a:off x="5138247" y="1247672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8" name="object 1198"/>
            <p:cNvSpPr/>
            <p:nvPr/>
          </p:nvSpPr>
          <p:spPr>
            <a:xfrm>
              <a:off x="5138247" y="1247672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99" name="object 1199"/>
            <p:cNvSpPr/>
            <p:nvPr/>
          </p:nvSpPr>
          <p:spPr>
            <a:xfrm>
              <a:off x="4607736" y="1210893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0" name="object 1200"/>
            <p:cNvSpPr/>
            <p:nvPr/>
          </p:nvSpPr>
          <p:spPr>
            <a:xfrm>
              <a:off x="4607736" y="1210893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1" name="object 1201"/>
            <p:cNvSpPr/>
            <p:nvPr/>
          </p:nvSpPr>
          <p:spPr>
            <a:xfrm>
              <a:off x="5138247" y="1210893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2" name="object 1202"/>
            <p:cNvSpPr/>
            <p:nvPr/>
          </p:nvSpPr>
          <p:spPr>
            <a:xfrm>
              <a:off x="5138247" y="1210893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3" name="object 1203"/>
            <p:cNvSpPr/>
            <p:nvPr/>
          </p:nvSpPr>
          <p:spPr>
            <a:xfrm>
              <a:off x="4607736" y="117411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4" name="object 1204"/>
            <p:cNvSpPr/>
            <p:nvPr/>
          </p:nvSpPr>
          <p:spPr>
            <a:xfrm>
              <a:off x="4607736" y="117411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5" name="object 1205"/>
            <p:cNvSpPr/>
            <p:nvPr/>
          </p:nvSpPr>
          <p:spPr>
            <a:xfrm>
              <a:off x="5138247" y="117411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6" name="object 1206"/>
            <p:cNvSpPr/>
            <p:nvPr/>
          </p:nvSpPr>
          <p:spPr>
            <a:xfrm>
              <a:off x="5138247" y="117411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7" name="object 1207"/>
            <p:cNvSpPr/>
            <p:nvPr/>
          </p:nvSpPr>
          <p:spPr>
            <a:xfrm>
              <a:off x="4607736" y="1100559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8" name="object 1208"/>
            <p:cNvSpPr/>
            <p:nvPr/>
          </p:nvSpPr>
          <p:spPr>
            <a:xfrm>
              <a:off x="4607736" y="1100559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09" name="object 1209"/>
            <p:cNvSpPr/>
            <p:nvPr/>
          </p:nvSpPr>
          <p:spPr>
            <a:xfrm>
              <a:off x="5138247" y="1100559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0" name="object 1210"/>
            <p:cNvSpPr/>
            <p:nvPr/>
          </p:nvSpPr>
          <p:spPr>
            <a:xfrm>
              <a:off x="5138247" y="1100559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11" name="object 1211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4676949" y="1104723"/>
              <a:ext cx="466229" cy="399392"/>
            </a:xfrm>
            <a:prstGeom prst="rect">
              <a:avLst/>
            </a:prstGeom>
          </p:spPr>
        </p:pic>
        <p:pic>
          <p:nvPicPr>
            <p:cNvPr id="1212" name="object 1212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4875830" y="1257959"/>
              <a:ext cx="251046" cy="213552"/>
            </a:xfrm>
            <a:prstGeom prst="rect">
              <a:avLst/>
            </a:prstGeom>
          </p:spPr>
        </p:pic>
        <p:sp>
          <p:nvSpPr>
            <p:cNvPr id="1213" name="object 1213"/>
            <p:cNvSpPr/>
            <p:nvPr/>
          </p:nvSpPr>
          <p:spPr>
            <a:xfrm>
              <a:off x="4607736" y="1088012"/>
              <a:ext cx="534035" cy="433705"/>
            </a:xfrm>
            <a:custGeom>
              <a:avLst/>
              <a:gdLst/>
              <a:ahLst/>
              <a:cxnLst/>
              <a:rect l="l" t="t" r="r" b="b"/>
              <a:pathLst>
                <a:path w="534035" h="433705">
                  <a:moveTo>
                    <a:pt x="0" y="433330"/>
                  </a:moveTo>
                  <a:lnTo>
                    <a:pt x="0" y="0"/>
                  </a:lnTo>
                </a:path>
                <a:path w="534035" h="433705">
                  <a:moveTo>
                    <a:pt x="533771" y="433330"/>
                  </a:moveTo>
                  <a:lnTo>
                    <a:pt x="533771" y="0"/>
                  </a:lnTo>
                </a:path>
                <a:path w="534035" h="433705">
                  <a:moveTo>
                    <a:pt x="0" y="433330"/>
                  </a:moveTo>
                  <a:lnTo>
                    <a:pt x="533771" y="433330"/>
                  </a:lnTo>
                </a:path>
                <a:path w="534035" h="433705">
                  <a:moveTo>
                    <a:pt x="0" y="0"/>
                  </a:moveTo>
                  <a:lnTo>
                    <a:pt x="533771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4" name="object 1214"/>
            <p:cNvSpPr/>
            <p:nvPr/>
          </p:nvSpPr>
          <p:spPr>
            <a:xfrm>
              <a:off x="4921375" y="1091153"/>
              <a:ext cx="200025" cy="56515"/>
            </a:xfrm>
            <a:custGeom>
              <a:avLst/>
              <a:gdLst/>
              <a:ahLst/>
              <a:cxnLst/>
              <a:rect l="l" t="t" r="r" b="b"/>
              <a:pathLst>
                <a:path w="200025" h="56515">
                  <a:moveTo>
                    <a:pt x="199800" y="0"/>
                  </a:moveTo>
                  <a:lnTo>
                    <a:pt x="0" y="0"/>
                  </a:lnTo>
                  <a:lnTo>
                    <a:pt x="0" y="56027"/>
                  </a:lnTo>
                  <a:lnTo>
                    <a:pt x="199800" y="56027"/>
                  </a:lnTo>
                  <a:lnTo>
                    <a:pt x="19980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15" name="object 1215"/>
          <p:cNvSpPr txBox="1"/>
          <p:nvPr/>
        </p:nvSpPr>
        <p:spPr>
          <a:xfrm>
            <a:off x="4915033" y="1069923"/>
            <a:ext cx="212725" cy="84455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350" dirty="0">
                <a:latin typeface="Times New Roman"/>
                <a:cs typeface="Times New Roman"/>
              </a:rPr>
              <a:t>Heavy</a:t>
            </a:r>
            <a:r>
              <a:rPr sz="350" spc="65" dirty="0">
                <a:latin typeface="Times New Roman"/>
                <a:cs typeface="Times New Roman"/>
              </a:rPr>
              <a:t> </a:t>
            </a:r>
            <a:r>
              <a:rPr sz="350" spc="-25" dirty="0">
                <a:latin typeface="Times New Roman"/>
                <a:cs typeface="Times New Roman"/>
              </a:rPr>
              <a:t>jet</a:t>
            </a:r>
            <a:endParaRPr sz="350">
              <a:latin typeface="Times New Roman"/>
              <a:cs typeface="Times New Roman"/>
            </a:endParaRPr>
          </a:p>
        </p:txBody>
      </p:sp>
      <p:grpSp>
        <p:nvGrpSpPr>
          <p:cNvPr id="1216" name="object 1216"/>
          <p:cNvGrpSpPr/>
          <p:nvPr/>
        </p:nvGrpSpPr>
        <p:grpSpPr>
          <a:xfrm>
            <a:off x="2957428" y="1533391"/>
            <a:ext cx="535940" cy="435609"/>
            <a:chOff x="2957428" y="1533391"/>
            <a:chExt cx="535940" cy="435609"/>
          </a:xfrm>
        </p:grpSpPr>
        <p:sp>
          <p:nvSpPr>
            <p:cNvPr id="1217" name="object 1217"/>
            <p:cNvSpPr/>
            <p:nvPr/>
          </p:nvSpPr>
          <p:spPr>
            <a:xfrm>
              <a:off x="3083996" y="1534343"/>
              <a:ext cx="0" cy="433705"/>
            </a:xfrm>
            <a:custGeom>
              <a:avLst/>
              <a:gdLst/>
              <a:ahLst/>
              <a:cxnLst/>
              <a:rect l="l" t="t" r="r" b="b"/>
              <a:pathLst>
                <a:path h="433705">
                  <a:moveTo>
                    <a:pt x="0" y="43333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AFAF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8" name="object 1218"/>
            <p:cNvSpPr/>
            <p:nvPr/>
          </p:nvSpPr>
          <p:spPr>
            <a:xfrm>
              <a:off x="3083996" y="1961153"/>
              <a:ext cx="0" cy="6985"/>
            </a:xfrm>
            <a:custGeom>
              <a:avLst/>
              <a:gdLst/>
              <a:ahLst/>
              <a:cxnLst/>
              <a:rect l="l" t="t" r="r" b="b"/>
              <a:pathLst>
                <a:path h="6985">
                  <a:moveTo>
                    <a:pt x="0" y="0"/>
                  </a:moveTo>
                  <a:lnTo>
                    <a:pt x="0" y="652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19" name="object 1219"/>
            <p:cNvSpPr/>
            <p:nvPr/>
          </p:nvSpPr>
          <p:spPr>
            <a:xfrm>
              <a:off x="3083996" y="1961153"/>
              <a:ext cx="0" cy="6985"/>
            </a:xfrm>
            <a:custGeom>
              <a:avLst/>
              <a:gdLst/>
              <a:ahLst/>
              <a:cxnLst/>
              <a:rect l="l" t="t" r="r" b="b"/>
              <a:pathLst>
                <a:path h="6985">
                  <a:moveTo>
                    <a:pt x="0" y="652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0" name="object 1220"/>
            <p:cNvSpPr/>
            <p:nvPr/>
          </p:nvSpPr>
          <p:spPr>
            <a:xfrm>
              <a:off x="3083996" y="1534343"/>
              <a:ext cx="0" cy="6985"/>
            </a:xfrm>
            <a:custGeom>
              <a:avLst/>
              <a:gdLst/>
              <a:ahLst/>
              <a:cxnLst/>
              <a:rect l="l" t="t" r="r" b="b"/>
              <a:pathLst>
                <a:path h="6984">
                  <a:moveTo>
                    <a:pt x="0" y="0"/>
                  </a:moveTo>
                  <a:lnTo>
                    <a:pt x="0" y="652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1" name="object 1221"/>
            <p:cNvSpPr/>
            <p:nvPr/>
          </p:nvSpPr>
          <p:spPr>
            <a:xfrm>
              <a:off x="3083996" y="1534343"/>
              <a:ext cx="0" cy="6985"/>
            </a:xfrm>
            <a:custGeom>
              <a:avLst/>
              <a:gdLst/>
              <a:ahLst/>
              <a:cxnLst/>
              <a:rect l="l" t="t" r="r" b="b"/>
              <a:pathLst>
                <a:path h="6984">
                  <a:moveTo>
                    <a:pt x="0" y="0"/>
                  </a:moveTo>
                  <a:lnTo>
                    <a:pt x="0" y="652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2" name="object 1222"/>
            <p:cNvSpPr/>
            <p:nvPr/>
          </p:nvSpPr>
          <p:spPr>
            <a:xfrm>
              <a:off x="3324234" y="1534343"/>
              <a:ext cx="0" cy="433705"/>
            </a:xfrm>
            <a:custGeom>
              <a:avLst/>
              <a:gdLst/>
              <a:ahLst/>
              <a:cxnLst/>
              <a:rect l="l" t="t" r="r" b="b"/>
              <a:pathLst>
                <a:path h="433705">
                  <a:moveTo>
                    <a:pt x="0" y="59167"/>
                  </a:moveTo>
                  <a:lnTo>
                    <a:pt x="0" y="433330"/>
                  </a:lnTo>
                </a:path>
                <a:path h="43370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AFAF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3" name="object 1223"/>
            <p:cNvSpPr/>
            <p:nvPr/>
          </p:nvSpPr>
          <p:spPr>
            <a:xfrm>
              <a:off x="3324234" y="1961153"/>
              <a:ext cx="0" cy="6985"/>
            </a:xfrm>
            <a:custGeom>
              <a:avLst/>
              <a:gdLst/>
              <a:ahLst/>
              <a:cxnLst/>
              <a:rect l="l" t="t" r="r" b="b"/>
              <a:pathLst>
                <a:path h="6985">
                  <a:moveTo>
                    <a:pt x="0" y="0"/>
                  </a:moveTo>
                  <a:lnTo>
                    <a:pt x="0" y="652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4" name="object 1224"/>
            <p:cNvSpPr/>
            <p:nvPr/>
          </p:nvSpPr>
          <p:spPr>
            <a:xfrm>
              <a:off x="3324234" y="1961153"/>
              <a:ext cx="0" cy="6985"/>
            </a:xfrm>
            <a:custGeom>
              <a:avLst/>
              <a:gdLst/>
              <a:ahLst/>
              <a:cxnLst/>
              <a:rect l="l" t="t" r="r" b="b"/>
              <a:pathLst>
                <a:path h="6985">
                  <a:moveTo>
                    <a:pt x="0" y="652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5" name="object 1225"/>
            <p:cNvSpPr/>
            <p:nvPr/>
          </p:nvSpPr>
          <p:spPr>
            <a:xfrm>
              <a:off x="3324234" y="1534343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6" name="object 1226"/>
            <p:cNvSpPr/>
            <p:nvPr/>
          </p:nvSpPr>
          <p:spPr>
            <a:xfrm>
              <a:off x="3324234" y="1534343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7" name="object 1227"/>
            <p:cNvSpPr/>
            <p:nvPr/>
          </p:nvSpPr>
          <p:spPr>
            <a:xfrm>
              <a:off x="2958381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8" name="object 1228"/>
            <p:cNvSpPr/>
            <p:nvPr/>
          </p:nvSpPr>
          <p:spPr>
            <a:xfrm>
              <a:off x="2958381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29" name="object 1229"/>
            <p:cNvSpPr/>
            <p:nvPr/>
          </p:nvSpPr>
          <p:spPr>
            <a:xfrm>
              <a:off x="2958381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0" name="object 1230"/>
            <p:cNvSpPr/>
            <p:nvPr/>
          </p:nvSpPr>
          <p:spPr>
            <a:xfrm>
              <a:off x="2958381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1" name="object 1231"/>
            <p:cNvSpPr/>
            <p:nvPr/>
          </p:nvSpPr>
          <p:spPr>
            <a:xfrm>
              <a:off x="2988396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2" name="object 1232"/>
            <p:cNvSpPr/>
            <p:nvPr/>
          </p:nvSpPr>
          <p:spPr>
            <a:xfrm>
              <a:off x="2988396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3" name="object 1233"/>
            <p:cNvSpPr/>
            <p:nvPr/>
          </p:nvSpPr>
          <p:spPr>
            <a:xfrm>
              <a:off x="2988396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4" name="object 1234"/>
            <p:cNvSpPr/>
            <p:nvPr/>
          </p:nvSpPr>
          <p:spPr>
            <a:xfrm>
              <a:off x="2988396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5" name="object 1235"/>
            <p:cNvSpPr/>
            <p:nvPr/>
          </p:nvSpPr>
          <p:spPr>
            <a:xfrm>
              <a:off x="3011677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6" name="object 1236"/>
            <p:cNvSpPr/>
            <p:nvPr/>
          </p:nvSpPr>
          <p:spPr>
            <a:xfrm>
              <a:off x="3011677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7" name="object 1237"/>
            <p:cNvSpPr/>
            <p:nvPr/>
          </p:nvSpPr>
          <p:spPr>
            <a:xfrm>
              <a:off x="3011677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8" name="object 1238"/>
            <p:cNvSpPr/>
            <p:nvPr/>
          </p:nvSpPr>
          <p:spPr>
            <a:xfrm>
              <a:off x="3011677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39" name="object 1239"/>
            <p:cNvSpPr/>
            <p:nvPr/>
          </p:nvSpPr>
          <p:spPr>
            <a:xfrm>
              <a:off x="3030700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0" name="object 1240"/>
            <p:cNvSpPr/>
            <p:nvPr/>
          </p:nvSpPr>
          <p:spPr>
            <a:xfrm>
              <a:off x="3030700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1" name="object 1241"/>
            <p:cNvSpPr/>
            <p:nvPr/>
          </p:nvSpPr>
          <p:spPr>
            <a:xfrm>
              <a:off x="3030700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2" name="object 1242"/>
            <p:cNvSpPr/>
            <p:nvPr/>
          </p:nvSpPr>
          <p:spPr>
            <a:xfrm>
              <a:off x="3030700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3" name="object 1243"/>
            <p:cNvSpPr/>
            <p:nvPr/>
          </p:nvSpPr>
          <p:spPr>
            <a:xfrm>
              <a:off x="3046783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4" name="object 1244"/>
            <p:cNvSpPr/>
            <p:nvPr/>
          </p:nvSpPr>
          <p:spPr>
            <a:xfrm>
              <a:off x="3046783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5" name="object 1245"/>
            <p:cNvSpPr/>
            <p:nvPr/>
          </p:nvSpPr>
          <p:spPr>
            <a:xfrm>
              <a:off x="3046783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6" name="object 1246"/>
            <p:cNvSpPr/>
            <p:nvPr/>
          </p:nvSpPr>
          <p:spPr>
            <a:xfrm>
              <a:off x="3046783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7" name="object 1247"/>
            <p:cNvSpPr/>
            <p:nvPr/>
          </p:nvSpPr>
          <p:spPr>
            <a:xfrm>
              <a:off x="3060715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8" name="object 1248"/>
            <p:cNvSpPr/>
            <p:nvPr/>
          </p:nvSpPr>
          <p:spPr>
            <a:xfrm>
              <a:off x="3060715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49" name="object 1249"/>
            <p:cNvSpPr/>
            <p:nvPr/>
          </p:nvSpPr>
          <p:spPr>
            <a:xfrm>
              <a:off x="3060715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0" name="object 1250"/>
            <p:cNvSpPr/>
            <p:nvPr/>
          </p:nvSpPr>
          <p:spPr>
            <a:xfrm>
              <a:off x="3060715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1" name="object 1251"/>
            <p:cNvSpPr/>
            <p:nvPr/>
          </p:nvSpPr>
          <p:spPr>
            <a:xfrm>
              <a:off x="3073003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2" name="object 1252"/>
            <p:cNvSpPr/>
            <p:nvPr/>
          </p:nvSpPr>
          <p:spPr>
            <a:xfrm>
              <a:off x="3073003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3" name="object 1253"/>
            <p:cNvSpPr/>
            <p:nvPr/>
          </p:nvSpPr>
          <p:spPr>
            <a:xfrm>
              <a:off x="3073003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4" name="object 1254"/>
            <p:cNvSpPr/>
            <p:nvPr/>
          </p:nvSpPr>
          <p:spPr>
            <a:xfrm>
              <a:off x="3073003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5" name="object 1255"/>
            <p:cNvSpPr/>
            <p:nvPr/>
          </p:nvSpPr>
          <p:spPr>
            <a:xfrm>
              <a:off x="3156315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6" name="object 1256"/>
            <p:cNvSpPr/>
            <p:nvPr/>
          </p:nvSpPr>
          <p:spPr>
            <a:xfrm>
              <a:off x="3156315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7" name="object 1257"/>
            <p:cNvSpPr/>
            <p:nvPr/>
          </p:nvSpPr>
          <p:spPr>
            <a:xfrm>
              <a:off x="3156315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8" name="object 1258"/>
            <p:cNvSpPr/>
            <p:nvPr/>
          </p:nvSpPr>
          <p:spPr>
            <a:xfrm>
              <a:off x="3156315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59" name="object 1259"/>
            <p:cNvSpPr/>
            <p:nvPr/>
          </p:nvSpPr>
          <p:spPr>
            <a:xfrm>
              <a:off x="3198619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0" name="object 1260"/>
            <p:cNvSpPr/>
            <p:nvPr/>
          </p:nvSpPr>
          <p:spPr>
            <a:xfrm>
              <a:off x="3198619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1" name="object 1261"/>
            <p:cNvSpPr/>
            <p:nvPr/>
          </p:nvSpPr>
          <p:spPr>
            <a:xfrm>
              <a:off x="3198619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2" name="object 1262"/>
            <p:cNvSpPr/>
            <p:nvPr/>
          </p:nvSpPr>
          <p:spPr>
            <a:xfrm>
              <a:off x="3198619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3" name="object 1263"/>
            <p:cNvSpPr/>
            <p:nvPr/>
          </p:nvSpPr>
          <p:spPr>
            <a:xfrm>
              <a:off x="3228634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4" name="object 1264"/>
            <p:cNvSpPr/>
            <p:nvPr/>
          </p:nvSpPr>
          <p:spPr>
            <a:xfrm>
              <a:off x="3228634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5" name="object 1265"/>
            <p:cNvSpPr/>
            <p:nvPr/>
          </p:nvSpPr>
          <p:spPr>
            <a:xfrm>
              <a:off x="3228634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6" name="object 1266"/>
            <p:cNvSpPr/>
            <p:nvPr/>
          </p:nvSpPr>
          <p:spPr>
            <a:xfrm>
              <a:off x="3228634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7" name="object 1267"/>
            <p:cNvSpPr/>
            <p:nvPr/>
          </p:nvSpPr>
          <p:spPr>
            <a:xfrm>
              <a:off x="3251915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8" name="object 1268"/>
            <p:cNvSpPr/>
            <p:nvPr/>
          </p:nvSpPr>
          <p:spPr>
            <a:xfrm>
              <a:off x="3251915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69" name="object 1269"/>
            <p:cNvSpPr/>
            <p:nvPr/>
          </p:nvSpPr>
          <p:spPr>
            <a:xfrm>
              <a:off x="3251915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0" name="object 1270"/>
            <p:cNvSpPr/>
            <p:nvPr/>
          </p:nvSpPr>
          <p:spPr>
            <a:xfrm>
              <a:off x="3251915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1" name="object 1271"/>
            <p:cNvSpPr/>
            <p:nvPr/>
          </p:nvSpPr>
          <p:spPr>
            <a:xfrm>
              <a:off x="3270937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2" name="object 1272"/>
            <p:cNvSpPr/>
            <p:nvPr/>
          </p:nvSpPr>
          <p:spPr>
            <a:xfrm>
              <a:off x="3270937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3" name="object 1273"/>
            <p:cNvSpPr/>
            <p:nvPr/>
          </p:nvSpPr>
          <p:spPr>
            <a:xfrm>
              <a:off x="3270937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4" name="object 1274"/>
            <p:cNvSpPr/>
            <p:nvPr/>
          </p:nvSpPr>
          <p:spPr>
            <a:xfrm>
              <a:off x="3270937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5" name="object 1275"/>
            <p:cNvSpPr/>
            <p:nvPr/>
          </p:nvSpPr>
          <p:spPr>
            <a:xfrm>
              <a:off x="3287021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6" name="object 1276"/>
            <p:cNvSpPr/>
            <p:nvPr/>
          </p:nvSpPr>
          <p:spPr>
            <a:xfrm>
              <a:off x="3287021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7" name="object 1277"/>
            <p:cNvSpPr/>
            <p:nvPr/>
          </p:nvSpPr>
          <p:spPr>
            <a:xfrm>
              <a:off x="3287021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8" name="object 1278"/>
            <p:cNvSpPr/>
            <p:nvPr/>
          </p:nvSpPr>
          <p:spPr>
            <a:xfrm>
              <a:off x="3287021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79" name="object 1279"/>
            <p:cNvSpPr/>
            <p:nvPr/>
          </p:nvSpPr>
          <p:spPr>
            <a:xfrm>
              <a:off x="3300952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0" name="object 1280"/>
            <p:cNvSpPr/>
            <p:nvPr/>
          </p:nvSpPr>
          <p:spPr>
            <a:xfrm>
              <a:off x="3300952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1" name="object 1281"/>
            <p:cNvSpPr/>
            <p:nvPr/>
          </p:nvSpPr>
          <p:spPr>
            <a:xfrm>
              <a:off x="3300952" y="1534343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2" name="object 1282"/>
            <p:cNvSpPr/>
            <p:nvPr/>
          </p:nvSpPr>
          <p:spPr>
            <a:xfrm>
              <a:off x="3300952" y="1534343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3" name="object 1283"/>
            <p:cNvSpPr/>
            <p:nvPr/>
          </p:nvSpPr>
          <p:spPr>
            <a:xfrm>
              <a:off x="3313241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4" name="object 1284"/>
            <p:cNvSpPr/>
            <p:nvPr/>
          </p:nvSpPr>
          <p:spPr>
            <a:xfrm>
              <a:off x="3313241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5" name="object 1285"/>
            <p:cNvSpPr/>
            <p:nvPr/>
          </p:nvSpPr>
          <p:spPr>
            <a:xfrm>
              <a:off x="3313241" y="1534343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6" name="object 1286"/>
            <p:cNvSpPr/>
            <p:nvPr/>
          </p:nvSpPr>
          <p:spPr>
            <a:xfrm>
              <a:off x="3313241" y="1534343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7" name="object 1287"/>
            <p:cNvSpPr/>
            <p:nvPr/>
          </p:nvSpPr>
          <p:spPr>
            <a:xfrm>
              <a:off x="3396553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8" name="object 1288"/>
            <p:cNvSpPr/>
            <p:nvPr/>
          </p:nvSpPr>
          <p:spPr>
            <a:xfrm>
              <a:off x="3396553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89" name="object 1289"/>
            <p:cNvSpPr/>
            <p:nvPr/>
          </p:nvSpPr>
          <p:spPr>
            <a:xfrm>
              <a:off x="3396553" y="1534343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0" name="object 1290"/>
            <p:cNvSpPr/>
            <p:nvPr/>
          </p:nvSpPr>
          <p:spPr>
            <a:xfrm>
              <a:off x="3396553" y="1534343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1" name="object 1291"/>
            <p:cNvSpPr/>
            <p:nvPr/>
          </p:nvSpPr>
          <p:spPr>
            <a:xfrm>
              <a:off x="3438856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2" name="object 1292"/>
            <p:cNvSpPr/>
            <p:nvPr/>
          </p:nvSpPr>
          <p:spPr>
            <a:xfrm>
              <a:off x="3438856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3" name="object 1293"/>
            <p:cNvSpPr/>
            <p:nvPr/>
          </p:nvSpPr>
          <p:spPr>
            <a:xfrm>
              <a:off x="3438856" y="1534343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4" name="object 1294"/>
            <p:cNvSpPr/>
            <p:nvPr/>
          </p:nvSpPr>
          <p:spPr>
            <a:xfrm>
              <a:off x="3438856" y="1534343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5" name="object 1295"/>
            <p:cNvSpPr/>
            <p:nvPr/>
          </p:nvSpPr>
          <p:spPr>
            <a:xfrm>
              <a:off x="3468871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6" name="object 1296"/>
            <p:cNvSpPr/>
            <p:nvPr/>
          </p:nvSpPr>
          <p:spPr>
            <a:xfrm>
              <a:off x="3468871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7" name="object 1297"/>
            <p:cNvSpPr/>
            <p:nvPr/>
          </p:nvSpPr>
          <p:spPr>
            <a:xfrm>
              <a:off x="3468871" y="1534343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8" name="object 1298"/>
            <p:cNvSpPr/>
            <p:nvPr/>
          </p:nvSpPr>
          <p:spPr>
            <a:xfrm>
              <a:off x="3468871" y="1534343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99" name="object 1299"/>
            <p:cNvSpPr/>
            <p:nvPr/>
          </p:nvSpPr>
          <p:spPr>
            <a:xfrm>
              <a:off x="3492153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0" name="object 1300"/>
            <p:cNvSpPr/>
            <p:nvPr/>
          </p:nvSpPr>
          <p:spPr>
            <a:xfrm>
              <a:off x="3492153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1" name="object 1301"/>
            <p:cNvSpPr/>
            <p:nvPr/>
          </p:nvSpPr>
          <p:spPr>
            <a:xfrm>
              <a:off x="3492153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2" name="object 1302"/>
            <p:cNvSpPr/>
            <p:nvPr/>
          </p:nvSpPr>
          <p:spPr>
            <a:xfrm>
              <a:off x="3492153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3" name="object 1303"/>
            <p:cNvSpPr/>
            <p:nvPr/>
          </p:nvSpPr>
          <p:spPr>
            <a:xfrm>
              <a:off x="2958381" y="1947772"/>
              <a:ext cx="534035" cy="0"/>
            </a:xfrm>
            <a:custGeom>
              <a:avLst/>
              <a:gdLst/>
              <a:ahLst/>
              <a:cxnLst/>
              <a:rect l="l" t="t" r="r" b="b"/>
              <a:pathLst>
                <a:path w="534035">
                  <a:moveTo>
                    <a:pt x="0" y="0"/>
                  </a:moveTo>
                  <a:lnTo>
                    <a:pt x="533771" y="0"/>
                  </a:lnTo>
                </a:path>
              </a:pathLst>
            </a:custGeom>
            <a:ln w="3175">
              <a:solidFill>
                <a:srgbClr val="AFAF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4" name="object 1304"/>
            <p:cNvSpPr/>
            <p:nvPr/>
          </p:nvSpPr>
          <p:spPr>
            <a:xfrm>
              <a:off x="2958381" y="1947772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5" name="object 1305"/>
            <p:cNvSpPr/>
            <p:nvPr/>
          </p:nvSpPr>
          <p:spPr>
            <a:xfrm>
              <a:off x="2958381" y="1947772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0" y="0"/>
                  </a:moveTo>
                  <a:lnTo>
                    <a:pt x="652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6" name="object 1306"/>
            <p:cNvSpPr/>
            <p:nvPr/>
          </p:nvSpPr>
          <p:spPr>
            <a:xfrm>
              <a:off x="3485632" y="1947772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07" name="object 1307"/>
            <p:cNvSpPr/>
            <p:nvPr/>
          </p:nvSpPr>
          <p:spPr>
            <a:xfrm>
              <a:off x="3485632" y="1947772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08" name="object 1308"/>
          <p:cNvSpPr txBox="1"/>
          <p:nvPr/>
        </p:nvSpPr>
        <p:spPr>
          <a:xfrm>
            <a:off x="2874698" y="1903267"/>
            <a:ext cx="83820" cy="84455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350" spc="-25" dirty="0">
                <a:latin typeface="Times New Roman"/>
                <a:cs typeface="Times New Roman"/>
              </a:rPr>
              <a:t>0</a:t>
            </a:r>
            <a:r>
              <a:rPr sz="350" i="1" spc="-25" dirty="0">
                <a:latin typeface="Georgia"/>
                <a:cs typeface="Georgia"/>
              </a:rPr>
              <a:t>.</a:t>
            </a:r>
            <a:r>
              <a:rPr sz="350" spc="-25" dirty="0">
                <a:latin typeface="Times New Roman"/>
                <a:cs typeface="Times New Roman"/>
              </a:rPr>
              <a:t>0</a:t>
            </a:r>
            <a:endParaRPr sz="350">
              <a:latin typeface="Times New Roman"/>
              <a:cs typeface="Times New Roman"/>
            </a:endParaRPr>
          </a:p>
        </p:txBody>
      </p:sp>
      <p:grpSp>
        <p:nvGrpSpPr>
          <p:cNvPr id="1309" name="object 1309"/>
          <p:cNvGrpSpPr/>
          <p:nvPr/>
        </p:nvGrpSpPr>
        <p:grpSpPr>
          <a:xfrm>
            <a:off x="2957428" y="1800707"/>
            <a:ext cx="535940" cy="1905"/>
            <a:chOff x="2957428" y="1800707"/>
            <a:chExt cx="535940" cy="1905"/>
          </a:xfrm>
        </p:grpSpPr>
        <p:sp>
          <p:nvSpPr>
            <p:cNvPr id="1310" name="object 1310"/>
            <p:cNvSpPr/>
            <p:nvPr/>
          </p:nvSpPr>
          <p:spPr>
            <a:xfrm>
              <a:off x="2958381" y="1801660"/>
              <a:ext cx="534035" cy="0"/>
            </a:xfrm>
            <a:custGeom>
              <a:avLst/>
              <a:gdLst/>
              <a:ahLst/>
              <a:cxnLst/>
              <a:rect l="l" t="t" r="r" b="b"/>
              <a:pathLst>
                <a:path w="534035">
                  <a:moveTo>
                    <a:pt x="0" y="0"/>
                  </a:moveTo>
                  <a:lnTo>
                    <a:pt x="533771" y="0"/>
                  </a:lnTo>
                </a:path>
              </a:pathLst>
            </a:custGeom>
            <a:ln w="3175">
              <a:solidFill>
                <a:srgbClr val="AFAF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1" name="object 1311"/>
            <p:cNvSpPr/>
            <p:nvPr/>
          </p:nvSpPr>
          <p:spPr>
            <a:xfrm>
              <a:off x="2958381" y="1801660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2" name="object 1312"/>
            <p:cNvSpPr/>
            <p:nvPr/>
          </p:nvSpPr>
          <p:spPr>
            <a:xfrm>
              <a:off x="2958381" y="1801660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0" y="0"/>
                  </a:moveTo>
                  <a:lnTo>
                    <a:pt x="652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3" name="object 1313"/>
            <p:cNvSpPr/>
            <p:nvPr/>
          </p:nvSpPr>
          <p:spPr>
            <a:xfrm>
              <a:off x="3485632" y="1801660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4" name="object 1314"/>
            <p:cNvSpPr/>
            <p:nvPr/>
          </p:nvSpPr>
          <p:spPr>
            <a:xfrm>
              <a:off x="3485632" y="1801660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15" name="object 1315"/>
          <p:cNvSpPr txBox="1"/>
          <p:nvPr/>
        </p:nvSpPr>
        <p:spPr>
          <a:xfrm>
            <a:off x="2874698" y="1757155"/>
            <a:ext cx="83820" cy="84455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350" spc="-25" dirty="0">
                <a:latin typeface="Times New Roman"/>
                <a:cs typeface="Times New Roman"/>
              </a:rPr>
              <a:t>0</a:t>
            </a:r>
            <a:r>
              <a:rPr sz="350" i="1" spc="-25" dirty="0">
                <a:latin typeface="Georgia"/>
                <a:cs typeface="Georgia"/>
              </a:rPr>
              <a:t>.</a:t>
            </a:r>
            <a:r>
              <a:rPr sz="350" spc="-25" dirty="0">
                <a:latin typeface="Times New Roman"/>
                <a:cs typeface="Times New Roman"/>
              </a:rPr>
              <a:t>5</a:t>
            </a:r>
            <a:endParaRPr sz="350">
              <a:latin typeface="Times New Roman"/>
              <a:cs typeface="Times New Roman"/>
            </a:endParaRPr>
          </a:p>
        </p:txBody>
      </p:sp>
      <p:grpSp>
        <p:nvGrpSpPr>
          <p:cNvPr id="1316" name="object 1316"/>
          <p:cNvGrpSpPr/>
          <p:nvPr/>
        </p:nvGrpSpPr>
        <p:grpSpPr>
          <a:xfrm>
            <a:off x="2957428" y="1654595"/>
            <a:ext cx="535940" cy="1905"/>
            <a:chOff x="2957428" y="1654595"/>
            <a:chExt cx="535940" cy="1905"/>
          </a:xfrm>
        </p:grpSpPr>
        <p:sp>
          <p:nvSpPr>
            <p:cNvPr id="1317" name="object 1317"/>
            <p:cNvSpPr/>
            <p:nvPr/>
          </p:nvSpPr>
          <p:spPr>
            <a:xfrm>
              <a:off x="2958381" y="1655548"/>
              <a:ext cx="534035" cy="0"/>
            </a:xfrm>
            <a:custGeom>
              <a:avLst/>
              <a:gdLst/>
              <a:ahLst/>
              <a:cxnLst/>
              <a:rect l="l" t="t" r="r" b="b"/>
              <a:pathLst>
                <a:path w="534035">
                  <a:moveTo>
                    <a:pt x="0" y="0"/>
                  </a:moveTo>
                  <a:lnTo>
                    <a:pt x="533771" y="0"/>
                  </a:lnTo>
                </a:path>
              </a:pathLst>
            </a:custGeom>
            <a:ln w="3175">
              <a:solidFill>
                <a:srgbClr val="AFAF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8" name="object 1318"/>
            <p:cNvSpPr/>
            <p:nvPr/>
          </p:nvSpPr>
          <p:spPr>
            <a:xfrm>
              <a:off x="2958381" y="1655548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19" name="object 1319"/>
            <p:cNvSpPr/>
            <p:nvPr/>
          </p:nvSpPr>
          <p:spPr>
            <a:xfrm>
              <a:off x="2958381" y="1655548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0" y="0"/>
                  </a:moveTo>
                  <a:lnTo>
                    <a:pt x="652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0" name="object 1320"/>
            <p:cNvSpPr/>
            <p:nvPr/>
          </p:nvSpPr>
          <p:spPr>
            <a:xfrm>
              <a:off x="3485632" y="1655548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1" name="object 1321"/>
            <p:cNvSpPr/>
            <p:nvPr/>
          </p:nvSpPr>
          <p:spPr>
            <a:xfrm>
              <a:off x="3485632" y="1655548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22" name="object 1322"/>
          <p:cNvSpPr txBox="1"/>
          <p:nvPr/>
        </p:nvSpPr>
        <p:spPr>
          <a:xfrm>
            <a:off x="2874698" y="1611043"/>
            <a:ext cx="83820" cy="84455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350" spc="-25" dirty="0">
                <a:latin typeface="Times New Roman"/>
                <a:cs typeface="Times New Roman"/>
              </a:rPr>
              <a:t>1</a:t>
            </a:r>
            <a:r>
              <a:rPr sz="350" i="1" spc="-25" dirty="0">
                <a:latin typeface="Georgia"/>
                <a:cs typeface="Georgia"/>
              </a:rPr>
              <a:t>.</a:t>
            </a:r>
            <a:r>
              <a:rPr sz="350" spc="-25" dirty="0">
                <a:latin typeface="Times New Roman"/>
                <a:cs typeface="Times New Roman"/>
              </a:rPr>
              <a:t>0</a:t>
            </a:r>
            <a:endParaRPr sz="350">
              <a:latin typeface="Times New Roman"/>
              <a:cs typeface="Times New Roman"/>
            </a:endParaRPr>
          </a:p>
        </p:txBody>
      </p:sp>
      <p:grpSp>
        <p:nvGrpSpPr>
          <p:cNvPr id="1323" name="object 1323"/>
          <p:cNvGrpSpPr/>
          <p:nvPr/>
        </p:nvGrpSpPr>
        <p:grpSpPr>
          <a:xfrm>
            <a:off x="2957428" y="1533391"/>
            <a:ext cx="535940" cy="435609"/>
            <a:chOff x="2957428" y="1533391"/>
            <a:chExt cx="535940" cy="435609"/>
          </a:xfrm>
        </p:grpSpPr>
        <p:sp>
          <p:nvSpPr>
            <p:cNvPr id="1324" name="object 1324"/>
            <p:cNvSpPr/>
            <p:nvPr/>
          </p:nvSpPr>
          <p:spPr>
            <a:xfrm>
              <a:off x="2958381" y="1918550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5" name="object 1325"/>
            <p:cNvSpPr/>
            <p:nvPr/>
          </p:nvSpPr>
          <p:spPr>
            <a:xfrm>
              <a:off x="2958381" y="1918550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6" name="object 1326"/>
            <p:cNvSpPr/>
            <p:nvPr/>
          </p:nvSpPr>
          <p:spPr>
            <a:xfrm>
              <a:off x="3488892" y="1918550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7" name="object 1327"/>
            <p:cNvSpPr/>
            <p:nvPr/>
          </p:nvSpPr>
          <p:spPr>
            <a:xfrm>
              <a:off x="3488892" y="1918550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8" name="object 1328"/>
            <p:cNvSpPr/>
            <p:nvPr/>
          </p:nvSpPr>
          <p:spPr>
            <a:xfrm>
              <a:off x="2958381" y="1889327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29" name="object 1329"/>
            <p:cNvSpPr/>
            <p:nvPr/>
          </p:nvSpPr>
          <p:spPr>
            <a:xfrm>
              <a:off x="2958381" y="1889327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0" name="object 1330"/>
            <p:cNvSpPr/>
            <p:nvPr/>
          </p:nvSpPr>
          <p:spPr>
            <a:xfrm>
              <a:off x="3488892" y="1889327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1" name="object 1331"/>
            <p:cNvSpPr/>
            <p:nvPr/>
          </p:nvSpPr>
          <p:spPr>
            <a:xfrm>
              <a:off x="3488892" y="1889327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2" name="object 1332"/>
            <p:cNvSpPr/>
            <p:nvPr/>
          </p:nvSpPr>
          <p:spPr>
            <a:xfrm>
              <a:off x="2958381" y="186010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3" name="object 1333"/>
            <p:cNvSpPr/>
            <p:nvPr/>
          </p:nvSpPr>
          <p:spPr>
            <a:xfrm>
              <a:off x="2958381" y="186010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4" name="object 1334"/>
            <p:cNvSpPr/>
            <p:nvPr/>
          </p:nvSpPr>
          <p:spPr>
            <a:xfrm>
              <a:off x="3488892" y="186010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5" name="object 1335"/>
            <p:cNvSpPr/>
            <p:nvPr/>
          </p:nvSpPr>
          <p:spPr>
            <a:xfrm>
              <a:off x="3488892" y="186010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6" name="object 1336"/>
            <p:cNvSpPr/>
            <p:nvPr/>
          </p:nvSpPr>
          <p:spPr>
            <a:xfrm>
              <a:off x="2958381" y="1830882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7" name="object 1337"/>
            <p:cNvSpPr/>
            <p:nvPr/>
          </p:nvSpPr>
          <p:spPr>
            <a:xfrm>
              <a:off x="2958381" y="1830882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8" name="object 1338"/>
            <p:cNvSpPr/>
            <p:nvPr/>
          </p:nvSpPr>
          <p:spPr>
            <a:xfrm>
              <a:off x="3488892" y="1830882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39" name="object 1339"/>
            <p:cNvSpPr/>
            <p:nvPr/>
          </p:nvSpPr>
          <p:spPr>
            <a:xfrm>
              <a:off x="3488892" y="1830882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0" name="object 1340"/>
            <p:cNvSpPr/>
            <p:nvPr/>
          </p:nvSpPr>
          <p:spPr>
            <a:xfrm>
              <a:off x="2958381" y="1801660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1" name="object 1341"/>
            <p:cNvSpPr/>
            <p:nvPr/>
          </p:nvSpPr>
          <p:spPr>
            <a:xfrm>
              <a:off x="2958381" y="1801660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2" name="object 1342"/>
            <p:cNvSpPr/>
            <p:nvPr/>
          </p:nvSpPr>
          <p:spPr>
            <a:xfrm>
              <a:off x="3488892" y="1801660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3" name="object 1343"/>
            <p:cNvSpPr/>
            <p:nvPr/>
          </p:nvSpPr>
          <p:spPr>
            <a:xfrm>
              <a:off x="3488892" y="1801660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4" name="object 1344"/>
            <p:cNvSpPr/>
            <p:nvPr/>
          </p:nvSpPr>
          <p:spPr>
            <a:xfrm>
              <a:off x="2958381" y="1772437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5" name="object 1345"/>
            <p:cNvSpPr/>
            <p:nvPr/>
          </p:nvSpPr>
          <p:spPr>
            <a:xfrm>
              <a:off x="2958381" y="1772437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6" name="object 1346"/>
            <p:cNvSpPr/>
            <p:nvPr/>
          </p:nvSpPr>
          <p:spPr>
            <a:xfrm>
              <a:off x="3488892" y="1772437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7" name="object 1347"/>
            <p:cNvSpPr/>
            <p:nvPr/>
          </p:nvSpPr>
          <p:spPr>
            <a:xfrm>
              <a:off x="3488892" y="1772437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8" name="object 1348"/>
            <p:cNvSpPr/>
            <p:nvPr/>
          </p:nvSpPr>
          <p:spPr>
            <a:xfrm>
              <a:off x="2958381" y="174321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49" name="object 1349"/>
            <p:cNvSpPr/>
            <p:nvPr/>
          </p:nvSpPr>
          <p:spPr>
            <a:xfrm>
              <a:off x="2958381" y="174321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0" name="object 1350"/>
            <p:cNvSpPr/>
            <p:nvPr/>
          </p:nvSpPr>
          <p:spPr>
            <a:xfrm>
              <a:off x="3488892" y="174321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1" name="object 1351"/>
            <p:cNvSpPr/>
            <p:nvPr/>
          </p:nvSpPr>
          <p:spPr>
            <a:xfrm>
              <a:off x="3488892" y="174321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2" name="object 1352"/>
            <p:cNvSpPr/>
            <p:nvPr/>
          </p:nvSpPr>
          <p:spPr>
            <a:xfrm>
              <a:off x="2958381" y="1713992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3" name="object 1353"/>
            <p:cNvSpPr/>
            <p:nvPr/>
          </p:nvSpPr>
          <p:spPr>
            <a:xfrm>
              <a:off x="2958381" y="1713992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4" name="object 1354"/>
            <p:cNvSpPr/>
            <p:nvPr/>
          </p:nvSpPr>
          <p:spPr>
            <a:xfrm>
              <a:off x="3488892" y="1713992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5" name="object 1355"/>
            <p:cNvSpPr/>
            <p:nvPr/>
          </p:nvSpPr>
          <p:spPr>
            <a:xfrm>
              <a:off x="3488892" y="1713992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6" name="object 1356"/>
            <p:cNvSpPr/>
            <p:nvPr/>
          </p:nvSpPr>
          <p:spPr>
            <a:xfrm>
              <a:off x="2958381" y="1684770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7" name="object 1357"/>
            <p:cNvSpPr/>
            <p:nvPr/>
          </p:nvSpPr>
          <p:spPr>
            <a:xfrm>
              <a:off x="2958381" y="1684770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8" name="object 1358"/>
            <p:cNvSpPr/>
            <p:nvPr/>
          </p:nvSpPr>
          <p:spPr>
            <a:xfrm>
              <a:off x="3488892" y="1684770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59" name="object 1359"/>
            <p:cNvSpPr/>
            <p:nvPr/>
          </p:nvSpPr>
          <p:spPr>
            <a:xfrm>
              <a:off x="3488892" y="1684770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0" name="object 1360"/>
            <p:cNvSpPr/>
            <p:nvPr/>
          </p:nvSpPr>
          <p:spPr>
            <a:xfrm>
              <a:off x="2958381" y="1655548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1" name="object 1361"/>
            <p:cNvSpPr/>
            <p:nvPr/>
          </p:nvSpPr>
          <p:spPr>
            <a:xfrm>
              <a:off x="2958381" y="1655548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2" name="object 1362"/>
            <p:cNvSpPr/>
            <p:nvPr/>
          </p:nvSpPr>
          <p:spPr>
            <a:xfrm>
              <a:off x="3488892" y="1655548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3" name="object 1363"/>
            <p:cNvSpPr/>
            <p:nvPr/>
          </p:nvSpPr>
          <p:spPr>
            <a:xfrm>
              <a:off x="3488892" y="1655548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4" name="object 1364"/>
            <p:cNvSpPr/>
            <p:nvPr/>
          </p:nvSpPr>
          <p:spPr>
            <a:xfrm>
              <a:off x="2958381" y="162632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5" name="object 1365"/>
            <p:cNvSpPr/>
            <p:nvPr/>
          </p:nvSpPr>
          <p:spPr>
            <a:xfrm>
              <a:off x="2958381" y="162632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6" name="object 1366"/>
            <p:cNvSpPr/>
            <p:nvPr/>
          </p:nvSpPr>
          <p:spPr>
            <a:xfrm>
              <a:off x="3488892" y="162632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7" name="object 1367"/>
            <p:cNvSpPr/>
            <p:nvPr/>
          </p:nvSpPr>
          <p:spPr>
            <a:xfrm>
              <a:off x="3488892" y="162632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8" name="object 1368"/>
            <p:cNvSpPr/>
            <p:nvPr/>
          </p:nvSpPr>
          <p:spPr>
            <a:xfrm>
              <a:off x="2958381" y="1597103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69" name="object 1369"/>
            <p:cNvSpPr/>
            <p:nvPr/>
          </p:nvSpPr>
          <p:spPr>
            <a:xfrm>
              <a:off x="2958381" y="1597103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0" name="object 1370"/>
            <p:cNvSpPr/>
            <p:nvPr/>
          </p:nvSpPr>
          <p:spPr>
            <a:xfrm>
              <a:off x="3488892" y="1597103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1" name="object 1371"/>
            <p:cNvSpPr/>
            <p:nvPr/>
          </p:nvSpPr>
          <p:spPr>
            <a:xfrm>
              <a:off x="3488892" y="1597103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2" name="object 1372"/>
            <p:cNvSpPr/>
            <p:nvPr/>
          </p:nvSpPr>
          <p:spPr>
            <a:xfrm>
              <a:off x="2958381" y="1567880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3" name="object 1373"/>
            <p:cNvSpPr/>
            <p:nvPr/>
          </p:nvSpPr>
          <p:spPr>
            <a:xfrm>
              <a:off x="2958381" y="1567880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4" name="object 1374"/>
            <p:cNvSpPr/>
            <p:nvPr/>
          </p:nvSpPr>
          <p:spPr>
            <a:xfrm>
              <a:off x="3488892" y="1567880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5" name="object 1375"/>
            <p:cNvSpPr/>
            <p:nvPr/>
          </p:nvSpPr>
          <p:spPr>
            <a:xfrm>
              <a:off x="3488892" y="1567880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6" name="object 1376"/>
            <p:cNvSpPr/>
            <p:nvPr/>
          </p:nvSpPr>
          <p:spPr>
            <a:xfrm>
              <a:off x="2958381" y="1538658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7" name="object 1377"/>
            <p:cNvSpPr/>
            <p:nvPr/>
          </p:nvSpPr>
          <p:spPr>
            <a:xfrm>
              <a:off x="2958381" y="1538658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8" name="object 1378"/>
            <p:cNvSpPr/>
            <p:nvPr/>
          </p:nvSpPr>
          <p:spPr>
            <a:xfrm>
              <a:off x="3488892" y="1538658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79" name="object 1379"/>
            <p:cNvSpPr/>
            <p:nvPr/>
          </p:nvSpPr>
          <p:spPr>
            <a:xfrm>
              <a:off x="3488892" y="1538658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380" name="object 1380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2958748" y="1551390"/>
              <a:ext cx="482530" cy="397761"/>
            </a:xfrm>
            <a:prstGeom prst="rect">
              <a:avLst/>
            </a:prstGeom>
          </p:spPr>
        </p:pic>
        <p:pic>
          <p:nvPicPr>
            <p:cNvPr id="1381" name="object 1381"/>
            <p:cNvPicPr/>
            <p:nvPr/>
          </p:nvPicPr>
          <p:blipFill>
            <a:blip r:embed="rId19" cstate="print"/>
            <a:stretch>
              <a:fillRect/>
            </a:stretch>
          </p:blipFill>
          <p:spPr>
            <a:xfrm>
              <a:off x="3087532" y="1645940"/>
              <a:ext cx="353747" cy="275499"/>
            </a:xfrm>
            <a:prstGeom prst="rect">
              <a:avLst/>
            </a:prstGeom>
          </p:spPr>
        </p:pic>
        <p:sp>
          <p:nvSpPr>
            <p:cNvPr id="1382" name="object 1382"/>
            <p:cNvSpPr/>
            <p:nvPr/>
          </p:nvSpPr>
          <p:spPr>
            <a:xfrm>
              <a:off x="2958381" y="1534343"/>
              <a:ext cx="534035" cy="433705"/>
            </a:xfrm>
            <a:custGeom>
              <a:avLst/>
              <a:gdLst/>
              <a:ahLst/>
              <a:cxnLst/>
              <a:rect l="l" t="t" r="r" b="b"/>
              <a:pathLst>
                <a:path w="534035" h="433705">
                  <a:moveTo>
                    <a:pt x="0" y="433330"/>
                  </a:moveTo>
                  <a:lnTo>
                    <a:pt x="0" y="0"/>
                  </a:lnTo>
                </a:path>
                <a:path w="534035" h="433705">
                  <a:moveTo>
                    <a:pt x="533771" y="433330"/>
                  </a:moveTo>
                  <a:lnTo>
                    <a:pt x="533771" y="0"/>
                  </a:lnTo>
                </a:path>
                <a:path w="534035" h="433705">
                  <a:moveTo>
                    <a:pt x="0" y="433330"/>
                  </a:moveTo>
                  <a:lnTo>
                    <a:pt x="533771" y="433330"/>
                  </a:lnTo>
                </a:path>
                <a:path w="534035" h="433705">
                  <a:moveTo>
                    <a:pt x="0" y="0"/>
                  </a:moveTo>
                  <a:lnTo>
                    <a:pt x="533771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3" name="object 1383"/>
            <p:cNvSpPr/>
            <p:nvPr/>
          </p:nvSpPr>
          <p:spPr>
            <a:xfrm>
              <a:off x="3290466" y="1537484"/>
              <a:ext cx="181610" cy="56515"/>
            </a:xfrm>
            <a:custGeom>
              <a:avLst/>
              <a:gdLst/>
              <a:ahLst/>
              <a:cxnLst/>
              <a:rect l="l" t="t" r="r" b="b"/>
              <a:pathLst>
                <a:path w="181610" h="56515">
                  <a:moveTo>
                    <a:pt x="181356" y="0"/>
                  </a:moveTo>
                  <a:lnTo>
                    <a:pt x="0" y="0"/>
                  </a:lnTo>
                  <a:lnTo>
                    <a:pt x="0" y="56027"/>
                  </a:lnTo>
                  <a:lnTo>
                    <a:pt x="181356" y="56027"/>
                  </a:lnTo>
                  <a:lnTo>
                    <a:pt x="18135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84" name="object 1384"/>
          <p:cNvSpPr txBox="1"/>
          <p:nvPr/>
        </p:nvSpPr>
        <p:spPr>
          <a:xfrm>
            <a:off x="2785380" y="1715705"/>
            <a:ext cx="88900" cy="9144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370"/>
              </a:lnSpc>
            </a:pPr>
            <a:r>
              <a:rPr sz="525" i="1" baseline="-31746" dirty="0">
                <a:latin typeface="Georgia"/>
                <a:cs typeface="Georgia"/>
              </a:rPr>
              <a:t>τ</a:t>
            </a:r>
            <a:r>
              <a:rPr sz="525" i="1" spc="-67" baseline="-31746" dirty="0">
                <a:latin typeface="Georgia"/>
                <a:cs typeface="Georgia"/>
              </a:rPr>
              <a:t> </a:t>
            </a:r>
            <a:r>
              <a:rPr sz="250" spc="-25" dirty="0">
                <a:latin typeface="Times New Roman"/>
                <a:cs typeface="Times New Roman"/>
              </a:rPr>
              <a:t>(1)</a:t>
            </a:r>
            <a:endParaRPr sz="250">
              <a:latin typeface="Times New Roman"/>
              <a:cs typeface="Times New Roman"/>
            </a:endParaRPr>
          </a:p>
        </p:txBody>
      </p:sp>
      <p:sp>
        <p:nvSpPr>
          <p:cNvPr id="1385" name="object 1385"/>
          <p:cNvSpPr txBox="1"/>
          <p:nvPr/>
        </p:nvSpPr>
        <p:spPr>
          <a:xfrm>
            <a:off x="2824970" y="1695048"/>
            <a:ext cx="59690" cy="91440"/>
          </a:xfrm>
          <a:prstGeom prst="rect">
            <a:avLst/>
          </a:prstGeom>
        </p:spPr>
        <p:txBody>
          <a:bodyPr vert="vert270" wrap="square" lIns="0" tIns="63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50"/>
              </a:spcBef>
            </a:pPr>
            <a:r>
              <a:rPr sz="250" spc="-20" dirty="0">
                <a:latin typeface="Times New Roman"/>
                <a:cs typeface="Times New Roman"/>
              </a:rPr>
              <a:t>21</a:t>
            </a:r>
            <a:r>
              <a:rPr sz="250" i="1" spc="-20" dirty="0">
                <a:latin typeface="Georgia"/>
                <a:cs typeface="Georgia"/>
              </a:rPr>
              <a:t>,B</a:t>
            </a:r>
            <a:endParaRPr sz="250">
              <a:latin typeface="Georgia"/>
              <a:cs typeface="Georgia"/>
            </a:endParaRPr>
          </a:p>
        </p:txBody>
      </p:sp>
      <p:sp>
        <p:nvSpPr>
          <p:cNvPr id="1386" name="object 1386"/>
          <p:cNvSpPr txBox="1"/>
          <p:nvPr/>
        </p:nvSpPr>
        <p:spPr>
          <a:xfrm>
            <a:off x="3284123" y="1516254"/>
            <a:ext cx="194310" cy="84455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350" dirty="0">
                <a:latin typeface="Times New Roman"/>
                <a:cs typeface="Times New Roman"/>
              </a:rPr>
              <a:t>Light</a:t>
            </a:r>
            <a:r>
              <a:rPr sz="350" spc="75" dirty="0">
                <a:latin typeface="Times New Roman"/>
                <a:cs typeface="Times New Roman"/>
              </a:rPr>
              <a:t> </a:t>
            </a:r>
            <a:r>
              <a:rPr sz="350" spc="-25" dirty="0">
                <a:latin typeface="Times New Roman"/>
                <a:cs typeface="Times New Roman"/>
              </a:rPr>
              <a:t>jet</a:t>
            </a:r>
            <a:endParaRPr sz="350">
              <a:latin typeface="Times New Roman"/>
              <a:cs typeface="Times New Roman"/>
            </a:endParaRPr>
          </a:p>
        </p:txBody>
      </p:sp>
      <p:grpSp>
        <p:nvGrpSpPr>
          <p:cNvPr id="1387" name="object 1387"/>
          <p:cNvGrpSpPr/>
          <p:nvPr/>
        </p:nvGrpSpPr>
        <p:grpSpPr>
          <a:xfrm>
            <a:off x="3507213" y="1533391"/>
            <a:ext cx="535940" cy="435609"/>
            <a:chOff x="3507213" y="1533391"/>
            <a:chExt cx="535940" cy="435609"/>
          </a:xfrm>
        </p:grpSpPr>
        <p:sp>
          <p:nvSpPr>
            <p:cNvPr id="1388" name="object 1388"/>
            <p:cNvSpPr/>
            <p:nvPr/>
          </p:nvSpPr>
          <p:spPr>
            <a:xfrm>
              <a:off x="3633781" y="1534343"/>
              <a:ext cx="0" cy="433705"/>
            </a:xfrm>
            <a:custGeom>
              <a:avLst/>
              <a:gdLst/>
              <a:ahLst/>
              <a:cxnLst/>
              <a:rect l="l" t="t" r="r" b="b"/>
              <a:pathLst>
                <a:path h="433705">
                  <a:moveTo>
                    <a:pt x="0" y="43333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AFAF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89" name="object 1389"/>
            <p:cNvSpPr/>
            <p:nvPr/>
          </p:nvSpPr>
          <p:spPr>
            <a:xfrm>
              <a:off x="3633781" y="1961153"/>
              <a:ext cx="0" cy="6985"/>
            </a:xfrm>
            <a:custGeom>
              <a:avLst/>
              <a:gdLst/>
              <a:ahLst/>
              <a:cxnLst/>
              <a:rect l="l" t="t" r="r" b="b"/>
              <a:pathLst>
                <a:path h="6985">
                  <a:moveTo>
                    <a:pt x="0" y="0"/>
                  </a:moveTo>
                  <a:lnTo>
                    <a:pt x="0" y="652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0" name="object 1390"/>
            <p:cNvSpPr/>
            <p:nvPr/>
          </p:nvSpPr>
          <p:spPr>
            <a:xfrm>
              <a:off x="3633781" y="1961153"/>
              <a:ext cx="0" cy="6985"/>
            </a:xfrm>
            <a:custGeom>
              <a:avLst/>
              <a:gdLst/>
              <a:ahLst/>
              <a:cxnLst/>
              <a:rect l="l" t="t" r="r" b="b"/>
              <a:pathLst>
                <a:path h="6985">
                  <a:moveTo>
                    <a:pt x="0" y="652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1" name="object 1391"/>
            <p:cNvSpPr/>
            <p:nvPr/>
          </p:nvSpPr>
          <p:spPr>
            <a:xfrm>
              <a:off x="3633781" y="1534343"/>
              <a:ext cx="0" cy="6985"/>
            </a:xfrm>
            <a:custGeom>
              <a:avLst/>
              <a:gdLst/>
              <a:ahLst/>
              <a:cxnLst/>
              <a:rect l="l" t="t" r="r" b="b"/>
              <a:pathLst>
                <a:path h="6984">
                  <a:moveTo>
                    <a:pt x="0" y="0"/>
                  </a:moveTo>
                  <a:lnTo>
                    <a:pt x="0" y="652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2" name="object 1392"/>
            <p:cNvSpPr/>
            <p:nvPr/>
          </p:nvSpPr>
          <p:spPr>
            <a:xfrm>
              <a:off x="3633781" y="1534343"/>
              <a:ext cx="0" cy="6985"/>
            </a:xfrm>
            <a:custGeom>
              <a:avLst/>
              <a:gdLst/>
              <a:ahLst/>
              <a:cxnLst/>
              <a:rect l="l" t="t" r="r" b="b"/>
              <a:pathLst>
                <a:path h="6984">
                  <a:moveTo>
                    <a:pt x="0" y="0"/>
                  </a:moveTo>
                  <a:lnTo>
                    <a:pt x="0" y="652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3" name="object 1393"/>
            <p:cNvSpPr/>
            <p:nvPr/>
          </p:nvSpPr>
          <p:spPr>
            <a:xfrm>
              <a:off x="3874019" y="1534343"/>
              <a:ext cx="0" cy="433705"/>
            </a:xfrm>
            <a:custGeom>
              <a:avLst/>
              <a:gdLst/>
              <a:ahLst/>
              <a:cxnLst/>
              <a:rect l="l" t="t" r="r" b="b"/>
              <a:pathLst>
                <a:path h="433705">
                  <a:moveTo>
                    <a:pt x="0" y="59167"/>
                  </a:moveTo>
                  <a:lnTo>
                    <a:pt x="0" y="433330"/>
                  </a:lnTo>
                </a:path>
                <a:path h="43370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AFAF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4" name="object 1394"/>
            <p:cNvSpPr/>
            <p:nvPr/>
          </p:nvSpPr>
          <p:spPr>
            <a:xfrm>
              <a:off x="3874019" y="1961153"/>
              <a:ext cx="0" cy="6985"/>
            </a:xfrm>
            <a:custGeom>
              <a:avLst/>
              <a:gdLst/>
              <a:ahLst/>
              <a:cxnLst/>
              <a:rect l="l" t="t" r="r" b="b"/>
              <a:pathLst>
                <a:path h="6985">
                  <a:moveTo>
                    <a:pt x="0" y="0"/>
                  </a:moveTo>
                  <a:lnTo>
                    <a:pt x="0" y="652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5" name="object 1395"/>
            <p:cNvSpPr/>
            <p:nvPr/>
          </p:nvSpPr>
          <p:spPr>
            <a:xfrm>
              <a:off x="3874019" y="1961153"/>
              <a:ext cx="0" cy="6985"/>
            </a:xfrm>
            <a:custGeom>
              <a:avLst/>
              <a:gdLst/>
              <a:ahLst/>
              <a:cxnLst/>
              <a:rect l="l" t="t" r="r" b="b"/>
              <a:pathLst>
                <a:path h="6985">
                  <a:moveTo>
                    <a:pt x="0" y="652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6" name="object 1396"/>
            <p:cNvSpPr/>
            <p:nvPr/>
          </p:nvSpPr>
          <p:spPr>
            <a:xfrm>
              <a:off x="3874019" y="1534343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7" name="object 1397"/>
            <p:cNvSpPr/>
            <p:nvPr/>
          </p:nvSpPr>
          <p:spPr>
            <a:xfrm>
              <a:off x="3874019" y="1534343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8" name="object 1398"/>
            <p:cNvSpPr/>
            <p:nvPr/>
          </p:nvSpPr>
          <p:spPr>
            <a:xfrm>
              <a:off x="3508166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99" name="object 1399"/>
            <p:cNvSpPr/>
            <p:nvPr/>
          </p:nvSpPr>
          <p:spPr>
            <a:xfrm>
              <a:off x="3508166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0" name="object 1400"/>
            <p:cNvSpPr/>
            <p:nvPr/>
          </p:nvSpPr>
          <p:spPr>
            <a:xfrm>
              <a:off x="3508166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1" name="object 1401"/>
            <p:cNvSpPr/>
            <p:nvPr/>
          </p:nvSpPr>
          <p:spPr>
            <a:xfrm>
              <a:off x="3508166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2" name="object 1402"/>
            <p:cNvSpPr/>
            <p:nvPr/>
          </p:nvSpPr>
          <p:spPr>
            <a:xfrm>
              <a:off x="3538181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3" name="object 1403"/>
            <p:cNvSpPr/>
            <p:nvPr/>
          </p:nvSpPr>
          <p:spPr>
            <a:xfrm>
              <a:off x="3538181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4" name="object 1404"/>
            <p:cNvSpPr/>
            <p:nvPr/>
          </p:nvSpPr>
          <p:spPr>
            <a:xfrm>
              <a:off x="3538181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5" name="object 1405"/>
            <p:cNvSpPr/>
            <p:nvPr/>
          </p:nvSpPr>
          <p:spPr>
            <a:xfrm>
              <a:off x="3538181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6" name="object 1406"/>
            <p:cNvSpPr/>
            <p:nvPr/>
          </p:nvSpPr>
          <p:spPr>
            <a:xfrm>
              <a:off x="3561462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7" name="object 1407"/>
            <p:cNvSpPr/>
            <p:nvPr/>
          </p:nvSpPr>
          <p:spPr>
            <a:xfrm>
              <a:off x="3561462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8" name="object 1408"/>
            <p:cNvSpPr/>
            <p:nvPr/>
          </p:nvSpPr>
          <p:spPr>
            <a:xfrm>
              <a:off x="3561462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09" name="object 1409"/>
            <p:cNvSpPr/>
            <p:nvPr/>
          </p:nvSpPr>
          <p:spPr>
            <a:xfrm>
              <a:off x="3561462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0" name="object 1410"/>
            <p:cNvSpPr/>
            <p:nvPr/>
          </p:nvSpPr>
          <p:spPr>
            <a:xfrm>
              <a:off x="3580485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1" name="object 1411"/>
            <p:cNvSpPr/>
            <p:nvPr/>
          </p:nvSpPr>
          <p:spPr>
            <a:xfrm>
              <a:off x="3580485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2" name="object 1412"/>
            <p:cNvSpPr/>
            <p:nvPr/>
          </p:nvSpPr>
          <p:spPr>
            <a:xfrm>
              <a:off x="3580485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3" name="object 1413"/>
            <p:cNvSpPr/>
            <p:nvPr/>
          </p:nvSpPr>
          <p:spPr>
            <a:xfrm>
              <a:off x="3580485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4" name="object 1414"/>
            <p:cNvSpPr/>
            <p:nvPr/>
          </p:nvSpPr>
          <p:spPr>
            <a:xfrm>
              <a:off x="3596568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5" name="object 1415"/>
            <p:cNvSpPr/>
            <p:nvPr/>
          </p:nvSpPr>
          <p:spPr>
            <a:xfrm>
              <a:off x="3596568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6" name="object 1416"/>
            <p:cNvSpPr/>
            <p:nvPr/>
          </p:nvSpPr>
          <p:spPr>
            <a:xfrm>
              <a:off x="3596568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7" name="object 1417"/>
            <p:cNvSpPr/>
            <p:nvPr/>
          </p:nvSpPr>
          <p:spPr>
            <a:xfrm>
              <a:off x="3596568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8" name="object 1418"/>
            <p:cNvSpPr/>
            <p:nvPr/>
          </p:nvSpPr>
          <p:spPr>
            <a:xfrm>
              <a:off x="3610500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19" name="object 1419"/>
            <p:cNvSpPr/>
            <p:nvPr/>
          </p:nvSpPr>
          <p:spPr>
            <a:xfrm>
              <a:off x="3610500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0" name="object 1420"/>
            <p:cNvSpPr/>
            <p:nvPr/>
          </p:nvSpPr>
          <p:spPr>
            <a:xfrm>
              <a:off x="3610500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1" name="object 1421"/>
            <p:cNvSpPr/>
            <p:nvPr/>
          </p:nvSpPr>
          <p:spPr>
            <a:xfrm>
              <a:off x="3610500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2" name="object 1422"/>
            <p:cNvSpPr/>
            <p:nvPr/>
          </p:nvSpPr>
          <p:spPr>
            <a:xfrm>
              <a:off x="3622788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3" name="object 1423"/>
            <p:cNvSpPr/>
            <p:nvPr/>
          </p:nvSpPr>
          <p:spPr>
            <a:xfrm>
              <a:off x="3622788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4" name="object 1424"/>
            <p:cNvSpPr/>
            <p:nvPr/>
          </p:nvSpPr>
          <p:spPr>
            <a:xfrm>
              <a:off x="3622788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5" name="object 1425"/>
            <p:cNvSpPr/>
            <p:nvPr/>
          </p:nvSpPr>
          <p:spPr>
            <a:xfrm>
              <a:off x="3622788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6" name="object 1426"/>
            <p:cNvSpPr/>
            <p:nvPr/>
          </p:nvSpPr>
          <p:spPr>
            <a:xfrm>
              <a:off x="3706100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7" name="object 1427"/>
            <p:cNvSpPr/>
            <p:nvPr/>
          </p:nvSpPr>
          <p:spPr>
            <a:xfrm>
              <a:off x="3706100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8" name="object 1428"/>
            <p:cNvSpPr/>
            <p:nvPr/>
          </p:nvSpPr>
          <p:spPr>
            <a:xfrm>
              <a:off x="3706100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29" name="object 1429"/>
            <p:cNvSpPr/>
            <p:nvPr/>
          </p:nvSpPr>
          <p:spPr>
            <a:xfrm>
              <a:off x="3706100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0" name="object 1430"/>
            <p:cNvSpPr/>
            <p:nvPr/>
          </p:nvSpPr>
          <p:spPr>
            <a:xfrm>
              <a:off x="3748403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1" name="object 1431"/>
            <p:cNvSpPr/>
            <p:nvPr/>
          </p:nvSpPr>
          <p:spPr>
            <a:xfrm>
              <a:off x="3748403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2" name="object 1432"/>
            <p:cNvSpPr/>
            <p:nvPr/>
          </p:nvSpPr>
          <p:spPr>
            <a:xfrm>
              <a:off x="3748403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3" name="object 1433"/>
            <p:cNvSpPr/>
            <p:nvPr/>
          </p:nvSpPr>
          <p:spPr>
            <a:xfrm>
              <a:off x="3748403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4" name="object 1434"/>
            <p:cNvSpPr/>
            <p:nvPr/>
          </p:nvSpPr>
          <p:spPr>
            <a:xfrm>
              <a:off x="3778418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5" name="object 1435"/>
            <p:cNvSpPr/>
            <p:nvPr/>
          </p:nvSpPr>
          <p:spPr>
            <a:xfrm>
              <a:off x="3778418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6" name="object 1436"/>
            <p:cNvSpPr/>
            <p:nvPr/>
          </p:nvSpPr>
          <p:spPr>
            <a:xfrm>
              <a:off x="3778418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7" name="object 1437"/>
            <p:cNvSpPr/>
            <p:nvPr/>
          </p:nvSpPr>
          <p:spPr>
            <a:xfrm>
              <a:off x="3778418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8" name="object 1438"/>
            <p:cNvSpPr/>
            <p:nvPr/>
          </p:nvSpPr>
          <p:spPr>
            <a:xfrm>
              <a:off x="3801700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39" name="object 1439"/>
            <p:cNvSpPr/>
            <p:nvPr/>
          </p:nvSpPr>
          <p:spPr>
            <a:xfrm>
              <a:off x="3801700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0" name="object 1440"/>
            <p:cNvSpPr/>
            <p:nvPr/>
          </p:nvSpPr>
          <p:spPr>
            <a:xfrm>
              <a:off x="3801700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1" name="object 1441"/>
            <p:cNvSpPr/>
            <p:nvPr/>
          </p:nvSpPr>
          <p:spPr>
            <a:xfrm>
              <a:off x="3801700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2" name="object 1442"/>
            <p:cNvSpPr/>
            <p:nvPr/>
          </p:nvSpPr>
          <p:spPr>
            <a:xfrm>
              <a:off x="3820722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3" name="object 1443"/>
            <p:cNvSpPr/>
            <p:nvPr/>
          </p:nvSpPr>
          <p:spPr>
            <a:xfrm>
              <a:off x="3820722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4" name="object 1444"/>
            <p:cNvSpPr/>
            <p:nvPr/>
          </p:nvSpPr>
          <p:spPr>
            <a:xfrm>
              <a:off x="3820722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5" name="object 1445"/>
            <p:cNvSpPr/>
            <p:nvPr/>
          </p:nvSpPr>
          <p:spPr>
            <a:xfrm>
              <a:off x="3820722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6" name="object 1446"/>
            <p:cNvSpPr/>
            <p:nvPr/>
          </p:nvSpPr>
          <p:spPr>
            <a:xfrm>
              <a:off x="3836805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7" name="object 1447"/>
            <p:cNvSpPr/>
            <p:nvPr/>
          </p:nvSpPr>
          <p:spPr>
            <a:xfrm>
              <a:off x="3836805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8" name="object 1448"/>
            <p:cNvSpPr/>
            <p:nvPr/>
          </p:nvSpPr>
          <p:spPr>
            <a:xfrm>
              <a:off x="3836805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49" name="object 1449"/>
            <p:cNvSpPr/>
            <p:nvPr/>
          </p:nvSpPr>
          <p:spPr>
            <a:xfrm>
              <a:off x="3836805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0" name="object 1450"/>
            <p:cNvSpPr/>
            <p:nvPr/>
          </p:nvSpPr>
          <p:spPr>
            <a:xfrm>
              <a:off x="3850737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1" name="object 1451"/>
            <p:cNvSpPr/>
            <p:nvPr/>
          </p:nvSpPr>
          <p:spPr>
            <a:xfrm>
              <a:off x="3850737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2" name="object 1452"/>
            <p:cNvSpPr/>
            <p:nvPr/>
          </p:nvSpPr>
          <p:spPr>
            <a:xfrm>
              <a:off x="3850737" y="1534343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3" name="object 1453"/>
            <p:cNvSpPr/>
            <p:nvPr/>
          </p:nvSpPr>
          <p:spPr>
            <a:xfrm>
              <a:off x="3850737" y="1534343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4" name="object 1454"/>
            <p:cNvSpPr/>
            <p:nvPr/>
          </p:nvSpPr>
          <p:spPr>
            <a:xfrm>
              <a:off x="3863026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5" name="object 1455"/>
            <p:cNvSpPr/>
            <p:nvPr/>
          </p:nvSpPr>
          <p:spPr>
            <a:xfrm>
              <a:off x="3863026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6" name="object 1456"/>
            <p:cNvSpPr/>
            <p:nvPr/>
          </p:nvSpPr>
          <p:spPr>
            <a:xfrm>
              <a:off x="3863026" y="1534343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7" name="object 1457"/>
            <p:cNvSpPr/>
            <p:nvPr/>
          </p:nvSpPr>
          <p:spPr>
            <a:xfrm>
              <a:off x="3863026" y="1534343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8" name="object 1458"/>
            <p:cNvSpPr/>
            <p:nvPr/>
          </p:nvSpPr>
          <p:spPr>
            <a:xfrm>
              <a:off x="3946337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59" name="object 1459"/>
            <p:cNvSpPr/>
            <p:nvPr/>
          </p:nvSpPr>
          <p:spPr>
            <a:xfrm>
              <a:off x="3946337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0" name="object 1460"/>
            <p:cNvSpPr/>
            <p:nvPr/>
          </p:nvSpPr>
          <p:spPr>
            <a:xfrm>
              <a:off x="3946337" y="1534343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1" name="object 1461"/>
            <p:cNvSpPr/>
            <p:nvPr/>
          </p:nvSpPr>
          <p:spPr>
            <a:xfrm>
              <a:off x="3946337" y="1534343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2" name="object 1462"/>
            <p:cNvSpPr/>
            <p:nvPr/>
          </p:nvSpPr>
          <p:spPr>
            <a:xfrm>
              <a:off x="3988641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3" name="object 1463"/>
            <p:cNvSpPr/>
            <p:nvPr/>
          </p:nvSpPr>
          <p:spPr>
            <a:xfrm>
              <a:off x="3988641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4" name="object 1464"/>
            <p:cNvSpPr/>
            <p:nvPr/>
          </p:nvSpPr>
          <p:spPr>
            <a:xfrm>
              <a:off x="3988641" y="1534343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5" name="object 1465"/>
            <p:cNvSpPr/>
            <p:nvPr/>
          </p:nvSpPr>
          <p:spPr>
            <a:xfrm>
              <a:off x="3988641" y="1534343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6" name="object 1466"/>
            <p:cNvSpPr/>
            <p:nvPr/>
          </p:nvSpPr>
          <p:spPr>
            <a:xfrm>
              <a:off x="4018656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7" name="object 1467"/>
            <p:cNvSpPr/>
            <p:nvPr/>
          </p:nvSpPr>
          <p:spPr>
            <a:xfrm>
              <a:off x="4018656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8" name="object 1468"/>
            <p:cNvSpPr/>
            <p:nvPr/>
          </p:nvSpPr>
          <p:spPr>
            <a:xfrm>
              <a:off x="4018656" y="1534343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69" name="object 1469"/>
            <p:cNvSpPr/>
            <p:nvPr/>
          </p:nvSpPr>
          <p:spPr>
            <a:xfrm>
              <a:off x="4018656" y="1534343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0" name="object 1470"/>
            <p:cNvSpPr/>
            <p:nvPr/>
          </p:nvSpPr>
          <p:spPr>
            <a:xfrm>
              <a:off x="4041938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1" name="object 1471"/>
            <p:cNvSpPr/>
            <p:nvPr/>
          </p:nvSpPr>
          <p:spPr>
            <a:xfrm>
              <a:off x="4041938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2" name="object 1472"/>
            <p:cNvSpPr/>
            <p:nvPr/>
          </p:nvSpPr>
          <p:spPr>
            <a:xfrm>
              <a:off x="4041938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3" name="object 1473"/>
            <p:cNvSpPr/>
            <p:nvPr/>
          </p:nvSpPr>
          <p:spPr>
            <a:xfrm>
              <a:off x="4041938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4" name="object 1474"/>
            <p:cNvSpPr/>
            <p:nvPr/>
          </p:nvSpPr>
          <p:spPr>
            <a:xfrm>
              <a:off x="3508166" y="1947772"/>
              <a:ext cx="534035" cy="0"/>
            </a:xfrm>
            <a:custGeom>
              <a:avLst/>
              <a:gdLst/>
              <a:ahLst/>
              <a:cxnLst/>
              <a:rect l="l" t="t" r="r" b="b"/>
              <a:pathLst>
                <a:path w="534035">
                  <a:moveTo>
                    <a:pt x="0" y="0"/>
                  </a:moveTo>
                  <a:lnTo>
                    <a:pt x="533771" y="0"/>
                  </a:lnTo>
                </a:path>
              </a:pathLst>
            </a:custGeom>
            <a:ln w="3175">
              <a:solidFill>
                <a:srgbClr val="AFAF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5" name="object 1475"/>
            <p:cNvSpPr/>
            <p:nvPr/>
          </p:nvSpPr>
          <p:spPr>
            <a:xfrm>
              <a:off x="3508166" y="1947772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6" name="object 1476"/>
            <p:cNvSpPr/>
            <p:nvPr/>
          </p:nvSpPr>
          <p:spPr>
            <a:xfrm>
              <a:off x="3508166" y="1947772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0" y="0"/>
                  </a:moveTo>
                  <a:lnTo>
                    <a:pt x="652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7" name="object 1477"/>
            <p:cNvSpPr/>
            <p:nvPr/>
          </p:nvSpPr>
          <p:spPr>
            <a:xfrm>
              <a:off x="4035417" y="1947772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8" name="object 1478"/>
            <p:cNvSpPr/>
            <p:nvPr/>
          </p:nvSpPr>
          <p:spPr>
            <a:xfrm>
              <a:off x="4035417" y="1947772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79" name="object 1479"/>
            <p:cNvSpPr/>
            <p:nvPr/>
          </p:nvSpPr>
          <p:spPr>
            <a:xfrm>
              <a:off x="3508166" y="1801660"/>
              <a:ext cx="534035" cy="0"/>
            </a:xfrm>
            <a:custGeom>
              <a:avLst/>
              <a:gdLst/>
              <a:ahLst/>
              <a:cxnLst/>
              <a:rect l="l" t="t" r="r" b="b"/>
              <a:pathLst>
                <a:path w="534035">
                  <a:moveTo>
                    <a:pt x="0" y="0"/>
                  </a:moveTo>
                  <a:lnTo>
                    <a:pt x="533771" y="0"/>
                  </a:lnTo>
                </a:path>
              </a:pathLst>
            </a:custGeom>
            <a:ln w="3175">
              <a:solidFill>
                <a:srgbClr val="AFAF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0" name="object 1480"/>
            <p:cNvSpPr/>
            <p:nvPr/>
          </p:nvSpPr>
          <p:spPr>
            <a:xfrm>
              <a:off x="3508166" y="1801660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1" name="object 1481"/>
            <p:cNvSpPr/>
            <p:nvPr/>
          </p:nvSpPr>
          <p:spPr>
            <a:xfrm>
              <a:off x="3508166" y="1801660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0" y="0"/>
                  </a:moveTo>
                  <a:lnTo>
                    <a:pt x="652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2" name="object 1482"/>
            <p:cNvSpPr/>
            <p:nvPr/>
          </p:nvSpPr>
          <p:spPr>
            <a:xfrm>
              <a:off x="4035417" y="1801660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3" name="object 1483"/>
            <p:cNvSpPr/>
            <p:nvPr/>
          </p:nvSpPr>
          <p:spPr>
            <a:xfrm>
              <a:off x="4035417" y="1801660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4" name="object 1484"/>
            <p:cNvSpPr/>
            <p:nvPr/>
          </p:nvSpPr>
          <p:spPr>
            <a:xfrm>
              <a:off x="3508166" y="1655548"/>
              <a:ext cx="534035" cy="0"/>
            </a:xfrm>
            <a:custGeom>
              <a:avLst/>
              <a:gdLst/>
              <a:ahLst/>
              <a:cxnLst/>
              <a:rect l="l" t="t" r="r" b="b"/>
              <a:pathLst>
                <a:path w="534035">
                  <a:moveTo>
                    <a:pt x="0" y="0"/>
                  </a:moveTo>
                  <a:lnTo>
                    <a:pt x="533771" y="0"/>
                  </a:lnTo>
                </a:path>
              </a:pathLst>
            </a:custGeom>
            <a:ln w="3175">
              <a:solidFill>
                <a:srgbClr val="AFAF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5" name="object 1485"/>
            <p:cNvSpPr/>
            <p:nvPr/>
          </p:nvSpPr>
          <p:spPr>
            <a:xfrm>
              <a:off x="3508166" y="1655548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6" name="object 1486"/>
            <p:cNvSpPr/>
            <p:nvPr/>
          </p:nvSpPr>
          <p:spPr>
            <a:xfrm>
              <a:off x="3508166" y="1655548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0" y="0"/>
                  </a:moveTo>
                  <a:lnTo>
                    <a:pt x="652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7" name="object 1487"/>
            <p:cNvSpPr/>
            <p:nvPr/>
          </p:nvSpPr>
          <p:spPr>
            <a:xfrm>
              <a:off x="4035417" y="1655548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8" name="object 1488"/>
            <p:cNvSpPr/>
            <p:nvPr/>
          </p:nvSpPr>
          <p:spPr>
            <a:xfrm>
              <a:off x="4035417" y="1655548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89" name="object 1489"/>
            <p:cNvSpPr/>
            <p:nvPr/>
          </p:nvSpPr>
          <p:spPr>
            <a:xfrm>
              <a:off x="3508166" y="1918550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0" name="object 1490"/>
            <p:cNvSpPr/>
            <p:nvPr/>
          </p:nvSpPr>
          <p:spPr>
            <a:xfrm>
              <a:off x="3508166" y="1918550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1" name="object 1491"/>
            <p:cNvSpPr/>
            <p:nvPr/>
          </p:nvSpPr>
          <p:spPr>
            <a:xfrm>
              <a:off x="4038677" y="1918550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2" name="object 1492"/>
            <p:cNvSpPr/>
            <p:nvPr/>
          </p:nvSpPr>
          <p:spPr>
            <a:xfrm>
              <a:off x="4038677" y="1918550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3" name="object 1493"/>
            <p:cNvSpPr/>
            <p:nvPr/>
          </p:nvSpPr>
          <p:spPr>
            <a:xfrm>
              <a:off x="3508166" y="1889327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4" name="object 1494"/>
            <p:cNvSpPr/>
            <p:nvPr/>
          </p:nvSpPr>
          <p:spPr>
            <a:xfrm>
              <a:off x="3508166" y="1889327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5" name="object 1495"/>
            <p:cNvSpPr/>
            <p:nvPr/>
          </p:nvSpPr>
          <p:spPr>
            <a:xfrm>
              <a:off x="4038677" y="1889327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6" name="object 1496"/>
            <p:cNvSpPr/>
            <p:nvPr/>
          </p:nvSpPr>
          <p:spPr>
            <a:xfrm>
              <a:off x="4038677" y="1889327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7" name="object 1497"/>
            <p:cNvSpPr/>
            <p:nvPr/>
          </p:nvSpPr>
          <p:spPr>
            <a:xfrm>
              <a:off x="3508166" y="186010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8" name="object 1498"/>
            <p:cNvSpPr/>
            <p:nvPr/>
          </p:nvSpPr>
          <p:spPr>
            <a:xfrm>
              <a:off x="3508166" y="186010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99" name="object 1499"/>
            <p:cNvSpPr/>
            <p:nvPr/>
          </p:nvSpPr>
          <p:spPr>
            <a:xfrm>
              <a:off x="4038677" y="186010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0" name="object 1500"/>
            <p:cNvSpPr/>
            <p:nvPr/>
          </p:nvSpPr>
          <p:spPr>
            <a:xfrm>
              <a:off x="4038677" y="186010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1" name="object 1501"/>
            <p:cNvSpPr/>
            <p:nvPr/>
          </p:nvSpPr>
          <p:spPr>
            <a:xfrm>
              <a:off x="3508166" y="1830882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2" name="object 1502"/>
            <p:cNvSpPr/>
            <p:nvPr/>
          </p:nvSpPr>
          <p:spPr>
            <a:xfrm>
              <a:off x="3508166" y="1830882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3" name="object 1503"/>
            <p:cNvSpPr/>
            <p:nvPr/>
          </p:nvSpPr>
          <p:spPr>
            <a:xfrm>
              <a:off x="4038677" y="1830882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4" name="object 1504"/>
            <p:cNvSpPr/>
            <p:nvPr/>
          </p:nvSpPr>
          <p:spPr>
            <a:xfrm>
              <a:off x="4038677" y="1830882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5" name="object 1505"/>
            <p:cNvSpPr/>
            <p:nvPr/>
          </p:nvSpPr>
          <p:spPr>
            <a:xfrm>
              <a:off x="3508166" y="1801660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6" name="object 1506"/>
            <p:cNvSpPr/>
            <p:nvPr/>
          </p:nvSpPr>
          <p:spPr>
            <a:xfrm>
              <a:off x="3508166" y="1801660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7" name="object 1507"/>
            <p:cNvSpPr/>
            <p:nvPr/>
          </p:nvSpPr>
          <p:spPr>
            <a:xfrm>
              <a:off x="4038677" y="1801660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8" name="object 1508"/>
            <p:cNvSpPr/>
            <p:nvPr/>
          </p:nvSpPr>
          <p:spPr>
            <a:xfrm>
              <a:off x="4038677" y="1801660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09" name="object 1509"/>
            <p:cNvSpPr/>
            <p:nvPr/>
          </p:nvSpPr>
          <p:spPr>
            <a:xfrm>
              <a:off x="3508166" y="1772437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0" name="object 1510"/>
            <p:cNvSpPr/>
            <p:nvPr/>
          </p:nvSpPr>
          <p:spPr>
            <a:xfrm>
              <a:off x="3508166" y="1772437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1" name="object 1511"/>
            <p:cNvSpPr/>
            <p:nvPr/>
          </p:nvSpPr>
          <p:spPr>
            <a:xfrm>
              <a:off x="4038677" y="1772437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2" name="object 1512"/>
            <p:cNvSpPr/>
            <p:nvPr/>
          </p:nvSpPr>
          <p:spPr>
            <a:xfrm>
              <a:off x="4038677" y="1772437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3" name="object 1513"/>
            <p:cNvSpPr/>
            <p:nvPr/>
          </p:nvSpPr>
          <p:spPr>
            <a:xfrm>
              <a:off x="3508166" y="174321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4" name="object 1514"/>
            <p:cNvSpPr/>
            <p:nvPr/>
          </p:nvSpPr>
          <p:spPr>
            <a:xfrm>
              <a:off x="3508166" y="174321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5" name="object 1515"/>
            <p:cNvSpPr/>
            <p:nvPr/>
          </p:nvSpPr>
          <p:spPr>
            <a:xfrm>
              <a:off x="4038677" y="174321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6" name="object 1516"/>
            <p:cNvSpPr/>
            <p:nvPr/>
          </p:nvSpPr>
          <p:spPr>
            <a:xfrm>
              <a:off x="4038677" y="174321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7" name="object 1517"/>
            <p:cNvSpPr/>
            <p:nvPr/>
          </p:nvSpPr>
          <p:spPr>
            <a:xfrm>
              <a:off x="3508166" y="1713992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8" name="object 1518"/>
            <p:cNvSpPr/>
            <p:nvPr/>
          </p:nvSpPr>
          <p:spPr>
            <a:xfrm>
              <a:off x="3508166" y="1713992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19" name="object 1519"/>
            <p:cNvSpPr/>
            <p:nvPr/>
          </p:nvSpPr>
          <p:spPr>
            <a:xfrm>
              <a:off x="4038677" y="1713992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0" name="object 1520"/>
            <p:cNvSpPr/>
            <p:nvPr/>
          </p:nvSpPr>
          <p:spPr>
            <a:xfrm>
              <a:off x="4038677" y="1713992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1" name="object 1521"/>
            <p:cNvSpPr/>
            <p:nvPr/>
          </p:nvSpPr>
          <p:spPr>
            <a:xfrm>
              <a:off x="3508166" y="1684770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2" name="object 1522"/>
            <p:cNvSpPr/>
            <p:nvPr/>
          </p:nvSpPr>
          <p:spPr>
            <a:xfrm>
              <a:off x="3508166" y="1684770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3" name="object 1523"/>
            <p:cNvSpPr/>
            <p:nvPr/>
          </p:nvSpPr>
          <p:spPr>
            <a:xfrm>
              <a:off x="4038677" y="1684770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4" name="object 1524"/>
            <p:cNvSpPr/>
            <p:nvPr/>
          </p:nvSpPr>
          <p:spPr>
            <a:xfrm>
              <a:off x="4038677" y="1684770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5" name="object 1525"/>
            <p:cNvSpPr/>
            <p:nvPr/>
          </p:nvSpPr>
          <p:spPr>
            <a:xfrm>
              <a:off x="3508166" y="1655548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6" name="object 1526"/>
            <p:cNvSpPr/>
            <p:nvPr/>
          </p:nvSpPr>
          <p:spPr>
            <a:xfrm>
              <a:off x="3508166" y="1655548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7" name="object 1527"/>
            <p:cNvSpPr/>
            <p:nvPr/>
          </p:nvSpPr>
          <p:spPr>
            <a:xfrm>
              <a:off x="4038677" y="1655548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8" name="object 1528"/>
            <p:cNvSpPr/>
            <p:nvPr/>
          </p:nvSpPr>
          <p:spPr>
            <a:xfrm>
              <a:off x="4038677" y="1655548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29" name="object 1529"/>
            <p:cNvSpPr/>
            <p:nvPr/>
          </p:nvSpPr>
          <p:spPr>
            <a:xfrm>
              <a:off x="3508166" y="162632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0" name="object 1530"/>
            <p:cNvSpPr/>
            <p:nvPr/>
          </p:nvSpPr>
          <p:spPr>
            <a:xfrm>
              <a:off x="3508166" y="162632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1" name="object 1531"/>
            <p:cNvSpPr/>
            <p:nvPr/>
          </p:nvSpPr>
          <p:spPr>
            <a:xfrm>
              <a:off x="4038677" y="162632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2" name="object 1532"/>
            <p:cNvSpPr/>
            <p:nvPr/>
          </p:nvSpPr>
          <p:spPr>
            <a:xfrm>
              <a:off x="4038677" y="162632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3" name="object 1533"/>
            <p:cNvSpPr/>
            <p:nvPr/>
          </p:nvSpPr>
          <p:spPr>
            <a:xfrm>
              <a:off x="3508166" y="1597103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4" name="object 1534"/>
            <p:cNvSpPr/>
            <p:nvPr/>
          </p:nvSpPr>
          <p:spPr>
            <a:xfrm>
              <a:off x="3508166" y="1597103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5" name="object 1535"/>
            <p:cNvSpPr/>
            <p:nvPr/>
          </p:nvSpPr>
          <p:spPr>
            <a:xfrm>
              <a:off x="4038677" y="1597103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6" name="object 1536"/>
            <p:cNvSpPr/>
            <p:nvPr/>
          </p:nvSpPr>
          <p:spPr>
            <a:xfrm>
              <a:off x="4038677" y="1597103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7" name="object 1537"/>
            <p:cNvSpPr/>
            <p:nvPr/>
          </p:nvSpPr>
          <p:spPr>
            <a:xfrm>
              <a:off x="3508166" y="1567880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8" name="object 1538"/>
            <p:cNvSpPr/>
            <p:nvPr/>
          </p:nvSpPr>
          <p:spPr>
            <a:xfrm>
              <a:off x="3508166" y="1567880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39" name="object 1539"/>
            <p:cNvSpPr/>
            <p:nvPr/>
          </p:nvSpPr>
          <p:spPr>
            <a:xfrm>
              <a:off x="4038677" y="1567880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0" name="object 1540"/>
            <p:cNvSpPr/>
            <p:nvPr/>
          </p:nvSpPr>
          <p:spPr>
            <a:xfrm>
              <a:off x="4038677" y="1567880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1" name="object 1541"/>
            <p:cNvSpPr/>
            <p:nvPr/>
          </p:nvSpPr>
          <p:spPr>
            <a:xfrm>
              <a:off x="3508166" y="1538658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2" name="object 1542"/>
            <p:cNvSpPr/>
            <p:nvPr/>
          </p:nvSpPr>
          <p:spPr>
            <a:xfrm>
              <a:off x="3508166" y="1538658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3" name="object 1543"/>
            <p:cNvSpPr/>
            <p:nvPr/>
          </p:nvSpPr>
          <p:spPr>
            <a:xfrm>
              <a:off x="4038677" y="1538658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4" name="object 1544"/>
            <p:cNvSpPr/>
            <p:nvPr/>
          </p:nvSpPr>
          <p:spPr>
            <a:xfrm>
              <a:off x="4038677" y="1538658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545" name="object 1545"/>
            <p:cNvPicPr/>
            <p:nvPr/>
          </p:nvPicPr>
          <p:blipFill>
            <a:blip r:embed="rId20" cstate="print"/>
            <a:stretch>
              <a:fillRect/>
            </a:stretch>
          </p:blipFill>
          <p:spPr>
            <a:xfrm>
              <a:off x="3508116" y="1551390"/>
              <a:ext cx="484161" cy="397761"/>
            </a:xfrm>
            <a:prstGeom prst="rect">
              <a:avLst/>
            </a:prstGeom>
          </p:spPr>
        </p:pic>
        <p:pic>
          <p:nvPicPr>
            <p:cNvPr id="1546" name="object 1546"/>
            <p:cNvPicPr/>
            <p:nvPr/>
          </p:nvPicPr>
          <p:blipFill>
            <a:blip r:embed="rId21" cstate="print"/>
            <a:stretch>
              <a:fillRect/>
            </a:stretch>
          </p:blipFill>
          <p:spPr>
            <a:xfrm>
              <a:off x="3635269" y="1644310"/>
              <a:ext cx="357007" cy="278759"/>
            </a:xfrm>
            <a:prstGeom prst="rect">
              <a:avLst/>
            </a:prstGeom>
          </p:spPr>
        </p:pic>
        <p:sp>
          <p:nvSpPr>
            <p:cNvPr id="1547" name="object 1547"/>
            <p:cNvSpPr/>
            <p:nvPr/>
          </p:nvSpPr>
          <p:spPr>
            <a:xfrm>
              <a:off x="3508166" y="1534343"/>
              <a:ext cx="534035" cy="433705"/>
            </a:xfrm>
            <a:custGeom>
              <a:avLst/>
              <a:gdLst/>
              <a:ahLst/>
              <a:cxnLst/>
              <a:rect l="l" t="t" r="r" b="b"/>
              <a:pathLst>
                <a:path w="534035" h="433705">
                  <a:moveTo>
                    <a:pt x="0" y="433330"/>
                  </a:moveTo>
                  <a:lnTo>
                    <a:pt x="0" y="0"/>
                  </a:lnTo>
                </a:path>
                <a:path w="534035" h="433705">
                  <a:moveTo>
                    <a:pt x="533771" y="433330"/>
                  </a:moveTo>
                  <a:lnTo>
                    <a:pt x="533771" y="0"/>
                  </a:lnTo>
                </a:path>
                <a:path w="534035" h="433705">
                  <a:moveTo>
                    <a:pt x="0" y="433330"/>
                  </a:moveTo>
                  <a:lnTo>
                    <a:pt x="533771" y="433330"/>
                  </a:lnTo>
                </a:path>
                <a:path w="534035" h="433705">
                  <a:moveTo>
                    <a:pt x="0" y="0"/>
                  </a:moveTo>
                  <a:lnTo>
                    <a:pt x="533771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48" name="object 1548"/>
            <p:cNvSpPr/>
            <p:nvPr/>
          </p:nvSpPr>
          <p:spPr>
            <a:xfrm>
              <a:off x="3840250" y="1537484"/>
              <a:ext cx="181610" cy="56515"/>
            </a:xfrm>
            <a:custGeom>
              <a:avLst/>
              <a:gdLst/>
              <a:ahLst/>
              <a:cxnLst/>
              <a:rect l="l" t="t" r="r" b="b"/>
              <a:pathLst>
                <a:path w="181610" h="56515">
                  <a:moveTo>
                    <a:pt x="181356" y="0"/>
                  </a:moveTo>
                  <a:lnTo>
                    <a:pt x="0" y="0"/>
                  </a:lnTo>
                  <a:lnTo>
                    <a:pt x="0" y="56027"/>
                  </a:lnTo>
                  <a:lnTo>
                    <a:pt x="181356" y="56027"/>
                  </a:lnTo>
                  <a:lnTo>
                    <a:pt x="18135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549" name="object 1549"/>
          <p:cNvSpPr txBox="1"/>
          <p:nvPr/>
        </p:nvSpPr>
        <p:spPr>
          <a:xfrm>
            <a:off x="3833908" y="1516254"/>
            <a:ext cx="194310" cy="84455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350" dirty="0">
                <a:latin typeface="Times New Roman"/>
                <a:cs typeface="Times New Roman"/>
              </a:rPr>
              <a:t>Light</a:t>
            </a:r>
            <a:r>
              <a:rPr sz="350" spc="75" dirty="0">
                <a:latin typeface="Times New Roman"/>
                <a:cs typeface="Times New Roman"/>
              </a:rPr>
              <a:t> </a:t>
            </a:r>
            <a:r>
              <a:rPr sz="350" spc="-25" dirty="0">
                <a:latin typeface="Times New Roman"/>
                <a:cs typeface="Times New Roman"/>
              </a:rPr>
              <a:t>jet</a:t>
            </a:r>
            <a:endParaRPr sz="350">
              <a:latin typeface="Times New Roman"/>
              <a:cs typeface="Times New Roman"/>
            </a:endParaRPr>
          </a:p>
        </p:txBody>
      </p:sp>
      <p:grpSp>
        <p:nvGrpSpPr>
          <p:cNvPr id="1550" name="object 1550"/>
          <p:cNvGrpSpPr/>
          <p:nvPr/>
        </p:nvGrpSpPr>
        <p:grpSpPr>
          <a:xfrm>
            <a:off x="4056998" y="1533391"/>
            <a:ext cx="535940" cy="435609"/>
            <a:chOff x="4056998" y="1533391"/>
            <a:chExt cx="535940" cy="435609"/>
          </a:xfrm>
        </p:grpSpPr>
        <p:sp>
          <p:nvSpPr>
            <p:cNvPr id="1551" name="object 1551"/>
            <p:cNvSpPr/>
            <p:nvPr/>
          </p:nvSpPr>
          <p:spPr>
            <a:xfrm>
              <a:off x="4183566" y="1534343"/>
              <a:ext cx="0" cy="433705"/>
            </a:xfrm>
            <a:custGeom>
              <a:avLst/>
              <a:gdLst/>
              <a:ahLst/>
              <a:cxnLst/>
              <a:rect l="l" t="t" r="r" b="b"/>
              <a:pathLst>
                <a:path h="433705">
                  <a:moveTo>
                    <a:pt x="0" y="43333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AFAF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2" name="object 1552"/>
            <p:cNvSpPr/>
            <p:nvPr/>
          </p:nvSpPr>
          <p:spPr>
            <a:xfrm>
              <a:off x="4183566" y="1961153"/>
              <a:ext cx="0" cy="6985"/>
            </a:xfrm>
            <a:custGeom>
              <a:avLst/>
              <a:gdLst/>
              <a:ahLst/>
              <a:cxnLst/>
              <a:rect l="l" t="t" r="r" b="b"/>
              <a:pathLst>
                <a:path h="6985">
                  <a:moveTo>
                    <a:pt x="0" y="0"/>
                  </a:moveTo>
                  <a:lnTo>
                    <a:pt x="0" y="652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3" name="object 1553"/>
            <p:cNvSpPr/>
            <p:nvPr/>
          </p:nvSpPr>
          <p:spPr>
            <a:xfrm>
              <a:off x="4183566" y="1961153"/>
              <a:ext cx="0" cy="6985"/>
            </a:xfrm>
            <a:custGeom>
              <a:avLst/>
              <a:gdLst/>
              <a:ahLst/>
              <a:cxnLst/>
              <a:rect l="l" t="t" r="r" b="b"/>
              <a:pathLst>
                <a:path h="6985">
                  <a:moveTo>
                    <a:pt x="0" y="652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4" name="object 1554"/>
            <p:cNvSpPr/>
            <p:nvPr/>
          </p:nvSpPr>
          <p:spPr>
            <a:xfrm>
              <a:off x="4183566" y="1534343"/>
              <a:ext cx="0" cy="6985"/>
            </a:xfrm>
            <a:custGeom>
              <a:avLst/>
              <a:gdLst/>
              <a:ahLst/>
              <a:cxnLst/>
              <a:rect l="l" t="t" r="r" b="b"/>
              <a:pathLst>
                <a:path h="6984">
                  <a:moveTo>
                    <a:pt x="0" y="0"/>
                  </a:moveTo>
                  <a:lnTo>
                    <a:pt x="0" y="652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5" name="object 1555"/>
            <p:cNvSpPr/>
            <p:nvPr/>
          </p:nvSpPr>
          <p:spPr>
            <a:xfrm>
              <a:off x="4183566" y="1534343"/>
              <a:ext cx="0" cy="6985"/>
            </a:xfrm>
            <a:custGeom>
              <a:avLst/>
              <a:gdLst/>
              <a:ahLst/>
              <a:cxnLst/>
              <a:rect l="l" t="t" r="r" b="b"/>
              <a:pathLst>
                <a:path h="6984">
                  <a:moveTo>
                    <a:pt x="0" y="0"/>
                  </a:moveTo>
                  <a:lnTo>
                    <a:pt x="0" y="652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6" name="object 1556"/>
            <p:cNvSpPr/>
            <p:nvPr/>
          </p:nvSpPr>
          <p:spPr>
            <a:xfrm>
              <a:off x="4423804" y="1534343"/>
              <a:ext cx="0" cy="433705"/>
            </a:xfrm>
            <a:custGeom>
              <a:avLst/>
              <a:gdLst/>
              <a:ahLst/>
              <a:cxnLst/>
              <a:rect l="l" t="t" r="r" b="b"/>
              <a:pathLst>
                <a:path h="433705">
                  <a:moveTo>
                    <a:pt x="0" y="59167"/>
                  </a:moveTo>
                  <a:lnTo>
                    <a:pt x="0" y="433330"/>
                  </a:lnTo>
                </a:path>
                <a:path h="43370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AFAF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7" name="object 1557"/>
            <p:cNvSpPr/>
            <p:nvPr/>
          </p:nvSpPr>
          <p:spPr>
            <a:xfrm>
              <a:off x="4423804" y="1961153"/>
              <a:ext cx="0" cy="6985"/>
            </a:xfrm>
            <a:custGeom>
              <a:avLst/>
              <a:gdLst/>
              <a:ahLst/>
              <a:cxnLst/>
              <a:rect l="l" t="t" r="r" b="b"/>
              <a:pathLst>
                <a:path h="6985">
                  <a:moveTo>
                    <a:pt x="0" y="0"/>
                  </a:moveTo>
                  <a:lnTo>
                    <a:pt x="0" y="652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8" name="object 1558"/>
            <p:cNvSpPr/>
            <p:nvPr/>
          </p:nvSpPr>
          <p:spPr>
            <a:xfrm>
              <a:off x="4423804" y="1961153"/>
              <a:ext cx="0" cy="6985"/>
            </a:xfrm>
            <a:custGeom>
              <a:avLst/>
              <a:gdLst/>
              <a:ahLst/>
              <a:cxnLst/>
              <a:rect l="l" t="t" r="r" b="b"/>
              <a:pathLst>
                <a:path h="6985">
                  <a:moveTo>
                    <a:pt x="0" y="652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59" name="object 1559"/>
            <p:cNvSpPr/>
            <p:nvPr/>
          </p:nvSpPr>
          <p:spPr>
            <a:xfrm>
              <a:off x="4423804" y="1534343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0" name="object 1560"/>
            <p:cNvSpPr/>
            <p:nvPr/>
          </p:nvSpPr>
          <p:spPr>
            <a:xfrm>
              <a:off x="4423804" y="1534343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1" name="object 1561"/>
            <p:cNvSpPr/>
            <p:nvPr/>
          </p:nvSpPr>
          <p:spPr>
            <a:xfrm>
              <a:off x="4057951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2" name="object 1562"/>
            <p:cNvSpPr/>
            <p:nvPr/>
          </p:nvSpPr>
          <p:spPr>
            <a:xfrm>
              <a:off x="4057951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3" name="object 1563"/>
            <p:cNvSpPr/>
            <p:nvPr/>
          </p:nvSpPr>
          <p:spPr>
            <a:xfrm>
              <a:off x="4057951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4" name="object 1564"/>
            <p:cNvSpPr/>
            <p:nvPr/>
          </p:nvSpPr>
          <p:spPr>
            <a:xfrm>
              <a:off x="4057951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5" name="object 1565"/>
            <p:cNvSpPr/>
            <p:nvPr/>
          </p:nvSpPr>
          <p:spPr>
            <a:xfrm>
              <a:off x="4087966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6" name="object 1566"/>
            <p:cNvSpPr/>
            <p:nvPr/>
          </p:nvSpPr>
          <p:spPr>
            <a:xfrm>
              <a:off x="4087966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7" name="object 1567"/>
            <p:cNvSpPr/>
            <p:nvPr/>
          </p:nvSpPr>
          <p:spPr>
            <a:xfrm>
              <a:off x="4087966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8" name="object 1568"/>
            <p:cNvSpPr/>
            <p:nvPr/>
          </p:nvSpPr>
          <p:spPr>
            <a:xfrm>
              <a:off x="4087966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69" name="object 1569"/>
            <p:cNvSpPr/>
            <p:nvPr/>
          </p:nvSpPr>
          <p:spPr>
            <a:xfrm>
              <a:off x="4111247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0" name="object 1570"/>
            <p:cNvSpPr/>
            <p:nvPr/>
          </p:nvSpPr>
          <p:spPr>
            <a:xfrm>
              <a:off x="4111247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1" name="object 1571"/>
            <p:cNvSpPr/>
            <p:nvPr/>
          </p:nvSpPr>
          <p:spPr>
            <a:xfrm>
              <a:off x="4111247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2" name="object 1572"/>
            <p:cNvSpPr/>
            <p:nvPr/>
          </p:nvSpPr>
          <p:spPr>
            <a:xfrm>
              <a:off x="4111247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3" name="object 1573"/>
            <p:cNvSpPr/>
            <p:nvPr/>
          </p:nvSpPr>
          <p:spPr>
            <a:xfrm>
              <a:off x="4130270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4" name="object 1574"/>
            <p:cNvSpPr/>
            <p:nvPr/>
          </p:nvSpPr>
          <p:spPr>
            <a:xfrm>
              <a:off x="4130270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5" name="object 1575"/>
            <p:cNvSpPr/>
            <p:nvPr/>
          </p:nvSpPr>
          <p:spPr>
            <a:xfrm>
              <a:off x="4130270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6" name="object 1576"/>
            <p:cNvSpPr/>
            <p:nvPr/>
          </p:nvSpPr>
          <p:spPr>
            <a:xfrm>
              <a:off x="4130270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7" name="object 1577"/>
            <p:cNvSpPr/>
            <p:nvPr/>
          </p:nvSpPr>
          <p:spPr>
            <a:xfrm>
              <a:off x="4146353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8" name="object 1578"/>
            <p:cNvSpPr/>
            <p:nvPr/>
          </p:nvSpPr>
          <p:spPr>
            <a:xfrm>
              <a:off x="4146353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79" name="object 1579"/>
            <p:cNvSpPr/>
            <p:nvPr/>
          </p:nvSpPr>
          <p:spPr>
            <a:xfrm>
              <a:off x="4146353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0" name="object 1580"/>
            <p:cNvSpPr/>
            <p:nvPr/>
          </p:nvSpPr>
          <p:spPr>
            <a:xfrm>
              <a:off x="4146353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1" name="object 1581"/>
            <p:cNvSpPr/>
            <p:nvPr/>
          </p:nvSpPr>
          <p:spPr>
            <a:xfrm>
              <a:off x="4160285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2" name="object 1582"/>
            <p:cNvSpPr/>
            <p:nvPr/>
          </p:nvSpPr>
          <p:spPr>
            <a:xfrm>
              <a:off x="4160285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3" name="object 1583"/>
            <p:cNvSpPr/>
            <p:nvPr/>
          </p:nvSpPr>
          <p:spPr>
            <a:xfrm>
              <a:off x="4160285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4" name="object 1584"/>
            <p:cNvSpPr/>
            <p:nvPr/>
          </p:nvSpPr>
          <p:spPr>
            <a:xfrm>
              <a:off x="4160285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5" name="object 1585"/>
            <p:cNvSpPr/>
            <p:nvPr/>
          </p:nvSpPr>
          <p:spPr>
            <a:xfrm>
              <a:off x="4172573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6" name="object 1586"/>
            <p:cNvSpPr/>
            <p:nvPr/>
          </p:nvSpPr>
          <p:spPr>
            <a:xfrm>
              <a:off x="4172573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7" name="object 1587"/>
            <p:cNvSpPr/>
            <p:nvPr/>
          </p:nvSpPr>
          <p:spPr>
            <a:xfrm>
              <a:off x="4172573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8" name="object 1588"/>
            <p:cNvSpPr/>
            <p:nvPr/>
          </p:nvSpPr>
          <p:spPr>
            <a:xfrm>
              <a:off x="4172573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89" name="object 1589"/>
            <p:cNvSpPr/>
            <p:nvPr/>
          </p:nvSpPr>
          <p:spPr>
            <a:xfrm>
              <a:off x="4255885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0" name="object 1590"/>
            <p:cNvSpPr/>
            <p:nvPr/>
          </p:nvSpPr>
          <p:spPr>
            <a:xfrm>
              <a:off x="4255885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1" name="object 1591"/>
            <p:cNvSpPr/>
            <p:nvPr/>
          </p:nvSpPr>
          <p:spPr>
            <a:xfrm>
              <a:off x="4255885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2" name="object 1592"/>
            <p:cNvSpPr/>
            <p:nvPr/>
          </p:nvSpPr>
          <p:spPr>
            <a:xfrm>
              <a:off x="4255885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3" name="object 1593"/>
            <p:cNvSpPr/>
            <p:nvPr/>
          </p:nvSpPr>
          <p:spPr>
            <a:xfrm>
              <a:off x="4298189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4" name="object 1594"/>
            <p:cNvSpPr/>
            <p:nvPr/>
          </p:nvSpPr>
          <p:spPr>
            <a:xfrm>
              <a:off x="4298189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5" name="object 1595"/>
            <p:cNvSpPr/>
            <p:nvPr/>
          </p:nvSpPr>
          <p:spPr>
            <a:xfrm>
              <a:off x="4298189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6" name="object 1596"/>
            <p:cNvSpPr/>
            <p:nvPr/>
          </p:nvSpPr>
          <p:spPr>
            <a:xfrm>
              <a:off x="4298189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7" name="object 1597"/>
            <p:cNvSpPr/>
            <p:nvPr/>
          </p:nvSpPr>
          <p:spPr>
            <a:xfrm>
              <a:off x="4328204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8" name="object 1598"/>
            <p:cNvSpPr/>
            <p:nvPr/>
          </p:nvSpPr>
          <p:spPr>
            <a:xfrm>
              <a:off x="4328204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99" name="object 1599"/>
            <p:cNvSpPr/>
            <p:nvPr/>
          </p:nvSpPr>
          <p:spPr>
            <a:xfrm>
              <a:off x="4328204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0" name="object 1600"/>
            <p:cNvSpPr/>
            <p:nvPr/>
          </p:nvSpPr>
          <p:spPr>
            <a:xfrm>
              <a:off x="4328204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1" name="object 1601"/>
            <p:cNvSpPr/>
            <p:nvPr/>
          </p:nvSpPr>
          <p:spPr>
            <a:xfrm>
              <a:off x="4351485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2" name="object 1602"/>
            <p:cNvSpPr/>
            <p:nvPr/>
          </p:nvSpPr>
          <p:spPr>
            <a:xfrm>
              <a:off x="4351485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3" name="object 1603"/>
            <p:cNvSpPr/>
            <p:nvPr/>
          </p:nvSpPr>
          <p:spPr>
            <a:xfrm>
              <a:off x="4351485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4" name="object 1604"/>
            <p:cNvSpPr/>
            <p:nvPr/>
          </p:nvSpPr>
          <p:spPr>
            <a:xfrm>
              <a:off x="4351485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5" name="object 1605"/>
            <p:cNvSpPr/>
            <p:nvPr/>
          </p:nvSpPr>
          <p:spPr>
            <a:xfrm>
              <a:off x="4370507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6" name="object 1606"/>
            <p:cNvSpPr/>
            <p:nvPr/>
          </p:nvSpPr>
          <p:spPr>
            <a:xfrm>
              <a:off x="4370507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7" name="object 1607"/>
            <p:cNvSpPr/>
            <p:nvPr/>
          </p:nvSpPr>
          <p:spPr>
            <a:xfrm>
              <a:off x="4370507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8" name="object 1608"/>
            <p:cNvSpPr/>
            <p:nvPr/>
          </p:nvSpPr>
          <p:spPr>
            <a:xfrm>
              <a:off x="4370507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09" name="object 1609"/>
            <p:cNvSpPr/>
            <p:nvPr/>
          </p:nvSpPr>
          <p:spPr>
            <a:xfrm>
              <a:off x="4386590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0" name="object 1610"/>
            <p:cNvSpPr/>
            <p:nvPr/>
          </p:nvSpPr>
          <p:spPr>
            <a:xfrm>
              <a:off x="4386590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1" name="object 1611"/>
            <p:cNvSpPr/>
            <p:nvPr/>
          </p:nvSpPr>
          <p:spPr>
            <a:xfrm>
              <a:off x="4386590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2" name="object 1612"/>
            <p:cNvSpPr/>
            <p:nvPr/>
          </p:nvSpPr>
          <p:spPr>
            <a:xfrm>
              <a:off x="4386590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3" name="object 1613"/>
            <p:cNvSpPr/>
            <p:nvPr/>
          </p:nvSpPr>
          <p:spPr>
            <a:xfrm>
              <a:off x="4400522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4" name="object 1614"/>
            <p:cNvSpPr/>
            <p:nvPr/>
          </p:nvSpPr>
          <p:spPr>
            <a:xfrm>
              <a:off x="4400522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5" name="object 1615"/>
            <p:cNvSpPr/>
            <p:nvPr/>
          </p:nvSpPr>
          <p:spPr>
            <a:xfrm>
              <a:off x="4400522" y="1534343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6" name="object 1616"/>
            <p:cNvSpPr/>
            <p:nvPr/>
          </p:nvSpPr>
          <p:spPr>
            <a:xfrm>
              <a:off x="4400522" y="1534343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7" name="object 1617"/>
            <p:cNvSpPr/>
            <p:nvPr/>
          </p:nvSpPr>
          <p:spPr>
            <a:xfrm>
              <a:off x="4412811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8" name="object 1618"/>
            <p:cNvSpPr/>
            <p:nvPr/>
          </p:nvSpPr>
          <p:spPr>
            <a:xfrm>
              <a:off x="4412811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19" name="object 1619"/>
            <p:cNvSpPr/>
            <p:nvPr/>
          </p:nvSpPr>
          <p:spPr>
            <a:xfrm>
              <a:off x="4412811" y="1534343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0" name="object 1620"/>
            <p:cNvSpPr/>
            <p:nvPr/>
          </p:nvSpPr>
          <p:spPr>
            <a:xfrm>
              <a:off x="4412811" y="1534343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1" name="object 1621"/>
            <p:cNvSpPr/>
            <p:nvPr/>
          </p:nvSpPr>
          <p:spPr>
            <a:xfrm>
              <a:off x="4496122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2" name="object 1622"/>
            <p:cNvSpPr/>
            <p:nvPr/>
          </p:nvSpPr>
          <p:spPr>
            <a:xfrm>
              <a:off x="4496122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3" name="object 1623"/>
            <p:cNvSpPr/>
            <p:nvPr/>
          </p:nvSpPr>
          <p:spPr>
            <a:xfrm>
              <a:off x="4496122" y="1534343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4" name="object 1624"/>
            <p:cNvSpPr/>
            <p:nvPr/>
          </p:nvSpPr>
          <p:spPr>
            <a:xfrm>
              <a:off x="4496122" y="1534343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5" name="object 1625"/>
            <p:cNvSpPr/>
            <p:nvPr/>
          </p:nvSpPr>
          <p:spPr>
            <a:xfrm>
              <a:off x="4538426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6" name="object 1626"/>
            <p:cNvSpPr/>
            <p:nvPr/>
          </p:nvSpPr>
          <p:spPr>
            <a:xfrm>
              <a:off x="4538426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7" name="object 1627"/>
            <p:cNvSpPr/>
            <p:nvPr/>
          </p:nvSpPr>
          <p:spPr>
            <a:xfrm>
              <a:off x="4538426" y="1534343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8" name="object 1628"/>
            <p:cNvSpPr/>
            <p:nvPr/>
          </p:nvSpPr>
          <p:spPr>
            <a:xfrm>
              <a:off x="4538426" y="1534343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29" name="object 1629"/>
            <p:cNvSpPr/>
            <p:nvPr/>
          </p:nvSpPr>
          <p:spPr>
            <a:xfrm>
              <a:off x="4568441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0" name="object 1630"/>
            <p:cNvSpPr/>
            <p:nvPr/>
          </p:nvSpPr>
          <p:spPr>
            <a:xfrm>
              <a:off x="4568441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1" name="object 1631"/>
            <p:cNvSpPr/>
            <p:nvPr/>
          </p:nvSpPr>
          <p:spPr>
            <a:xfrm>
              <a:off x="4568441" y="1534343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2" name="object 1632"/>
            <p:cNvSpPr/>
            <p:nvPr/>
          </p:nvSpPr>
          <p:spPr>
            <a:xfrm>
              <a:off x="4568441" y="1534343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3" name="object 1633"/>
            <p:cNvSpPr/>
            <p:nvPr/>
          </p:nvSpPr>
          <p:spPr>
            <a:xfrm>
              <a:off x="4591723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4" name="object 1634"/>
            <p:cNvSpPr/>
            <p:nvPr/>
          </p:nvSpPr>
          <p:spPr>
            <a:xfrm>
              <a:off x="4591723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5" name="object 1635"/>
            <p:cNvSpPr/>
            <p:nvPr/>
          </p:nvSpPr>
          <p:spPr>
            <a:xfrm>
              <a:off x="4591723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6" name="object 1636"/>
            <p:cNvSpPr/>
            <p:nvPr/>
          </p:nvSpPr>
          <p:spPr>
            <a:xfrm>
              <a:off x="4591723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7" name="object 1637"/>
            <p:cNvSpPr/>
            <p:nvPr/>
          </p:nvSpPr>
          <p:spPr>
            <a:xfrm>
              <a:off x="4057951" y="1947772"/>
              <a:ext cx="534035" cy="0"/>
            </a:xfrm>
            <a:custGeom>
              <a:avLst/>
              <a:gdLst/>
              <a:ahLst/>
              <a:cxnLst/>
              <a:rect l="l" t="t" r="r" b="b"/>
              <a:pathLst>
                <a:path w="534035">
                  <a:moveTo>
                    <a:pt x="0" y="0"/>
                  </a:moveTo>
                  <a:lnTo>
                    <a:pt x="533771" y="0"/>
                  </a:lnTo>
                </a:path>
              </a:pathLst>
            </a:custGeom>
            <a:ln w="3175">
              <a:solidFill>
                <a:srgbClr val="AFAF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8" name="object 1638"/>
            <p:cNvSpPr/>
            <p:nvPr/>
          </p:nvSpPr>
          <p:spPr>
            <a:xfrm>
              <a:off x="4057951" y="1947772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39" name="object 1639"/>
            <p:cNvSpPr/>
            <p:nvPr/>
          </p:nvSpPr>
          <p:spPr>
            <a:xfrm>
              <a:off x="4057951" y="1947772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0" y="0"/>
                  </a:moveTo>
                  <a:lnTo>
                    <a:pt x="652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0" name="object 1640"/>
            <p:cNvSpPr/>
            <p:nvPr/>
          </p:nvSpPr>
          <p:spPr>
            <a:xfrm>
              <a:off x="4585202" y="1947772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1" name="object 1641"/>
            <p:cNvSpPr/>
            <p:nvPr/>
          </p:nvSpPr>
          <p:spPr>
            <a:xfrm>
              <a:off x="4585202" y="1947772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2" name="object 1642"/>
            <p:cNvSpPr/>
            <p:nvPr/>
          </p:nvSpPr>
          <p:spPr>
            <a:xfrm>
              <a:off x="4057951" y="1801660"/>
              <a:ext cx="534035" cy="0"/>
            </a:xfrm>
            <a:custGeom>
              <a:avLst/>
              <a:gdLst/>
              <a:ahLst/>
              <a:cxnLst/>
              <a:rect l="l" t="t" r="r" b="b"/>
              <a:pathLst>
                <a:path w="534035">
                  <a:moveTo>
                    <a:pt x="0" y="0"/>
                  </a:moveTo>
                  <a:lnTo>
                    <a:pt x="533771" y="0"/>
                  </a:lnTo>
                </a:path>
              </a:pathLst>
            </a:custGeom>
            <a:ln w="3175">
              <a:solidFill>
                <a:srgbClr val="AFAF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3" name="object 1643"/>
            <p:cNvSpPr/>
            <p:nvPr/>
          </p:nvSpPr>
          <p:spPr>
            <a:xfrm>
              <a:off x="4057951" y="1801660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4" name="object 1644"/>
            <p:cNvSpPr/>
            <p:nvPr/>
          </p:nvSpPr>
          <p:spPr>
            <a:xfrm>
              <a:off x="4057951" y="1801660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0" y="0"/>
                  </a:moveTo>
                  <a:lnTo>
                    <a:pt x="652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5" name="object 1645"/>
            <p:cNvSpPr/>
            <p:nvPr/>
          </p:nvSpPr>
          <p:spPr>
            <a:xfrm>
              <a:off x="4585202" y="1801660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6" name="object 1646"/>
            <p:cNvSpPr/>
            <p:nvPr/>
          </p:nvSpPr>
          <p:spPr>
            <a:xfrm>
              <a:off x="4585202" y="1801660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7" name="object 1647"/>
            <p:cNvSpPr/>
            <p:nvPr/>
          </p:nvSpPr>
          <p:spPr>
            <a:xfrm>
              <a:off x="4057951" y="1655548"/>
              <a:ext cx="534035" cy="0"/>
            </a:xfrm>
            <a:custGeom>
              <a:avLst/>
              <a:gdLst/>
              <a:ahLst/>
              <a:cxnLst/>
              <a:rect l="l" t="t" r="r" b="b"/>
              <a:pathLst>
                <a:path w="534035">
                  <a:moveTo>
                    <a:pt x="0" y="0"/>
                  </a:moveTo>
                  <a:lnTo>
                    <a:pt x="533771" y="0"/>
                  </a:lnTo>
                </a:path>
              </a:pathLst>
            </a:custGeom>
            <a:ln w="3175">
              <a:solidFill>
                <a:srgbClr val="AFAF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8" name="object 1648"/>
            <p:cNvSpPr/>
            <p:nvPr/>
          </p:nvSpPr>
          <p:spPr>
            <a:xfrm>
              <a:off x="4057951" y="1655548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49" name="object 1649"/>
            <p:cNvSpPr/>
            <p:nvPr/>
          </p:nvSpPr>
          <p:spPr>
            <a:xfrm>
              <a:off x="4057951" y="1655548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0" y="0"/>
                  </a:moveTo>
                  <a:lnTo>
                    <a:pt x="652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0" name="object 1650"/>
            <p:cNvSpPr/>
            <p:nvPr/>
          </p:nvSpPr>
          <p:spPr>
            <a:xfrm>
              <a:off x="4585202" y="1655548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1" name="object 1651"/>
            <p:cNvSpPr/>
            <p:nvPr/>
          </p:nvSpPr>
          <p:spPr>
            <a:xfrm>
              <a:off x="4585202" y="1655548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2" name="object 1652"/>
            <p:cNvSpPr/>
            <p:nvPr/>
          </p:nvSpPr>
          <p:spPr>
            <a:xfrm>
              <a:off x="4057951" y="1918550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3" name="object 1653"/>
            <p:cNvSpPr/>
            <p:nvPr/>
          </p:nvSpPr>
          <p:spPr>
            <a:xfrm>
              <a:off x="4057951" y="1918550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4" name="object 1654"/>
            <p:cNvSpPr/>
            <p:nvPr/>
          </p:nvSpPr>
          <p:spPr>
            <a:xfrm>
              <a:off x="4588462" y="1918550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5" name="object 1655"/>
            <p:cNvSpPr/>
            <p:nvPr/>
          </p:nvSpPr>
          <p:spPr>
            <a:xfrm>
              <a:off x="4588462" y="1918550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6" name="object 1656"/>
            <p:cNvSpPr/>
            <p:nvPr/>
          </p:nvSpPr>
          <p:spPr>
            <a:xfrm>
              <a:off x="4057951" y="1889327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7" name="object 1657"/>
            <p:cNvSpPr/>
            <p:nvPr/>
          </p:nvSpPr>
          <p:spPr>
            <a:xfrm>
              <a:off x="4057951" y="1889327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8" name="object 1658"/>
            <p:cNvSpPr/>
            <p:nvPr/>
          </p:nvSpPr>
          <p:spPr>
            <a:xfrm>
              <a:off x="4588462" y="1889327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59" name="object 1659"/>
            <p:cNvSpPr/>
            <p:nvPr/>
          </p:nvSpPr>
          <p:spPr>
            <a:xfrm>
              <a:off x="4588462" y="1889327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0" name="object 1660"/>
            <p:cNvSpPr/>
            <p:nvPr/>
          </p:nvSpPr>
          <p:spPr>
            <a:xfrm>
              <a:off x="4057951" y="186010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1" name="object 1661"/>
            <p:cNvSpPr/>
            <p:nvPr/>
          </p:nvSpPr>
          <p:spPr>
            <a:xfrm>
              <a:off x="4057951" y="186010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2" name="object 1662"/>
            <p:cNvSpPr/>
            <p:nvPr/>
          </p:nvSpPr>
          <p:spPr>
            <a:xfrm>
              <a:off x="4588462" y="186010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3" name="object 1663"/>
            <p:cNvSpPr/>
            <p:nvPr/>
          </p:nvSpPr>
          <p:spPr>
            <a:xfrm>
              <a:off x="4588462" y="186010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4" name="object 1664"/>
            <p:cNvSpPr/>
            <p:nvPr/>
          </p:nvSpPr>
          <p:spPr>
            <a:xfrm>
              <a:off x="4057951" y="1830882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5" name="object 1665"/>
            <p:cNvSpPr/>
            <p:nvPr/>
          </p:nvSpPr>
          <p:spPr>
            <a:xfrm>
              <a:off x="4057951" y="1830882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6" name="object 1666"/>
            <p:cNvSpPr/>
            <p:nvPr/>
          </p:nvSpPr>
          <p:spPr>
            <a:xfrm>
              <a:off x="4588462" y="1830882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7" name="object 1667"/>
            <p:cNvSpPr/>
            <p:nvPr/>
          </p:nvSpPr>
          <p:spPr>
            <a:xfrm>
              <a:off x="4588462" y="1830882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8" name="object 1668"/>
            <p:cNvSpPr/>
            <p:nvPr/>
          </p:nvSpPr>
          <p:spPr>
            <a:xfrm>
              <a:off x="4057951" y="1801660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69" name="object 1669"/>
            <p:cNvSpPr/>
            <p:nvPr/>
          </p:nvSpPr>
          <p:spPr>
            <a:xfrm>
              <a:off x="4057951" y="1801660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0" name="object 1670"/>
            <p:cNvSpPr/>
            <p:nvPr/>
          </p:nvSpPr>
          <p:spPr>
            <a:xfrm>
              <a:off x="4588462" y="1801660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1" name="object 1671"/>
            <p:cNvSpPr/>
            <p:nvPr/>
          </p:nvSpPr>
          <p:spPr>
            <a:xfrm>
              <a:off x="4588462" y="1801660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2" name="object 1672"/>
            <p:cNvSpPr/>
            <p:nvPr/>
          </p:nvSpPr>
          <p:spPr>
            <a:xfrm>
              <a:off x="4057951" y="1772437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3" name="object 1673"/>
            <p:cNvSpPr/>
            <p:nvPr/>
          </p:nvSpPr>
          <p:spPr>
            <a:xfrm>
              <a:off x="4057951" y="1772437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4" name="object 1674"/>
            <p:cNvSpPr/>
            <p:nvPr/>
          </p:nvSpPr>
          <p:spPr>
            <a:xfrm>
              <a:off x="4588462" y="1772437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5" name="object 1675"/>
            <p:cNvSpPr/>
            <p:nvPr/>
          </p:nvSpPr>
          <p:spPr>
            <a:xfrm>
              <a:off x="4588462" y="1772437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6" name="object 1676"/>
            <p:cNvSpPr/>
            <p:nvPr/>
          </p:nvSpPr>
          <p:spPr>
            <a:xfrm>
              <a:off x="4057951" y="174321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7" name="object 1677"/>
            <p:cNvSpPr/>
            <p:nvPr/>
          </p:nvSpPr>
          <p:spPr>
            <a:xfrm>
              <a:off x="4057951" y="174321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8" name="object 1678"/>
            <p:cNvSpPr/>
            <p:nvPr/>
          </p:nvSpPr>
          <p:spPr>
            <a:xfrm>
              <a:off x="4588462" y="174321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79" name="object 1679"/>
            <p:cNvSpPr/>
            <p:nvPr/>
          </p:nvSpPr>
          <p:spPr>
            <a:xfrm>
              <a:off x="4588462" y="174321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0" name="object 1680"/>
            <p:cNvSpPr/>
            <p:nvPr/>
          </p:nvSpPr>
          <p:spPr>
            <a:xfrm>
              <a:off x="4057951" y="1713992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1" name="object 1681"/>
            <p:cNvSpPr/>
            <p:nvPr/>
          </p:nvSpPr>
          <p:spPr>
            <a:xfrm>
              <a:off x="4057951" y="1713992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2" name="object 1682"/>
            <p:cNvSpPr/>
            <p:nvPr/>
          </p:nvSpPr>
          <p:spPr>
            <a:xfrm>
              <a:off x="4588462" y="1713992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3" name="object 1683"/>
            <p:cNvSpPr/>
            <p:nvPr/>
          </p:nvSpPr>
          <p:spPr>
            <a:xfrm>
              <a:off x="4588462" y="1713992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4" name="object 1684"/>
            <p:cNvSpPr/>
            <p:nvPr/>
          </p:nvSpPr>
          <p:spPr>
            <a:xfrm>
              <a:off x="4057951" y="1684770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5" name="object 1685"/>
            <p:cNvSpPr/>
            <p:nvPr/>
          </p:nvSpPr>
          <p:spPr>
            <a:xfrm>
              <a:off x="4057951" y="1684770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6" name="object 1686"/>
            <p:cNvSpPr/>
            <p:nvPr/>
          </p:nvSpPr>
          <p:spPr>
            <a:xfrm>
              <a:off x="4588462" y="1684770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7" name="object 1687"/>
            <p:cNvSpPr/>
            <p:nvPr/>
          </p:nvSpPr>
          <p:spPr>
            <a:xfrm>
              <a:off x="4588462" y="1684770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8" name="object 1688"/>
            <p:cNvSpPr/>
            <p:nvPr/>
          </p:nvSpPr>
          <p:spPr>
            <a:xfrm>
              <a:off x="4057951" y="1655548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89" name="object 1689"/>
            <p:cNvSpPr/>
            <p:nvPr/>
          </p:nvSpPr>
          <p:spPr>
            <a:xfrm>
              <a:off x="4057951" y="1655548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0" name="object 1690"/>
            <p:cNvSpPr/>
            <p:nvPr/>
          </p:nvSpPr>
          <p:spPr>
            <a:xfrm>
              <a:off x="4588462" y="1655548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1" name="object 1691"/>
            <p:cNvSpPr/>
            <p:nvPr/>
          </p:nvSpPr>
          <p:spPr>
            <a:xfrm>
              <a:off x="4588462" y="1655548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2" name="object 1692"/>
            <p:cNvSpPr/>
            <p:nvPr/>
          </p:nvSpPr>
          <p:spPr>
            <a:xfrm>
              <a:off x="4057951" y="162632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3" name="object 1693"/>
            <p:cNvSpPr/>
            <p:nvPr/>
          </p:nvSpPr>
          <p:spPr>
            <a:xfrm>
              <a:off x="4057951" y="162632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4" name="object 1694"/>
            <p:cNvSpPr/>
            <p:nvPr/>
          </p:nvSpPr>
          <p:spPr>
            <a:xfrm>
              <a:off x="4588462" y="162632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5" name="object 1695"/>
            <p:cNvSpPr/>
            <p:nvPr/>
          </p:nvSpPr>
          <p:spPr>
            <a:xfrm>
              <a:off x="4588462" y="162632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6" name="object 1696"/>
            <p:cNvSpPr/>
            <p:nvPr/>
          </p:nvSpPr>
          <p:spPr>
            <a:xfrm>
              <a:off x="4057951" y="1597103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7" name="object 1697"/>
            <p:cNvSpPr/>
            <p:nvPr/>
          </p:nvSpPr>
          <p:spPr>
            <a:xfrm>
              <a:off x="4057951" y="1597103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8" name="object 1698"/>
            <p:cNvSpPr/>
            <p:nvPr/>
          </p:nvSpPr>
          <p:spPr>
            <a:xfrm>
              <a:off x="4588462" y="1597103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99" name="object 1699"/>
            <p:cNvSpPr/>
            <p:nvPr/>
          </p:nvSpPr>
          <p:spPr>
            <a:xfrm>
              <a:off x="4588462" y="1597103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0" name="object 1700"/>
            <p:cNvSpPr/>
            <p:nvPr/>
          </p:nvSpPr>
          <p:spPr>
            <a:xfrm>
              <a:off x="4057951" y="1567880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1" name="object 1701"/>
            <p:cNvSpPr/>
            <p:nvPr/>
          </p:nvSpPr>
          <p:spPr>
            <a:xfrm>
              <a:off x="4057951" y="1567880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2" name="object 1702"/>
            <p:cNvSpPr/>
            <p:nvPr/>
          </p:nvSpPr>
          <p:spPr>
            <a:xfrm>
              <a:off x="4588462" y="1567880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3" name="object 1703"/>
            <p:cNvSpPr/>
            <p:nvPr/>
          </p:nvSpPr>
          <p:spPr>
            <a:xfrm>
              <a:off x="4588462" y="1567880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4" name="object 1704"/>
            <p:cNvSpPr/>
            <p:nvPr/>
          </p:nvSpPr>
          <p:spPr>
            <a:xfrm>
              <a:off x="4057951" y="1538658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5" name="object 1705"/>
            <p:cNvSpPr/>
            <p:nvPr/>
          </p:nvSpPr>
          <p:spPr>
            <a:xfrm>
              <a:off x="4057951" y="1538658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6" name="object 1706"/>
            <p:cNvSpPr/>
            <p:nvPr/>
          </p:nvSpPr>
          <p:spPr>
            <a:xfrm>
              <a:off x="4588462" y="1538658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07" name="object 1707"/>
            <p:cNvSpPr/>
            <p:nvPr/>
          </p:nvSpPr>
          <p:spPr>
            <a:xfrm>
              <a:off x="4588462" y="1538658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708" name="object 1708"/>
            <p:cNvPicPr/>
            <p:nvPr/>
          </p:nvPicPr>
          <p:blipFill>
            <a:blip r:embed="rId22" cstate="print"/>
            <a:stretch>
              <a:fillRect/>
            </a:stretch>
          </p:blipFill>
          <p:spPr>
            <a:xfrm>
              <a:off x="4057484" y="1551390"/>
              <a:ext cx="484161" cy="397761"/>
            </a:xfrm>
            <a:prstGeom prst="rect">
              <a:avLst/>
            </a:prstGeom>
          </p:spPr>
        </p:pic>
        <p:pic>
          <p:nvPicPr>
            <p:cNvPr id="1709" name="object 1709"/>
            <p:cNvPicPr/>
            <p:nvPr/>
          </p:nvPicPr>
          <p:blipFill>
            <a:blip r:embed="rId23" cstate="print"/>
            <a:stretch>
              <a:fillRect/>
            </a:stretch>
          </p:blipFill>
          <p:spPr>
            <a:xfrm>
              <a:off x="4196049" y="1685064"/>
              <a:ext cx="345596" cy="246155"/>
            </a:xfrm>
            <a:prstGeom prst="rect">
              <a:avLst/>
            </a:prstGeom>
          </p:spPr>
        </p:pic>
        <p:sp>
          <p:nvSpPr>
            <p:cNvPr id="1710" name="object 1710"/>
            <p:cNvSpPr/>
            <p:nvPr/>
          </p:nvSpPr>
          <p:spPr>
            <a:xfrm>
              <a:off x="4057951" y="1534343"/>
              <a:ext cx="534035" cy="433705"/>
            </a:xfrm>
            <a:custGeom>
              <a:avLst/>
              <a:gdLst/>
              <a:ahLst/>
              <a:cxnLst/>
              <a:rect l="l" t="t" r="r" b="b"/>
              <a:pathLst>
                <a:path w="534035" h="433705">
                  <a:moveTo>
                    <a:pt x="0" y="433330"/>
                  </a:moveTo>
                  <a:lnTo>
                    <a:pt x="0" y="0"/>
                  </a:lnTo>
                </a:path>
                <a:path w="534035" h="433705">
                  <a:moveTo>
                    <a:pt x="533771" y="433330"/>
                  </a:moveTo>
                  <a:lnTo>
                    <a:pt x="533771" y="0"/>
                  </a:lnTo>
                </a:path>
                <a:path w="534035" h="433705">
                  <a:moveTo>
                    <a:pt x="0" y="433330"/>
                  </a:moveTo>
                  <a:lnTo>
                    <a:pt x="533771" y="433330"/>
                  </a:lnTo>
                </a:path>
                <a:path w="534035" h="433705">
                  <a:moveTo>
                    <a:pt x="0" y="0"/>
                  </a:moveTo>
                  <a:lnTo>
                    <a:pt x="533771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1" name="object 1711"/>
            <p:cNvSpPr/>
            <p:nvPr/>
          </p:nvSpPr>
          <p:spPr>
            <a:xfrm>
              <a:off x="4390036" y="1537484"/>
              <a:ext cx="181610" cy="56515"/>
            </a:xfrm>
            <a:custGeom>
              <a:avLst/>
              <a:gdLst/>
              <a:ahLst/>
              <a:cxnLst/>
              <a:rect l="l" t="t" r="r" b="b"/>
              <a:pathLst>
                <a:path w="181610" h="56515">
                  <a:moveTo>
                    <a:pt x="181356" y="0"/>
                  </a:moveTo>
                  <a:lnTo>
                    <a:pt x="0" y="0"/>
                  </a:lnTo>
                  <a:lnTo>
                    <a:pt x="0" y="56027"/>
                  </a:lnTo>
                  <a:lnTo>
                    <a:pt x="181356" y="56027"/>
                  </a:lnTo>
                  <a:lnTo>
                    <a:pt x="18135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12" name="object 1712"/>
          <p:cNvSpPr txBox="1"/>
          <p:nvPr/>
        </p:nvSpPr>
        <p:spPr>
          <a:xfrm>
            <a:off x="4383693" y="1516254"/>
            <a:ext cx="194310" cy="84455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350" dirty="0">
                <a:latin typeface="Times New Roman"/>
                <a:cs typeface="Times New Roman"/>
              </a:rPr>
              <a:t>Light</a:t>
            </a:r>
            <a:r>
              <a:rPr sz="350" spc="75" dirty="0">
                <a:latin typeface="Times New Roman"/>
                <a:cs typeface="Times New Roman"/>
              </a:rPr>
              <a:t> </a:t>
            </a:r>
            <a:r>
              <a:rPr sz="350" spc="-25" dirty="0">
                <a:latin typeface="Times New Roman"/>
                <a:cs typeface="Times New Roman"/>
              </a:rPr>
              <a:t>jet</a:t>
            </a:r>
            <a:endParaRPr sz="350">
              <a:latin typeface="Times New Roman"/>
              <a:cs typeface="Times New Roman"/>
            </a:endParaRPr>
          </a:p>
        </p:txBody>
      </p:sp>
      <p:grpSp>
        <p:nvGrpSpPr>
          <p:cNvPr id="1713" name="object 1713"/>
          <p:cNvGrpSpPr/>
          <p:nvPr/>
        </p:nvGrpSpPr>
        <p:grpSpPr>
          <a:xfrm>
            <a:off x="4606783" y="1533391"/>
            <a:ext cx="535940" cy="435609"/>
            <a:chOff x="4606783" y="1533391"/>
            <a:chExt cx="535940" cy="435609"/>
          </a:xfrm>
        </p:grpSpPr>
        <p:sp>
          <p:nvSpPr>
            <p:cNvPr id="1714" name="object 1714"/>
            <p:cNvSpPr/>
            <p:nvPr/>
          </p:nvSpPr>
          <p:spPr>
            <a:xfrm>
              <a:off x="4733351" y="1534343"/>
              <a:ext cx="0" cy="433705"/>
            </a:xfrm>
            <a:custGeom>
              <a:avLst/>
              <a:gdLst/>
              <a:ahLst/>
              <a:cxnLst/>
              <a:rect l="l" t="t" r="r" b="b"/>
              <a:pathLst>
                <a:path h="433705">
                  <a:moveTo>
                    <a:pt x="0" y="43333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AFAF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5" name="object 1715"/>
            <p:cNvSpPr/>
            <p:nvPr/>
          </p:nvSpPr>
          <p:spPr>
            <a:xfrm>
              <a:off x="4733351" y="1961153"/>
              <a:ext cx="0" cy="6985"/>
            </a:xfrm>
            <a:custGeom>
              <a:avLst/>
              <a:gdLst/>
              <a:ahLst/>
              <a:cxnLst/>
              <a:rect l="l" t="t" r="r" b="b"/>
              <a:pathLst>
                <a:path h="6985">
                  <a:moveTo>
                    <a:pt x="0" y="0"/>
                  </a:moveTo>
                  <a:lnTo>
                    <a:pt x="0" y="652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6" name="object 1716"/>
            <p:cNvSpPr/>
            <p:nvPr/>
          </p:nvSpPr>
          <p:spPr>
            <a:xfrm>
              <a:off x="4733351" y="1961153"/>
              <a:ext cx="0" cy="6985"/>
            </a:xfrm>
            <a:custGeom>
              <a:avLst/>
              <a:gdLst/>
              <a:ahLst/>
              <a:cxnLst/>
              <a:rect l="l" t="t" r="r" b="b"/>
              <a:pathLst>
                <a:path h="6985">
                  <a:moveTo>
                    <a:pt x="0" y="652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7" name="object 1717"/>
            <p:cNvSpPr/>
            <p:nvPr/>
          </p:nvSpPr>
          <p:spPr>
            <a:xfrm>
              <a:off x="4733351" y="1534343"/>
              <a:ext cx="0" cy="6985"/>
            </a:xfrm>
            <a:custGeom>
              <a:avLst/>
              <a:gdLst/>
              <a:ahLst/>
              <a:cxnLst/>
              <a:rect l="l" t="t" r="r" b="b"/>
              <a:pathLst>
                <a:path h="6984">
                  <a:moveTo>
                    <a:pt x="0" y="0"/>
                  </a:moveTo>
                  <a:lnTo>
                    <a:pt x="0" y="652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8" name="object 1718"/>
            <p:cNvSpPr/>
            <p:nvPr/>
          </p:nvSpPr>
          <p:spPr>
            <a:xfrm>
              <a:off x="4733351" y="1534343"/>
              <a:ext cx="0" cy="6985"/>
            </a:xfrm>
            <a:custGeom>
              <a:avLst/>
              <a:gdLst/>
              <a:ahLst/>
              <a:cxnLst/>
              <a:rect l="l" t="t" r="r" b="b"/>
              <a:pathLst>
                <a:path h="6984">
                  <a:moveTo>
                    <a:pt x="0" y="0"/>
                  </a:moveTo>
                  <a:lnTo>
                    <a:pt x="0" y="652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19" name="object 1719"/>
            <p:cNvSpPr/>
            <p:nvPr/>
          </p:nvSpPr>
          <p:spPr>
            <a:xfrm>
              <a:off x="4973588" y="1534343"/>
              <a:ext cx="0" cy="433705"/>
            </a:xfrm>
            <a:custGeom>
              <a:avLst/>
              <a:gdLst/>
              <a:ahLst/>
              <a:cxnLst/>
              <a:rect l="l" t="t" r="r" b="b"/>
              <a:pathLst>
                <a:path h="433705">
                  <a:moveTo>
                    <a:pt x="0" y="59167"/>
                  </a:moveTo>
                  <a:lnTo>
                    <a:pt x="0" y="433330"/>
                  </a:lnTo>
                </a:path>
                <a:path h="43370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AFAF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20" name="object 1720"/>
            <p:cNvSpPr/>
            <p:nvPr/>
          </p:nvSpPr>
          <p:spPr>
            <a:xfrm>
              <a:off x="4973588" y="1961153"/>
              <a:ext cx="0" cy="6985"/>
            </a:xfrm>
            <a:custGeom>
              <a:avLst/>
              <a:gdLst/>
              <a:ahLst/>
              <a:cxnLst/>
              <a:rect l="l" t="t" r="r" b="b"/>
              <a:pathLst>
                <a:path h="6985">
                  <a:moveTo>
                    <a:pt x="0" y="0"/>
                  </a:moveTo>
                  <a:lnTo>
                    <a:pt x="0" y="652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21" name="object 1721"/>
            <p:cNvSpPr/>
            <p:nvPr/>
          </p:nvSpPr>
          <p:spPr>
            <a:xfrm>
              <a:off x="4973588" y="1961153"/>
              <a:ext cx="0" cy="6985"/>
            </a:xfrm>
            <a:custGeom>
              <a:avLst/>
              <a:gdLst/>
              <a:ahLst/>
              <a:cxnLst/>
              <a:rect l="l" t="t" r="r" b="b"/>
              <a:pathLst>
                <a:path h="6985">
                  <a:moveTo>
                    <a:pt x="0" y="652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22" name="object 1722"/>
            <p:cNvSpPr/>
            <p:nvPr/>
          </p:nvSpPr>
          <p:spPr>
            <a:xfrm>
              <a:off x="4973588" y="1534343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23" name="object 1723"/>
            <p:cNvSpPr/>
            <p:nvPr/>
          </p:nvSpPr>
          <p:spPr>
            <a:xfrm>
              <a:off x="4973588" y="1534343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24" name="object 1724"/>
            <p:cNvSpPr/>
            <p:nvPr/>
          </p:nvSpPr>
          <p:spPr>
            <a:xfrm>
              <a:off x="4607736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25" name="object 1725"/>
            <p:cNvSpPr/>
            <p:nvPr/>
          </p:nvSpPr>
          <p:spPr>
            <a:xfrm>
              <a:off x="4607736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26" name="object 1726"/>
            <p:cNvSpPr/>
            <p:nvPr/>
          </p:nvSpPr>
          <p:spPr>
            <a:xfrm>
              <a:off x="4607736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27" name="object 1727"/>
            <p:cNvSpPr/>
            <p:nvPr/>
          </p:nvSpPr>
          <p:spPr>
            <a:xfrm>
              <a:off x="4607736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28" name="object 1728"/>
            <p:cNvSpPr/>
            <p:nvPr/>
          </p:nvSpPr>
          <p:spPr>
            <a:xfrm>
              <a:off x="4637751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29" name="object 1729"/>
            <p:cNvSpPr/>
            <p:nvPr/>
          </p:nvSpPr>
          <p:spPr>
            <a:xfrm>
              <a:off x="4637751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30" name="object 1730"/>
            <p:cNvSpPr/>
            <p:nvPr/>
          </p:nvSpPr>
          <p:spPr>
            <a:xfrm>
              <a:off x="4637751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31" name="object 1731"/>
            <p:cNvSpPr/>
            <p:nvPr/>
          </p:nvSpPr>
          <p:spPr>
            <a:xfrm>
              <a:off x="4637751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32" name="object 1732"/>
            <p:cNvSpPr/>
            <p:nvPr/>
          </p:nvSpPr>
          <p:spPr>
            <a:xfrm>
              <a:off x="4661032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33" name="object 1733"/>
            <p:cNvSpPr/>
            <p:nvPr/>
          </p:nvSpPr>
          <p:spPr>
            <a:xfrm>
              <a:off x="4661032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34" name="object 1734"/>
            <p:cNvSpPr/>
            <p:nvPr/>
          </p:nvSpPr>
          <p:spPr>
            <a:xfrm>
              <a:off x="4661032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35" name="object 1735"/>
            <p:cNvSpPr/>
            <p:nvPr/>
          </p:nvSpPr>
          <p:spPr>
            <a:xfrm>
              <a:off x="4661032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36" name="object 1736"/>
            <p:cNvSpPr/>
            <p:nvPr/>
          </p:nvSpPr>
          <p:spPr>
            <a:xfrm>
              <a:off x="4680054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37" name="object 1737"/>
            <p:cNvSpPr/>
            <p:nvPr/>
          </p:nvSpPr>
          <p:spPr>
            <a:xfrm>
              <a:off x="4680054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38" name="object 1738"/>
            <p:cNvSpPr/>
            <p:nvPr/>
          </p:nvSpPr>
          <p:spPr>
            <a:xfrm>
              <a:off x="4680054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39" name="object 1739"/>
            <p:cNvSpPr/>
            <p:nvPr/>
          </p:nvSpPr>
          <p:spPr>
            <a:xfrm>
              <a:off x="4680054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40" name="object 1740"/>
            <p:cNvSpPr/>
            <p:nvPr/>
          </p:nvSpPr>
          <p:spPr>
            <a:xfrm>
              <a:off x="4696137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41" name="object 1741"/>
            <p:cNvSpPr/>
            <p:nvPr/>
          </p:nvSpPr>
          <p:spPr>
            <a:xfrm>
              <a:off x="4696137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42" name="object 1742"/>
            <p:cNvSpPr/>
            <p:nvPr/>
          </p:nvSpPr>
          <p:spPr>
            <a:xfrm>
              <a:off x="4696137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43" name="object 1743"/>
            <p:cNvSpPr/>
            <p:nvPr/>
          </p:nvSpPr>
          <p:spPr>
            <a:xfrm>
              <a:off x="4696137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44" name="object 1744"/>
            <p:cNvSpPr/>
            <p:nvPr/>
          </p:nvSpPr>
          <p:spPr>
            <a:xfrm>
              <a:off x="4710069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45" name="object 1745"/>
            <p:cNvSpPr/>
            <p:nvPr/>
          </p:nvSpPr>
          <p:spPr>
            <a:xfrm>
              <a:off x="4710069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46" name="object 1746"/>
            <p:cNvSpPr/>
            <p:nvPr/>
          </p:nvSpPr>
          <p:spPr>
            <a:xfrm>
              <a:off x="4710069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47" name="object 1747"/>
            <p:cNvSpPr/>
            <p:nvPr/>
          </p:nvSpPr>
          <p:spPr>
            <a:xfrm>
              <a:off x="4710069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48" name="object 1748"/>
            <p:cNvSpPr/>
            <p:nvPr/>
          </p:nvSpPr>
          <p:spPr>
            <a:xfrm>
              <a:off x="4722358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49" name="object 1749"/>
            <p:cNvSpPr/>
            <p:nvPr/>
          </p:nvSpPr>
          <p:spPr>
            <a:xfrm>
              <a:off x="4722358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50" name="object 1750"/>
            <p:cNvSpPr/>
            <p:nvPr/>
          </p:nvSpPr>
          <p:spPr>
            <a:xfrm>
              <a:off x="4722358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51" name="object 1751"/>
            <p:cNvSpPr/>
            <p:nvPr/>
          </p:nvSpPr>
          <p:spPr>
            <a:xfrm>
              <a:off x="4722358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52" name="object 1752"/>
            <p:cNvSpPr/>
            <p:nvPr/>
          </p:nvSpPr>
          <p:spPr>
            <a:xfrm>
              <a:off x="4805669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53" name="object 1753"/>
            <p:cNvSpPr/>
            <p:nvPr/>
          </p:nvSpPr>
          <p:spPr>
            <a:xfrm>
              <a:off x="4805669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54" name="object 1754"/>
            <p:cNvSpPr/>
            <p:nvPr/>
          </p:nvSpPr>
          <p:spPr>
            <a:xfrm>
              <a:off x="4805669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55" name="object 1755"/>
            <p:cNvSpPr/>
            <p:nvPr/>
          </p:nvSpPr>
          <p:spPr>
            <a:xfrm>
              <a:off x="4805669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56" name="object 1756"/>
            <p:cNvSpPr/>
            <p:nvPr/>
          </p:nvSpPr>
          <p:spPr>
            <a:xfrm>
              <a:off x="4847973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57" name="object 1757"/>
            <p:cNvSpPr/>
            <p:nvPr/>
          </p:nvSpPr>
          <p:spPr>
            <a:xfrm>
              <a:off x="4847973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58" name="object 1758"/>
            <p:cNvSpPr/>
            <p:nvPr/>
          </p:nvSpPr>
          <p:spPr>
            <a:xfrm>
              <a:off x="4847973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59" name="object 1759"/>
            <p:cNvSpPr/>
            <p:nvPr/>
          </p:nvSpPr>
          <p:spPr>
            <a:xfrm>
              <a:off x="4847973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60" name="object 1760"/>
            <p:cNvSpPr/>
            <p:nvPr/>
          </p:nvSpPr>
          <p:spPr>
            <a:xfrm>
              <a:off x="4877988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61" name="object 1761"/>
            <p:cNvSpPr/>
            <p:nvPr/>
          </p:nvSpPr>
          <p:spPr>
            <a:xfrm>
              <a:off x="4877988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62" name="object 1762"/>
            <p:cNvSpPr/>
            <p:nvPr/>
          </p:nvSpPr>
          <p:spPr>
            <a:xfrm>
              <a:off x="4877988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63" name="object 1763"/>
            <p:cNvSpPr/>
            <p:nvPr/>
          </p:nvSpPr>
          <p:spPr>
            <a:xfrm>
              <a:off x="4877988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64" name="object 1764"/>
            <p:cNvSpPr/>
            <p:nvPr/>
          </p:nvSpPr>
          <p:spPr>
            <a:xfrm>
              <a:off x="4901270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65" name="object 1765"/>
            <p:cNvSpPr/>
            <p:nvPr/>
          </p:nvSpPr>
          <p:spPr>
            <a:xfrm>
              <a:off x="4901270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66" name="object 1766"/>
            <p:cNvSpPr/>
            <p:nvPr/>
          </p:nvSpPr>
          <p:spPr>
            <a:xfrm>
              <a:off x="4901270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67" name="object 1767"/>
            <p:cNvSpPr/>
            <p:nvPr/>
          </p:nvSpPr>
          <p:spPr>
            <a:xfrm>
              <a:off x="4901270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68" name="object 1768"/>
            <p:cNvSpPr/>
            <p:nvPr/>
          </p:nvSpPr>
          <p:spPr>
            <a:xfrm>
              <a:off x="4920292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69" name="object 1769"/>
            <p:cNvSpPr/>
            <p:nvPr/>
          </p:nvSpPr>
          <p:spPr>
            <a:xfrm>
              <a:off x="4920292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70" name="object 1770"/>
            <p:cNvSpPr/>
            <p:nvPr/>
          </p:nvSpPr>
          <p:spPr>
            <a:xfrm>
              <a:off x="4920292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71" name="object 1771"/>
            <p:cNvSpPr/>
            <p:nvPr/>
          </p:nvSpPr>
          <p:spPr>
            <a:xfrm>
              <a:off x="4920292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72" name="object 1772"/>
            <p:cNvSpPr/>
            <p:nvPr/>
          </p:nvSpPr>
          <p:spPr>
            <a:xfrm>
              <a:off x="4936375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73" name="object 1773"/>
            <p:cNvSpPr/>
            <p:nvPr/>
          </p:nvSpPr>
          <p:spPr>
            <a:xfrm>
              <a:off x="4936375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74" name="object 1774"/>
            <p:cNvSpPr/>
            <p:nvPr/>
          </p:nvSpPr>
          <p:spPr>
            <a:xfrm>
              <a:off x="4936375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75" name="object 1775"/>
            <p:cNvSpPr/>
            <p:nvPr/>
          </p:nvSpPr>
          <p:spPr>
            <a:xfrm>
              <a:off x="4936375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76" name="object 1776"/>
            <p:cNvSpPr/>
            <p:nvPr/>
          </p:nvSpPr>
          <p:spPr>
            <a:xfrm>
              <a:off x="4950307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77" name="object 1777"/>
            <p:cNvSpPr/>
            <p:nvPr/>
          </p:nvSpPr>
          <p:spPr>
            <a:xfrm>
              <a:off x="4950307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78" name="object 1778"/>
            <p:cNvSpPr/>
            <p:nvPr/>
          </p:nvSpPr>
          <p:spPr>
            <a:xfrm>
              <a:off x="4950307" y="1534343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79" name="object 1779"/>
            <p:cNvSpPr/>
            <p:nvPr/>
          </p:nvSpPr>
          <p:spPr>
            <a:xfrm>
              <a:off x="4950307" y="1534343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80" name="object 1780"/>
            <p:cNvSpPr/>
            <p:nvPr/>
          </p:nvSpPr>
          <p:spPr>
            <a:xfrm>
              <a:off x="4962596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81" name="object 1781"/>
            <p:cNvSpPr/>
            <p:nvPr/>
          </p:nvSpPr>
          <p:spPr>
            <a:xfrm>
              <a:off x="4962596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82" name="object 1782"/>
            <p:cNvSpPr/>
            <p:nvPr/>
          </p:nvSpPr>
          <p:spPr>
            <a:xfrm>
              <a:off x="4962596" y="1534343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83" name="object 1783"/>
            <p:cNvSpPr/>
            <p:nvPr/>
          </p:nvSpPr>
          <p:spPr>
            <a:xfrm>
              <a:off x="4962596" y="1534343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84" name="object 1784"/>
            <p:cNvSpPr/>
            <p:nvPr/>
          </p:nvSpPr>
          <p:spPr>
            <a:xfrm>
              <a:off x="5045907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85" name="object 1785"/>
            <p:cNvSpPr/>
            <p:nvPr/>
          </p:nvSpPr>
          <p:spPr>
            <a:xfrm>
              <a:off x="5045907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86" name="object 1786"/>
            <p:cNvSpPr/>
            <p:nvPr/>
          </p:nvSpPr>
          <p:spPr>
            <a:xfrm>
              <a:off x="5045907" y="1534343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87" name="object 1787"/>
            <p:cNvSpPr/>
            <p:nvPr/>
          </p:nvSpPr>
          <p:spPr>
            <a:xfrm>
              <a:off x="5045907" y="1534343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88" name="object 1788"/>
            <p:cNvSpPr/>
            <p:nvPr/>
          </p:nvSpPr>
          <p:spPr>
            <a:xfrm>
              <a:off x="5088211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89" name="object 1789"/>
            <p:cNvSpPr/>
            <p:nvPr/>
          </p:nvSpPr>
          <p:spPr>
            <a:xfrm>
              <a:off x="5088211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90" name="object 1790"/>
            <p:cNvSpPr/>
            <p:nvPr/>
          </p:nvSpPr>
          <p:spPr>
            <a:xfrm>
              <a:off x="5088211" y="1534343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91" name="object 1791"/>
            <p:cNvSpPr/>
            <p:nvPr/>
          </p:nvSpPr>
          <p:spPr>
            <a:xfrm>
              <a:off x="5088211" y="1534343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92" name="object 1792"/>
            <p:cNvSpPr/>
            <p:nvPr/>
          </p:nvSpPr>
          <p:spPr>
            <a:xfrm>
              <a:off x="5118226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93" name="object 1793"/>
            <p:cNvSpPr/>
            <p:nvPr/>
          </p:nvSpPr>
          <p:spPr>
            <a:xfrm>
              <a:off x="5118226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94" name="object 1794"/>
            <p:cNvSpPr/>
            <p:nvPr/>
          </p:nvSpPr>
          <p:spPr>
            <a:xfrm>
              <a:off x="5118226" y="1534343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95" name="object 1795"/>
            <p:cNvSpPr/>
            <p:nvPr/>
          </p:nvSpPr>
          <p:spPr>
            <a:xfrm>
              <a:off x="5118226" y="1534343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96" name="object 1796"/>
            <p:cNvSpPr/>
            <p:nvPr/>
          </p:nvSpPr>
          <p:spPr>
            <a:xfrm>
              <a:off x="5141507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97" name="object 1797"/>
            <p:cNvSpPr/>
            <p:nvPr/>
          </p:nvSpPr>
          <p:spPr>
            <a:xfrm>
              <a:off x="5141507" y="196441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98" name="object 1798"/>
            <p:cNvSpPr/>
            <p:nvPr/>
          </p:nvSpPr>
          <p:spPr>
            <a:xfrm>
              <a:off x="5141507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99" name="object 1799"/>
            <p:cNvSpPr/>
            <p:nvPr/>
          </p:nvSpPr>
          <p:spPr>
            <a:xfrm>
              <a:off x="5141507" y="1534343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09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00" name="object 1800"/>
            <p:cNvSpPr/>
            <p:nvPr/>
          </p:nvSpPr>
          <p:spPr>
            <a:xfrm>
              <a:off x="4607736" y="1947772"/>
              <a:ext cx="534035" cy="0"/>
            </a:xfrm>
            <a:custGeom>
              <a:avLst/>
              <a:gdLst/>
              <a:ahLst/>
              <a:cxnLst/>
              <a:rect l="l" t="t" r="r" b="b"/>
              <a:pathLst>
                <a:path w="534035">
                  <a:moveTo>
                    <a:pt x="0" y="0"/>
                  </a:moveTo>
                  <a:lnTo>
                    <a:pt x="533771" y="0"/>
                  </a:lnTo>
                </a:path>
              </a:pathLst>
            </a:custGeom>
            <a:ln w="3175">
              <a:solidFill>
                <a:srgbClr val="AFAF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01" name="object 1801"/>
            <p:cNvSpPr/>
            <p:nvPr/>
          </p:nvSpPr>
          <p:spPr>
            <a:xfrm>
              <a:off x="4607736" y="1947772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02" name="object 1802"/>
            <p:cNvSpPr/>
            <p:nvPr/>
          </p:nvSpPr>
          <p:spPr>
            <a:xfrm>
              <a:off x="4607736" y="1947772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0" y="0"/>
                  </a:moveTo>
                  <a:lnTo>
                    <a:pt x="652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03" name="object 1803"/>
            <p:cNvSpPr/>
            <p:nvPr/>
          </p:nvSpPr>
          <p:spPr>
            <a:xfrm>
              <a:off x="5134987" y="1947772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04" name="object 1804"/>
            <p:cNvSpPr/>
            <p:nvPr/>
          </p:nvSpPr>
          <p:spPr>
            <a:xfrm>
              <a:off x="5134987" y="1947772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05" name="object 1805"/>
            <p:cNvSpPr/>
            <p:nvPr/>
          </p:nvSpPr>
          <p:spPr>
            <a:xfrm>
              <a:off x="4607736" y="1801660"/>
              <a:ext cx="534035" cy="0"/>
            </a:xfrm>
            <a:custGeom>
              <a:avLst/>
              <a:gdLst/>
              <a:ahLst/>
              <a:cxnLst/>
              <a:rect l="l" t="t" r="r" b="b"/>
              <a:pathLst>
                <a:path w="534035">
                  <a:moveTo>
                    <a:pt x="0" y="0"/>
                  </a:moveTo>
                  <a:lnTo>
                    <a:pt x="533771" y="0"/>
                  </a:lnTo>
                </a:path>
              </a:pathLst>
            </a:custGeom>
            <a:ln w="3175">
              <a:solidFill>
                <a:srgbClr val="AFAF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06" name="object 1806"/>
            <p:cNvSpPr/>
            <p:nvPr/>
          </p:nvSpPr>
          <p:spPr>
            <a:xfrm>
              <a:off x="4607736" y="1801660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07" name="object 1807"/>
            <p:cNvSpPr/>
            <p:nvPr/>
          </p:nvSpPr>
          <p:spPr>
            <a:xfrm>
              <a:off x="4607736" y="1801660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0" y="0"/>
                  </a:moveTo>
                  <a:lnTo>
                    <a:pt x="652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08" name="object 1808"/>
            <p:cNvSpPr/>
            <p:nvPr/>
          </p:nvSpPr>
          <p:spPr>
            <a:xfrm>
              <a:off x="5134987" y="1801660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09" name="object 1809"/>
            <p:cNvSpPr/>
            <p:nvPr/>
          </p:nvSpPr>
          <p:spPr>
            <a:xfrm>
              <a:off x="5134987" y="1801660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10" name="object 1810"/>
            <p:cNvSpPr/>
            <p:nvPr/>
          </p:nvSpPr>
          <p:spPr>
            <a:xfrm>
              <a:off x="4607736" y="1655548"/>
              <a:ext cx="534035" cy="0"/>
            </a:xfrm>
            <a:custGeom>
              <a:avLst/>
              <a:gdLst/>
              <a:ahLst/>
              <a:cxnLst/>
              <a:rect l="l" t="t" r="r" b="b"/>
              <a:pathLst>
                <a:path w="534035">
                  <a:moveTo>
                    <a:pt x="0" y="0"/>
                  </a:moveTo>
                  <a:lnTo>
                    <a:pt x="533771" y="0"/>
                  </a:lnTo>
                </a:path>
              </a:pathLst>
            </a:custGeom>
            <a:ln w="3175">
              <a:solidFill>
                <a:srgbClr val="AFAF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11" name="object 1811"/>
            <p:cNvSpPr/>
            <p:nvPr/>
          </p:nvSpPr>
          <p:spPr>
            <a:xfrm>
              <a:off x="4607736" y="1655548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12" name="object 1812"/>
            <p:cNvSpPr/>
            <p:nvPr/>
          </p:nvSpPr>
          <p:spPr>
            <a:xfrm>
              <a:off x="4607736" y="1655548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0" y="0"/>
                  </a:moveTo>
                  <a:lnTo>
                    <a:pt x="652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13" name="object 1813"/>
            <p:cNvSpPr/>
            <p:nvPr/>
          </p:nvSpPr>
          <p:spPr>
            <a:xfrm>
              <a:off x="5134987" y="1655548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14" name="object 1814"/>
            <p:cNvSpPr/>
            <p:nvPr/>
          </p:nvSpPr>
          <p:spPr>
            <a:xfrm>
              <a:off x="5134987" y="1655548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15" name="object 1815"/>
            <p:cNvSpPr/>
            <p:nvPr/>
          </p:nvSpPr>
          <p:spPr>
            <a:xfrm>
              <a:off x="4607736" y="1918550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16" name="object 1816"/>
            <p:cNvSpPr/>
            <p:nvPr/>
          </p:nvSpPr>
          <p:spPr>
            <a:xfrm>
              <a:off x="4607736" y="1918550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17" name="object 1817"/>
            <p:cNvSpPr/>
            <p:nvPr/>
          </p:nvSpPr>
          <p:spPr>
            <a:xfrm>
              <a:off x="5138247" y="1918550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18" name="object 1818"/>
            <p:cNvSpPr/>
            <p:nvPr/>
          </p:nvSpPr>
          <p:spPr>
            <a:xfrm>
              <a:off x="5138247" y="1918550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19" name="object 1819"/>
            <p:cNvSpPr/>
            <p:nvPr/>
          </p:nvSpPr>
          <p:spPr>
            <a:xfrm>
              <a:off x="4607736" y="1889327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20" name="object 1820"/>
            <p:cNvSpPr/>
            <p:nvPr/>
          </p:nvSpPr>
          <p:spPr>
            <a:xfrm>
              <a:off x="4607736" y="1889327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21" name="object 1821"/>
            <p:cNvSpPr/>
            <p:nvPr/>
          </p:nvSpPr>
          <p:spPr>
            <a:xfrm>
              <a:off x="5138247" y="1889327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22" name="object 1822"/>
            <p:cNvSpPr/>
            <p:nvPr/>
          </p:nvSpPr>
          <p:spPr>
            <a:xfrm>
              <a:off x="5138247" y="1889327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23" name="object 1823"/>
            <p:cNvSpPr/>
            <p:nvPr/>
          </p:nvSpPr>
          <p:spPr>
            <a:xfrm>
              <a:off x="4607736" y="186010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24" name="object 1824"/>
            <p:cNvSpPr/>
            <p:nvPr/>
          </p:nvSpPr>
          <p:spPr>
            <a:xfrm>
              <a:off x="4607736" y="186010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25" name="object 1825"/>
            <p:cNvSpPr/>
            <p:nvPr/>
          </p:nvSpPr>
          <p:spPr>
            <a:xfrm>
              <a:off x="5138247" y="186010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26" name="object 1826"/>
            <p:cNvSpPr/>
            <p:nvPr/>
          </p:nvSpPr>
          <p:spPr>
            <a:xfrm>
              <a:off x="5138247" y="186010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27" name="object 1827"/>
            <p:cNvSpPr/>
            <p:nvPr/>
          </p:nvSpPr>
          <p:spPr>
            <a:xfrm>
              <a:off x="4607736" y="1830882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28" name="object 1828"/>
            <p:cNvSpPr/>
            <p:nvPr/>
          </p:nvSpPr>
          <p:spPr>
            <a:xfrm>
              <a:off x="4607736" y="1830882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29" name="object 1829"/>
            <p:cNvSpPr/>
            <p:nvPr/>
          </p:nvSpPr>
          <p:spPr>
            <a:xfrm>
              <a:off x="5138247" y="1830882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30" name="object 1830"/>
            <p:cNvSpPr/>
            <p:nvPr/>
          </p:nvSpPr>
          <p:spPr>
            <a:xfrm>
              <a:off x="5138247" y="1830882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31" name="object 1831"/>
            <p:cNvSpPr/>
            <p:nvPr/>
          </p:nvSpPr>
          <p:spPr>
            <a:xfrm>
              <a:off x="4607736" y="1801660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32" name="object 1832"/>
            <p:cNvSpPr/>
            <p:nvPr/>
          </p:nvSpPr>
          <p:spPr>
            <a:xfrm>
              <a:off x="4607736" y="1801660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33" name="object 1833"/>
            <p:cNvSpPr/>
            <p:nvPr/>
          </p:nvSpPr>
          <p:spPr>
            <a:xfrm>
              <a:off x="5138247" y="1801660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34" name="object 1834"/>
            <p:cNvSpPr/>
            <p:nvPr/>
          </p:nvSpPr>
          <p:spPr>
            <a:xfrm>
              <a:off x="5138247" y="1801660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35" name="object 1835"/>
            <p:cNvSpPr/>
            <p:nvPr/>
          </p:nvSpPr>
          <p:spPr>
            <a:xfrm>
              <a:off x="4607736" y="1772437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36" name="object 1836"/>
            <p:cNvSpPr/>
            <p:nvPr/>
          </p:nvSpPr>
          <p:spPr>
            <a:xfrm>
              <a:off x="4607736" y="1772437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37" name="object 1837"/>
            <p:cNvSpPr/>
            <p:nvPr/>
          </p:nvSpPr>
          <p:spPr>
            <a:xfrm>
              <a:off x="5138247" y="1772437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38" name="object 1838"/>
            <p:cNvSpPr/>
            <p:nvPr/>
          </p:nvSpPr>
          <p:spPr>
            <a:xfrm>
              <a:off x="5138247" y="1772437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39" name="object 1839"/>
            <p:cNvSpPr/>
            <p:nvPr/>
          </p:nvSpPr>
          <p:spPr>
            <a:xfrm>
              <a:off x="4607736" y="174321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40" name="object 1840"/>
            <p:cNvSpPr/>
            <p:nvPr/>
          </p:nvSpPr>
          <p:spPr>
            <a:xfrm>
              <a:off x="4607736" y="174321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41" name="object 1841"/>
            <p:cNvSpPr/>
            <p:nvPr/>
          </p:nvSpPr>
          <p:spPr>
            <a:xfrm>
              <a:off x="5138247" y="174321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42" name="object 1842"/>
            <p:cNvSpPr/>
            <p:nvPr/>
          </p:nvSpPr>
          <p:spPr>
            <a:xfrm>
              <a:off x="5138247" y="174321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43" name="object 1843"/>
            <p:cNvSpPr/>
            <p:nvPr/>
          </p:nvSpPr>
          <p:spPr>
            <a:xfrm>
              <a:off x="4607736" y="1713992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44" name="object 1844"/>
            <p:cNvSpPr/>
            <p:nvPr/>
          </p:nvSpPr>
          <p:spPr>
            <a:xfrm>
              <a:off x="4607736" y="1713992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45" name="object 1845"/>
            <p:cNvSpPr/>
            <p:nvPr/>
          </p:nvSpPr>
          <p:spPr>
            <a:xfrm>
              <a:off x="5138247" y="1713992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46" name="object 1846"/>
            <p:cNvSpPr/>
            <p:nvPr/>
          </p:nvSpPr>
          <p:spPr>
            <a:xfrm>
              <a:off x="5138247" y="1713992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47" name="object 1847"/>
            <p:cNvSpPr/>
            <p:nvPr/>
          </p:nvSpPr>
          <p:spPr>
            <a:xfrm>
              <a:off x="4607736" y="1684770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48" name="object 1848"/>
            <p:cNvSpPr/>
            <p:nvPr/>
          </p:nvSpPr>
          <p:spPr>
            <a:xfrm>
              <a:off x="4607736" y="1684770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49" name="object 1849"/>
            <p:cNvSpPr/>
            <p:nvPr/>
          </p:nvSpPr>
          <p:spPr>
            <a:xfrm>
              <a:off x="5138247" y="1684770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50" name="object 1850"/>
            <p:cNvSpPr/>
            <p:nvPr/>
          </p:nvSpPr>
          <p:spPr>
            <a:xfrm>
              <a:off x="5138247" y="1684770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51" name="object 1851"/>
            <p:cNvSpPr/>
            <p:nvPr/>
          </p:nvSpPr>
          <p:spPr>
            <a:xfrm>
              <a:off x="4607736" y="1655548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52" name="object 1852"/>
            <p:cNvSpPr/>
            <p:nvPr/>
          </p:nvSpPr>
          <p:spPr>
            <a:xfrm>
              <a:off x="4607736" y="1655548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53" name="object 1853"/>
            <p:cNvSpPr/>
            <p:nvPr/>
          </p:nvSpPr>
          <p:spPr>
            <a:xfrm>
              <a:off x="5138247" y="1655548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54" name="object 1854"/>
            <p:cNvSpPr/>
            <p:nvPr/>
          </p:nvSpPr>
          <p:spPr>
            <a:xfrm>
              <a:off x="5138247" y="1655548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55" name="object 1855"/>
            <p:cNvSpPr/>
            <p:nvPr/>
          </p:nvSpPr>
          <p:spPr>
            <a:xfrm>
              <a:off x="4607736" y="162632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56" name="object 1856"/>
            <p:cNvSpPr/>
            <p:nvPr/>
          </p:nvSpPr>
          <p:spPr>
            <a:xfrm>
              <a:off x="4607736" y="162632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57" name="object 1857"/>
            <p:cNvSpPr/>
            <p:nvPr/>
          </p:nvSpPr>
          <p:spPr>
            <a:xfrm>
              <a:off x="5138247" y="162632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58" name="object 1858"/>
            <p:cNvSpPr/>
            <p:nvPr/>
          </p:nvSpPr>
          <p:spPr>
            <a:xfrm>
              <a:off x="5138247" y="162632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59" name="object 1859"/>
            <p:cNvSpPr/>
            <p:nvPr/>
          </p:nvSpPr>
          <p:spPr>
            <a:xfrm>
              <a:off x="4607736" y="1597103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60" name="object 1860"/>
            <p:cNvSpPr/>
            <p:nvPr/>
          </p:nvSpPr>
          <p:spPr>
            <a:xfrm>
              <a:off x="4607736" y="1597103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61" name="object 1861"/>
            <p:cNvSpPr/>
            <p:nvPr/>
          </p:nvSpPr>
          <p:spPr>
            <a:xfrm>
              <a:off x="5138247" y="1597103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62" name="object 1862"/>
            <p:cNvSpPr/>
            <p:nvPr/>
          </p:nvSpPr>
          <p:spPr>
            <a:xfrm>
              <a:off x="5138247" y="1597103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63" name="object 1863"/>
            <p:cNvSpPr/>
            <p:nvPr/>
          </p:nvSpPr>
          <p:spPr>
            <a:xfrm>
              <a:off x="4607736" y="1567880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64" name="object 1864"/>
            <p:cNvSpPr/>
            <p:nvPr/>
          </p:nvSpPr>
          <p:spPr>
            <a:xfrm>
              <a:off x="4607736" y="1567880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65" name="object 1865"/>
            <p:cNvSpPr/>
            <p:nvPr/>
          </p:nvSpPr>
          <p:spPr>
            <a:xfrm>
              <a:off x="5138247" y="1567880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66" name="object 1866"/>
            <p:cNvSpPr/>
            <p:nvPr/>
          </p:nvSpPr>
          <p:spPr>
            <a:xfrm>
              <a:off x="5138247" y="1567880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67" name="object 1867"/>
            <p:cNvSpPr/>
            <p:nvPr/>
          </p:nvSpPr>
          <p:spPr>
            <a:xfrm>
              <a:off x="4607736" y="1538658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68" name="object 1868"/>
            <p:cNvSpPr/>
            <p:nvPr/>
          </p:nvSpPr>
          <p:spPr>
            <a:xfrm>
              <a:off x="4607736" y="1538658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69" name="object 1869"/>
            <p:cNvSpPr/>
            <p:nvPr/>
          </p:nvSpPr>
          <p:spPr>
            <a:xfrm>
              <a:off x="5138247" y="1538658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70" name="object 1870"/>
            <p:cNvSpPr/>
            <p:nvPr/>
          </p:nvSpPr>
          <p:spPr>
            <a:xfrm>
              <a:off x="5138247" y="1538658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871" name="object 1871"/>
            <p:cNvPicPr/>
            <p:nvPr/>
          </p:nvPicPr>
          <p:blipFill>
            <a:blip r:embed="rId24" cstate="print"/>
            <a:stretch>
              <a:fillRect/>
            </a:stretch>
          </p:blipFill>
          <p:spPr>
            <a:xfrm>
              <a:off x="4608482" y="1551390"/>
              <a:ext cx="482530" cy="397761"/>
            </a:xfrm>
            <a:prstGeom prst="rect">
              <a:avLst/>
            </a:prstGeom>
          </p:spPr>
        </p:pic>
        <p:pic>
          <p:nvPicPr>
            <p:cNvPr id="1872" name="object 1872"/>
            <p:cNvPicPr/>
            <p:nvPr/>
          </p:nvPicPr>
          <p:blipFill>
            <a:blip r:embed="rId25" cstate="print"/>
            <a:stretch>
              <a:fillRect/>
            </a:stretch>
          </p:blipFill>
          <p:spPr>
            <a:xfrm>
              <a:off x="4678579" y="1621488"/>
              <a:ext cx="401022" cy="299951"/>
            </a:xfrm>
            <a:prstGeom prst="rect">
              <a:avLst/>
            </a:prstGeom>
          </p:spPr>
        </p:pic>
        <p:sp>
          <p:nvSpPr>
            <p:cNvPr id="1873" name="object 1873"/>
            <p:cNvSpPr/>
            <p:nvPr/>
          </p:nvSpPr>
          <p:spPr>
            <a:xfrm>
              <a:off x="4607736" y="1534343"/>
              <a:ext cx="534035" cy="433705"/>
            </a:xfrm>
            <a:custGeom>
              <a:avLst/>
              <a:gdLst/>
              <a:ahLst/>
              <a:cxnLst/>
              <a:rect l="l" t="t" r="r" b="b"/>
              <a:pathLst>
                <a:path w="534035" h="433705">
                  <a:moveTo>
                    <a:pt x="0" y="433330"/>
                  </a:moveTo>
                  <a:lnTo>
                    <a:pt x="0" y="0"/>
                  </a:lnTo>
                </a:path>
                <a:path w="534035" h="433705">
                  <a:moveTo>
                    <a:pt x="533771" y="433330"/>
                  </a:moveTo>
                  <a:lnTo>
                    <a:pt x="533771" y="0"/>
                  </a:lnTo>
                </a:path>
                <a:path w="534035" h="433705">
                  <a:moveTo>
                    <a:pt x="0" y="433330"/>
                  </a:moveTo>
                  <a:lnTo>
                    <a:pt x="533771" y="433330"/>
                  </a:lnTo>
                </a:path>
                <a:path w="534035" h="433705">
                  <a:moveTo>
                    <a:pt x="0" y="0"/>
                  </a:moveTo>
                  <a:lnTo>
                    <a:pt x="533771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74" name="object 1874"/>
            <p:cNvSpPr/>
            <p:nvPr/>
          </p:nvSpPr>
          <p:spPr>
            <a:xfrm>
              <a:off x="4939820" y="1537484"/>
              <a:ext cx="181610" cy="56515"/>
            </a:xfrm>
            <a:custGeom>
              <a:avLst/>
              <a:gdLst/>
              <a:ahLst/>
              <a:cxnLst/>
              <a:rect l="l" t="t" r="r" b="b"/>
              <a:pathLst>
                <a:path w="181610" h="56515">
                  <a:moveTo>
                    <a:pt x="181356" y="0"/>
                  </a:moveTo>
                  <a:lnTo>
                    <a:pt x="0" y="0"/>
                  </a:lnTo>
                  <a:lnTo>
                    <a:pt x="0" y="56027"/>
                  </a:lnTo>
                  <a:lnTo>
                    <a:pt x="181356" y="56027"/>
                  </a:lnTo>
                  <a:lnTo>
                    <a:pt x="18135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875" name="object 1875"/>
          <p:cNvSpPr txBox="1"/>
          <p:nvPr/>
        </p:nvSpPr>
        <p:spPr>
          <a:xfrm>
            <a:off x="4933478" y="1516254"/>
            <a:ext cx="194310" cy="84455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350" dirty="0">
                <a:latin typeface="Times New Roman"/>
                <a:cs typeface="Times New Roman"/>
              </a:rPr>
              <a:t>Light</a:t>
            </a:r>
            <a:r>
              <a:rPr sz="350" spc="75" dirty="0">
                <a:latin typeface="Times New Roman"/>
                <a:cs typeface="Times New Roman"/>
              </a:rPr>
              <a:t> </a:t>
            </a:r>
            <a:r>
              <a:rPr sz="350" spc="-25" dirty="0">
                <a:latin typeface="Times New Roman"/>
                <a:cs typeface="Times New Roman"/>
              </a:rPr>
              <a:t>jet</a:t>
            </a:r>
            <a:endParaRPr sz="350">
              <a:latin typeface="Times New Roman"/>
              <a:cs typeface="Times New Roman"/>
            </a:endParaRPr>
          </a:p>
        </p:txBody>
      </p:sp>
      <p:grpSp>
        <p:nvGrpSpPr>
          <p:cNvPr id="1876" name="object 1876"/>
          <p:cNvGrpSpPr/>
          <p:nvPr/>
        </p:nvGrpSpPr>
        <p:grpSpPr>
          <a:xfrm>
            <a:off x="3083044" y="1979721"/>
            <a:ext cx="1905" cy="435609"/>
            <a:chOff x="3083044" y="1979721"/>
            <a:chExt cx="1905" cy="435609"/>
          </a:xfrm>
        </p:grpSpPr>
        <p:sp>
          <p:nvSpPr>
            <p:cNvPr id="1877" name="object 1877"/>
            <p:cNvSpPr/>
            <p:nvPr/>
          </p:nvSpPr>
          <p:spPr>
            <a:xfrm>
              <a:off x="3083996" y="1980674"/>
              <a:ext cx="0" cy="433705"/>
            </a:xfrm>
            <a:custGeom>
              <a:avLst/>
              <a:gdLst/>
              <a:ahLst/>
              <a:cxnLst/>
              <a:rect l="l" t="t" r="r" b="b"/>
              <a:pathLst>
                <a:path h="433705">
                  <a:moveTo>
                    <a:pt x="0" y="43333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AFAF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78" name="object 1878"/>
            <p:cNvSpPr/>
            <p:nvPr/>
          </p:nvSpPr>
          <p:spPr>
            <a:xfrm>
              <a:off x="3083996" y="2407484"/>
              <a:ext cx="0" cy="6985"/>
            </a:xfrm>
            <a:custGeom>
              <a:avLst/>
              <a:gdLst/>
              <a:ahLst/>
              <a:cxnLst/>
              <a:rect l="l" t="t" r="r" b="b"/>
              <a:pathLst>
                <a:path h="6985">
                  <a:moveTo>
                    <a:pt x="0" y="0"/>
                  </a:moveTo>
                  <a:lnTo>
                    <a:pt x="0" y="652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79" name="object 1879"/>
            <p:cNvSpPr/>
            <p:nvPr/>
          </p:nvSpPr>
          <p:spPr>
            <a:xfrm>
              <a:off x="3083996" y="2407484"/>
              <a:ext cx="0" cy="6985"/>
            </a:xfrm>
            <a:custGeom>
              <a:avLst/>
              <a:gdLst/>
              <a:ahLst/>
              <a:cxnLst/>
              <a:rect l="l" t="t" r="r" b="b"/>
              <a:pathLst>
                <a:path h="6985">
                  <a:moveTo>
                    <a:pt x="0" y="652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80" name="object 1880"/>
            <p:cNvSpPr/>
            <p:nvPr/>
          </p:nvSpPr>
          <p:spPr>
            <a:xfrm>
              <a:off x="3083996" y="1980674"/>
              <a:ext cx="0" cy="6985"/>
            </a:xfrm>
            <a:custGeom>
              <a:avLst/>
              <a:gdLst/>
              <a:ahLst/>
              <a:cxnLst/>
              <a:rect l="l" t="t" r="r" b="b"/>
              <a:pathLst>
                <a:path h="6985">
                  <a:moveTo>
                    <a:pt x="0" y="0"/>
                  </a:moveTo>
                  <a:lnTo>
                    <a:pt x="0" y="652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81" name="object 1881"/>
            <p:cNvSpPr/>
            <p:nvPr/>
          </p:nvSpPr>
          <p:spPr>
            <a:xfrm>
              <a:off x="3083996" y="1980674"/>
              <a:ext cx="0" cy="6985"/>
            </a:xfrm>
            <a:custGeom>
              <a:avLst/>
              <a:gdLst/>
              <a:ahLst/>
              <a:cxnLst/>
              <a:rect l="l" t="t" r="r" b="b"/>
              <a:pathLst>
                <a:path h="6985">
                  <a:moveTo>
                    <a:pt x="0" y="0"/>
                  </a:moveTo>
                  <a:lnTo>
                    <a:pt x="0" y="652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882" name="object 1882"/>
          <p:cNvSpPr txBox="1"/>
          <p:nvPr/>
        </p:nvSpPr>
        <p:spPr>
          <a:xfrm>
            <a:off x="3015731" y="2399459"/>
            <a:ext cx="136525" cy="84455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30"/>
              </a:spcBef>
            </a:pPr>
            <a:r>
              <a:rPr sz="350" spc="-25" dirty="0">
                <a:latin typeface="Times New Roman"/>
                <a:cs typeface="Times New Roman"/>
              </a:rPr>
              <a:t>10</a:t>
            </a:r>
            <a:r>
              <a:rPr sz="375" spc="-37" baseline="33333" dirty="0">
                <a:latin typeface="Times New Roman"/>
                <a:cs typeface="Times New Roman"/>
              </a:rPr>
              <a:t>1</a:t>
            </a:r>
            <a:endParaRPr sz="375" baseline="33333">
              <a:latin typeface="Times New Roman"/>
              <a:cs typeface="Times New Roman"/>
            </a:endParaRPr>
          </a:p>
        </p:txBody>
      </p:sp>
      <p:grpSp>
        <p:nvGrpSpPr>
          <p:cNvPr id="1883" name="object 1883"/>
          <p:cNvGrpSpPr/>
          <p:nvPr/>
        </p:nvGrpSpPr>
        <p:grpSpPr>
          <a:xfrm>
            <a:off x="2957746" y="1979721"/>
            <a:ext cx="535305" cy="435609"/>
            <a:chOff x="2957746" y="1979721"/>
            <a:chExt cx="535305" cy="435609"/>
          </a:xfrm>
        </p:grpSpPr>
        <p:sp>
          <p:nvSpPr>
            <p:cNvPr id="1884" name="object 1884"/>
            <p:cNvSpPr/>
            <p:nvPr/>
          </p:nvSpPr>
          <p:spPr>
            <a:xfrm>
              <a:off x="3324234" y="1980674"/>
              <a:ext cx="0" cy="433705"/>
            </a:xfrm>
            <a:custGeom>
              <a:avLst/>
              <a:gdLst/>
              <a:ahLst/>
              <a:cxnLst/>
              <a:rect l="l" t="t" r="r" b="b"/>
              <a:pathLst>
                <a:path h="433705">
                  <a:moveTo>
                    <a:pt x="0" y="59167"/>
                  </a:moveTo>
                  <a:lnTo>
                    <a:pt x="0" y="433330"/>
                  </a:lnTo>
                </a:path>
                <a:path h="43370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AFAF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85" name="object 1885"/>
            <p:cNvSpPr/>
            <p:nvPr/>
          </p:nvSpPr>
          <p:spPr>
            <a:xfrm>
              <a:off x="3324234" y="2407484"/>
              <a:ext cx="0" cy="6985"/>
            </a:xfrm>
            <a:custGeom>
              <a:avLst/>
              <a:gdLst/>
              <a:ahLst/>
              <a:cxnLst/>
              <a:rect l="l" t="t" r="r" b="b"/>
              <a:pathLst>
                <a:path h="6985">
                  <a:moveTo>
                    <a:pt x="0" y="0"/>
                  </a:moveTo>
                  <a:lnTo>
                    <a:pt x="0" y="652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86" name="object 1886"/>
            <p:cNvSpPr/>
            <p:nvPr/>
          </p:nvSpPr>
          <p:spPr>
            <a:xfrm>
              <a:off x="3324234" y="2407484"/>
              <a:ext cx="0" cy="6985"/>
            </a:xfrm>
            <a:custGeom>
              <a:avLst/>
              <a:gdLst/>
              <a:ahLst/>
              <a:cxnLst/>
              <a:rect l="l" t="t" r="r" b="b"/>
              <a:pathLst>
                <a:path h="6985">
                  <a:moveTo>
                    <a:pt x="0" y="652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87" name="object 1887"/>
            <p:cNvSpPr/>
            <p:nvPr/>
          </p:nvSpPr>
          <p:spPr>
            <a:xfrm>
              <a:off x="3324234" y="1980674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88" name="object 1888"/>
            <p:cNvSpPr/>
            <p:nvPr/>
          </p:nvSpPr>
          <p:spPr>
            <a:xfrm>
              <a:off x="3324234" y="1980674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89" name="object 1889"/>
            <p:cNvSpPr/>
            <p:nvPr/>
          </p:nvSpPr>
          <p:spPr>
            <a:xfrm>
              <a:off x="2958381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90" name="object 1890"/>
            <p:cNvSpPr/>
            <p:nvPr/>
          </p:nvSpPr>
          <p:spPr>
            <a:xfrm>
              <a:off x="2958381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91" name="object 1891"/>
            <p:cNvSpPr/>
            <p:nvPr/>
          </p:nvSpPr>
          <p:spPr>
            <a:xfrm>
              <a:off x="2958381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92" name="object 1892"/>
            <p:cNvSpPr/>
            <p:nvPr/>
          </p:nvSpPr>
          <p:spPr>
            <a:xfrm>
              <a:off x="2958381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93" name="object 1893"/>
            <p:cNvSpPr/>
            <p:nvPr/>
          </p:nvSpPr>
          <p:spPr>
            <a:xfrm>
              <a:off x="2988396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94" name="object 1894"/>
            <p:cNvSpPr/>
            <p:nvPr/>
          </p:nvSpPr>
          <p:spPr>
            <a:xfrm>
              <a:off x="2988396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95" name="object 1895"/>
            <p:cNvSpPr/>
            <p:nvPr/>
          </p:nvSpPr>
          <p:spPr>
            <a:xfrm>
              <a:off x="2988396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96" name="object 1896"/>
            <p:cNvSpPr/>
            <p:nvPr/>
          </p:nvSpPr>
          <p:spPr>
            <a:xfrm>
              <a:off x="2988396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97" name="object 1897"/>
            <p:cNvSpPr/>
            <p:nvPr/>
          </p:nvSpPr>
          <p:spPr>
            <a:xfrm>
              <a:off x="3011678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98" name="object 1898"/>
            <p:cNvSpPr/>
            <p:nvPr/>
          </p:nvSpPr>
          <p:spPr>
            <a:xfrm>
              <a:off x="3011678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99" name="object 1899"/>
            <p:cNvSpPr/>
            <p:nvPr/>
          </p:nvSpPr>
          <p:spPr>
            <a:xfrm>
              <a:off x="3011678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00" name="object 1900"/>
            <p:cNvSpPr/>
            <p:nvPr/>
          </p:nvSpPr>
          <p:spPr>
            <a:xfrm>
              <a:off x="3011678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01" name="object 1901"/>
            <p:cNvSpPr/>
            <p:nvPr/>
          </p:nvSpPr>
          <p:spPr>
            <a:xfrm>
              <a:off x="3030700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02" name="object 1902"/>
            <p:cNvSpPr/>
            <p:nvPr/>
          </p:nvSpPr>
          <p:spPr>
            <a:xfrm>
              <a:off x="3030700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03" name="object 1903"/>
            <p:cNvSpPr/>
            <p:nvPr/>
          </p:nvSpPr>
          <p:spPr>
            <a:xfrm>
              <a:off x="3030700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04" name="object 1904"/>
            <p:cNvSpPr/>
            <p:nvPr/>
          </p:nvSpPr>
          <p:spPr>
            <a:xfrm>
              <a:off x="3030700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05" name="object 1905"/>
            <p:cNvSpPr/>
            <p:nvPr/>
          </p:nvSpPr>
          <p:spPr>
            <a:xfrm>
              <a:off x="3046783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06" name="object 1906"/>
            <p:cNvSpPr/>
            <p:nvPr/>
          </p:nvSpPr>
          <p:spPr>
            <a:xfrm>
              <a:off x="3046783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07" name="object 1907"/>
            <p:cNvSpPr/>
            <p:nvPr/>
          </p:nvSpPr>
          <p:spPr>
            <a:xfrm>
              <a:off x="3046783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08" name="object 1908"/>
            <p:cNvSpPr/>
            <p:nvPr/>
          </p:nvSpPr>
          <p:spPr>
            <a:xfrm>
              <a:off x="3046783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09" name="object 1909"/>
            <p:cNvSpPr/>
            <p:nvPr/>
          </p:nvSpPr>
          <p:spPr>
            <a:xfrm>
              <a:off x="3060715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10" name="object 1910"/>
            <p:cNvSpPr/>
            <p:nvPr/>
          </p:nvSpPr>
          <p:spPr>
            <a:xfrm>
              <a:off x="3060715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11" name="object 1911"/>
            <p:cNvSpPr/>
            <p:nvPr/>
          </p:nvSpPr>
          <p:spPr>
            <a:xfrm>
              <a:off x="3060715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12" name="object 1912"/>
            <p:cNvSpPr/>
            <p:nvPr/>
          </p:nvSpPr>
          <p:spPr>
            <a:xfrm>
              <a:off x="3060715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13" name="object 1913"/>
            <p:cNvSpPr/>
            <p:nvPr/>
          </p:nvSpPr>
          <p:spPr>
            <a:xfrm>
              <a:off x="3073004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14" name="object 1914"/>
            <p:cNvSpPr/>
            <p:nvPr/>
          </p:nvSpPr>
          <p:spPr>
            <a:xfrm>
              <a:off x="3073004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15" name="object 1915"/>
            <p:cNvSpPr/>
            <p:nvPr/>
          </p:nvSpPr>
          <p:spPr>
            <a:xfrm>
              <a:off x="3073004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16" name="object 1916"/>
            <p:cNvSpPr/>
            <p:nvPr/>
          </p:nvSpPr>
          <p:spPr>
            <a:xfrm>
              <a:off x="3073004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17" name="object 1917"/>
            <p:cNvSpPr/>
            <p:nvPr/>
          </p:nvSpPr>
          <p:spPr>
            <a:xfrm>
              <a:off x="3156315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18" name="object 1918"/>
            <p:cNvSpPr/>
            <p:nvPr/>
          </p:nvSpPr>
          <p:spPr>
            <a:xfrm>
              <a:off x="3156315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19" name="object 1919"/>
            <p:cNvSpPr/>
            <p:nvPr/>
          </p:nvSpPr>
          <p:spPr>
            <a:xfrm>
              <a:off x="3156315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20" name="object 1920"/>
            <p:cNvSpPr/>
            <p:nvPr/>
          </p:nvSpPr>
          <p:spPr>
            <a:xfrm>
              <a:off x="3156315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21" name="object 1921"/>
            <p:cNvSpPr/>
            <p:nvPr/>
          </p:nvSpPr>
          <p:spPr>
            <a:xfrm>
              <a:off x="3198619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22" name="object 1922"/>
            <p:cNvSpPr/>
            <p:nvPr/>
          </p:nvSpPr>
          <p:spPr>
            <a:xfrm>
              <a:off x="3198619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23" name="object 1923"/>
            <p:cNvSpPr/>
            <p:nvPr/>
          </p:nvSpPr>
          <p:spPr>
            <a:xfrm>
              <a:off x="3198619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24" name="object 1924"/>
            <p:cNvSpPr/>
            <p:nvPr/>
          </p:nvSpPr>
          <p:spPr>
            <a:xfrm>
              <a:off x="3198619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25" name="object 1925"/>
            <p:cNvSpPr/>
            <p:nvPr/>
          </p:nvSpPr>
          <p:spPr>
            <a:xfrm>
              <a:off x="3228634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26" name="object 1926"/>
            <p:cNvSpPr/>
            <p:nvPr/>
          </p:nvSpPr>
          <p:spPr>
            <a:xfrm>
              <a:off x="3228634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27" name="object 1927"/>
            <p:cNvSpPr/>
            <p:nvPr/>
          </p:nvSpPr>
          <p:spPr>
            <a:xfrm>
              <a:off x="3228634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28" name="object 1928"/>
            <p:cNvSpPr/>
            <p:nvPr/>
          </p:nvSpPr>
          <p:spPr>
            <a:xfrm>
              <a:off x="3228634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29" name="object 1929"/>
            <p:cNvSpPr/>
            <p:nvPr/>
          </p:nvSpPr>
          <p:spPr>
            <a:xfrm>
              <a:off x="3251915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30" name="object 1930"/>
            <p:cNvSpPr/>
            <p:nvPr/>
          </p:nvSpPr>
          <p:spPr>
            <a:xfrm>
              <a:off x="3251915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31" name="object 1931"/>
            <p:cNvSpPr/>
            <p:nvPr/>
          </p:nvSpPr>
          <p:spPr>
            <a:xfrm>
              <a:off x="3251915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32" name="object 1932"/>
            <p:cNvSpPr/>
            <p:nvPr/>
          </p:nvSpPr>
          <p:spPr>
            <a:xfrm>
              <a:off x="3251915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33" name="object 1933"/>
            <p:cNvSpPr/>
            <p:nvPr/>
          </p:nvSpPr>
          <p:spPr>
            <a:xfrm>
              <a:off x="3270937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34" name="object 1934"/>
            <p:cNvSpPr/>
            <p:nvPr/>
          </p:nvSpPr>
          <p:spPr>
            <a:xfrm>
              <a:off x="3270937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35" name="object 1935"/>
            <p:cNvSpPr/>
            <p:nvPr/>
          </p:nvSpPr>
          <p:spPr>
            <a:xfrm>
              <a:off x="3270937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36" name="object 1936"/>
            <p:cNvSpPr/>
            <p:nvPr/>
          </p:nvSpPr>
          <p:spPr>
            <a:xfrm>
              <a:off x="3270937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37" name="object 1937"/>
            <p:cNvSpPr/>
            <p:nvPr/>
          </p:nvSpPr>
          <p:spPr>
            <a:xfrm>
              <a:off x="3287021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38" name="object 1938"/>
            <p:cNvSpPr/>
            <p:nvPr/>
          </p:nvSpPr>
          <p:spPr>
            <a:xfrm>
              <a:off x="3287021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39" name="object 1939"/>
            <p:cNvSpPr/>
            <p:nvPr/>
          </p:nvSpPr>
          <p:spPr>
            <a:xfrm>
              <a:off x="3287021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40" name="object 1940"/>
            <p:cNvSpPr/>
            <p:nvPr/>
          </p:nvSpPr>
          <p:spPr>
            <a:xfrm>
              <a:off x="3287021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41" name="object 1941"/>
            <p:cNvSpPr/>
            <p:nvPr/>
          </p:nvSpPr>
          <p:spPr>
            <a:xfrm>
              <a:off x="3300952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42" name="object 1942"/>
            <p:cNvSpPr/>
            <p:nvPr/>
          </p:nvSpPr>
          <p:spPr>
            <a:xfrm>
              <a:off x="3300952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43" name="object 1943"/>
            <p:cNvSpPr/>
            <p:nvPr/>
          </p:nvSpPr>
          <p:spPr>
            <a:xfrm>
              <a:off x="3300952" y="1980674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44" name="object 1944"/>
            <p:cNvSpPr/>
            <p:nvPr/>
          </p:nvSpPr>
          <p:spPr>
            <a:xfrm>
              <a:off x="3300952" y="1980674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45" name="object 1945"/>
            <p:cNvSpPr/>
            <p:nvPr/>
          </p:nvSpPr>
          <p:spPr>
            <a:xfrm>
              <a:off x="3313241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46" name="object 1946"/>
            <p:cNvSpPr/>
            <p:nvPr/>
          </p:nvSpPr>
          <p:spPr>
            <a:xfrm>
              <a:off x="3313241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47" name="object 1947"/>
            <p:cNvSpPr/>
            <p:nvPr/>
          </p:nvSpPr>
          <p:spPr>
            <a:xfrm>
              <a:off x="3313241" y="1980674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48" name="object 1948"/>
            <p:cNvSpPr/>
            <p:nvPr/>
          </p:nvSpPr>
          <p:spPr>
            <a:xfrm>
              <a:off x="3313241" y="1980674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49" name="object 1949"/>
            <p:cNvSpPr/>
            <p:nvPr/>
          </p:nvSpPr>
          <p:spPr>
            <a:xfrm>
              <a:off x="3396553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50" name="object 1950"/>
            <p:cNvSpPr/>
            <p:nvPr/>
          </p:nvSpPr>
          <p:spPr>
            <a:xfrm>
              <a:off x="3396553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51" name="object 1951"/>
            <p:cNvSpPr/>
            <p:nvPr/>
          </p:nvSpPr>
          <p:spPr>
            <a:xfrm>
              <a:off x="3396553" y="1980674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52" name="object 1952"/>
            <p:cNvSpPr/>
            <p:nvPr/>
          </p:nvSpPr>
          <p:spPr>
            <a:xfrm>
              <a:off x="3396553" y="1980674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53" name="object 1953"/>
            <p:cNvSpPr/>
            <p:nvPr/>
          </p:nvSpPr>
          <p:spPr>
            <a:xfrm>
              <a:off x="3438856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54" name="object 1954"/>
            <p:cNvSpPr/>
            <p:nvPr/>
          </p:nvSpPr>
          <p:spPr>
            <a:xfrm>
              <a:off x="3438856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55" name="object 1955"/>
            <p:cNvSpPr/>
            <p:nvPr/>
          </p:nvSpPr>
          <p:spPr>
            <a:xfrm>
              <a:off x="3438856" y="1980674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56" name="object 1956"/>
            <p:cNvSpPr/>
            <p:nvPr/>
          </p:nvSpPr>
          <p:spPr>
            <a:xfrm>
              <a:off x="3438856" y="1980674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57" name="object 1957"/>
            <p:cNvSpPr/>
            <p:nvPr/>
          </p:nvSpPr>
          <p:spPr>
            <a:xfrm>
              <a:off x="3468871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58" name="object 1958"/>
            <p:cNvSpPr/>
            <p:nvPr/>
          </p:nvSpPr>
          <p:spPr>
            <a:xfrm>
              <a:off x="3468871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59" name="object 1959"/>
            <p:cNvSpPr/>
            <p:nvPr/>
          </p:nvSpPr>
          <p:spPr>
            <a:xfrm>
              <a:off x="3468871" y="1980674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60" name="object 1960"/>
            <p:cNvSpPr/>
            <p:nvPr/>
          </p:nvSpPr>
          <p:spPr>
            <a:xfrm>
              <a:off x="3468871" y="1980674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61" name="object 1961"/>
            <p:cNvSpPr/>
            <p:nvPr/>
          </p:nvSpPr>
          <p:spPr>
            <a:xfrm>
              <a:off x="3492153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62" name="object 1962"/>
            <p:cNvSpPr/>
            <p:nvPr/>
          </p:nvSpPr>
          <p:spPr>
            <a:xfrm>
              <a:off x="3492153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63" name="object 1963"/>
            <p:cNvSpPr/>
            <p:nvPr/>
          </p:nvSpPr>
          <p:spPr>
            <a:xfrm>
              <a:off x="3492153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64" name="object 1964"/>
            <p:cNvSpPr/>
            <p:nvPr/>
          </p:nvSpPr>
          <p:spPr>
            <a:xfrm>
              <a:off x="3492153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965" name="object 1965"/>
          <p:cNvSpPr txBox="1"/>
          <p:nvPr/>
        </p:nvSpPr>
        <p:spPr>
          <a:xfrm>
            <a:off x="3098679" y="2394532"/>
            <a:ext cx="294005" cy="152400"/>
          </a:xfrm>
          <a:prstGeom prst="rect">
            <a:avLst/>
          </a:prstGeom>
        </p:spPr>
        <p:txBody>
          <a:bodyPr vert="horz" wrap="square" lIns="0" tIns="21590" rIns="0" bIns="0" rtlCol="0">
            <a:spAutoFit/>
          </a:bodyPr>
          <a:lstStyle/>
          <a:p>
            <a:pPr marL="194945">
              <a:lnSpc>
                <a:spcPct val="100000"/>
              </a:lnSpc>
              <a:spcBef>
                <a:spcPts val="170"/>
              </a:spcBef>
            </a:pPr>
            <a:r>
              <a:rPr sz="350" spc="-25" dirty="0">
                <a:latin typeface="Times New Roman"/>
                <a:cs typeface="Times New Roman"/>
              </a:rPr>
              <a:t>10</a:t>
            </a:r>
            <a:r>
              <a:rPr sz="375" spc="-37" baseline="33333" dirty="0">
                <a:latin typeface="Times New Roman"/>
                <a:cs typeface="Times New Roman"/>
              </a:rPr>
              <a:t>2</a:t>
            </a:r>
            <a:endParaRPr sz="375" baseline="33333">
              <a:latin typeface="Times New Roman"/>
              <a:cs typeface="Times New Roman"/>
            </a:endParaRPr>
          </a:p>
          <a:p>
            <a:pPr marL="38100">
              <a:lnSpc>
                <a:spcPct val="100000"/>
              </a:lnSpc>
              <a:spcBef>
                <a:spcPts val="80"/>
              </a:spcBef>
            </a:pPr>
            <a:r>
              <a:rPr sz="525" i="1" spc="-15" baseline="7936" dirty="0">
                <a:latin typeface="Georgia"/>
                <a:cs typeface="Georgia"/>
              </a:rPr>
              <a:t>m</a:t>
            </a:r>
            <a:r>
              <a:rPr sz="250" i="1" spc="-10" dirty="0">
                <a:latin typeface="Georgia"/>
                <a:cs typeface="Georgia"/>
              </a:rPr>
              <a:t>J</a:t>
            </a:r>
            <a:r>
              <a:rPr sz="525" i="1" spc="-15" baseline="7936" dirty="0">
                <a:latin typeface="Georgia"/>
                <a:cs typeface="Georgia"/>
              </a:rPr>
              <a:t>/</a:t>
            </a:r>
            <a:r>
              <a:rPr sz="525" spc="-15" baseline="7936" dirty="0">
                <a:latin typeface="Times New Roman"/>
                <a:cs typeface="Times New Roman"/>
              </a:rPr>
              <a:t>GeV</a:t>
            </a:r>
            <a:endParaRPr sz="525" baseline="7936">
              <a:latin typeface="Times New Roman"/>
              <a:cs typeface="Times New Roman"/>
            </a:endParaRPr>
          </a:p>
        </p:txBody>
      </p:sp>
      <p:grpSp>
        <p:nvGrpSpPr>
          <p:cNvPr id="1966" name="object 1966"/>
          <p:cNvGrpSpPr/>
          <p:nvPr/>
        </p:nvGrpSpPr>
        <p:grpSpPr>
          <a:xfrm>
            <a:off x="2957428" y="2065211"/>
            <a:ext cx="535940" cy="330200"/>
            <a:chOff x="2957428" y="2065211"/>
            <a:chExt cx="535940" cy="330200"/>
          </a:xfrm>
        </p:grpSpPr>
        <p:sp>
          <p:nvSpPr>
            <p:cNvPr id="1967" name="object 1967"/>
            <p:cNvSpPr/>
            <p:nvPr/>
          </p:nvSpPr>
          <p:spPr>
            <a:xfrm>
              <a:off x="2958381" y="2394103"/>
              <a:ext cx="534035" cy="0"/>
            </a:xfrm>
            <a:custGeom>
              <a:avLst/>
              <a:gdLst/>
              <a:ahLst/>
              <a:cxnLst/>
              <a:rect l="l" t="t" r="r" b="b"/>
              <a:pathLst>
                <a:path w="534035">
                  <a:moveTo>
                    <a:pt x="0" y="0"/>
                  </a:moveTo>
                  <a:lnTo>
                    <a:pt x="533771" y="0"/>
                  </a:lnTo>
                </a:path>
              </a:pathLst>
            </a:custGeom>
            <a:ln w="3175">
              <a:solidFill>
                <a:srgbClr val="AFAF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68" name="object 1968"/>
            <p:cNvSpPr/>
            <p:nvPr/>
          </p:nvSpPr>
          <p:spPr>
            <a:xfrm>
              <a:off x="2958381" y="2394103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69" name="object 1969"/>
            <p:cNvSpPr/>
            <p:nvPr/>
          </p:nvSpPr>
          <p:spPr>
            <a:xfrm>
              <a:off x="2958381" y="2394103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0" y="0"/>
                  </a:moveTo>
                  <a:lnTo>
                    <a:pt x="652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70" name="object 1970"/>
            <p:cNvSpPr/>
            <p:nvPr/>
          </p:nvSpPr>
          <p:spPr>
            <a:xfrm>
              <a:off x="3485632" y="2394103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71" name="object 1971"/>
            <p:cNvSpPr/>
            <p:nvPr/>
          </p:nvSpPr>
          <p:spPr>
            <a:xfrm>
              <a:off x="3485632" y="2394103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72" name="object 1972"/>
            <p:cNvSpPr/>
            <p:nvPr/>
          </p:nvSpPr>
          <p:spPr>
            <a:xfrm>
              <a:off x="2958381" y="2284790"/>
              <a:ext cx="534035" cy="0"/>
            </a:xfrm>
            <a:custGeom>
              <a:avLst/>
              <a:gdLst/>
              <a:ahLst/>
              <a:cxnLst/>
              <a:rect l="l" t="t" r="r" b="b"/>
              <a:pathLst>
                <a:path w="534035">
                  <a:moveTo>
                    <a:pt x="0" y="0"/>
                  </a:moveTo>
                  <a:lnTo>
                    <a:pt x="533771" y="0"/>
                  </a:lnTo>
                </a:path>
              </a:pathLst>
            </a:custGeom>
            <a:ln w="3175">
              <a:solidFill>
                <a:srgbClr val="AFAF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73" name="object 1973"/>
            <p:cNvSpPr/>
            <p:nvPr/>
          </p:nvSpPr>
          <p:spPr>
            <a:xfrm>
              <a:off x="2958381" y="2284790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74" name="object 1974"/>
            <p:cNvSpPr/>
            <p:nvPr/>
          </p:nvSpPr>
          <p:spPr>
            <a:xfrm>
              <a:off x="2958381" y="2284790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0" y="0"/>
                  </a:moveTo>
                  <a:lnTo>
                    <a:pt x="652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75" name="object 1975"/>
            <p:cNvSpPr/>
            <p:nvPr/>
          </p:nvSpPr>
          <p:spPr>
            <a:xfrm>
              <a:off x="3485632" y="2284790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76" name="object 1976"/>
            <p:cNvSpPr/>
            <p:nvPr/>
          </p:nvSpPr>
          <p:spPr>
            <a:xfrm>
              <a:off x="3485632" y="2284790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77" name="object 1977"/>
            <p:cNvSpPr/>
            <p:nvPr/>
          </p:nvSpPr>
          <p:spPr>
            <a:xfrm>
              <a:off x="2958381" y="2175477"/>
              <a:ext cx="534035" cy="0"/>
            </a:xfrm>
            <a:custGeom>
              <a:avLst/>
              <a:gdLst/>
              <a:ahLst/>
              <a:cxnLst/>
              <a:rect l="l" t="t" r="r" b="b"/>
              <a:pathLst>
                <a:path w="534035">
                  <a:moveTo>
                    <a:pt x="0" y="0"/>
                  </a:moveTo>
                  <a:lnTo>
                    <a:pt x="533771" y="0"/>
                  </a:lnTo>
                </a:path>
              </a:pathLst>
            </a:custGeom>
            <a:ln w="3175">
              <a:solidFill>
                <a:srgbClr val="AFAF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78" name="object 1978"/>
            <p:cNvSpPr/>
            <p:nvPr/>
          </p:nvSpPr>
          <p:spPr>
            <a:xfrm>
              <a:off x="2958381" y="2175477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79" name="object 1979"/>
            <p:cNvSpPr/>
            <p:nvPr/>
          </p:nvSpPr>
          <p:spPr>
            <a:xfrm>
              <a:off x="2958381" y="2175477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0" y="0"/>
                  </a:moveTo>
                  <a:lnTo>
                    <a:pt x="652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80" name="object 1980"/>
            <p:cNvSpPr/>
            <p:nvPr/>
          </p:nvSpPr>
          <p:spPr>
            <a:xfrm>
              <a:off x="3485632" y="2175477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81" name="object 1981"/>
            <p:cNvSpPr/>
            <p:nvPr/>
          </p:nvSpPr>
          <p:spPr>
            <a:xfrm>
              <a:off x="3485632" y="2175477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82" name="object 1982"/>
            <p:cNvSpPr/>
            <p:nvPr/>
          </p:nvSpPr>
          <p:spPr>
            <a:xfrm>
              <a:off x="2958381" y="2066164"/>
              <a:ext cx="534035" cy="0"/>
            </a:xfrm>
            <a:custGeom>
              <a:avLst/>
              <a:gdLst/>
              <a:ahLst/>
              <a:cxnLst/>
              <a:rect l="l" t="t" r="r" b="b"/>
              <a:pathLst>
                <a:path w="534035">
                  <a:moveTo>
                    <a:pt x="0" y="0"/>
                  </a:moveTo>
                  <a:lnTo>
                    <a:pt x="533771" y="0"/>
                  </a:lnTo>
                </a:path>
              </a:pathLst>
            </a:custGeom>
            <a:ln w="3175">
              <a:solidFill>
                <a:srgbClr val="AFAF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83" name="object 1983"/>
            <p:cNvSpPr/>
            <p:nvPr/>
          </p:nvSpPr>
          <p:spPr>
            <a:xfrm>
              <a:off x="2958381" y="2066164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84" name="object 1984"/>
            <p:cNvSpPr/>
            <p:nvPr/>
          </p:nvSpPr>
          <p:spPr>
            <a:xfrm>
              <a:off x="2958381" y="2066164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0" y="0"/>
                  </a:moveTo>
                  <a:lnTo>
                    <a:pt x="652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85" name="object 1985"/>
            <p:cNvSpPr/>
            <p:nvPr/>
          </p:nvSpPr>
          <p:spPr>
            <a:xfrm>
              <a:off x="3485632" y="2066164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86" name="object 1986"/>
            <p:cNvSpPr/>
            <p:nvPr/>
          </p:nvSpPr>
          <p:spPr>
            <a:xfrm>
              <a:off x="3485632" y="2066164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987" name="object 1987"/>
          <p:cNvSpPr txBox="1"/>
          <p:nvPr/>
        </p:nvSpPr>
        <p:spPr>
          <a:xfrm>
            <a:off x="2887950" y="2021659"/>
            <a:ext cx="70485" cy="412115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350" spc="-25" dirty="0">
                <a:latin typeface="Times New Roman"/>
                <a:cs typeface="Times New Roman"/>
              </a:rPr>
              <a:t>75</a:t>
            </a:r>
            <a:endParaRPr sz="3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3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350" spc="-25" dirty="0">
                <a:latin typeface="Times New Roman"/>
                <a:cs typeface="Times New Roman"/>
              </a:rPr>
              <a:t>50</a:t>
            </a:r>
            <a:endParaRPr sz="3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3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350" spc="-25" dirty="0">
                <a:latin typeface="Times New Roman"/>
                <a:cs typeface="Times New Roman"/>
              </a:rPr>
              <a:t>25</a:t>
            </a:r>
            <a:endParaRPr sz="35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350">
              <a:latin typeface="Times New Roman"/>
              <a:cs typeface="Times New Roman"/>
            </a:endParaRPr>
          </a:p>
          <a:p>
            <a:pPr marL="34925">
              <a:lnSpc>
                <a:spcPct val="100000"/>
              </a:lnSpc>
            </a:pPr>
            <a:r>
              <a:rPr sz="350" dirty="0">
                <a:latin typeface="Times New Roman"/>
                <a:cs typeface="Times New Roman"/>
              </a:rPr>
              <a:t>0</a:t>
            </a:r>
            <a:endParaRPr sz="350">
              <a:latin typeface="Times New Roman"/>
              <a:cs typeface="Times New Roman"/>
            </a:endParaRPr>
          </a:p>
        </p:txBody>
      </p:sp>
      <p:grpSp>
        <p:nvGrpSpPr>
          <p:cNvPr id="1988" name="object 1988"/>
          <p:cNvGrpSpPr/>
          <p:nvPr/>
        </p:nvGrpSpPr>
        <p:grpSpPr>
          <a:xfrm>
            <a:off x="2957428" y="1979721"/>
            <a:ext cx="535940" cy="435609"/>
            <a:chOff x="2957428" y="1979721"/>
            <a:chExt cx="535940" cy="435609"/>
          </a:xfrm>
        </p:grpSpPr>
        <p:sp>
          <p:nvSpPr>
            <p:cNvPr id="1989" name="object 1989"/>
            <p:cNvSpPr/>
            <p:nvPr/>
          </p:nvSpPr>
          <p:spPr>
            <a:xfrm>
              <a:off x="2958381" y="236677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90" name="object 1990"/>
            <p:cNvSpPr/>
            <p:nvPr/>
          </p:nvSpPr>
          <p:spPr>
            <a:xfrm>
              <a:off x="2958381" y="236677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91" name="object 1991"/>
            <p:cNvSpPr/>
            <p:nvPr/>
          </p:nvSpPr>
          <p:spPr>
            <a:xfrm>
              <a:off x="3488892" y="236677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92" name="object 1992"/>
            <p:cNvSpPr/>
            <p:nvPr/>
          </p:nvSpPr>
          <p:spPr>
            <a:xfrm>
              <a:off x="3488892" y="236677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93" name="object 1993"/>
            <p:cNvSpPr/>
            <p:nvPr/>
          </p:nvSpPr>
          <p:spPr>
            <a:xfrm>
              <a:off x="2958381" y="2339446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94" name="object 1994"/>
            <p:cNvSpPr/>
            <p:nvPr/>
          </p:nvSpPr>
          <p:spPr>
            <a:xfrm>
              <a:off x="2958381" y="2339446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95" name="object 1995"/>
            <p:cNvSpPr/>
            <p:nvPr/>
          </p:nvSpPr>
          <p:spPr>
            <a:xfrm>
              <a:off x="3488892" y="2339446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96" name="object 1996"/>
            <p:cNvSpPr/>
            <p:nvPr/>
          </p:nvSpPr>
          <p:spPr>
            <a:xfrm>
              <a:off x="3488892" y="2339446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97" name="object 1997"/>
            <p:cNvSpPr/>
            <p:nvPr/>
          </p:nvSpPr>
          <p:spPr>
            <a:xfrm>
              <a:off x="2958381" y="2312118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98" name="object 1998"/>
            <p:cNvSpPr/>
            <p:nvPr/>
          </p:nvSpPr>
          <p:spPr>
            <a:xfrm>
              <a:off x="2958381" y="2312118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99" name="object 1999"/>
            <p:cNvSpPr/>
            <p:nvPr/>
          </p:nvSpPr>
          <p:spPr>
            <a:xfrm>
              <a:off x="3488892" y="2312118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00" name="object 2000"/>
            <p:cNvSpPr/>
            <p:nvPr/>
          </p:nvSpPr>
          <p:spPr>
            <a:xfrm>
              <a:off x="3488892" y="2312118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01" name="object 2001"/>
            <p:cNvSpPr/>
            <p:nvPr/>
          </p:nvSpPr>
          <p:spPr>
            <a:xfrm>
              <a:off x="2958381" y="2257462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02" name="object 2002"/>
            <p:cNvSpPr/>
            <p:nvPr/>
          </p:nvSpPr>
          <p:spPr>
            <a:xfrm>
              <a:off x="2958381" y="2257462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03" name="object 2003"/>
            <p:cNvSpPr/>
            <p:nvPr/>
          </p:nvSpPr>
          <p:spPr>
            <a:xfrm>
              <a:off x="3488892" y="2257462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04" name="object 2004"/>
            <p:cNvSpPr/>
            <p:nvPr/>
          </p:nvSpPr>
          <p:spPr>
            <a:xfrm>
              <a:off x="3488892" y="2257462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05" name="object 2005"/>
            <p:cNvSpPr/>
            <p:nvPr/>
          </p:nvSpPr>
          <p:spPr>
            <a:xfrm>
              <a:off x="2958381" y="2230133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06" name="object 2006"/>
            <p:cNvSpPr/>
            <p:nvPr/>
          </p:nvSpPr>
          <p:spPr>
            <a:xfrm>
              <a:off x="2958381" y="2230133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07" name="object 2007"/>
            <p:cNvSpPr/>
            <p:nvPr/>
          </p:nvSpPr>
          <p:spPr>
            <a:xfrm>
              <a:off x="3488892" y="2230133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08" name="object 2008"/>
            <p:cNvSpPr/>
            <p:nvPr/>
          </p:nvSpPr>
          <p:spPr>
            <a:xfrm>
              <a:off x="3488892" y="2230133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09" name="object 2009"/>
            <p:cNvSpPr/>
            <p:nvPr/>
          </p:nvSpPr>
          <p:spPr>
            <a:xfrm>
              <a:off x="2958381" y="220280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10" name="object 2010"/>
            <p:cNvSpPr/>
            <p:nvPr/>
          </p:nvSpPr>
          <p:spPr>
            <a:xfrm>
              <a:off x="2958381" y="220280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11" name="object 2011"/>
            <p:cNvSpPr/>
            <p:nvPr/>
          </p:nvSpPr>
          <p:spPr>
            <a:xfrm>
              <a:off x="3488892" y="220280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12" name="object 2012"/>
            <p:cNvSpPr/>
            <p:nvPr/>
          </p:nvSpPr>
          <p:spPr>
            <a:xfrm>
              <a:off x="3488892" y="220280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13" name="object 2013"/>
            <p:cNvSpPr/>
            <p:nvPr/>
          </p:nvSpPr>
          <p:spPr>
            <a:xfrm>
              <a:off x="2958381" y="2148149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14" name="object 2014"/>
            <p:cNvSpPr/>
            <p:nvPr/>
          </p:nvSpPr>
          <p:spPr>
            <a:xfrm>
              <a:off x="2958381" y="2148149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15" name="object 2015"/>
            <p:cNvSpPr/>
            <p:nvPr/>
          </p:nvSpPr>
          <p:spPr>
            <a:xfrm>
              <a:off x="3488892" y="2148149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16" name="object 2016"/>
            <p:cNvSpPr/>
            <p:nvPr/>
          </p:nvSpPr>
          <p:spPr>
            <a:xfrm>
              <a:off x="3488892" y="2148149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17" name="object 2017"/>
            <p:cNvSpPr/>
            <p:nvPr/>
          </p:nvSpPr>
          <p:spPr>
            <a:xfrm>
              <a:off x="2958381" y="2120820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18" name="object 2018"/>
            <p:cNvSpPr/>
            <p:nvPr/>
          </p:nvSpPr>
          <p:spPr>
            <a:xfrm>
              <a:off x="2958381" y="2120820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19" name="object 2019"/>
            <p:cNvSpPr/>
            <p:nvPr/>
          </p:nvSpPr>
          <p:spPr>
            <a:xfrm>
              <a:off x="3488892" y="2120820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20" name="object 2020"/>
            <p:cNvSpPr/>
            <p:nvPr/>
          </p:nvSpPr>
          <p:spPr>
            <a:xfrm>
              <a:off x="3488892" y="2120820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21" name="object 2021"/>
            <p:cNvSpPr/>
            <p:nvPr/>
          </p:nvSpPr>
          <p:spPr>
            <a:xfrm>
              <a:off x="2958381" y="2093492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22" name="object 2022"/>
            <p:cNvSpPr/>
            <p:nvPr/>
          </p:nvSpPr>
          <p:spPr>
            <a:xfrm>
              <a:off x="2958381" y="2093492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23" name="object 2023"/>
            <p:cNvSpPr/>
            <p:nvPr/>
          </p:nvSpPr>
          <p:spPr>
            <a:xfrm>
              <a:off x="3488892" y="2093492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24" name="object 2024"/>
            <p:cNvSpPr/>
            <p:nvPr/>
          </p:nvSpPr>
          <p:spPr>
            <a:xfrm>
              <a:off x="3488892" y="2093492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25" name="object 2025"/>
            <p:cNvSpPr/>
            <p:nvPr/>
          </p:nvSpPr>
          <p:spPr>
            <a:xfrm>
              <a:off x="2958381" y="203883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26" name="object 2026"/>
            <p:cNvSpPr/>
            <p:nvPr/>
          </p:nvSpPr>
          <p:spPr>
            <a:xfrm>
              <a:off x="2958381" y="203883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27" name="object 2027"/>
            <p:cNvSpPr/>
            <p:nvPr/>
          </p:nvSpPr>
          <p:spPr>
            <a:xfrm>
              <a:off x="3488892" y="203883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28" name="object 2028"/>
            <p:cNvSpPr/>
            <p:nvPr/>
          </p:nvSpPr>
          <p:spPr>
            <a:xfrm>
              <a:off x="3488892" y="203883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29" name="object 2029"/>
            <p:cNvSpPr/>
            <p:nvPr/>
          </p:nvSpPr>
          <p:spPr>
            <a:xfrm>
              <a:off x="2958381" y="2011507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30" name="object 2030"/>
            <p:cNvSpPr/>
            <p:nvPr/>
          </p:nvSpPr>
          <p:spPr>
            <a:xfrm>
              <a:off x="2958381" y="2011507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31" name="object 2031"/>
            <p:cNvSpPr/>
            <p:nvPr/>
          </p:nvSpPr>
          <p:spPr>
            <a:xfrm>
              <a:off x="3488892" y="2011507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32" name="object 2032"/>
            <p:cNvSpPr/>
            <p:nvPr/>
          </p:nvSpPr>
          <p:spPr>
            <a:xfrm>
              <a:off x="3488892" y="2011507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33" name="object 2033"/>
            <p:cNvSpPr/>
            <p:nvPr/>
          </p:nvSpPr>
          <p:spPr>
            <a:xfrm>
              <a:off x="2958381" y="1984179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34" name="object 2034"/>
            <p:cNvSpPr/>
            <p:nvPr/>
          </p:nvSpPr>
          <p:spPr>
            <a:xfrm>
              <a:off x="2958381" y="1984179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35" name="object 2035"/>
            <p:cNvSpPr/>
            <p:nvPr/>
          </p:nvSpPr>
          <p:spPr>
            <a:xfrm>
              <a:off x="3488892" y="1984179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36" name="object 2036"/>
            <p:cNvSpPr/>
            <p:nvPr/>
          </p:nvSpPr>
          <p:spPr>
            <a:xfrm>
              <a:off x="3488892" y="1984179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037" name="object 2037"/>
            <p:cNvPicPr/>
            <p:nvPr/>
          </p:nvPicPr>
          <p:blipFill>
            <a:blip r:embed="rId26" cstate="print"/>
            <a:stretch>
              <a:fillRect/>
            </a:stretch>
          </p:blipFill>
          <p:spPr>
            <a:xfrm>
              <a:off x="2958748" y="1998057"/>
              <a:ext cx="482530" cy="397761"/>
            </a:xfrm>
            <a:prstGeom prst="rect">
              <a:avLst/>
            </a:prstGeom>
          </p:spPr>
        </p:pic>
        <p:pic>
          <p:nvPicPr>
            <p:cNvPr id="2038" name="object 2038"/>
            <p:cNvPicPr/>
            <p:nvPr/>
          </p:nvPicPr>
          <p:blipFill>
            <a:blip r:embed="rId27" cstate="print"/>
            <a:stretch>
              <a:fillRect/>
            </a:stretch>
          </p:blipFill>
          <p:spPr>
            <a:xfrm>
              <a:off x="3087532" y="2177376"/>
              <a:ext cx="353747" cy="187469"/>
            </a:xfrm>
            <a:prstGeom prst="rect">
              <a:avLst/>
            </a:prstGeom>
          </p:spPr>
        </p:pic>
        <p:sp>
          <p:nvSpPr>
            <p:cNvPr id="2039" name="object 2039"/>
            <p:cNvSpPr/>
            <p:nvPr/>
          </p:nvSpPr>
          <p:spPr>
            <a:xfrm>
              <a:off x="2958381" y="1980674"/>
              <a:ext cx="534035" cy="433705"/>
            </a:xfrm>
            <a:custGeom>
              <a:avLst/>
              <a:gdLst/>
              <a:ahLst/>
              <a:cxnLst/>
              <a:rect l="l" t="t" r="r" b="b"/>
              <a:pathLst>
                <a:path w="534035" h="433705">
                  <a:moveTo>
                    <a:pt x="0" y="433330"/>
                  </a:moveTo>
                  <a:lnTo>
                    <a:pt x="0" y="0"/>
                  </a:lnTo>
                </a:path>
                <a:path w="534035" h="433705">
                  <a:moveTo>
                    <a:pt x="533771" y="433330"/>
                  </a:moveTo>
                  <a:lnTo>
                    <a:pt x="533771" y="0"/>
                  </a:lnTo>
                </a:path>
                <a:path w="534035" h="433705">
                  <a:moveTo>
                    <a:pt x="0" y="433330"/>
                  </a:moveTo>
                  <a:lnTo>
                    <a:pt x="533771" y="433330"/>
                  </a:lnTo>
                </a:path>
                <a:path w="534035" h="433705">
                  <a:moveTo>
                    <a:pt x="0" y="0"/>
                  </a:moveTo>
                  <a:lnTo>
                    <a:pt x="533771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40" name="object 2040"/>
            <p:cNvSpPr/>
            <p:nvPr/>
          </p:nvSpPr>
          <p:spPr>
            <a:xfrm>
              <a:off x="3290466" y="1983814"/>
              <a:ext cx="181610" cy="56515"/>
            </a:xfrm>
            <a:custGeom>
              <a:avLst/>
              <a:gdLst/>
              <a:ahLst/>
              <a:cxnLst/>
              <a:rect l="l" t="t" r="r" b="b"/>
              <a:pathLst>
                <a:path w="181610" h="56514">
                  <a:moveTo>
                    <a:pt x="181356" y="0"/>
                  </a:moveTo>
                  <a:lnTo>
                    <a:pt x="0" y="0"/>
                  </a:lnTo>
                  <a:lnTo>
                    <a:pt x="0" y="56027"/>
                  </a:lnTo>
                  <a:lnTo>
                    <a:pt x="181356" y="56027"/>
                  </a:lnTo>
                  <a:lnTo>
                    <a:pt x="18135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041" name="object 2041"/>
          <p:cNvSpPr txBox="1"/>
          <p:nvPr/>
        </p:nvSpPr>
        <p:spPr>
          <a:xfrm>
            <a:off x="2819951" y="2132797"/>
            <a:ext cx="78105" cy="129539"/>
          </a:xfrm>
          <a:prstGeom prst="rect">
            <a:avLst/>
          </a:prstGeom>
        </p:spPr>
        <p:txBody>
          <a:bodyPr vert="vert270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525" i="1" spc="-15" baseline="7936" dirty="0">
                <a:latin typeface="Georgia"/>
                <a:cs typeface="Georgia"/>
              </a:rPr>
              <a:t>n</a:t>
            </a:r>
            <a:r>
              <a:rPr sz="250" spc="-10" dirty="0">
                <a:latin typeface="Times New Roman"/>
                <a:cs typeface="Times New Roman"/>
              </a:rPr>
              <a:t>trk</a:t>
            </a:r>
            <a:r>
              <a:rPr sz="250" i="1" spc="-10" dirty="0">
                <a:latin typeface="Georgia"/>
                <a:cs typeface="Georgia"/>
              </a:rPr>
              <a:t>,B</a:t>
            </a:r>
            <a:endParaRPr sz="250">
              <a:latin typeface="Georgia"/>
              <a:cs typeface="Georgia"/>
            </a:endParaRPr>
          </a:p>
        </p:txBody>
      </p:sp>
      <p:sp>
        <p:nvSpPr>
          <p:cNvPr id="2042" name="object 2042"/>
          <p:cNvSpPr txBox="1"/>
          <p:nvPr/>
        </p:nvSpPr>
        <p:spPr>
          <a:xfrm>
            <a:off x="3284123" y="1962585"/>
            <a:ext cx="194310" cy="84455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350" dirty="0">
                <a:latin typeface="Times New Roman"/>
                <a:cs typeface="Times New Roman"/>
              </a:rPr>
              <a:t>Light</a:t>
            </a:r>
            <a:r>
              <a:rPr sz="350" spc="75" dirty="0">
                <a:latin typeface="Times New Roman"/>
                <a:cs typeface="Times New Roman"/>
              </a:rPr>
              <a:t> </a:t>
            </a:r>
            <a:r>
              <a:rPr sz="350" spc="-25" dirty="0">
                <a:latin typeface="Times New Roman"/>
                <a:cs typeface="Times New Roman"/>
              </a:rPr>
              <a:t>jet</a:t>
            </a:r>
            <a:endParaRPr sz="350">
              <a:latin typeface="Times New Roman"/>
              <a:cs typeface="Times New Roman"/>
            </a:endParaRPr>
          </a:p>
        </p:txBody>
      </p:sp>
      <p:grpSp>
        <p:nvGrpSpPr>
          <p:cNvPr id="2043" name="object 2043"/>
          <p:cNvGrpSpPr/>
          <p:nvPr/>
        </p:nvGrpSpPr>
        <p:grpSpPr>
          <a:xfrm>
            <a:off x="3632829" y="1979721"/>
            <a:ext cx="1905" cy="435609"/>
            <a:chOff x="3632829" y="1979721"/>
            <a:chExt cx="1905" cy="435609"/>
          </a:xfrm>
        </p:grpSpPr>
        <p:sp>
          <p:nvSpPr>
            <p:cNvPr id="2044" name="object 2044"/>
            <p:cNvSpPr/>
            <p:nvPr/>
          </p:nvSpPr>
          <p:spPr>
            <a:xfrm>
              <a:off x="3633781" y="1980674"/>
              <a:ext cx="0" cy="433705"/>
            </a:xfrm>
            <a:custGeom>
              <a:avLst/>
              <a:gdLst/>
              <a:ahLst/>
              <a:cxnLst/>
              <a:rect l="l" t="t" r="r" b="b"/>
              <a:pathLst>
                <a:path h="433705">
                  <a:moveTo>
                    <a:pt x="0" y="43333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AFAF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45" name="object 2045"/>
            <p:cNvSpPr/>
            <p:nvPr/>
          </p:nvSpPr>
          <p:spPr>
            <a:xfrm>
              <a:off x="3633781" y="2407484"/>
              <a:ext cx="0" cy="6985"/>
            </a:xfrm>
            <a:custGeom>
              <a:avLst/>
              <a:gdLst/>
              <a:ahLst/>
              <a:cxnLst/>
              <a:rect l="l" t="t" r="r" b="b"/>
              <a:pathLst>
                <a:path h="6985">
                  <a:moveTo>
                    <a:pt x="0" y="0"/>
                  </a:moveTo>
                  <a:lnTo>
                    <a:pt x="0" y="652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46" name="object 2046"/>
            <p:cNvSpPr/>
            <p:nvPr/>
          </p:nvSpPr>
          <p:spPr>
            <a:xfrm>
              <a:off x="3633781" y="2407484"/>
              <a:ext cx="0" cy="6985"/>
            </a:xfrm>
            <a:custGeom>
              <a:avLst/>
              <a:gdLst/>
              <a:ahLst/>
              <a:cxnLst/>
              <a:rect l="l" t="t" r="r" b="b"/>
              <a:pathLst>
                <a:path h="6985">
                  <a:moveTo>
                    <a:pt x="0" y="652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47" name="object 2047"/>
            <p:cNvSpPr/>
            <p:nvPr/>
          </p:nvSpPr>
          <p:spPr>
            <a:xfrm>
              <a:off x="3633781" y="1980674"/>
              <a:ext cx="0" cy="6985"/>
            </a:xfrm>
            <a:custGeom>
              <a:avLst/>
              <a:gdLst/>
              <a:ahLst/>
              <a:cxnLst/>
              <a:rect l="l" t="t" r="r" b="b"/>
              <a:pathLst>
                <a:path h="6985">
                  <a:moveTo>
                    <a:pt x="0" y="0"/>
                  </a:moveTo>
                  <a:lnTo>
                    <a:pt x="0" y="652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48" name="object 2048"/>
            <p:cNvSpPr/>
            <p:nvPr/>
          </p:nvSpPr>
          <p:spPr>
            <a:xfrm>
              <a:off x="3633781" y="1980674"/>
              <a:ext cx="0" cy="6985"/>
            </a:xfrm>
            <a:custGeom>
              <a:avLst/>
              <a:gdLst/>
              <a:ahLst/>
              <a:cxnLst/>
              <a:rect l="l" t="t" r="r" b="b"/>
              <a:pathLst>
                <a:path h="6985">
                  <a:moveTo>
                    <a:pt x="0" y="0"/>
                  </a:moveTo>
                  <a:lnTo>
                    <a:pt x="0" y="652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049" name="object 2049"/>
          <p:cNvSpPr txBox="1"/>
          <p:nvPr/>
        </p:nvSpPr>
        <p:spPr>
          <a:xfrm>
            <a:off x="3565515" y="2399459"/>
            <a:ext cx="136525" cy="84455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30"/>
              </a:spcBef>
            </a:pPr>
            <a:r>
              <a:rPr sz="350" spc="-25" dirty="0">
                <a:latin typeface="Times New Roman"/>
                <a:cs typeface="Times New Roman"/>
              </a:rPr>
              <a:t>10</a:t>
            </a:r>
            <a:r>
              <a:rPr sz="375" spc="-37" baseline="33333" dirty="0">
                <a:latin typeface="Times New Roman"/>
                <a:cs typeface="Times New Roman"/>
              </a:rPr>
              <a:t>1</a:t>
            </a:r>
            <a:endParaRPr sz="375" baseline="33333">
              <a:latin typeface="Times New Roman"/>
              <a:cs typeface="Times New Roman"/>
            </a:endParaRPr>
          </a:p>
        </p:txBody>
      </p:sp>
      <p:grpSp>
        <p:nvGrpSpPr>
          <p:cNvPr id="2050" name="object 2050"/>
          <p:cNvGrpSpPr/>
          <p:nvPr/>
        </p:nvGrpSpPr>
        <p:grpSpPr>
          <a:xfrm>
            <a:off x="3507531" y="1979721"/>
            <a:ext cx="535305" cy="435609"/>
            <a:chOff x="3507531" y="1979721"/>
            <a:chExt cx="535305" cy="435609"/>
          </a:xfrm>
        </p:grpSpPr>
        <p:sp>
          <p:nvSpPr>
            <p:cNvPr id="2051" name="object 2051"/>
            <p:cNvSpPr/>
            <p:nvPr/>
          </p:nvSpPr>
          <p:spPr>
            <a:xfrm>
              <a:off x="3874019" y="1980674"/>
              <a:ext cx="0" cy="433705"/>
            </a:xfrm>
            <a:custGeom>
              <a:avLst/>
              <a:gdLst/>
              <a:ahLst/>
              <a:cxnLst/>
              <a:rect l="l" t="t" r="r" b="b"/>
              <a:pathLst>
                <a:path h="433705">
                  <a:moveTo>
                    <a:pt x="0" y="59167"/>
                  </a:moveTo>
                  <a:lnTo>
                    <a:pt x="0" y="433330"/>
                  </a:lnTo>
                </a:path>
                <a:path h="43370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AFAF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52" name="object 2052"/>
            <p:cNvSpPr/>
            <p:nvPr/>
          </p:nvSpPr>
          <p:spPr>
            <a:xfrm>
              <a:off x="3874019" y="2407484"/>
              <a:ext cx="0" cy="6985"/>
            </a:xfrm>
            <a:custGeom>
              <a:avLst/>
              <a:gdLst/>
              <a:ahLst/>
              <a:cxnLst/>
              <a:rect l="l" t="t" r="r" b="b"/>
              <a:pathLst>
                <a:path h="6985">
                  <a:moveTo>
                    <a:pt x="0" y="0"/>
                  </a:moveTo>
                  <a:lnTo>
                    <a:pt x="0" y="652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53" name="object 2053"/>
            <p:cNvSpPr/>
            <p:nvPr/>
          </p:nvSpPr>
          <p:spPr>
            <a:xfrm>
              <a:off x="3874019" y="2407484"/>
              <a:ext cx="0" cy="6985"/>
            </a:xfrm>
            <a:custGeom>
              <a:avLst/>
              <a:gdLst/>
              <a:ahLst/>
              <a:cxnLst/>
              <a:rect l="l" t="t" r="r" b="b"/>
              <a:pathLst>
                <a:path h="6985">
                  <a:moveTo>
                    <a:pt x="0" y="652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54" name="object 2054"/>
            <p:cNvSpPr/>
            <p:nvPr/>
          </p:nvSpPr>
          <p:spPr>
            <a:xfrm>
              <a:off x="3874019" y="1980674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55" name="object 2055"/>
            <p:cNvSpPr/>
            <p:nvPr/>
          </p:nvSpPr>
          <p:spPr>
            <a:xfrm>
              <a:off x="3874019" y="1980674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56" name="object 2056"/>
            <p:cNvSpPr/>
            <p:nvPr/>
          </p:nvSpPr>
          <p:spPr>
            <a:xfrm>
              <a:off x="3508166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57" name="object 2057"/>
            <p:cNvSpPr/>
            <p:nvPr/>
          </p:nvSpPr>
          <p:spPr>
            <a:xfrm>
              <a:off x="3508166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58" name="object 2058"/>
            <p:cNvSpPr/>
            <p:nvPr/>
          </p:nvSpPr>
          <p:spPr>
            <a:xfrm>
              <a:off x="3508166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59" name="object 2059"/>
            <p:cNvSpPr/>
            <p:nvPr/>
          </p:nvSpPr>
          <p:spPr>
            <a:xfrm>
              <a:off x="3508166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60" name="object 2060"/>
            <p:cNvSpPr/>
            <p:nvPr/>
          </p:nvSpPr>
          <p:spPr>
            <a:xfrm>
              <a:off x="3538181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61" name="object 2061"/>
            <p:cNvSpPr/>
            <p:nvPr/>
          </p:nvSpPr>
          <p:spPr>
            <a:xfrm>
              <a:off x="3538181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62" name="object 2062"/>
            <p:cNvSpPr/>
            <p:nvPr/>
          </p:nvSpPr>
          <p:spPr>
            <a:xfrm>
              <a:off x="3538181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63" name="object 2063"/>
            <p:cNvSpPr/>
            <p:nvPr/>
          </p:nvSpPr>
          <p:spPr>
            <a:xfrm>
              <a:off x="3538181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64" name="object 2064"/>
            <p:cNvSpPr/>
            <p:nvPr/>
          </p:nvSpPr>
          <p:spPr>
            <a:xfrm>
              <a:off x="3561462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65" name="object 2065"/>
            <p:cNvSpPr/>
            <p:nvPr/>
          </p:nvSpPr>
          <p:spPr>
            <a:xfrm>
              <a:off x="3561462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66" name="object 2066"/>
            <p:cNvSpPr/>
            <p:nvPr/>
          </p:nvSpPr>
          <p:spPr>
            <a:xfrm>
              <a:off x="3561462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67" name="object 2067"/>
            <p:cNvSpPr/>
            <p:nvPr/>
          </p:nvSpPr>
          <p:spPr>
            <a:xfrm>
              <a:off x="3561462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68" name="object 2068"/>
            <p:cNvSpPr/>
            <p:nvPr/>
          </p:nvSpPr>
          <p:spPr>
            <a:xfrm>
              <a:off x="3580484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69" name="object 2069"/>
            <p:cNvSpPr/>
            <p:nvPr/>
          </p:nvSpPr>
          <p:spPr>
            <a:xfrm>
              <a:off x="3580484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70" name="object 2070"/>
            <p:cNvSpPr/>
            <p:nvPr/>
          </p:nvSpPr>
          <p:spPr>
            <a:xfrm>
              <a:off x="3580484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71" name="object 2071"/>
            <p:cNvSpPr/>
            <p:nvPr/>
          </p:nvSpPr>
          <p:spPr>
            <a:xfrm>
              <a:off x="3580484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72" name="object 2072"/>
            <p:cNvSpPr/>
            <p:nvPr/>
          </p:nvSpPr>
          <p:spPr>
            <a:xfrm>
              <a:off x="3596568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73" name="object 2073"/>
            <p:cNvSpPr/>
            <p:nvPr/>
          </p:nvSpPr>
          <p:spPr>
            <a:xfrm>
              <a:off x="3596568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74" name="object 2074"/>
            <p:cNvSpPr/>
            <p:nvPr/>
          </p:nvSpPr>
          <p:spPr>
            <a:xfrm>
              <a:off x="3596568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75" name="object 2075"/>
            <p:cNvSpPr/>
            <p:nvPr/>
          </p:nvSpPr>
          <p:spPr>
            <a:xfrm>
              <a:off x="3596568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76" name="object 2076"/>
            <p:cNvSpPr/>
            <p:nvPr/>
          </p:nvSpPr>
          <p:spPr>
            <a:xfrm>
              <a:off x="3610499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77" name="object 2077"/>
            <p:cNvSpPr/>
            <p:nvPr/>
          </p:nvSpPr>
          <p:spPr>
            <a:xfrm>
              <a:off x="3610499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78" name="object 2078"/>
            <p:cNvSpPr/>
            <p:nvPr/>
          </p:nvSpPr>
          <p:spPr>
            <a:xfrm>
              <a:off x="3610499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79" name="object 2079"/>
            <p:cNvSpPr/>
            <p:nvPr/>
          </p:nvSpPr>
          <p:spPr>
            <a:xfrm>
              <a:off x="3610499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80" name="object 2080"/>
            <p:cNvSpPr/>
            <p:nvPr/>
          </p:nvSpPr>
          <p:spPr>
            <a:xfrm>
              <a:off x="3622788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81" name="object 2081"/>
            <p:cNvSpPr/>
            <p:nvPr/>
          </p:nvSpPr>
          <p:spPr>
            <a:xfrm>
              <a:off x="3622788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82" name="object 2082"/>
            <p:cNvSpPr/>
            <p:nvPr/>
          </p:nvSpPr>
          <p:spPr>
            <a:xfrm>
              <a:off x="3622788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83" name="object 2083"/>
            <p:cNvSpPr/>
            <p:nvPr/>
          </p:nvSpPr>
          <p:spPr>
            <a:xfrm>
              <a:off x="3622788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84" name="object 2084"/>
            <p:cNvSpPr/>
            <p:nvPr/>
          </p:nvSpPr>
          <p:spPr>
            <a:xfrm>
              <a:off x="3706100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85" name="object 2085"/>
            <p:cNvSpPr/>
            <p:nvPr/>
          </p:nvSpPr>
          <p:spPr>
            <a:xfrm>
              <a:off x="3706100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86" name="object 2086"/>
            <p:cNvSpPr/>
            <p:nvPr/>
          </p:nvSpPr>
          <p:spPr>
            <a:xfrm>
              <a:off x="3706100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87" name="object 2087"/>
            <p:cNvSpPr/>
            <p:nvPr/>
          </p:nvSpPr>
          <p:spPr>
            <a:xfrm>
              <a:off x="3706100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88" name="object 2088"/>
            <p:cNvSpPr/>
            <p:nvPr/>
          </p:nvSpPr>
          <p:spPr>
            <a:xfrm>
              <a:off x="3748403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89" name="object 2089"/>
            <p:cNvSpPr/>
            <p:nvPr/>
          </p:nvSpPr>
          <p:spPr>
            <a:xfrm>
              <a:off x="3748403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90" name="object 2090"/>
            <p:cNvSpPr/>
            <p:nvPr/>
          </p:nvSpPr>
          <p:spPr>
            <a:xfrm>
              <a:off x="3748403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91" name="object 2091"/>
            <p:cNvSpPr/>
            <p:nvPr/>
          </p:nvSpPr>
          <p:spPr>
            <a:xfrm>
              <a:off x="3748403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92" name="object 2092"/>
            <p:cNvSpPr/>
            <p:nvPr/>
          </p:nvSpPr>
          <p:spPr>
            <a:xfrm>
              <a:off x="3778418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93" name="object 2093"/>
            <p:cNvSpPr/>
            <p:nvPr/>
          </p:nvSpPr>
          <p:spPr>
            <a:xfrm>
              <a:off x="3778418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94" name="object 2094"/>
            <p:cNvSpPr/>
            <p:nvPr/>
          </p:nvSpPr>
          <p:spPr>
            <a:xfrm>
              <a:off x="3778418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95" name="object 2095"/>
            <p:cNvSpPr/>
            <p:nvPr/>
          </p:nvSpPr>
          <p:spPr>
            <a:xfrm>
              <a:off x="3778418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96" name="object 2096"/>
            <p:cNvSpPr/>
            <p:nvPr/>
          </p:nvSpPr>
          <p:spPr>
            <a:xfrm>
              <a:off x="3801700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97" name="object 2097"/>
            <p:cNvSpPr/>
            <p:nvPr/>
          </p:nvSpPr>
          <p:spPr>
            <a:xfrm>
              <a:off x="3801700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98" name="object 2098"/>
            <p:cNvSpPr/>
            <p:nvPr/>
          </p:nvSpPr>
          <p:spPr>
            <a:xfrm>
              <a:off x="3801700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99" name="object 2099"/>
            <p:cNvSpPr/>
            <p:nvPr/>
          </p:nvSpPr>
          <p:spPr>
            <a:xfrm>
              <a:off x="3801700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00" name="object 2100"/>
            <p:cNvSpPr/>
            <p:nvPr/>
          </p:nvSpPr>
          <p:spPr>
            <a:xfrm>
              <a:off x="3820722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01" name="object 2101"/>
            <p:cNvSpPr/>
            <p:nvPr/>
          </p:nvSpPr>
          <p:spPr>
            <a:xfrm>
              <a:off x="3820722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02" name="object 2102"/>
            <p:cNvSpPr/>
            <p:nvPr/>
          </p:nvSpPr>
          <p:spPr>
            <a:xfrm>
              <a:off x="3820722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03" name="object 2103"/>
            <p:cNvSpPr/>
            <p:nvPr/>
          </p:nvSpPr>
          <p:spPr>
            <a:xfrm>
              <a:off x="3820722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04" name="object 2104"/>
            <p:cNvSpPr/>
            <p:nvPr/>
          </p:nvSpPr>
          <p:spPr>
            <a:xfrm>
              <a:off x="3836805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05" name="object 2105"/>
            <p:cNvSpPr/>
            <p:nvPr/>
          </p:nvSpPr>
          <p:spPr>
            <a:xfrm>
              <a:off x="3836805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06" name="object 2106"/>
            <p:cNvSpPr/>
            <p:nvPr/>
          </p:nvSpPr>
          <p:spPr>
            <a:xfrm>
              <a:off x="3836805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07" name="object 2107"/>
            <p:cNvSpPr/>
            <p:nvPr/>
          </p:nvSpPr>
          <p:spPr>
            <a:xfrm>
              <a:off x="3836805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08" name="object 2108"/>
            <p:cNvSpPr/>
            <p:nvPr/>
          </p:nvSpPr>
          <p:spPr>
            <a:xfrm>
              <a:off x="3850737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09" name="object 2109"/>
            <p:cNvSpPr/>
            <p:nvPr/>
          </p:nvSpPr>
          <p:spPr>
            <a:xfrm>
              <a:off x="3850737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10" name="object 2110"/>
            <p:cNvSpPr/>
            <p:nvPr/>
          </p:nvSpPr>
          <p:spPr>
            <a:xfrm>
              <a:off x="3850737" y="1980674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11" name="object 2111"/>
            <p:cNvSpPr/>
            <p:nvPr/>
          </p:nvSpPr>
          <p:spPr>
            <a:xfrm>
              <a:off x="3850737" y="1980674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12" name="object 2112"/>
            <p:cNvSpPr/>
            <p:nvPr/>
          </p:nvSpPr>
          <p:spPr>
            <a:xfrm>
              <a:off x="3863026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13" name="object 2113"/>
            <p:cNvSpPr/>
            <p:nvPr/>
          </p:nvSpPr>
          <p:spPr>
            <a:xfrm>
              <a:off x="3863026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14" name="object 2114"/>
            <p:cNvSpPr/>
            <p:nvPr/>
          </p:nvSpPr>
          <p:spPr>
            <a:xfrm>
              <a:off x="3863026" y="1980674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15" name="object 2115"/>
            <p:cNvSpPr/>
            <p:nvPr/>
          </p:nvSpPr>
          <p:spPr>
            <a:xfrm>
              <a:off x="3863026" y="1980674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16" name="object 2116"/>
            <p:cNvSpPr/>
            <p:nvPr/>
          </p:nvSpPr>
          <p:spPr>
            <a:xfrm>
              <a:off x="3946337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17" name="object 2117"/>
            <p:cNvSpPr/>
            <p:nvPr/>
          </p:nvSpPr>
          <p:spPr>
            <a:xfrm>
              <a:off x="3946337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18" name="object 2118"/>
            <p:cNvSpPr/>
            <p:nvPr/>
          </p:nvSpPr>
          <p:spPr>
            <a:xfrm>
              <a:off x="3946337" y="1980674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19" name="object 2119"/>
            <p:cNvSpPr/>
            <p:nvPr/>
          </p:nvSpPr>
          <p:spPr>
            <a:xfrm>
              <a:off x="3946337" y="1980674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20" name="object 2120"/>
            <p:cNvSpPr/>
            <p:nvPr/>
          </p:nvSpPr>
          <p:spPr>
            <a:xfrm>
              <a:off x="3988641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21" name="object 2121"/>
            <p:cNvSpPr/>
            <p:nvPr/>
          </p:nvSpPr>
          <p:spPr>
            <a:xfrm>
              <a:off x="3988641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22" name="object 2122"/>
            <p:cNvSpPr/>
            <p:nvPr/>
          </p:nvSpPr>
          <p:spPr>
            <a:xfrm>
              <a:off x="3988641" y="1980674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23" name="object 2123"/>
            <p:cNvSpPr/>
            <p:nvPr/>
          </p:nvSpPr>
          <p:spPr>
            <a:xfrm>
              <a:off x="3988641" y="1980674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24" name="object 2124"/>
            <p:cNvSpPr/>
            <p:nvPr/>
          </p:nvSpPr>
          <p:spPr>
            <a:xfrm>
              <a:off x="4018656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25" name="object 2125"/>
            <p:cNvSpPr/>
            <p:nvPr/>
          </p:nvSpPr>
          <p:spPr>
            <a:xfrm>
              <a:off x="4018656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26" name="object 2126"/>
            <p:cNvSpPr/>
            <p:nvPr/>
          </p:nvSpPr>
          <p:spPr>
            <a:xfrm>
              <a:off x="4018656" y="1980674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27" name="object 2127"/>
            <p:cNvSpPr/>
            <p:nvPr/>
          </p:nvSpPr>
          <p:spPr>
            <a:xfrm>
              <a:off x="4018656" y="1980674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28" name="object 2128"/>
            <p:cNvSpPr/>
            <p:nvPr/>
          </p:nvSpPr>
          <p:spPr>
            <a:xfrm>
              <a:off x="4041937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29" name="object 2129"/>
            <p:cNvSpPr/>
            <p:nvPr/>
          </p:nvSpPr>
          <p:spPr>
            <a:xfrm>
              <a:off x="4041937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30" name="object 2130"/>
            <p:cNvSpPr/>
            <p:nvPr/>
          </p:nvSpPr>
          <p:spPr>
            <a:xfrm>
              <a:off x="4041937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31" name="object 2131"/>
            <p:cNvSpPr/>
            <p:nvPr/>
          </p:nvSpPr>
          <p:spPr>
            <a:xfrm>
              <a:off x="4041937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132" name="object 2132"/>
          <p:cNvSpPr txBox="1"/>
          <p:nvPr/>
        </p:nvSpPr>
        <p:spPr>
          <a:xfrm>
            <a:off x="3648464" y="2394532"/>
            <a:ext cx="294005" cy="152400"/>
          </a:xfrm>
          <a:prstGeom prst="rect">
            <a:avLst/>
          </a:prstGeom>
        </p:spPr>
        <p:txBody>
          <a:bodyPr vert="horz" wrap="square" lIns="0" tIns="21590" rIns="0" bIns="0" rtlCol="0">
            <a:spAutoFit/>
          </a:bodyPr>
          <a:lstStyle/>
          <a:p>
            <a:pPr marL="194945">
              <a:lnSpc>
                <a:spcPct val="100000"/>
              </a:lnSpc>
              <a:spcBef>
                <a:spcPts val="170"/>
              </a:spcBef>
            </a:pPr>
            <a:r>
              <a:rPr sz="350" spc="-25" dirty="0">
                <a:latin typeface="Times New Roman"/>
                <a:cs typeface="Times New Roman"/>
              </a:rPr>
              <a:t>10</a:t>
            </a:r>
            <a:r>
              <a:rPr sz="375" spc="-37" baseline="33333" dirty="0">
                <a:latin typeface="Times New Roman"/>
                <a:cs typeface="Times New Roman"/>
              </a:rPr>
              <a:t>2</a:t>
            </a:r>
            <a:endParaRPr sz="375" baseline="33333">
              <a:latin typeface="Times New Roman"/>
              <a:cs typeface="Times New Roman"/>
            </a:endParaRPr>
          </a:p>
          <a:p>
            <a:pPr marL="38100">
              <a:lnSpc>
                <a:spcPct val="100000"/>
              </a:lnSpc>
              <a:spcBef>
                <a:spcPts val="80"/>
              </a:spcBef>
            </a:pPr>
            <a:r>
              <a:rPr sz="525" i="1" spc="-15" baseline="7936" dirty="0">
                <a:latin typeface="Georgia"/>
                <a:cs typeface="Georgia"/>
              </a:rPr>
              <a:t>m</a:t>
            </a:r>
            <a:r>
              <a:rPr sz="250" i="1" spc="-10" dirty="0">
                <a:latin typeface="Georgia"/>
                <a:cs typeface="Georgia"/>
              </a:rPr>
              <a:t>J</a:t>
            </a:r>
            <a:r>
              <a:rPr sz="525" i="1" spc="-15" baseline="7936" dirty="0">
                <a:latin typeface="Georgia"/>
                <a:cs typeface="Georgia"/>
              </a:rPr>
              <a:t>/</a:t>
            </a:r>
            <a:r>
              <a:rPr sz="525" spc="-15" baseline="7936" dirty="0">
                <a:latin typeface="Times New Roman"/>
                <a:cs typeface="Times New Roman"/>
              </a:rPr>
              <a:t>GeV</a:t>
            </a:r>
            <a:endParaRPr sz="525" baseline="7936">
              <a:latin typeface="Times New Roman"/>
              <a:cs typeface="Times New Roman"/>
            </a:endParaRPr>
          </a:p>
        </p:txBody>
      </p:sp>
      <p:grpSp>
        <p:nvGrpSpPr>
          <p:cNvPr id="2133" name="object 2133"/>
          <p:cNvGrpSpPr/>
          <p:nvPr/>
        </p:nvGrpSpPr>
        <p:grpSpPr>
          <a:xfrm>
            <a:off x="3507213" y="1979721"/>
            <a:ext cx="535940" cy="435609"/>
            <a:chOff x="3507213" y="1979721"/>
            <a:chExt cx="535940" cy="435609"/>
          </a:xfrm>
        </p:grpSpPr>
        <p:sp>
          <p:nvSpPr>
            <p:cNvPr id="2134" name="object 2134"/>
            <p:cNvSpPr/>
            <p:nvPr/>
          </p:nvSpPr>
          <p:spPr>
            <a:xfrm>
              <a:off x="3508166" y="2394103"/>
              <a:ext cx="534035" cy="0"/>
            </a:xfrm>
            <a:custGeom>
              <a:avLst/>
              <a:gdLst/>
              <a:ahLst/>
              <a:cxnLst/>
              <a:rect l="l" t="t" r="r" b="b"/>
              <a:pathLst>
                <a:path w="534035">
                  <a:moveTo>
                    <a:pt x="0" y="0"/>
                  </a:moveTo>
                  <a:lnTo>
                    <a:pt x="533771" y="0"/>
                  </a:lnTo>
                </a:path>
              </a:pathLst>
            </a:custGeom>
            <a:ln w="3175">
              <a:solidFill>
                <a:srgbClr val="AFAF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35" name="object 2135"/>
            <p:cNvSpPr/>
            <p:nvPr/>
          </p:nvSpPr>
          <p:spPr>
            <a:xfrm>
              <a:off x="3508166" y="2394103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36" name="object 2136"/>
            <p:cNvSpPr/>
            <p:nvPr/>
          </p:nvSpPr>
          <p:spPr>
            <a:xfrm>
              <a:off x="3508166" y="2394103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0" y="0"/>
                  </a:moveTo>
                  <a:lnTo>
                    <a:pt x="652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37" name="object 2137"/>
            <p:cNvSpPr/>
            <p:nvPr/>
          </p:nvSpPr>
          <p:spPr>
            <a:xfrm>
              <a:off x="4035417" y="2394103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38" name="object 2138"/>
            <p:cNvSpPr/>
            <p:nvPr/>
          </p:nvSpPr>
          <p:spPr>
            <a:xfrm>
              <a:off x="4035417" y="2394103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39" name="object 2139"/>
            <p:cNvSpPr/>
            <p:nvPr/>
          </p:nvSpPr>
          <p:spPr>
            <a:xfrm>
              <a:off x="3508166" y="2284790"/>
              <a:ext cx="534035" cy="0"/>
            </a:xfrm>
            <a:custGeom>
              <a:avLst/>
              <a:gdLst/>
              <a:ahLst/>
              <a:cxnLst/>
              <a:rect l="l" t="t" r="r" b="b"/>
              <a:pathLst>
                <a:path w="534035">
                  <a:moveTo>
                    <a:pt x="0" y="0"/>
                  </a:moveTo>
                  <a:lnTo>
                    <a:pt x="533771" y="0"/>
                  </a:lnTo>
                </a:path>
              </a:pathLst>
            </a:custGeom>
            <a:ln w="3175">
              <a:solidFill>
                <a:srgbClr val="AFAF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40" name="object 2140"/>
            <p:cNvSpPr/>
            <p:nvPr/>
          </p:nvSpPr>
          <p:spPr>
            <a:xfrm>
              <a:off x="3508166" y="2284790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41" name="object 2141"/>
            <p:cNvSpPr/>
            <p:nvPr/>
          </p:nvSpPr>
          <p:spPr>
            <a:xfrm>
              <a:off x="3508166" y="2284790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0" y="0"/>
                  </a:moveTo>
                  <a:lnTo>
                    <a:pt x="652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42" name="object 2142"/>
            <p:cNvSpPr/>
            <p:nvPr/>
          </p:nvSpPr>
          <p:spPr>
            <a:xfrm>
              <a:off x="4035417" y="2284790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43" name="object 2143"/>
            <p:cNvSpPr/>
            <p:nvPr/>
          </p:nvSpPr>
          <p:spPr>
            <a:xfrm>
              <a:off x="4035417" y="2284790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44" name="object 2144"/>
            <p:cNvSpPr/>
            <p:nvPr/>
          </p:nvSpPr>
          <p:spPr>
            <a:xfrm>
              <a:off x="3508166" y="2175477"/>
              <a:ext cx="534035" cy="0"/>
            </a:xfrm>
            <a:custGeom>
              <a:avLst/>
              <a:gdLst/>
              <a:ahLst/>
              <a:cxnLst/>
              <a:rect l="l" t="t" r="r" b="b"/>
              <a:pathLst>
                <a:path w="534035">
                  <a:moveTo>
                    <a:pt x="0" y="0"/>
                  </a:moveTo>
                  <a:lnTo>
                    <a:pt x="533771" y="0"/>
                  </a:lnTo>
                </a:path>
              </a:pathLst>
            </a:custGeom>
            <a:ln w="3175">
              <a:solidFill>
                <a:srgbClr val="AFAF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45" name="object 2145"/>
            <p:cNvSpPr/>
            <p:nvPr/>
          </p:nvSpPr>
          <p:spPr>
            <a:xfrm>
              <a:off x="3508166" y="2175477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46" name="object 2146"/>
            <p:cNvSpPr/>
            <p:nvPr/>
          </p:nvSpPr>
          <p:spPr>
            <a:xfrm>
              <a:off x="3508166" y="2175477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0" y="0"/>
                  </a:moveTo>
                  <a:lnTo>
                    <a:pt x="652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47" name="object 2147"/>
            <p:cNvSpPr/>
            <p:nvPr/>
          </p:nvSpPr>
          <p:spPr>
            <a:xfrm>
              <a:off x="4035417" y="2175477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48" name="object 2148"/>
            <p:cNvSpPr/>
            <p:nvPr/>
          </p:nvSpPr>
          <p:spPr>
            <a:xfrm>
              <a:off x="4035417" y="2175477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49" name="object 2149"/>
            <p:cNvSpPr/>
            <p:nvPr/>
          </p:nvSpPr>
          <p:spPr>
            <a:xfrm>
              <a:off x="3508166" y="2066164"/>
              <a:ext cx="534035" cy="0"/>
            </a:xfrm>
            <a:custGeom>
              <a:avLst/>
              <a:gdLst/>
              <a:ahLst/>
              <a:cxnLst/>
              <a:rect l="l" t="t" r="r" b="b"/>
              <a:pathLst>
                <a:path w="534035">
                  <a:moveTo>
                    <a:pt x="0" y="0"/>
                  </a:moveTo>
                  <a:lnTo>
                    <a:pt x="533771" y="0"/>
                  </a:lnTo>
                </a:path>
              </a:pathLst>
            </a:custGeom>
            <a:ln w="3175">
              <a:solidFill>
                <a:srgbClr val="AFAF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50" name="object 2150"/>
            <p:cNvSpPr/>
            <p:nvPr/>
          </p:nvSpPr>
          <p:spPr>
            <a:xfrm>
              <a:off x="3508166" y="2066164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51" name="object 2151"/>
            <p:cNvSpPr/>
            <p:nvPr/>
          </p:nvSpPr>
          <p:spPr>
            <a:xfrm>
              <a:off x="3508166" y="2066164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0" y="0"/>
                  </a:moveTo>
                  <a:lnTo>
                    <a:pt x="652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52" name="object 2152"/>
            <p:cNvSpPr/>
            <p:nvPr/>
          </p:nvSpPr>
          <p:spPr>
            <a:xfrm>
              <a:off x="4035417" y="2066164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53" name="object 2153"/>
            <p:cNvSpPr/>
            <p:nvPr/>
          </p:nvSpPr>
          <p:spPr>
            <a:xfrm>
              <a:off x="4035417" y="2066164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54" name="object 2154"/>
            <p:cNvSpPr/>
            <p:nvPr/>
          </p:nvSpPr>
          <p:spPr>
            <a:xfrm>
              <a:off x="3508166" y="236677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55" name="object 2155"/>
            <p:cNvSpPr/>
            <p:nvPr/>
          </p:nvSpPr>
          <p:spPr>
            <a:xfrm>
              <a:off x="3508166" y="236677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56" name="object 2156"/>
            <p:cNvSpPr/>
            <p:nvPr/>
          </p:nvSpPr>
          <p:spPr>
            <a:xfrm>
              <a:off x="4038677" y="236677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57" name="object 2157"/>
            <p:cNvSpPr/>
            <p:nvPr/>
          </p:nvSpPr>
          <p:spPr>
            <a:xfrm>
              <a:off x="4038677" y="236677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58" name="object 2158"/>
            <p:cNvSpPr/>
            <p:nvPr/>
          </p:nvSpPr>
          <p:spPr>
            <a:xfrm>
              <a:off x="3508166" y="2339446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59" name="object 2159"/>
            <p:cNvSpPr/>
            <p:nvPr/>
          </p:nvSpPr>
          <p:spPr>
            <a:xfrm>
              <a:off x="3508166" y="2339446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60" name="object 2160"/>
            <p:cNvSpPr/>
            <p:nvPr/>
          </p:nvSpPr>
          <p:spPr>
            <a:xfrm>
              <a:off x="4038677" y="2339446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61" name="object 2161"/>
            <p:cNvSpPr/>
            <p:nvPr/>
          </p:nvSpPr>
          <p:spPr>
            <a:xfrm>
              <a:off x="4038677" y="2339446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62" name="object 2162"/>
            <p:cNvSpPr/>
            <p:nvPr/>
          </p:nvSpPr>
          <p:spPr>
            <a:xfrm>
              <a:off x="3508166" y="2312118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63" name="object 2163"/>
            <p:cNvSpPr/>
            <p:nvPr/>
          </p:nvSpPr>
          <p:spPr>
            <a:xfrm>
              <a:off x="3508166" y="2312118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64" name="object 2164"/>
            <p:cNvSpPr/>
            <p:nvPr/>
          </p:nvSpPr>
          <p:spPr>
            <a:xfrm>
              <a:off x="4038677" y="2312118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65" name="object 2165"/>
            <p:cNvSpPr/>
            <p:nvPr/>
          </p:nvSpPr>
          <p:spPr>
            <a:xfrm>
              <a:off x="4038677" y="2312118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66" name="object 2166"/>
            <p:cNvSpPr/>
            <p:nvPr/>
          </p:nvSpPr>
          <p:spPr>
            <a:xfrm>
              <a:off x="3508166" y="2257462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67" name="object 2167"/>
            <p:cNvSpPr/>
            <p:nvPr/>
          </p:nvSpPr>
          <p:spPr>
            <a:xfrm>
              <a:off x="3508166" y="2257462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68" name="object 2168"/>
            <p:cNvSpPr/>
            <p:nvPr/>
          </p:nvSpPr>
          <p:spPr>
            <a:xfrm>
              <a:off x="4038677" y="2257462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69" name="object 2169"/>
            <p:cNvSpPr/>
            <p:nvPr/>
          </p:nvSpPr>
          <p:spPr>
            <a:xfrm>
              <a:off x="4038677" y="2257462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70" name="object 2170"/>
            <p:cNvSpPr/>
            <p:nvPr/>
          </p:nvSpPr>
          <p:spPr>
            <a:xfrm>
              <a:off x="3508166" y="2230133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71" name="object 2171"/>
            <p:cNvSpPr/>
            <p:nvPr/>
          </p:nvSpPr>
          <p:spPr>
            <a:xfrm>
              <a:off x="3508166" y="2230133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72" name="object 2172"/>
            <p:cNvSpPr/>
            <p:nvPr/>
          </p:nvSpPr>
          <p:spPr>
            <a:xfrm>
              <a:off x="4038677" y="2230133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73" name="object 2173"/>
            <p:cNvSpPr/>
            <p:nvPr/>
          </p:nvSpPr>
          <p:spPr>
            <a:xfrm>
              <a:off x="4038677" y="2230133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74" name="object 2174"/>
            <p:cNvSpPr/>
            <p:nvPr/>
          </p:nvSpPr>
          <p:spPr>
            <a:xfrm>
              <a:off x="3508166" y="220280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75" name="object 2175"/>
            <p:cNvSpPr/>
            <p:nvPr/>
          </p:nvSpPr>
          <p:spPr>
            <a:xfrm>
              <a:off x="3508166" y="220280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76" name="object 2176"/>
            <p:cNvSpPr/>
            <p:nvPr/>
          </p:nvSpPr>
          <p:spPr>
            <a:xfrm>
              <a:off x="4038677" y="220280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77" name="object 2177"/>
            <p:cNvSpPr/>
            <p:nvPr/>
          </p:nvSpPr>
          <p:spPr>
            <a:xfrm>
              <a:off x="4038677" y="220280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78" name="object 2178"/>
            <p:cNvSpPr/>
            <p:nvPr/>
          </p:nvSpPr>
          <p:spPr>
            <a:xfrm>
              <a:off x="3508166" y="2148149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79" name="object 2179"/>
            <p:cNvSpPr/>
            <p:nvPr/>
          </p:nvSpPr>
          <p:spPr>
            <a:xfrm>
              <a:off x="3508166" y="2148149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80" name="object 2180"/>
            <p:cNvSpPr/>
            <p:nvPr/>
          </p:nvSpPr>
          <p:spPr>
            <a:xfrm>
              <a:off x="4038677" y="2148149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81" name="object 2181"/>
            <p:cNvSpPr/>
            <p:nvPr/>
          </p:nvSpPr>
          <p:spPr>
            <a:xfrm>
              <a:off x="4038677" y="2148149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82" name="object 2182"/>
            <p:cNvSpPr/>
            <p:nvPr/>
          </p:nvSpPr>
          <p:spPr>
            <a:xfrm>
              <a:off x="3508166" y="2120820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83" name="object 2183"/>
            <p:cNvSpPr/>
            <p:nvPr/>
          </p:nvSpPr>
          <p:spPr>
            <a:xfrm>
              <a:off x="3508166" y="2120820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84" name="object 2184"/>
            <p:cNvSpPr/>
            <p:nvPr/>
          </p:nvSpPr>
          <p:spPr>
            <a:xfrm>
              <a:off x="4038677" y="2120820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85" name="object 2185"/>
            <p:cNvSpPr/>
            <p:nvPr/>
          </p:nvSpPr>
          <p:spPr>
            <a:xfrm>
              <a:off x="4038677" y="2120820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86" name="object 2186"/>
            <p:cNvSpPr/>
            <p:nvPr/>
          </p:nvSpPr>
          <p:spPr>
            <a:xfrm>
              <a:off x="3508166" y="2093492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87" name="object 2187"/>
            <p:cNvSpPr/>
            <p:nvPr/>
          </p:nvSpPr>
          <p:spPr>
            <a:xfrm>
              <a:off x="3508166" y="2093492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88" name="object 2188"/>
            <p:cNvSpPr/>
            <p:nvPr/>
          </p:nvSpPr>
          <p:spPr>
            <a:xfrm>
              <a:off x="4038677" y="2093492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89" name="object 2189"/>
            <p:cNvSpPr/>
            <p:nvPr/>
          </p:nvSpPr>
          <p:spPr>
            <a:xfrm>
              <a:off x="4038677" y="2093492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90" name="object 2190"/>
            <p:cNvSpPr/>
            <p:nvPr/>
          </p:nvSpPr>
          <p:spPr>
            <a:xfrm>
              <a:off x="3508166" y="203883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91" name="object 2191"/>
            <p:cNvSpPr/>
            <p:nvPr/>
          </p:nvSpPr>
          <p:spPr>
            <a:xfrm>
              <a:off x="3508166" y="203883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92" name="object 2192"/>
            <p:cNvSpPr/>
            <p:nvPr/>
          </p:nvSpPr>
          <p:spPr>
            <a:xfrm>
              <a:off x="4038677" y="203883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93" name="object 2193"/>
            <p:cNvSpPr/>
            <p:nvPr/>
          </p:nvSpPr>
          <p:spPr>
            <a:xfrm>
              <a:off x="4038677" y="203883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94" name="object 2194"/>
            <p:cNvSpPr/>
            <p:nvPr/>
          </p:nvSpPr>
          <p:spPr>
            <a:xfrm>
              <a:off x="3508166" y="2011507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95" name="object 2195"/>
            <p:cNvSpPr/>
            <p:nvPr/>
          </p:nvSpPr>
          <p:spPr>
            <a:xfrm>
              <a:off x="3508166" y="2011507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96" name="object 2196"/>
            <p:cNvSpPr/>
            <p:nvPr/>
          </p:nvSpPr>
          <p:spPr>
            <a:xfrm>
              <a:off x="4038677" y="2011507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97" name="object 2197"/>
            <p:cNvSpPr/>
            <p:nvPr/>
          </p:nvSpPr>
          <p:spPr>
            <a:xfrm>
              <a:off x="4038677" y="2011507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98" name="object 2198"/>
            <p:cNvSpPr/>
            <p:nvPr/>
          </p:nvSpPr>
          <p:spPr>
            <a:xfrm>
              <a:off x="3508166" y="1984179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99" name="object 2199"/>
            <p:cNvSpPr/>
            <p:nvPr/>
          </p:nvSpPr>
          <p:spPr>
            <a:xfrm>
              <a:off x="3508166" y="1984179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00" name="object 2200"/>
            <p:cNvSpPr/>
            <p:nvPr/>
          </p:nvSpPr>
          <p:spPr>
            <a:xfrm>
              <a:off x="4038677" y="1984179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01" name="object 2201"/>
            <p:cNvSpPr/>
            <p:nvPr/>
          </p:nvSpPr>
          <p:spPr>
            <a:xfrm>
              <a:off x="4038677" y="1984179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202" name="object 2202"/>
            <p:cNvPicPr/>
            <p:nvPr/>
          </p:nvPicPr>
          <p:blipFill>
            <a:blip r:embed="rId28" cstate="print"/>
            <a:stretch>
              <a:fillRect/>
            </a:stretch>
          </p:blipFill>
          <p:spPr>
            <a:xfrm>
              <a:off x="3508116" y="1998057"/>
              <a:ext cx="484161" cy="397761"/>
            </a:xfrm>
            <a:prstGeom prst="rect">
              <a:avLst/>
            </a:prstGeom>
          </p:spPr>
        </p:pic>
        <p:pic>
          <p:nvPicPr>
            <p:cNvPr id="2203" name="object 2203"/>
            <p:cNvPicPr/>
            <p:nvPr/>
          </p:nvPicPr>
          <p:blipFill>
            <a:blip r:embed="rId29" cstate="print"/>
            <a:stretch>
              <a:fillRect/>
            </a:stretch>
          </p:blipFill>
          <p:spPr>
            <a:xfrm>
              <a:off x="3635269" y="2175746"/>
              <a:ext cx="357007" cy="190730"/>
            </a:xfrm>
            <a:prstGeom prst="rect">
              <a:avLst/>
            </a:prstGeom>
          </p:spPr>
        </p:pic>
        <p:sp>
          <p:nvSpPr>
            <p:cNvPr id="2204" name="object 2204"/>
            <p:cNvSpPr/>
            <p:nvPr/>
          </p:nvSpPr>
          <p:spPr>
            <a:xfrm>
              <a:off x="3508166" y="1980674"/>
              <a:ext cx="534035" cy="433705"/>
            </a:xfrm>
            <a:custGeom>
              <a:avLst/>
              <a:gdLst/>
              <a:ahLst/>
              <a:cxnLst/>
              <a:rect l="l" t="t" r="r" b="b"/>
              <a:pathLst>
                <a:path w="534035" h="433705">
                  <a:moveTo>
                    <a:pt x="0" y="433330"/>
                  </a:moveTo>
                  <a:lnTo>
                    <a:pt x="0" y="0"/>
                  </a:lnTo>
                </a:path>
                <a:path w="534035" h="433705">
                  <a:moveTo>
                    <a:pt x="533771" y="433330"/>
                  </a:moveTo>
                  <a:lnTo>
                    <a:pt x="533771" y="0"/>
                  </a:lnTo>
                </a:path>
                <a:path w="534035" h="433705">
                  <a:moveTo>
                    <a:pt x="0" y="433330"/>
                  </a:moveTo>
                  <a:lnTo>
                    <a:pt x="533771" y="433330"/>
                  </a:lnTo>
                </a:path>
                <a:path w="534035" h="433705">
                  <a:moveTo>
                    <a:pt x="0" y="0"/>
                  </a:moveTo>
                  <a:lnTo>
                    <a:pt x="533771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05" name="object 2205"/>
            <p:cNvSpPr/>
            <p:nvPr/>
          </p:nvSpPr>
          <p:spPr>
            <a:xfrm>
              <a:off x="3840250" y="1983814"/>
              <a:ext cx="181610" cy="56515"/>
            </a:xfrm>
            <a:custGeom>
              <a:avLst/>
              <a:gdLst/>
              <a:ahLst/>
              <a:cxnLst/>
              <a:rect l="l" t="t" r="r" b="b"/>
              <a:pathLst>
                <a:path w="181610" h="56514">
                  <a:moveTo>
                    <a:pt x="181356" y="0"/>
                  </a:moveTo>
                  <a:lnTo>
                    <a:pt x="0" y="0"/>
                  </a:lnTo>
                  <a:lnTo>
                    <a:pt x="0" y="56027"/>
                  </a:lnTo>
                  <a:lnTo>
                    <a:pt x="181356" y="56027"/>
                  </a:lnTo>
                  <a:lnTo>
                    <a:pt x="18135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206" name="object 2206"/>
          <p:cNvSpPr txBox="1"/>
          <p:nvPr/>
        </p:nvSpPr>
        <p:spPr>
          <a:xfrm>
            <a:off x="3833908" y="1962585"/>
            <a:ext cx="194310" cy="84455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350" dirty="0">
                <a:latin typeface="Times New Roman"/>
                <a:cs typeface="Times New Roman"/>
              </a:rPr>
              <a:t>Light</a:t>
            </a:r>
            <a:r>
              <a:rPr sz="350" spc="75" dirty="0">
                <a:latin typeface="Times New Roman"/>
                <a:cs typeface="Times New Roman"/>
              </a:rPr>
              <a:t> </a:t>
            </a:r>
            <a:r>
              <a:rPr sz="350" spc="-25" dirty="0">
                <a:latin typeface="Times New Roman"/>
                <a:cs typeface="Times New Roman"/>
              </a:rPr>
              <a:t>jet</a:t>
            </a:r>
            <a:endParaRPr sz="350">
              <a:latin typeface="Times New Roman"/>
              <a:cs typeface="Times New Roman"/>
            </a:endParaRPr>
          </a:p>
        </p:txBody>
      </p:sp>
      <p:grpSp>
        <p:nvGrpSpPr>
          <p:cNvPr id="2207" name="object 2207"/>
          <p:cNvGrpSpPr/>
          <p:nvPr/>
        </p:nvGrpSpPr>
        <p:grpSpPr>
          <a:xfrm>
            <a:off x="4182614" y="1979721"/>
            <a:ext cx="1905" cy="435609"/>
            <a:chOff x="4182614" y="1979721"/>
            <a:chExt cx="1905" cy="435609"/>
          </a:xfrm>
        </p:grpSpPr>
        <p:sp>
          <p:nvSpPr>
            <p:cNvPr id="2208" name="object 2208"/>
            <p:cNvSpPr/>
            <p:nvPr/>
          </p:nvSpPr>
          <p:spPr>
            <a:xfrm>
              <a:off x="4183566" y="1980674"/>
              <a:ext cx="0" cy="433705"/>
            </a:xfrm>
            <a:custGeom>
              <a:avLst/>
              <a:gdLst/>
              <a:ahLst/>
              <a:cxnLst/>
              <a:rect l="l" t="t" r="r" b="b"/>
              <a:pathLst>
                <a:path h="433705">
                  <a:moveTo>
                    <a:pt x="0" y="43333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AFAF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09" name="object 2209"/>
            <p:cNvSpPr/>
            <p:nvPr/>
          </p:nvSpPr>
          <p:spPr>
            <a:xfrm>
              <a:off x="4183566" y="2407484"/>
              <a:ext cx="0" cy="6985"/>
            </a:xfrm>
            <a:custGeom>
              <a:avLst/>
              <a:gdLst/>
              <a:ahLst/>
              <a:cxnLst/>
              <a:rect l="l" t="t" r="r" b="b"/>
              <a:pathLst>
                <a:path h="6985">
                  <a:moveTo>
                    <a:pt x="0" y="0"/>
                  </a:moveTo>
                  <a:lnTo>
                    <a:pt x="0" y="652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10" name="object 2210"/>
            <p:cNvSpPr/>
            <p:nvPr/>
          </p:nvSpPr>
          <p:spPr>
            <a:xfrm>
              <a:off x="4183566" y="2407484"/>
              <a:ext cx="0" cy="6985"/>
            </a:xfrm>
            <a:custGeom>
              <a:avLst/>
              <a:gdLst/>
              <a:ahLst/>
              <a:cxnLst/>
              <a:rect l="l" t="t" r="r" b="b"/>
              <a:pathLst>
                <a:path h="6985">
                  <a:moveTo>
                    <a:pt x="0" y="652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11" name="object 2211"/>
            <p:cNvSpPr/>
            <p:nvPr/>
          </p:nvSpPr>
          <p:spPr>
            <a:xfrm>
              <a:off x="4183566" y="1980674"/>
              <a:ext cx="0" cy="6985"/>
            </a:xfrm>
            <a:custGeom>
              <a:avLst/>
              <a:gdLst/>
              <a:ahLst/>
              <a:cxnLst/>
              <a:rect l="l" t="t" r="r" b="b"/>
              <a:pathLst>
                <a:path h="6985">
                  <a:moveTo>
                    <a:pt x="0" y="0"/>
                  </a:moveTo>
                  <a:lnTo>
                    <a:pt x="0" y="652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12" name="object 2212"/>
            <p:cNvSpPr/>
            <p:nvPr/>
          </p:nvSpPr>
          <p:spPr>
            <a:xfrm>
              <a:off x="4183566" y="1980674"/>
              <a:ext cx="0" cy="6985"/>
            </a:xfrm>
            <a:custGeom>
              <a:avLst/>
              <a:gdLst/>
              <a:ahLst/>
              <a:cxnLst/>
              <a:rect l="l" t="t" r="r" b="b"/>
              <a:pathLst>
                <a:path h="6985">
                  <a:moveTo>
                    <a:pt x="0" y="0"/>
                  </a:moveTo>
                  <a:lnTo>
                    <a:pt x="0" y="652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213" name="object 2213"/>
          <p:cNvSpPr txBox="1"/>
          <p:nvPr/>
        </p:nvSpPr>
        <p:spPr>
          <a:xfrm>
            <a:off x="4115300" y="2399459"/>
            <a:ext cx="136525" cy="84455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30"/>
              </a:spcBef>
            </a:pPr>
            <a:r>
              <a:rPr sz="350" spc="-25" dirty="0">
                <a:latin typeface="Times New Roman"/>
                <a:cs typeface="Times New Roman"/>
              </a:rPr>
              <a:t>10</a:t>
            </a:r>
            <a:r>
              <a:rPr sz="375" spc="-37" baseline="33333" dirty="0">
                <a:latin typeface="Times New Roman"/>
                <a:cs typeface="Times New Roman"/>
              </a:rPr>
              <a:t>1</a:t>
            </a:r>
            <a:endParaRPr sz="375" baseline="33333">
              <a:latin typeface="Times New Roman"/>
              <a:cs typeface="Times New Roman"/>
            </a:endParaRPr>
          </a:p>
        </p:txBody>
      </p:sp>
      <p:grpSp>
        <p:nvGrpSpPr>
          <p:cNvPr id="2214" name="object 2214"/>
          <p:cNvGrpSpPr/>
          <p:nvPr/>
        </p:nvGrpSpPr>
        <p:grpSpPr>
          <a:xfrm>
            <a:off x="4057316" y="1979721"/>
            <a:ext cx="535305" cy="435609"/>
            <a:chOff x="4057316" y="1979721"/>
            <a:chExt cx="535305" cy="435609"/>
          </a:xfrm>
        </p:grpSpPr>
        <p:sp>
          <p:nvSpPr>
            <p:cNvPr id="2215" name="object 2215"/>
            <p:cNvSpPr/>
            <p:nvPr/>
          </p:nvSpPr>
          <p:spPr>
            <a:xfrm>
              <a:off x="4423804" y="1980674"/>
              <a:ext cx="0" cy="433705"/>
            </a:xfrm>
            <a:custGeom>
              <a:avLst/>
              <a:gdLst/>
              <a:ahLst/>
              <a:cxnLst/>
              <a:rect l="l" t="t" r="r" b="b"/>
              <a:pathLst>
                <a:path h="433705">
                  <a:moveTo>
                    <a:pt x="0" y="59167"/>
                  </a:moveTo>
                  <a:lnTo>
                    <a:pt x="0" y="433330"/>
                  </a:lnTo>
                </a:path>
                <a:path h="43370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AFAF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16" name="object 2216"/>
            <p:cNvSpPr/>
            <p:nvPr/>
          </p:nvSpPr>
          <p:spPr>
            <a:xfrm>
              <a:off x="4423804" y="2407484"/>
              <a:ext cx="0" cy="6985"/>
            </a:xfrm>
            <a:custGeom>
              <a:avLst/>
              <a:gdLst/>
              <a:ahLst/>
              <a:cxnLst/>
              <a:rect l="l" t="t" r="r" b="b"/>
              <a:pathLst>
                <a:path h="6985">
                  <a:moveTo>
                    <a:pt x="0" y="0"/>
                  </a:moveTo>
                  <a:lnTo>
                    <a:pt x="0" y="652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17" name="object 2217"/>
            <p:cNvSpPr/>
            <p:nvPr/>
          </p:nvSpPr>
          <p:spPr>
            <a:xfrm>
              <a:off x="4423804" y="2407484"/>
              <a:ext cx="0" cy="6985"/>
            </a:xfrm>
            <a:custGeom>
              <a:avLst/>
              <a:gdLst/>
              <a:ahLst/>
              <a:cxnLst/>
              <a:rect l="l" t="t" r="r" b="b"/>
              <a:pathLst>
                <a:path h="6985">
                  <a:moveTo>
                    <a:pt x="0" y="652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18" name="object 2218"/>
            <p:cNvSpPr/>
            <p:nvPr/>
          </p:nvSpPr>
          <p:spPr>
            <a:xfrm>
              <a:off x="4423804" y="1980674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19" name="object 2219"/>
            <p:cNvSpPr/>
            <p:nvPr/>
          </p:nvSpPr>
          <p:spPr>
            <a:xfrm>
              <a:off x="4423804" y="1980674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20" name="object 2220"/>
            <p:cNvSpPr/>
            <p:nvPr/>
          </p:nvSpPr>
          <p:spPr>
            <a:xfrm>
              <a:off x="4057951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21" name="object 2221"/>
            <p:cNvSpPr/>
            <p:nvPr/>
          </p:nvSpPr>
          <p:spPr>
            <a:xfrm>
              <a:off x="4057951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22" name="object 2222"/>
            <p:cNvSpPr/>
            <p:nvPr/>
          </p:nvSpPr>
          <p:spPr>
            <a:xfrm>
              <a:off x="4057951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23" name="object 2223"/>
            <p:cNvSpPr/>
            <p:nvPr/>
          </p:nvSpPr>
          <p:spPr>
            <a:xfrm>
              <a:off x="4057951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24" name="object 2224"/>
            <p:cNvSpPr/>
            <p:nvPr/>
          </p:nvSpPr>
          <p:spPr>
            <a:xfrm>
              <a:off x="4087966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25" name="object 2225"/>
            <p:cNvSpPr/>
            <p:nvPr/>
          </p:nvSpPr>
          <p:spPr>
            <a:xfrm>
              <a:off x="4087966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26" name="object 2226"/>
            <p:cNvSpPr/>
            <p:nvPr/>
          </p:nvSpPr>
          <p:spPr>
            <a:xfrm>
              <a:off x="4087966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27" name="object 2227"/>
            <p:cNvSpPr/>
            <p:nvPr/>
          </p:nvSpPr>
          <p:spPr>
            <a:xfrm>
              <a:off x="4087966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28" name="object 2228"/>
            <p:cNvSpPr/>
            <p:nvPr/>
          </p:nvSpPr>
          <p:spPr>
            <a:xfrm>
              <a:off x="4111247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29" name="object 2229"/>
            <p:cNvSpPr/>
            <p:nvPr/>
          </p:nvSpPr>
          <p:spPr>
            <a:xfrm>
              <a:off x="4111247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30" name="object 2230"/>
            <p:cNvSpPr/>
            <p:nvPr/>
          </p:nvSpPr>
          <p:spPr>
            <a:xfrm>
              <a:off x="4111247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31" name="object 2231"/>
            <p:cNvSpPr/>
            <p:nvPr/>
          </p:nvSpPr>
          <p:spPr>
            <a:xfrm>
              <a:off x="4111247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32" name="object 2232"/>
            <p:cNvSpPr/>
            <p:nvPr/>
          </p:nvSpPr>
          <p:spPr>
            <a:xfrm>
              <a:off x="4130270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33" name="object 2233"/>
            <p:cNvSpPr/>
            <p:nvPr/>
          </p:nvSpPr>
          <p:spPr>
            <a:xfrm>
              <a:off x="4130270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34" name="object 2234"/>
            <p:cNvSpPr/>
            <p:nvPr/>
          </p:nvSpPr>
          <p:spPr>
            <a:xfrm>
              <a:off x="4130270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35" name="object 2235"/>
            <p:cNvSpPr/>
            <p:nvPr/>
          </p:nvSpPr>
          <p:spPr>
            <a:xfrm>
              <a:off x="4130270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36" name="object 2236"/>
            <p:cNvSpPr/>
            <p:nvPr/>
          </p:nvSpPr>
          <p:spPr>
            <a:xfrm>
              <a:off x="4146353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37" name="object 2237"/>
            <p:cNvSpPr/>
            <p:nvPr/>
          </p:nvSpPr>
          <p:spPr>
            <a:xfrm>
              <a:off x="4146353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38" name="object 2238"/>
            <p:cNvSpPr/>
            <p:nvPr/>
          </p:nvSpPr>
          <p:spPr>
            <a:xfrm>
              <a:off x="4146353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39" name="object 2239"/>
            <p:cNvSpPr/>
            <p:nvPr/>
          </p:nvSpPr>
          <p:spPr>
            <a:xfrm>
              <a:off x="4146353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40" name="object 2240"/>
            <p:cNvSpPr/>
            <p:nvPr/>
          </p:nvSpPr>
          <p:spPr>
            <a:xfrm>
              <a:off x="4160285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41" name="object 2241"/>
            <p:cNvSpPr/>
            <p:nvPr/>
          </p:nvSpPr>
          <p:spPr>
            <a:xfrm>
              <a:off x="4160285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42" name="object 2242"/>
            <p:cNvSpPr/>
            <p:nvPr/>
          </p:nvSpPr>
          <p:spPr>
            <a:xfrm>
              <a:off x="4160285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43" name="object 2243"/>
            <p:cNvSpPr/>
            <p:nvPr/>
          </p:nvSpPr>
          <p:spPr>
            <a:xfrm>
              <a:off x="4160285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44" name="object 2244"/>
            <p:cNvSpPr/>
            <p:nvPr/>
          </p:nvSpPr>
          <p:spPr>
            <a:xfrm>
              <a:off x="4172573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45" name="object 2245"/>
            <p:cNvSpPr/>
            <p:nvPr/>
          </p:nvSpPr>
          <p:spPr>
            <a:xfrm>
              <a:off x="4172573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46" name="object 2246"/>
            <p:cNvSpPr/>
            <p:nvPr/>
          </p:nvSpPr>
          <p:spPr>
            <a:xfrm>
              <a:off x="4172573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47" name="object 2247"/>
            <p:cNvSpPr/>
            <p:nvPr/>
          </p:nvSpPr>
          <p:spPr>
            <a:xfrm>
              <a:off x="4172573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48" name="object 2248"/>
            <p:cNvSpPr/>
            <p:nvPr/>
          </p:nvSpPr>
          <p:spPr>
            <a:xfrm>
              <a:off x="4255885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49" name="object 2249"/>
            <p:cNvSpPr/>
            <p:nvPr/>
          </p:nvSpPr>
          <p:spPr>
            <a:xfrm>
              <a:off x="4255885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50" name="object 2250"/>
            <p:cNvSpPr/>
            <p:nvPr/>
          </p:nvSpPr>
          <p:spPr>
            <a:xfrm>
              <a:off x="4255885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51" name="object 2251"/>
            <p:cNvSpPr/>
            <p:nvPr/>
          </p:nvSpPr>
          <p:spPr>
            <a:xfrm>
              <a:off x="4255885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52" name="object 2252"/>
            <p:cNvSpPr/>
            <p:nvPr/>
          </p:nvSpPr>
          <p:spPr>
            <a:xfrm>
              <a:off x="4298188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53" name="object 2253"/>
            <p:cNvSpPr/>
            <p:nvPr/>
          </p:nvSpPr>
          <p:spPr>
            <a:xfrm>
              <a:off x="4298188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54" name="object 2254"/>
            <p:cNvSpPr/>
            <p:nvPr/>
          </p:nvSpPr>
          <p:spPr>
            <a:xfrm>
              <a:off x="4298188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55" name="object 2255"/>
            <p:cNvSpPr/>
            <p:nvPr/>
          </p:nvSpPr>
          <p:spPr>
            <a:xfrm>
              <a:off x="4298188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56" name="object 2256"/>
            <p:cNvSpPr/>
            <p:nvPr/>
          </p:nvSpPr>
          <p:spPr>
            <a:xfrm>
              <a:off x="4328203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57" name="object 2257"/>
            <p:cNvSpPr/>
            <p:nvPr/>
          </p:nvSpPr>
          <p:spPr>
            <a:xfrm>
              <a:off x="4328203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58" name="object 2258"/>
            <p:cNvSpPr/>
            <p:nvPr/>
          </p:nvSpPr>
          <p:spPr>
            <a:xfrm>
              <a:off x="4328203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59" name="object 2259"/>
            <p:cNvSpPr/>
            <p:nvPr/>
          </p:nvSpPr>
          <p:spPr>
            <a:xfrm>
              <a:off x="4328203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60" name="object 2260"/>
            <p:cNvSpPr/>
            <p:nvPr/>
          </p:nvSpPr>
          <p:spPr>
            <a:xfrm>
              <a:off x="4351485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61" name="object 2261"/>
            <p:cNvSpPr/>
            <p:nvPr/>
          </p:nvSpPr>
          <p:spPr>
            <a:xfrm>
              <a:off x="4351485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62" name="object 2262"/>
            <p:cNvSpPr/>
            <p:nvPr/>
          </p:nvSpPr>
          <p:spPr>
            <a:xfrm>
              <a:off x="4351485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63" name="object 2263"/>
            <p:cNvSpPr/>
            <p:nvPr/>
          </p:nvSpPr>
          <p:spPr>
            <a:xfrm>
              <a:off x="4351485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64" name="object 2264"/>
            <p:cNvSpPr/>
            <p:nvPr/>
          </p:nvSpPr>
          <p:spPr>
            <a:xfrm>
              <a:off x="4370507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65" name="object 2265"/>
            <p:cNvSpPr/>
            <p:nvPr/>
          </p:nvSpPr>
          <p:spPr>
            <a:xfrm>
              <a:off x="4370507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66" name="object 2266"/>
            <p:cNvSpPr/>
            <p:nvPr/>
          </p:nvSpPr>
          <p:spPr>
            <a:xfrm>
              <a:off x="4370507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67" name="object 2267"/>
            <p:cNvSpPr/>
            <p:nvPr/>
          </p:nvSpPr>
          <p:spPr>
            <a:xfrm>
              <a:off x="4370507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68" name="object 2268"/>
            <p:cNvSpPr/>
            <p:nvPr/>
          </p:nvSpPr>
          <p:spPr>
            <a:xfrm>
              <a:off x="4386590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69" name="object 2269"/>
            <p:cNvSpPr/>
            <p:nvPr/>
          </p:nvSpPr>
          <p:spPr>
            <a:xfrm>
              <a:off x="4386590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70" name="object 2270"/>
            <p:cNvSpPr/>
            <p:nvPr/>
          </p:nvSpPr>
          <p:spPr>
            <a:xfrm>
              <a:off x="4386590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71" name="object 2271"/>
            <p:cNvSpPr/>
            <p:nvPr/>
          </p:nvSpPr>
          <p:spPr>
            <a:xfrm>
              <a:off x="4386590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72" name="object 2272"/>
            <p:cNvSpPr/>
            <p:nvPr/>
          </p:nvSpPr>
          <p:spPr>
            <a:xfrm>
              <a:off x="4400522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73" name="object 2273"/>
            <p:cNvSpPr/>
            <p:nvPr/>
          </p:nvSpPr>
          <p:spPr>
            <a:xfrm>
              <a:off x="4400522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74" name="object 2274"/>
            <p:cNvSpPr/>
            <p:nvPr/>
          </p:nvSpPr>
          <p:spPr>
            <a:xfrm>
              <a:off x="4400522" y="1980674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75" name="object 2275"/>
            <p:cNvSpPr/>
            <p:nvPr/>
          </p:nvSpPr>
          <p:spPr>
            <a:xfrm>
              <a:off x="4400522" y="1980674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76" name="object 2276"/>
            <p:cNvSpPr/>
            <p:nvPr/>
          </p:nvSpPr>
          <p:spPr>
            <a:xfrm>
              <a:off x="4412811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77" name="object 2277"/>
            <p:cNvSpPr/>
            <p:nvPr/>
          </p:nvSpPr>
          <p:spPr>
            <a:xfrm>
              <a:off x="4412811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78" name="object 2278"/>
            <p:cNvSpPr/>
            <p:nvPr/>
          </p:nvSpPr>
          <p:spPr>
            <a:xfrm>
              <a:off x="4412811" y="1980674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79" name="object 2279"/>
            <p:cNvSpPr/>
            <p:nvPr/>
          </p:nvSpPr>
          <p:spPr>
            <a:xfrm>
              <a:off x="4412811" y="1980674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80" name="object 2280"/>
            <p:cNvSpPr/>
            <p:nvPr/>
          </p:nvSpPr>
          <p:spPr>
            <a:xfrm>
              <a:off x="4496122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81" name="object 2281"/>
            <p:cNvSpPr/>
            <p:nvPr/>
          </p:nvSpPr>
          <p:spPr>
            <a:xfrm>
              <a:off x="4496122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82" name="object 2282"/>
            <p:cNvSpPr/>
            <p:nvPr/>
          </p:nvSpPr>
          <p:spPr>
            <a:xfrm>
              <a:off x="4496122" y="1980674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83" name="object 2283"/>
            <p:cNvSpPr/>
            <p:nvPr/>
          </p:nvSpPr>
          <p:spPr>
            <a:xfrm>
              <a:off x="4496122" y="1980674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84" name="object 2284"/>
            <p:cNvSpPr/>
            <p:nvPr/>
          </p:nvSpPr>
          <p:spPr>
            <a:xfrm>
              <a:off x="4538426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85" name="object 2285"/>
            <p:cNvSpPr/>
            <p:nvPr/>
          </p:nvSpPr>
          <p:spPr>
            <a:xfrm>
              <a:off x="4538426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86" name="object 2286"/>
            <p:cNvSpPr/>
            <p:nvPr/>
          </p:nvSpPr>
          <p:spPr>
            <a:xfrm>
              <a:off x="4538426" y="1980674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87" name="object 2287"/>
            <p:cNvSpPr/>
            <p:nvPr/>
          </p:nvSpPr>
          <p:spPr>
            <a:xfrm>
              <a:off x="4538426" y="1980674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88" name="object 2288"/>
            <p:cNvSpPr/>
            <p:nvPr/>
          </p:nvSpPr>
          <p:spPr>
            <a:xfrm>
              <a:off x="4568441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89" name="object 2289"/>
            <p:cNvSpPr/>
            <p:nvPr/>
          </p:nvSpPr>
          <p:spPr>
            <a:xfrm>
              <a:off x="4568441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90" name="object 2290"/>
            <p:cNvSpPr/>
            <p:nvPr/>
          </p:nvSpPr>
          <p:spPr>
            <a:xfrm>
              <a:off x="4568441" y="1980674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91" name="object 2291"/>
            <p:cNvSpPr/>
            <p:nvPr/>
          </p:nvSpPr>
          <p:spPr>
            <a:xfrm>
              <a:off x="4568441" y="1980674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92" name="object 2292"/>
            <p:cNvSpPr/>
            <p:nvPr/>
          </p:nvSpPr>
          <p:spPr>
            <a:xfrm>
              <a:off x="4591723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93" name="object 2293"/>
            <p:cNvSpPr/>
            <p:nvPr/>
          </p:nvSpPr>
          <p:spPr>
            <a:xfrm>
              <a:off x="4591723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94" name="object 2294"/>
            <p:cNvSpPr/>
            <p:nvPr/>
          </p:nvSpPr>
          <p:spPr>
            <a:xfrm>
              <a:off x="4591723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95" name="object 2295"/>
            <p:cNvSpPr/>
            <p:nvPr/>
          </p:nvSpPr>
          <p:spPr>
            <a:xfrm>
              <a:off x="4591723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296" name="object 2296"/>
          <p:cNvSpPr txBox="1"/>
          <p:nvPr/>
        </p:nvSpPr>
        <p:spPr>
          <a:xfrm>
            <a:off x="4198249" y="2394532"/>
            <a:ext cx="294005" cy="152400"/>
          </a:xfrm>
          <a:prstGeom prst="rect">
            <a:avLst/>
          </a:prstGeom>
        </p:spPr>
        <p:txBody>
          <a:bodyPr vert="horz" wrap="square" lIns="0" tIns="21590" rIns="0" bIns="0" rtlCol="0">
            <a:spAutoFit/>
          </a:bodyPr>
          <a:lstStyle/>
          <a:p>
            <a:pPr marL="194945">
              <a:lnSpc>
                <a:spcPct val="100000"/>
              </a:lnSpc>
              <a:spcBef>
                <a:spcPts val="170"/>
              </a:spcBef>
            </a:pPr>
            <a:r>
              <a:rPr sz="350" spc="-25" dirty="0">
                <a:latin typeface="Times New Roman"/>
                <a:cs typeface="Times New Roman"/>
              </a:rPr>
              <a:t>10</a:t>
            </a:r>
            <a:r>
              <a:rPr sz="375" spc="-37" baseline="33333" dirty="0">
                <a:latin typeface="Times New Roman"/>
                <a:cs typeface="Times New Roman"/>
              </a:rPr>
              <a:t>2</a:t>
            </a:r>
            <a:endParaRPr sz="375" baseline="33333">
              <a:latin typeface="Times New Roman"/>
              <a:cs typeface="Times New Roman"/>
            </a:endParaRPr>
          </a:p>
          <a:p>
            <a:pPr marL="38100">
              <a:lnSpc>
                <a:spcPct val="100000"/>
              </a:lnSpc>
              <a:spcBef>
                <a:spcPts val="80"/>
              </a:spcBef>
            </a:pPr>
            <a:r>
              <a:rPr sz="525" i="1" spc="-15" baseline="7936" dirty="0">
                <a:latin typeface="Georgia"/>
                <a:cs typeface="Georgia"/>
              </a:rPr>
              <a:t>m</a:t>
            </a:r>
            <a:r>
              <a:rPr sz="250" i="1" spc="-10" dirty="0">
                <a:latin typeface="Georgia"/>
                <a:cs typeface="Georgia"/>
              </a:rPr>
              <a:t>J</a:t>
            </a:r>
            <a:r>
              <a:rPr sz="525" i="1" spc="-15" baseline="7936" dirty="0">
                <a:latin typeface="Georgia"/>
                <a:cs typeface="Georgia"/>
              </a:rPr>
              <a:t>/</a:t>
            </a:r>
            <a:r>
              <a:rPr sz="525" spc="-15" baseline="7936" dirty="0">
                <a:latin typeface="Times New Roman"/>
                <a:cs typeface="Times New Roman"/>
              </a:rPr>
              <a:t>GeV</a:t>
            </a:r>
            <a:endParaRPr sz="525" baseline="7936">
              <a:latin typeface="Times New Roman"/>
              <a:cs typeface="Times New Roman"/>
            </a:endParaRPr>
          </a:p>
        </p:txBody>
      </p:sp>
      <p:grpSp>
        <p:nvGrpSpPr>
          <p:cNvPr id="2297" name="object 2297"/>
          <p:cNvGrpSpPr/>
          <p:nvPr/>
        </p:nvGrpSpPr>
        <p:grpSpPr>
          <a:xfrm>
            <a:off x="4056998" y="1979721"/>
            <a:ext cx="535940" cy="435609"/>
            <a:chOff x="4056998" y="1979721"/>
            <a:chExt cx="535940" cy="435609"/>
          </a:xfrm>
        </p:grpSpPr>
        <p:sp>
          <p:nvSpPr>
            <p:cNvPr id="2298" name="object 2298"/>
            <p:cNvSpPr/>
            <p:nvPr/>
          </p:nvSpPr>
          <p:spPr>
            <a:xfrm>
              <a:off x="4057951" y="2394103"/>
              <a:ext cx="534035" cy="0"/>
            </a:xfrm>
            <a:custGeom>
              <a:avLst/>
              <a:gdLst/>
              <a:ahLst/>
              <a:cxnLst/>
              <a:rect l="l" t="t" r="r" b="b"/>
              <a:pathLst>
                <a:path w="534035">
                  <a:moveTo>
                    <a:pt x="0" y="0"/>
                  </a:moveTo>
                  <a:lnTo>
                    <a:pt x="533771" y="0"/>
                  </a:lnTo>
                </a:path>
              </a:pathLst>
            </a:custGeom>
            <a:ln w="3175">
              <a:solidFill>
                <a:srgbClr val="AFAF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99" name="object 2299"/>
            <p:cNvSpPr/>
            <p:nvPr/>
          </p:nvSpPr>
          <p:spPr>
            <a:xfrm>
              <a:off x="4057951" y="2394103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00" name="object 2300"/>
            <p:cNvSpPr/>
            <p:nvPr/>
          </p:nvSpPr>
          <p:spPr>
            <a:xfrm>
              <a:off x="4057951" y="2394103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0" y="0"/>
                  </a:moveTo>
                  <a:lnTo>
                    <a:pt x="652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01" name="object 2301"/>
            <p:cNvSpPr/>
            <p:nvPr/>
          </p:nvSpPr>
          <p:spPr>
            <a:xfrm>
              <a:off x="4585202" y="2394103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02" name="object 2302"/>
            <p:cNvSpPr/>
            <p:nvPr/>
          </p:nvSpPr>
          <p:spPr>
            <a:xfrm>
              <a:off x="4585202" y="2394103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03" name="object 2303"/>
            <p:cNvSpPr/>
            <p:nvPr/>
          </p:nvSpPr>
          <p:spPr>
            <a:xfrm>
              <a:off x="4057951" y="2284790"/>
              <a:ext cx="534035" cy="0"/>
            </a:xfrm>
            <a:custGeom>
              <a:avLst/>
              <a:gdLst/>
              <a:ahLst/>
              <a:cxnLst/>
              <a:rect l="l" t="t" r="r" b="b"/>
              <a:pathLst>
                <a:path w="534035">
                  <a:moveTo>
                    <a:pt x="0" y="0"/>
                  </a:moveTo>
                  <a:lnTo>
                    <a:pt x="533771" y="0"/>
                  </a:lnTo>
                </a:path>
              </a:pathLst>
            </a:custGeom>
            <a:ln w="3175">
              <a:solidFill>
                <a:srgbClr val="AFAF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04" name="object 2304"/>
            <p:cNvSpPr/>
            <p:nvPr/>
          </p:nvSpPr>
          <p:spPr>
            <a:xfrm>
              <a:off x="4057951" y="2284790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05" name="object 2305"/>
            <p:cNvSpPr/>
            <p:nvPr/>
          </p:nvSpPr>
          <p:spPr>
            <a:xfrm>
              <a:off x="4057951" y="2284790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0" y="0"/>
                  </a:moveTo>
                  <a:lnTo>
                    <a:pt x="652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06" name="object 2306"/>
            <p:cNvSpPr/>
            <p:nvPr/>
          </p:nvSpPr>
          <p:spPr>
            <a:xfrm>
              <a:off x="4585202" y="2284790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07" name="object 2307"/>
            <p:cNvSpPr/>
            <p:nvPr/>
          </p:nvSpPr>
          <p:spPr>
            <a:xfrm>
              <a:off x="4585202" y="2284790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08" name="object 2308"/>
            <p:cNvSpPr/>
            <p:nvPr/>
          </p:nvSpPr>
          <p:spPr>
            <a:xfrm>
              <a:off x="4057951" y="2175477"/>
              <a:ext cx="534035" cy="0"/>
            </a:xfrm>
            <a:custGeom>
              <a:avLst/>
              <a:gdLst/>
              <a:ahLst/>
              <a:cxnLst/>
              <a:rect l="l" t="t" r="r" b="b"/>
              <a:pathLst>
                <a:path w="534035">
                  <a:moveTo>
                    <a:pt x="0" y="0"/>
                  </a:moveTo>
                  <a:lnTo>
                    <a:pt x="533771" y="0"/>
                  </a:lnTo>
                </a:path>
              </a:pathLst>
            </a:custGeom>
            <a:ln w="3175">
              <a:solidFill>
                <a:srgbClr val="AFAF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09" name="object 2309"/>
            <p:cNvSpPr/>
            <p:nvPr/>
          </p:nvSpPr>
          <p:spPr>
            <a:xfrm>
              <a:off x="4057951" y="2175477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10" name="object 2310"/>
            <p:cNvSpPr/>
            <p:nvPr/>
          </p:nvSpPr>
          <p:spPr>
            <a:xfrm>
              <a:off x="4057951" y="2175477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0" y="0"/>
                  </a:moveTo>
                  <a:lnTo>
                    <a:pt x="652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11" name="object 2311"/>
            <p:cNvSpPr/>
            <p:nvPr/>
          </p:nvSpPr>
          <p:spPr>
            <a:xfrm>
              <a:off x="4585202" y="2175477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12" name="object 2312"/>
            <p:cNvSpPr/>
            <p:nvPr/>
          </p:nvSpPr>
          <p:spPr>
            <a:xfrm>
              <a:off x="4585202" y="2175477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13" name="object 2313"/>
            <p:cNvSpPr/>
            <p:nvPr/>
          </p:nvSpPr>
          <p:spPr>
            <a:xfrm>
              <a:off x="4057951" y="2066164"/>
              <a:ext cx="534035" cy="0"/>
            </a:xfrm>
            <a:custGeom>
              <a:avLst/>
              <a:gdLst/>
              <a:ahLst/>
              <a:cxnLst/>
              <a:rect l="l" t="t" r="r" b="b"/>
              <a:pathLst>
                <a:path w="534035">
                  <a:moveTo>
                    <a:pt x="0" y="0"/>
                  </a:moveTo>
                  <a:lnTo>
                    <a:pt x="533771" y="0"/>
                  </a:lnTo>
                </a:path>
              </a:pathLst>
            </a:custGeom>
            <a:ln w="3175">
              <a:solidFill>
                <a:srgbClr val="AFAF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14" name="object 2314"/>
            <p:cNvSpPr/>
            <p:nvPr/>
          </p:nvSpPr>
          <p:spPr>
            <a:xfrm>
              <a:off x="4057951" y="2066164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15" name="object 2315"/>
            <p:cNvSpPr/>
            <p:nvPr/>
          </p:nvSpPr>
          <p:spPr>
            <a:xfrm>
              <a:off x="4057951" y="2066164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0" y="0"/>
                  </a:moveTo>
                  <a:lnTo>
                    <a:pt x="652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16" name="object 2316"/>
            <p:cNvSpPr/>
            <p:nvPr/>
          </p:nvSpPr>
          <p:spPr>
            <a:xfrm>
              <a:off x="4585202" y="2066164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17" name="object 2317"/>
            <p:cNvSpPr/>
            <p:nvPr/>
          </p:nvSpPr>
          <p:spPr>
            <a:xfrm>
              <a:off x="4585202" y="2066164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18" name="object 2318"/>
            <p:cNvSpPr/>
            <p:nvPr/>
          </p:nvSpPr>
          <p:spPr>
            <a:xfrm>
              <a:off x="4057951" y="236677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19" name="object 2319"/>
            <p:cNvSpPr/>
            <p:nvPr/>
          </p:nvSpPr>
          <p:spPr>
            <a:xfrm>
              <a:off x="4057951" y="236677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20" name="object 2320"/>
            <p:cNvSpPr/>
            <p:nvPr/>
          </p:nvSpPr>
          <p:spPr>
            <a:xfrm>
              <a:off x="4588462" y="236677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21" name="object 2321"/>
            <p:cNvSpPr/>
            <p:nvPr/>
          </p:nvSpPr>
          <p:spPr>
            <a:xfrm>
              <a:off x="4588462" y="236677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22" name="object 2322"/>
            <p:cNvSpPr/>
            <p:nvPr/>
          </p:nvSpPr>
          <p:spPr>
            <a:xfrm>
              <a:off x="4057951" y="2339446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23" name="object 2323"/>
            <p:cNvSpPr/>
            <p:nvPr/>
          </p:nvSpPr>
          <p:spPr>
            <a:xfrm>
              <a:off x="4057951" y="2339446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24" name="object 2324"/>
            <p:cNvSpPr/>
            <p:nvPr/>
          </p:nvSpPr>
          <p:spPr>
            <a:xfrm>
              <a:off x="4588462" y="2339446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25" name="object 2325"/>
            <p:cNvSpPr/>
            <p:nvPr/>
          </p:nvSpPr>
          <p:spPr>
            <a:xfrm>
              <a:off x="4588462" y="2339446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26" name="object 2326"/>
            <p:cNvSpPr/>
            <p:nvPr/>
          </p:nvSpPr>
          <p:spPr>
            <a:xfrm>
              <a:off x="4057951" y="2312118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27" name="object 2327"/>
            <p:cNvSpPr/>
            <p:nvPr/>
          </p:nvSpPr>
          <p:spPr>
            <a:xfrm>
              <a:off x="4057951" y="2312118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28" name="object 2328"/>
            <p:cNvSpPr/>
            <p:nvPr/>
          </p:nvSpPr>
          <p:spPr>
            <a:xfrm>
              <a:off x="4588462" y="2312118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29" name="object 2329"/>
            <p:cNvSpPr/>
            <p:nvPr/>
          </p:nvSpPr>
          <p:spPr>
            <a:xfrm>
              <a:off x="4588462" y="2312118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30" name="object 2330"/>
            <p:cNvSpPr/>
            <p:nvPr/>
          </p:nvSpPr>
          <p:spPr>
            <a:xfrm>
              <a:off x="4057951" y="2257462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31" name="object 2331"/>
            <p:cNvSpPr/>
            <p:nvPr/>
          </p:nvSpPr>
          <p:spPr>
            <a:xfrm>
              <a:off x="4057951" y="2257462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32" name="object 2332"/>
            <p:cNvSpPr/>
            <p:nvPr/>
          </p:nvSpPr>
          <p:spPr>
            <a:xfrm>
              <a:off x="4588462" y="2257462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33" name="object 2333"/>
            <p:cNvSpPr/>
            <p:nvPr/>
          </p:nvSpPr>
          <p:spPr>
            <a:xfrm>
              <a:off x="4588462" y="2257462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34" name="object 2334"/>
            <p:cNvSpPr/>
            <p:nvPr/>
          </p:nvSpPr>
          <p:spPr>
            <a:xfrm>
              <a:off x="4057951" y="2230133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35" name="object 2335"/>
            <p:cNvSpPr/>
            <p:nvPr/>
          </p:nvSpPr>
          <p:spPr>
            <a:xfrm>
              <a:off x="4057951" y="2230133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36" name="object 2336"/>
            <p:cNvSpPr/>
            <p:nvPr/>
          </p:nvSpPr>
          <p:spPr>
            <a:xfrm>
              <a:off x="4588462" y="2230133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37" name="object 2337"/>
            <p:cNvSpPr/>
            <p:nvPr/>
          </p:nvSpPr>
          <p:spPr>
            <a:xfrm>
              <a:off x="4588462" y="2230133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38" name="object 2338"/>
            <p:cNvSpPr/>
            <p:nvPr/>
          </p:nvSpPr>
          <p:spPr>
            <a:xfrm>
              <a:off x="4057951" y="220280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39" name="object 2339"/>
            <p:cNvSpPr/>
            <p:nvPr/>
          </p:nvSpPr>
          <p:spPr>
            <a:xfrm>
              <a:off x="4057951" y="220280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40" name="object 2340"/>
            <p:cNvSpPr/>
            <p:nvPr/>
          </p:nvSpPr>
          <p:spPr>
            <a:xfrm>
              <a:off x="4588462" y="220280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41" name="object 2341"/>
            <p:cNvSpPr/>
            <p:nvPr/>
          </p:nvSpPr>
          <p:spPr>
            <a:xfrm>
              <a:off x="4588462" y="220280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42" name="object 2342"/>
            <p:cNvSpPr/>
            <p:nvPr/>
          </p:nvSpPr>
          <p:spPr>
            <a:xfrm>
              <a:off x="4057951" y="2148149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43" name="object 2343"/>
            <p:cNvSpPr/>
            <p:nvPr/>
          </p:nvSpPr>
          <p:spPr>
            <a:xfrm>
              <a:off x="4057951" y="2148149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44" name="object 2344"/>
            <p:cNvSpPr/>
            <p:nvPr/>
          </p:nvSpPr>
          <p:spPr>
            <a:xfrm>
              <a:off x="4588462" y="2148149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45" name="object 2345"/>
            <p:cNvSpPr/>
            <p:nvPr/>
          </p:nvSpPr>
          <p:spPr>
            <a:xfrm>
              <a:off x="4588462" y="2148149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46" name="object 2346"/>
            <p:cNvSpPr/>
            <p:nvPr/>
          </p:nvSpPr>
          <p:spPr>
            <a:xfrm>
              <a:off x="4057951" y="2120820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47" name="object 2347"/>
            <p:cNvSpPr/>
            <p:nvPr/>
          </p:nvSpPr>
          <p:spPr>
            <a:xfrm>
              <a:off x="4057951" y="2120820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48" name="object 2348"/>
            <p:cNvSpPr/>
            <p:nvPr/>
          </p:nvSpPr>
          <p:spPr>
            <a:xfrm>
              <a:off x="4588462" y="2120820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49" name="object 2349"/>
            <p:cNvSpPr/>
            <p:nvPr/>
          </p:nvSpPr>
          <p:spPr>
            <a:xfrm>
              <a:off x="4588462" y="2120820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50" name="object 2350"/>
            <p:cNvSpPr/>
            <p:nvPr/>
          </p:nvSpPr>
          <p:spPr>
            <a:xfrm>
              <a:off x="4057951" y="2093492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51" name="object 2351"/>
            <p:cNvSpPr/>
            <p:nvPr/>
          </p:nvSpPr>
          <p:spPr>
            <a:xfrm>
              <a:off x="4057951" y="2093492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52" name="object 2352"/>
            <p:cNvSpPr/>
            <p:nvPr/>
          </p:nvSpPr>
          <p:spPr>
            <a:xfrm>
              <a:off x="4588462" y="2093492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53" name="object 2353"/>
            <p:cNvSpPr/>
            <p:nvPr/>
          </p:nvSpPr>
          <p:spPr>
            <a:xfrm>
              <a:off x="4588462" y="2093492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54" name="object 2354"/>
            <p:cNvSpPr/>
            <p:nvPr/>
          </p:nvSpPr>
          <p:spPr>
            <a:xfrm>
              <a:off x="4057951" y="203883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55" name="object 2355"/>
            <p:cNvSpPr/>
            <p:nvPr/>
          </p:nvSpPr>
          <p:spPr>
            <a:xfrm>
              <a:off x="4057951" y="203883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56" name="object 2356"/>
            <p:cNvSpPr/>
            <p:nvPr/>
          </p:nvSpPr>
          <p:spPr>
            <a:xfrm>
              <a:off x="4588462" y="203883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57" name="object 2357"/>
            <p:cNvSpPr/>
            <p:nvPr/>
          </p:nvSpPr>
          <p:spPr>
            <a:xfrm>
              <a:off x="4588462" y="203883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58" name="object 2358"/>
            <p:cNvSpPr/>
            <p:nvPr/>
          </p:nvSpPr>
          <p:spPr>
            <a:xfrm>
              <a:off x="4057951" y="2011507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59" name="object 2359"/>
            <p:cNvSpPr/>
            <p:nvPr/>
          </p:nvSpPr>
          <p:spPr>
            <a:xfrm>
              <a:off x="4057951" y="2011507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60" name="object 2360"/>
            <p:cNvSpPr/>
            <p:nvPr/>
          </p:nvSpPr>
          <p:spPr>
            <a:xfrm>
              <a:off x="4588462" y="2011507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61" name="object 2361"/>
            <p:cNvSpPr/>
            <p:nvPr/>
          </p:nvSpPr>
          <p:spPr>
            <a:xfrm>
              <a:off x="4588462" y="2011507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62" name="object 2362"/>
            <p:cNvSpPr/>
            <p:nvPr/>
          </p:nvSpPr>
          <p:spPr>
            <a:xfrm>
              <a:off x="4057951" y="1984179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63" name="object 2363"/>
            <p:cNvSpPr/>
            <p:nvPr/>
          </p:nvSpPr>
          <p:spPr>
            <a:xfrm>
              <a:off x="4057951" y="1984179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64" name="object 2364"/>
            <p:cNvSpPr/>
            <p:nvPr/>
          </p:nvSpPr>
          <p:spPr>
            <a:xfrm>
              <a:off x="4588462" y="1984179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65" name="object 2365"/>
            <p:cNvSpPr/>
            <p:nvPr/>
          </p:nvSpPr>
          <p:spPr>
            <a:xfrm>
              <a:off x="4588462" y="1984179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366" name="object 2366"/>
            <p:cNvPicPr/>
            <p:nvPr/>
          </p:nvPicPr>
          <p:blipFill>
            <a:blip r:embed="rId30" cstate="print"/>
            <a:stretch>
              <a:fillRect/>
            </a:stretch>
          </p:blipFill>
          <p:spPr>
            <a:xfrm>
              <a:off x="4057484" y="1998057"/>
              <a:ext cx="484161" cy="397761"/>
            </a:xfrm>
            <a:prstGeom prst="rect">
              <a:avLst/>
            </a:prstGeom>
          </p:spPr>
        </p:pic>
        <p:pic>
          <p:nvPicPr>
            <p:cNvPr id="2367" name="object 2367"/>
            <p:cNvPicPr/>
            <p:nvPr/>
          </p:nvPicPr>
          <p:blipFill>
            <a:blip r:embed="rId31" cstate="print"/>
            <a:stretch>
              <a:fillRect/>
            </a:stretch>
          </p:blipFill>
          <p:spPr>
            <a:xfrm>
              <a:off x="4196049" y="2196938"/>
              <a:ext cx="345596" cy="179318"/>
            </a:xfrm>
            <a:prstGeom prst="rect">
              <a:avLst/>
            </a:prstGeom>
          </p:spPr>
        </p:pic>
        <p:sp>
          <p:nvSpPr>
            <p:cNvPr id="2368" name="object 2368"/>
            <p:cNvSpPr/>
            <p:nvPr/>
          </p:nvSpPr>
          <p:spPr>
            <a:xfrm>
              <a:off x="4057951" y="1980674"/>
              <a:ext cx="534035" cy="433705"/>
            </a:xfrm>
            <a:custGeom>
              <a:avLst/>
              <a:gdLst/>
              <a:ahLst/>
              <a:cxnLst/>
              <a:rect l="l" t="t" r="r" b="b"/>
              <a:pathLst>
                <a:path w="534035" h="433705">
                  <a:moveTo>
                    <a:pt x="0" y="433330"/>
                  </a:moveTo>
                  <a:lnTo>
                    <a:pt x="0" y="0"/>
                  </a:lnTo>
                </a:path>
                <a:path w="534035" h="433705">
                  <a:moveTo>
                    <a:pt x="533771" y="433330"/>
                  </a:moveTo>
                  <a:lnTo>
                    <a:pt x="533771" y="0"/>
                  </a:lnTo>
                </a:path>
                <a:path w="534035" h="433705">
                  <a:moveTo>
                    <a:pt x="0" y="433330"/>
                  </a:moveTo>
                  <a:lnTo>
                    <a:pt x="533771" y="433330"/>
                  </a:lnTo>
                </a:path>
                <a:path w="534035" h="433705">
                  <a:moveTo>
                    <a:pt x="0" y="0"/>
                  </a:moveTo>
                  <a:lnTo>
                    <a:pt x="533771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69" name="object 2369"/>
            <p:cNvSpPr/>
            <p:nvPr/>
          </p:nvSpPr>
          <p:spPr>
            <a:xfrm>
              <a:off x="4390036" y="1983814"/>
              <a:ext cx="181610" cy="56515"/>
            </a:xfrm>
            <a:custGeom>
              <a:avLst/>
              <a:gdLst/>
              <a:ahLst/>
              <a:cxnLst/>
              <a:rect l="l" t="t" r="r" b="b"/>
              <a:pathLst>
                <a:path w="181610" h="56514">
                  <a:moveTo>
                    <a:pt x="181356" y="0"/>
                  </a:moveTo>
                  <a:lnTo>
                    <a:pt x="0" y="0"/>
                  </a:lnTo>
                  <a:lnTo>
                    <a:pt x="0" y="56027"/>
                  </a:lnTo>
                  <a:lnTo>
                    <a:pt x="181356" y="56027"/>
                  </a:lnTo>
                  <a:lnTo>
                    <a:pt x="18135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370" name="object 2370"/>
          <p:cNvSpPr txBox="1"/>
          <p:nvPr/>
        </p:nvSpPr>
        <p:spPr>
          <a:xfrm>
            <a:off x="4383693" y="1962585"/>
            <a:ext cx="194310" cy="84455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350" dirty="0">
                <a:latin typeface="Times New Roman"/>
                <a:cs typeface="Times New Roman"/>
              </a:rPr>
              <a:t>Light</a:t>
            </a:r>
            <a:r>
              <a:rPr sz="350" spc="75" dirty="0">
                <a:latin typeface="Times New Roman"/>
                <a:cs typeface="Times New Roman"/>
              </a:rPr>
              <a:t> </a:t>
            </a:r>
            <a:r>
              <a:rPr sz="350" spc="-25" dirty="0">
                <a:latin typeface="Times New Roman"/>
                <a:cs typeface="Times New Roman"/>
              </a:rPr>
              <a:t>jet</a:t>
            </a:r>
            <a:endParaRPr sz="350">
              <a:latin typeface="Times New Roman"/>
              <a:cs typeface="Times New Roman"/>
            </a:endParaRPr>
          </a:p>
        </p:txBody>
      </p:sp>
      <p:grpSp>
        <p:nvGrpSpPr>
          <p:cNvPr id="2371" name="object 2371"/>
          <p:cNvGrpSpPr/>
          <p:nvPr/>
        </p:nvGrpSpPr>
        <p:grpSpPr>
          <a:xfrm>
            <a:off x="4732398" y="1979721"/>
            <a:ext cx="1905" cy="435609"/>
            <a:chOff x="4732398" y="1979721"/>
            <a:chExt cx="1905" cy="435609"/>
          </a:xfrm>
        </p:grpSpPr>
        <p:sp>
          <p:nvSpPr>
            <p:cNvPr id="2372" name="object 2372"/>
            <p:cNvSpPr/>
            <p:nvPr/>
          </p:nvSpPr>
          <p:spPr>
            <a:xfrm>
              <a:off x="4733351" y="1980674"/>
              <a:ext cx="0" cy="433705"/>
            </a:xfrm>
            <a:custGeom>
              <a:avLst/>
              <a:gdLst/>
              <a:ahLst/>
              <a:cxnLst/>
              <a:rect l="l" t="t" r="r" b="b"/>
              <a:pathLst>
                <a:path h="433705">
                  <a:moveTo>
                    <a:pt x="0" y="43333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AFAF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73" name="object 2373"/>
            <p:cNvSpPr/>
            <p:nvPr/>
          </p:nvSpPr>
          <p:spPr>
            <a:xfrm>
              <a:off x="4733351" y="2407484"/>
              <a:ext cx="0" cy="6985"/>
            </a:xfrm>
            <a:custGeom>
              <a:avLst/>
              <a:gdLst/>
              <a:ahLst/>
              <a:cxnLst/>
              <a:rect l="l" t="t" r="r" b="b"/>
              <a:pathLst>
                <a:path h="6985">
                  <a:moveTo>
                    <a:pt x="0" y="0"/>
                  </a:moveTo>
                  <a:lnTo>
                    <a:pt x="0" y="652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74" name="object 2374"/>
            <p:cNvSpPr/>
            <p:nvPr/>
          </p:nvSpPr>
          <p:spPr>
            <a:xfrm>
              <a:off x="4733351" y="2407484"/>
              <a:ext cx="0" cy="6985"/>
            </a:xfrm>
            <a:custGeom>
              <a:avLst/>
              <a:gdLst/>
              <a:ahLst/>
              <a:cxnLst/>
              <a:rect l="l" t="t" r="r" b="b"/>
              <a:pathLst>
                <a:path h="6985">
                  <a:moveTo>
                    <a:pt x="0" y="652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75" name="object 2375"/>
            <p:cNvSpPr/>
            <p:nvPr/>
          </p:nvSpPr>
          <p:spPr>
            <a:xfrm>
              <a:off x="4733351" y="1980674"/>
              <a:ext cx="0" cy="6985"/>
            </a:xfrm>
            <a:custGeom>
              <a:avLst/>
              <a:gdLst/>
              <a:ahLst/>
              <a:cxnLst/>
              <a:rect l="l" t="t" r="r" b="b"/>
              <a:pathLst>
                <a:path h="6985">
                  <a:moveTo>
                    <a:pt x="0" y="0"/>
                  </a:moveTo>
                  <a:lnTo>
                    <a:pt x="0" y="652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76" name="object 2376"/>
            <p:cNvSpPr/>
            <p:nvPr/>
          </p:nvSpPr>
          <p:spPr>
            <a:xfrm>
              <a:off x="4733351" y="1980674"/>
              <a:ext cx="0" cy="6985"/>
            </a:xfrm>
            <a:custGeom>
              <a:avLst/>
              <a:gdLst/>
              <a:ahLst/>
              <a:cxnLst/>
              <a:rect l="l" t="t" r="r" b="b"/>
              <a:pathLst>
                <a:path h="6985">
                  <a:moveTo>
                    <a:pt x="0" y="0"/>
                  </a:moveTo>
                  <a:lnTo>
                    <a:pt x="0" y="652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377" name="object 2377"/>
          <p:cNvSpPr txBox="1"/>
          <p:nvPr/>
        </p:nvSpPr>
        <p:spPr>
          <a:xfrm>
            <a:off x="4665085" y="2399459"/>
            <a:ext cx="136525" cy="84455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38100">
              <a:lnSpc>
                <a:spcPct val="100000"/>
              </a:lnSpc>
              <a:spcBef>
                <a:spcPts val="130"/>
              </a:spcBef>
            </a:pPr>
            <a:r>
              <a:rPr sz="350" spc="-25" dirty="0">
                <a:latin typeface="Times New Roman"/>
                <a:cs typeface="Times New Roman"/>
              </a:rPr>
              <a:t>10</a:t>
            </a:r>
            <a:r>
              <a:rPr sz="375" spc="-37" baseline="33333" dirty="0">
                <a:latin typeface="Times New Roman"/>
                <a:cs typeface="Times New Roman"/>
              </a:rPr>
              <a:t>1</a:t>
            </a:r>
            <a:endParaRPr sz="375" baseline="33333">
              <a:latin typeface="Times New Roman"/>
              <a:cs typeface="Times New Roman"/>
            </a:endParaRPr>
          </a:p>
        </p:txBody>
      </p:sp>
      <p:grpSp>
        <p:nvGrpSpPr>
          <p:cNvPr id="2378" name="object 2378"/>
          <p:cNvGrpSpPr/>
          <p:nvPr/>
        </p:nvGrpSpPr>
        <p:grpSpPr>
          <a:xfrm>
            <a:off x="4607101" y="1979721"/>
            <a:ext cx="535305" cy="435609"/>
            <a:chOff x="4607101" y="1979721"/>
            <a:chExt cx="535305" cy="435609"/>
          </a:xfrm>
        </p:grpSpPr>
        <p:sp>
          <p:nvSpPr>
            <p:cNvPr id="2379" name="object 2379"/>
            <p:cNvSpPr/>
            <p:nvPr/>
          </p:nvSpPr>
          <p:spPr>
            <a:xfrm>
              <a:off x="4973589" y="1980674"/>
              <a:ext cx="0" cy="433705"/>
            </a:xfrm>
            <a:custGeom>
              <a:avLst/>
              <a:gdLst/>
              <a:ahLst/>
              <a:cxnLst/>
              <a:rect l="l" t="t" r="r" b="b"/>
              <a:pathLst>
                <a:path h="433705">
                  <a:moveTo>
                    <a:pt x="0" y="59167"/>
                  </a:moveTo>
                  <a:lnTo>
                    <a:pt x="0" y="433330"/>
                  </a:lnTo>
                </a:path>
                <a:path h="43370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AFAF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80" name="object 2380"/>
            <p:cNvSpPr/>
            <p:nvPr/>
          </p:nvSpPr>
          <p:spPr>
            <a:xfrm>
              <a:off x="4973589" y="2407484"/>
              <a:ext cx="0" cy="6985"/>
            </a:xfrm>
            <a:custGeom>
              <a:avLst/>
              <a:gdLst/>
              <a:ahLst/>
              <a:cxnLst/>
              <a:rect l="l" t="t" r="r" b="b"/>
              <a:pathLst>
                <a:path h="6985">
                  <a:moveTo>
                    <a:pt x="0" y="0"/>
                  </a:moveTo>
                  <a:lnTo>
                    <a:pt x="0" y="652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81" name="object 2381"/>
            <p:cNvSpPr/>
            <p:nvPr/>
          </p:nvSpPr>
          <p:spPr>
            <a:xfrm>
              <a:off x="4973589" y="2407484"/>
              <a:ext cx="0" cy="6985"/>
            </a:xfrm>
            <a:custGeom>
              <a:avLst/>
              <a:gdLst/>
              <a:ahLst/>
              <a:cxnLst/>
              <a:rect l="l" t="t" r="r" b="b"/>
              <a:pathLst>
                <a:path h="6985">
                  <a:moveTo>
                    <a:pt x="0" y="652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82" name="object 2382"/>
            <p:cNvSpPr/>
            <p:nvPr/>
          </p:nvSpPr>
          <p:spPr>
            <a:xfrm>
              <a:off x="4973589" y="1980674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83" name="object 2383"/>
            <p:cNvSpPr/>
            <p:nvPr/>
          </p:nvSpPr>
          <p:spPr>
            <a:xfrm>
              <a:off x="4973589" y="1980674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84" name="object 2384"/>
            <p:cNvSpPr/>
            <p:nvPr/>
          </p:nvSpPr>
          <p:spPr>
            <a:xfrm>
              <a:off x="4607736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85" name="object 2385"/>
            <p:cNvSpPr/>
            <p:nvPr/>
          </p:nvSpPr>
          <p:spPr>
            <a:xfrm>
              <a:off x="4607736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86" name="object 2386"/>
            <p:cNvSpPr/>
            <p:nvPr/>
          </p:nvSpPr>
          <p:spPr>
            <a:xfrm>
              <a:off x="4607736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87" name="object 2387"/>
            <p:cNvSpPr/>
            <p:nvPr/>
          </p:nvSpPr>
          <p:spPr>
            <a:xfrm>
              <a:off x="4607736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88" name="object 2388"/>
            <p:cNvSpPr/>
            <p:nvPr/>
          </p:nvSpPr>
          <p:spPr>
            <a:xfrm>
              <a:off x="4637751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89" name="object 2389"/>
            <p:cNvSpPr/>
            <p:nvPr/>
          </p:nvSpPr>
          <p:spPr>
            <a:xfrm>
              <a:off x="4637751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90" name="object 2390"/>
            <p:cNvSpPr/>
            <p:nvPr/>
          </p:nvSpPr>
          <p:spPr>
            <a:xfrm>
              <a:off x="4637751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91" name="object 2391"/>
            <p:cNvSpPr/>
            <p:nvPr/>
          </p:nvSpPr>
          <p:spPr>
            <a:xfrm>
              <a:off x="4637751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92" name="object 2392"/>
            <p:cNvSpPr/>
            <p:nvPr/>
          </p:nvSpPr>
          <p:spPr>
            <a:xfrm>
              <a:off x="4661032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93" name="object 2393"/>
            <p:cNvSpPr/>
            <p:nvPr/>
          </p:nvSpPr>
          <p:spPr>
            <a:xfrm>
              <a:off x="4661032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94" name="object 2394"/>
            <p:cNvSpPr/>
            <p:nvPr/>
          </p:nvSpPr>
          <p:spPr>
            <a:xfrm>
              <a:off x="4661032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95" name="object 2395"/>
            <p:cNvSpPr/>
            <p:nvPr/>
          </p:nvSpPr>
          <p:spPr>
            <a:xfrm>
              <a:off x="4661032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96" name="object 2396"/>
            <p:cNvSpPr/>
            <p:nvPr/>
          </p:nvSpPr>
          <p:spPr>
            <a:xfrm>
              <a:off x="4680055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97" name="object 2397"/>
            <p:cNvSpPr/>
            <p:nvPr/>
          </p:nvSpPr>
          <p:spPr>
            <a:xfrm>
              <a:off x="4680055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98" name="object 2398"/>
            <p:cNvSpPr/>
            <p:nvPr/>
          </p:nvSpPr>
          <p:spPr>
            <a:xfrm>
              <a:off x="4680055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99" name="object 2399"/>
            <p:cNvSpPr/>
            <p:nvPr/>
          </p:nvSpPr>
          <p:spPr>
            <a:xfrm>
              <a:off x="4680055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00" name="object 2400"/>
            <p:cNvSpPr/>
            <p:nvPr/>
          </p:nvSpPr>
          <p:spPr>
            <a:xfrm>
              <a:off x="4696138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01" name="object 2401"/>
            <p:cNvSpPr/>
            <p:nvPr/>
          </p:nvSpPr>
          <p:spPr>
            <a:xfrm>
              <a:off x="4696138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02" name="object 2402"/>
            <p:cNvSpPr/>
            <p:nvPr/>
          </p:nvSpPr>
          <p:spPr>
            <a:xfrm>
              <a:off x="4696138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03" name="object 2403"/>
            <p:cNvSpPr/>
            <p:nvPr/>
          </p:nvSpPr>
          <p:spPr>
            <a:xfrm>
              <a:off x="4696138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04" name="object 2404"/>
            <p:cNvSpPr/>
            <p:nvPr/>
          </p:nvSpPr>
          <p:spPr>
            <a:xfrm>
              <a:off x="4710070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05" name="object 2405"/>
            <p:cNvSpPr/>
            <p:nvPr/>
          </p:nvSpPr>
          <p:spPr>
            <a:xfrm>
              <a:off x="4710070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06" name="object 2406"/>
            <p:cNvSpPr/>
            <p:nvPr/>
          </p:nvSpPr>
          <p:spPr>
            <a:xfrm>
              <a:off x="4710070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07" name="object 2407"/>
            <p:cNvSpPr/>
            <p:nvPr/>
          </p:nvSpPr>
          <p:spPr>
            <a:xfrm>
              <a:off x="4710070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08" name="object 2408"/>
            <p:cNvSpPr/>
            <p:nvPr/>
          </p:nvSpPr>
          <p:spPr>
            <a:xfrm>
              <a:off x="4722358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09" name="object 2409"/>
            <p:cNvSpPr/>
            <p:nvPr/>
          </p:nvSpPr>
          <p:spPr>
            <a:xfrm>
              <a:off x="4722358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10" name="object 2410"/>
            <p:cNvSpPr/>
            <p:nvPr/>
          </p:nvSpPr>
          <p:spPr>
            <a:xfrm>
              <a:off x="4722358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11" name="object 2411"/>
            <p:cNvSpPr/>
            <p:nvPr/>
          </p:nvSpPr>
          <p:spPr>
            <a:xfrm>
              <a:off x="4722358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12" name="object 2412"/>
            <p:cNvSpPr/>
            <p:nvPr/>
          </p:nvSpPr>
          <p:spPr>
            <a:xfrm>
              <a:off x="4805670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13" name="object 2413"/>
            <p:cNvSpPr/>
            <p:nvPr/>
          </p:nvSpPr>
          <p:spPr>
            <a:xfrm>
              <a:off x="4805670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14" name="object 2414"/>
            <p:cNvSpPr/>
            <p:nvPr/>
          </p:nvSpPr>
          <p:spPr>
            <a:xfrm>
              <a:off x="4805670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15" name="object 2415"/>
            <p:cNvSpPr/>
            <p:nvPr/>
          </p:nvSpPr>
          <p:spPr>
            <a:xfrm>
              <a:off x="4805670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16" name="object 2416"/>
            <p:cNvSpPr/>
            <p:nvPr/>
          </p:nvSpPr>
          <p:spPr>
            <a:xfrm>
              <a:off x="4847973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17" name="object 2417"/>
            <p:cNvSpPr/>
            <p:nvPr/>
          </p:nvSpPr>
          <p:spPr>
            <a:xfrm>
              <a:off x="4847973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18" name="object 2418"/>
            <p:cNvSpPr/>
            <p:nvPr/>
          </p:nvSpPr>
          <p:spPr>
            <a:xfrm>
              <a:off x="4847973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19" name="object 2419"/>
            <p:cNvSpPr/>
            <p:nvPr/>
          </p:nvSpPr>
          <p:spPr>
            <a:xfrm>
              <a:off x="4847973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20" name="object 2420"/>
            <p:cNvSpPr/>
            <p:nvPr/>
          </p:nvSpPr>
          <p:spPr>
            <a:xfrm>
              <a:off x="4877989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21" name="object 2421"/>
            <p:cNvSpPr/>
            <p:nvPr/>
          </p:nvSpPr>
          <p:spPr>
            <a:xfrm>
              <a:off x="4877989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22" name="object 2422"/>
            <p:cNvSpPr/>
            <p:nvPr/>
          </p:nvSpPr>
          <p:spPr>
            <a:xfrm>
              <a:off x="4877989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23" name="object 2423"/>
            <p:cNvSpPr/>
            <p:nvPr/>
          </p:nvSpPr>
          <p:spPr>
            <a:xfrm>
              <a:off x="4877989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24" name="object 2424"/>
            <p:cNvSpPr/>
            <p:nvPr/>
          </p:nvSpPr>
          <p:spPr>
            <a:xfrm>
              <a:off x="4901270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25" name="object 2425"/>
            <p:cNvSpPr/>
            <p:nvPr/>
          </p:nvSpPr>
          <p:spPr>
            <a:xfrm>
              <a:off x="4901270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26" name="object 2426"/>
            <p:cNvSpPr/>
            <p:nvPr/>
          </p:nvSpPr>
          <p:spPr>
            <a:xfrm>
              <a:off x="4901270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27" name="object 2427"/>
            <p:cNvSpPr/>
            <p:nvPr/>
          </p:nvSpPr>
          <p:spPr>
            <a:xfrm>
              <a:off x="4901270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28" name="object 2428"/>
            <p:cNvSpPr/>
            <p:nvPr/>
          </p:nvSpPr>
          <p:spPr>
            <a:xfrm>
              <a:off x="4920292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29" name="object 2429"/>
            <p:cNvSpPr/>
            <p:nvPr/>
          </p:nvSpPr>
          <p:spPr>
            <a:xfrm>
              <a:off x="4920292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30" name="object 2430"/>
            <p:cNvSpPr/>
            <p:nvPr/>
          </p:nvSpPr>
          <p:spPr>
            <a:xfrm>
              <a:off x="4920292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31" name="object 2431"/>
            <p:cNvSpPr/>
            <p:nvPr/>
          </p:nvSpPr>
          <p:spPr>
            <a:xfrm>
              <a:off x="4920292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32" name="object 2432"/>
            <p:cNvSpPr/>
            <p:nvPr/>
          </p:nvSpPr>
          <p:spPr>
            <a:xfrm>
              <a:off x="4936375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33" name="object 2433"/>
            <p:cNvSpPr/>
            <p:nvPr/>
          </p:nvSpPr>
          <p:spPr>
            <a:xfrm>
              <a:off x="4936375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34" name="object 2434"/>
            <p:cNvSpPr/>
            <p:nvPr/>
          </p:nvSpPr>
          <p:spPr>
            <a:xfrm>
              <a:off x="4936375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35" name="object 2435"/>
            <p:cNvSpPr/>
            <p:nvPr/>
          </p:nvSpPr>
          <p:spPr>
            <a:xfrm>
              <a:off x="4936375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36" name="object 2436"/>
            <p:cNvSpPr/>
            <p:nvPr/>
          </p:nvSpPr>
          <p:spPr>
            <a:xfrm>
              <a:off x="4950307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37" name="object 2437"/>
            <p:cNvSpPr/>
            <p:nvPr/>
          </p:nvSpPr>
          <p:spPr>
            <a:xfrm>
              <a:off x="4950307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38" name="object 2438"/>
            <p:cNvSpPr/>
            <p:nvPr/>
          </p:nvSpPr>
          <p:spPr>
            <a:xfrm>
              <a:off x="4950307" y="1980674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39" name="object 2439"/>
            <p:cNvSpPr/>
            <p:nvPr/>
          </p:nvSpPr>
          <p:spPr>
            <a:xfrm>
              <a:off x="4950307" y="1980674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40" name="object 2440"/>
            <p:cNvSpPr/>
            <p:nvPr/>
          </p:nvSpPr>
          <p:spPr>
            <a:xfrm>
              <a:off x="4962596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41" name="object 2441"/>
            <p:cNvSpPr/>
            <p:nvPr/>
          </p:nvSpPr>
          <p:spPr>
            <a:xfrm>
              <a:off x="4962596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42" name="object 2442"/>
            <p:cNvSpPr/>
            <p:nvPr/>
          </p:nvSpPr>
          <p:spPr>
            <a:xfrm>
              <a:off x="4962596" y="1980674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43" name="object 2443"/>
            <p:cNvSpPr/>
            <p:nvPr/>
          </p:nvSpPr>
          <p:spPr>
            <a:xfrm>
              <a:off x="4962596" y="1980674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44" name="object 2444"/>
            <p:cNvSpPr/>
            <p:nvPr/>
          </p:nvSpPr>
          <p:spPr>
            <a:xfrm>
              <a:off x="5045907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45" name="object 2445"/>
            <p:cNvSpPr/>
            <p:nvPr/>
          </p:nvSpPr>
          <p:spPr>
            <a:xfrm>
              <a:off x="5045907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46" name="object 2446"/>
            <p:cNvSpPr/>
            <p:nvPr/>
          </p:nvSpPr>
          <p:spPr>
            <a:xfrm>
              <a:off x="5045907" y="1980674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47" name="object 2447"/>
            <p:cNvSpPr/>
            <p:nvPr/>
          </p:nvSpPr>
          <p:spPr>
            <a:xfrm>
              <a:off x="5045907" y="1980674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48" name="object 2448"/>
            <p:cNvSpPr/>
            <p:nvPr/>
          </p:nvSpPr>
          <p:spPr>
            <a:xfrm>
              <a:off x="5088211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49" name="object 2449"/>
            <p:cNvSpPr/>
            <p:nvPr/>
          </p:nvSpPr>
          <p:spPr>
            <a:xfrm>
              <a:off x="5088211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50" name="object 2450"/>
            <p:cNvSpPr/>
            <p:nvPr/>
          </p:nvSpPr>
          <p:spPr>
            <a:xfrm>
              <a:off x="5088211" y="1980674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51" name="object 2451"/>
            <p:cNvSpPr/>
            <p:nvPr/>
          </p:nvSpPr>
          <p:spPr>
            <a:xfrm>
              <a:off x="5088211" y="1980674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52" name="object 2452"/>
            <p:cNvSpPr/>
            <p:nvPr/>
          </p:nvSpPr>
          <p:spPr>
            <a:xfrm>
              <a:off x="5118226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53" name="object 2453"/>
            <p:cNvSpPr/>
            <p:nvPr/>
          </p:nvSpPr>
          <p:spPr>
            <a:xfrm>
              <a:off x="5118226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54" name="object 2454"/>
            <p:cNvSpPr/>
            <p:nvPr/>
          </p:nvSpPr>
          <p:spPr>
            <a:xfrm>
              <a:off x="5118226" y="1980674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3140"/>
                  </a:moveTo>
                  <a:lnTo>
                    <a:pt x="0" y="0"/>
                  </a:lnTo>
                  <a:lnTo>
                    <a:pt x="0" y="31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55" name="object 2455"/>
            <p:cNvSpPr/>
            <p:nvPr/>
          </p:nvSpPr>
          <p:spPr>
            <a:xfrm>
              <a:off x="5118226" y="1980674"/>
              <a:ext cx="0" cy="3175"/>
            </a:xfrm>
            <a:custGeom>
              <a:avLst/>
              <a:gdLst/>
              <a:ahLst/>
              <a:cxnLst/>
              <a:rect l="l" t="t" r="r" b="b"/>
              <a:pathLst>
                <a:path h="3175">
                  <a:moveTo>
                    <a:pt x="0" y="0"/>
                  </a:moveTo>
                  <a:lnTo>
                    <a:pt x="0" y="314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56" name="object 2456"/>
            <p:cNvSpPr/>
            <p:nvPr/>
          </p:nvSpPr>
          <p:spPr>
            <a:xfrm>
              <a:off x="5141508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57" name="object 2457"/>
            <p:cNvSpPr/>
            <p:nvPr/>
          </p:nvSpPr>
          <p:spPr>
            <a:xfrm>
              <a:off x="5141508" y="241074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326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58" name="object 2458"/>
            <p:cNvSpPr/>
            <p:nvPr/>
          </p:nvSpPr>
          <p:spPr>
            <a:xfrm>
              <a:off x="5141508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59" name="object 2459"/>
            <p:cNvSpPr/>
            <p:nvPr/>
          </p:nvSpPr>
          <p:spPr>
            <a:xfrm>
              <a:off x="5141508" y="1980674"/>
              <a:ext cx="0" cy="3810"/>
            </a:xfrm>
            <a:custGeom>
              <a:avLst/>
              <a:gdLst/>
              <a:ahLst/>
              <a:cxnLst/>
              <a:rect l="l" t="t" r="r" b="b"/>
              <a:pathLst>
                <a:path h="3810">
                  <a:moveTo>
                    <a:pt x="0" y="0"/>
                  </a:moveTo>
                  <a:lnTo>
                    <a:pt x="0" y="326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460" name="object 2460"/>
          <p:cNvSpPr txBox="1"/>
          <p:nvPr/>
        </p:nvSpPr>
        <p:spPr>
          <a:xfrm>
            <a:off x="4748034" y="2394532"/>
            <a:ext cx="294005" cy="152400"/>
          </a:xfrm>
          <a:prstGeom prst="rect">
            <a:avLst/>
          </a:prstGeom>
        </p:spPr>
        <p:txBody>
          <a:bodyPr vert="horz" wrap="square" lIns="0" tIns="21590" rIns="0" bIns="0" rtlCol="0">
            <a:spAutoFit/>
          </a:bodyPr>
          <a:lstStyle/>
          <a:p>
            <a:pPr marL="194945">
              <a:lnSpc>
                <a:spcPct val="100000"/>
              </a:lnSpc>
              <a:spcBef>
                <a:spcPts val="170"/>
              </a:spcBef>
            </a:pPr>
            <a:r>
              <a:rPr sz="350" spc="-25" dirty="0">
                <a:latin typeface="Times New Roman"/>
                <a:cs typeface="Times New Roman"/>
              </a:rPr>
              <a:t>10</a:t>
            </a:r>
            <a:r>
              <a:rPr sz="375" spc="-37" baseline="33333" dirty="0">
                <a:latin typeface="Times New Roman"/>
                <a:cs typeface="Times New Roman"/>
              </a:rPr>
              <a:t>2</a:t>
            </a:r>
            <a:endParaRPr sz="375" baseline="33333">
              <a:latin typeface="Times New Roman"/>
              <a:cs typeface="Times New Roman"/>
            </a:endParaRPr>
          </a:p>
          <a:p>
            <a:pPr marL="38100">
              <a:lnSpc>
                <a:spcPct val="100000"/>
              </a:lnSpc>
              <a:spcBef>
                <a:spcPts val="80"/>
              </a:spcBef>
            </a:pPr>
            <a:r>
              <a:rPr sz="525" i="1" spc="-15" baseline="7936" dirty="0">
                <a:latin typeface="Georgia"/>
                <a:cs typeface="Georgia"/>
              </a:rPr>
              <a:t>m</a:t>
            </a:r>
            <a:r>
              <a:rPr sz="250" i="1" spc="-10" dirty="0">
                <a:latin typeface="Georgia"/>
                <a:cs typeface="Georgia"/>
              </a:rPr>
              <a:t>J</a:t>
            </a:r>
            <a:r>
              <a:rPr sz="525" i="1" spc="-15" baseline="7936" dirty="0">
                <a:latin typeface="Georgia"/>
                <a:cs typeface="Georgia"/>
              </a:rPr>
              <a:t>/</a:t>
            </a:r>
            <a:r>
              <a:rPr sz="525" spc="-15" baseline="7936" dirty="0">
                <a:latin typeface="Times New Roman"/>
                <a:cs typeface="Times New Roman"/>
              </a:rPr>
              <a:t>GeV</a:t>
            </a:r>
            <a:endParaRPr sz="525" baseline="7936">
              <a:latin typeface="Times New Roman"/>
              <a:cs typeface="Times New Roman"/>
            </a:endParaRPr>
          </a:p>
        </p:txBody>
      </p:sp>
      <p:grpSp>
        <p:nvGrpSpPr>
          <p:cNvPr id="2461" name="object 2461"/>
          <p:cNvGrpSpPr/>
          <p:nvPr/>
        </p:nvGrpSpPr>
        <p:grpSpPr>
          <a:xfrm>
            <a:off x="4607084" y="1980022"/>
            <a:ext cx="535305" cy="434975"/>
            <a:chOff x="4607084" y="1980022"/>
            <a:chExt cx="535305" cy="434975"/>
          </a:xfrm>
        </p:grpSpPr>
        <p:sp>
          <p:nvSpPr>
            <p:cNvPr id="2462" name="object 2462"/>
            <p:cNvSpPr/>
            <p:nvPr/>
          </p:nvSpPr>
          <p:spPr>
            <a:xfrm>
              <a:off x="4607736" y="2394103"/>
              <a:ext cx="534035" cy="0"/>
            </a:xfrm>
            <a:custGeom>
              <a:avLst/>
              <a:gdLst/>
              <a:ahLst/>
              <a:cxnLst/>
              <a:rect l="l" t="t" r="r" b="b"/>
              <a:pathLst>
                <a:path w="534035">
                  <a:moveTo>
                    <a:pt x="0" y="0"/>
                  </a:moveTo>
                  <a:lnTo>
                    <a:pt x="533771" y="0"/>
                  </a:lnTo>
                </a:path>
              </a:pathLst>
            </a:custGeom>
            <a:ln w="3175">
              <a:solidFill>
                <a:srgbClr val="AFAF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63" name="object 2463"/>
            <p:cNvSpPr/>
            <p:nvPr/>
          </p:nvSpPr>
          <p:spPr>
            <a:xfrm>
              <a:off x="4607736" y="2394103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64" name="object 2464"/>
            <p:cNvSpPr/>
            <p:nvPr/>
          </p:nvSpPr>
          <p:spPr>
            <a:xfrm>
              <a:off x="4607736" y="2394103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0" y="0"/>
                  </a:moveTo>
                  <a:lnTo>
                    <a:pt x="652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65" name="object 2465"/>
            <p:cNvSpPr/>
            <p:nvPr/>
          </p:nvSpPr>
          <p:spPr>
            <a:xfrm>
              <a:off x="5134987" y="2394103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66" name="object 2466"/>
            <p:cNvSpPr/>
            <p:nvPr/>
          </p:nvSpPr>
          <p:spPr>
            <a:xfrm>
              <a:off x="5134987" y="2394103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67" name="object 2467"/>
            <p:cNvSpPr/>
            <p:nvPr/>
          </p:nvSpPr>
          <p:spPr>
            <a:xfrm>
              <a:off x="4607736" y="2284790"/>
              <a:ext cx="534035" cy="0"/>
            </a:xfrm>
            <a:custGeom>
              <a:avLst/>
              <a:gdLst/>
              <a:ahLst/>
              <a:cxnLst/>
              <a:rect l="l" t="t" r="r" b="b"/>
              <a:pathLst>
                <a:path w="534035">
                  <a:moveTo>
                    <a:pt x="0" y="0"/>
                  </a:moveTo>
                  <a:lnTo>
                    <a:pt x="533771" y="0"/>
                  </a:lnTo>
                </a:path>
              </a:pathLst>
            </a:custGeom>
            <a:ln w="3175">
              <a:solidFill>
                <a:srgbClr val="AFAF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68" name="object 2468"/>
            <p:cNvSpPr/>
            <p:nvPr/>
          </p:nvSpPr>
          <p:spPr>
            <a:xfrm>
              <a:off x="4607736" y="2284790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69" name="object 2469"/>
            <p:cNvSpPr/>
            <p:nvPr/>
          </p:nvSpPr>
          <p:spPr>
            <a:xfrm>
              <a:off x="4607736" y="2284790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0" y="0"/>
                  </a:moveTo>
                  <a:lnTo>
                    <a:pt x="652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70" name="object 2470"/>
            <p:cNvSpPr/>
            <p:nvPr/>
          </p:nvSpPr>
          <p:spPr>
            <a:xfrm>
              <a:off x="5134987" y="2284790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71" name="object 2471"/>
            <p:cNvSpPr/>
            <p:nvPr/>
          </p:nvSpPr>
          <p:spPr>
            <a:xfrm>
              <a:off x="5134987" y="2284790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72" name="object 2472"/>
            <p:cNvSpPr/>
            <p:nvPr/>
          </p:nvSpPr>
          <p:spPr>
            <a:xfrm>
              <a:off x="4607736" y="2175477"/>
              <a:ext cx="534035" cy="0"/>
            </a:xfrm>
            <a:custGeom>
              <a:avLst/>
              <a:gdLst/>
              <a:ahLst/>
              <a:cxnLst/>
              <a:rect l="l" t="t" r="r" b="b"/>
              <a:pathLst>
                <a:path w="534035">
                  <a:moveTo>
                    <a:pt x="0" y="0"/>
                  </a:moveTo>
                  <a:lnTo>
                    <a:pt x="533771" y="0"/>
                  </a:lnTo>
                </a:path>
              </a:pathLst>
            </a:custGeom>
            <a:ln w="3175">
              <a:solidFill>
                <a:srgbClr val="AFAF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73" name="object 2473"/>
            <p:cNvSpPr/>
            <p:nvPr/>
          </p:nvSpPr>
          <p:spPr>
            <a:xfrm>
              <a:off x="4607736" y="2175477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74" name="object 2474"/>
            <p:cNvSpPr/>
            <p:nvPr/>
          </p:nvSpPr>
          <p:spPr>
            <a:xfrm>
              <a:off x="4607736" y="2175477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0" y="0"/>
                  </a:moveTo>
                  <a:lnTo>
                    <a:pt x="652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75" name="object 2475"/>
            <p:cNvSpPr/>
            <p:nvPr/>
          </p:nvSpPr>
          <p:spPr>
            <a:xfrm>
              <a:off x="5134987" y="2175477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76" name="object 2476"/>
            <p:cNvSpPr/>
            <p:nvPr/>
          </p:nvSpPr>
          <p:spPr>
            <a:xfrm>
              <a:off x="5134987" y="2175477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77" name="object 2477"/>
            <p:cNvSpPr/>
            <p:nvPr/>
          </p:nvSpPr>
          <p:spPr>
            <a:xfrm>
              <a:off x="4607736" y="2066164"/>
              <a:ext cx="534035" cy="0"/>
            </a:xfrm>
            <a:custGeom>
              <a:avLst/>
              <a:gdLst/>
              <a:ahLst/>
              <a:cxnLst/>
              <a:rect l="l" t="t" r="r" b="b"/>
              <a:pathLst>
                <a:path w="534035">
                  <a:moveTo>
                    <a:pt x="0" y="0"/>
                  </a:moveTo>
                  <a:lnTo>
                    <a:pt x="533771" y="0"/>
                  </a:lnTo>
                </a:path>
              </a:pathLst>
            </a:custGeom>
            <a:ln w="3175">
              <a:solidFill>
                <a:srgbClr val="AFAFA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78" name="object 2478"/>
            <p:cNvSpPr/>
            <p:nvPr/>
          </p:nvSpPr>
          <p:spPr>
            <a:xfrm>
              <a:off x="4607736" y="2066164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79" name="object 2479"/>
            <p:cNvSpPr/>
            <p:nvPr/>
          </p:nvSpPr>
          <p:spPr>
            <a:xfrm>
              <a:off x="4607736" y="2066164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0" y="0"/>
                  </a:moveTo>
                  <a:lnTo>
                    <a:pt x="652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80" name="object 2480"/>
            <p:cNvSpPr/>
            <p:nvPr/>
          </p:nvSpPr>
          <p:spPr>
            <a:xfrm>
              <a:off x="5134987" y="2066164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81" name="object 2481"/>
            <p:cNvSpPr/>
            <p:nvPr/>
          </p:nvSpPr>
          <p:spPr>
            <a:xfrm>
              <a:off x="5134987" y="2066164"/>
              <a:ext cx="6985" cy="0"/>
            </a:xfrm>
            <a:custGeom>
              <a:avLst/>
              <a:gdLst/>
              <a:ahLst/>
              <a:cxnLst/>
              <a:rect l="l" t="t" r="r" b="b"/>
              <a:pathLst>
                <a:path w="6985">
                  <a:moveTo>
                    <a:pt x="652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82" name="object 2482"/>
            <p:cNvSpPr/>
            <p:nvPr/>
          </p:nvSpPr>
          <p:spPr>
            <a:xfrm>
              <a:off x="4607736" y="236677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83" name="object 2483"/>
            <p:cNvSpPr/>
            <p:nvPr/>
          </p:nvSpPr>
          <p:spPr>
            <a:xfrm>
              <a:off x="4607736" y="236677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84" name="object 2484"/>
            <p:cNvSpPr/>
            <p:nvPr/>
          </p:nvSpPr>
          <p:spPr>
            <a:xfrm>
              <a:off x="5138247" y="236677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85" name="object 2485"/>
            <p:cNvSpPr/>
            <p:nvPr/>
          </p:nvSpPr>
          <p:spPr>
            <a:xfrm>
              <a:off x="5138247" y="236677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86" name="object 2486"/>
            <p:cNvSpPr/>
            <p:nvPr/>
          </p:nvSpPr>
          <p:spPr>
            <a:xfrm>
              <a:off x="4607736" y="2339446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87" name="object 2487"/>
            <p:cNvSpPr/>
            <p:nvPr/>
          </p:nvSpPr>
          <p:spPr>
            <a:xfrm>
              <a:off x="4607736" y="2339446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88" name="object 2488"/>
            <p:cNvSpPr/>
            <p:nvPr/>
          </p:nvSpPr>
          <p:spPr>
            <a:xfrm>
              <a:off x="5138247" y="2339446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89" name="object 2489"/>
            <p:cNvSpPr/>
            <p:nvPr/>
          </p:nvSpPr>
          <p:spPr>
            <a:xfrm>
              <a:off x="5138247" y="2339446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90" name="object 2490"/>
            <p:cNvSpPr/>
            <p:nvPr/>
          </p:nvSpPr>
          <p:spPr>
            <a:xfrm>
              <a:off x="4607736" y="2312118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91" name="object 2491"/>
            <p:cNvSpPr/>
            <p:nvPr/>
          </p:nvSpPr>
          <p:spPr>
            <a:xfrm>
              <a:off x="4607736" y="2312118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92" name="object 2492"/>
            <p:cNvSpPr/>
            <p:nvPr/>
          </p:nvSpPr>
          <p:spPr>
            <a:xfrm>
              <a:off x="5138247" y="2312118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93" name="object 2493"/>
            <p:cNvSpPr/>
            <p:nvPr/>
          </p:nvSpPr>
          <p:spPr>
            <a:xfrm>
              <a:off x="5138247" y="2312118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94" name="object 2494"/>
            <p:cNvSpPr/>
            <p:nvPr/>
          </p:nvSpPr>
          <p:spPr>
            <a:xfrm>
              <a:off x="4607736" y="2257462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95" name="object 2495"/>
            <p:cNvSpPr/>
            <p:nvPr/>
          </p:nvSpPr>
          <p:spPr>
            <a:xfrm>
              <a:off x="4607736" y="2257462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96" name="object 2496"/>
            <p:cNvSpPr/>
            <p:nvPr/>
          </p:nvSpPr>
          <p:spPr>
            <a:xfrm>
              <a:off x="5138247" y="2257462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97" name="object 2497"/>
            <p:cNvSpPr/>
            <p:nvPr/>
          </p:nvSpPr>
          <p:spPr>
            <a:xfrm>
              <a:off x="5138247" y="2257462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98" name="object 2498"/>
            <p:cNvSpPr/>
            <p:nvPr/>
          </p:nvSpPr>
          <p:spPr>
            <a:xfrm>
              <a:off x="4607736" y="2230133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99" name="object 2499"/>
            <p:cNvSpPr/>
            <p:nvPr/>
          </p:nvSpPr>
          <p:spPr>
            <a:xfrm>
              <a:off x="4607736" y="2230133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00" name="object 2500"/>
            <p:cNvSpPr/>
            <p:nvPr/>
          </p:nvSpPr>
          <p:spPr>
            <a:xfrm>
              <a:off x="5138247" y="2230133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01" name="object 2501"/>
            <p:cNvSpPr/>
            <p:nvPr/>
          </p:nvSpPr>
          <p:spPr>
            <a:xfrm>
              <a:off x="5138247" y="2230133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02" name="object 2502"/>
            <p:cNvSpPr/>
            <p:nvPr/>
          </p:nvSpPr>
          <p:spPr>
            <a:xfrm>
              <a:off x="4607736" y="220280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03" name="object 2503"/>
            <p:cNvSpPr/>
            <p:nvPr/>
          </p:nvSpPr>
          <p:spPr>
            <a:xfrm>
              <a:off x="4607736" y="220280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04" name="object 2504"/>
            <p:cNvSpPr/>
            <p:nvPr/>
          </p:nvSpPr>
          <p:spPr>
            <a:xfrm>
              <a:off x="5138247" y="220280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05" name="object 2505"/>
            <p:cNvSpPr/>
            <p:nvPr/>
          </p:nvSpPr>
          <p:spPr>
            <a:xfrm>
              <a:off x="5138247" y="220280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06" name="object 2506"/>
            <p:cNvSpPr/>
            <p:nvPr/>
          </p:nvSpPr>
          <p:spPr>
            <a:xfrm>
              <a:off x="4607736" y="2148148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07" name="object 2507"/>
            <p:cNvSpPr/>
            <p:nvPr/>
          </p:nvSpPr>
          <p:spPr>
            <a:xfrm>
              <a:off x="4607736" y="2148148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08" name="object 2508"/>
            <p:cNvSpPr/>
            <p:nvPr/>
          </p:nvSpPr>
          <p:spPr>
            <a:xfrm>
              <a:off x="5138247" y="2148148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09" name="object 2509"/>
            <p:cNvSpPr/>
            <p:nvPr/>
          </p:nvSpPr>
          <p:spPr>
            <a:xfrm>
              <a:off x="5138247" y="2148148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10" name="object 2510"/>
            <p:cNvSpPr/>
            <p:nvPr/>
          </p:nvSpPr>
          <p:spPr>
            <a:xfrm>
              <a:off x="4607736" y="2120820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11" name="object 2511"/>
            <p:cNvSpPr/>
            <p:nvPr/>
          </p:nvSpPr>
          <p:spPr>
            <a:xfrm>
              <a:off x="4607736" y="2120820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12" name="object 2512"/>
            <p:cNvSpPr/>
            <p:nvPr/>
          </p:nvSpPr>
          <p:spPr>
            <a:xfrm>
              <a:off x="5138247" y="2120820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13" name="object 2513"/>
            <p:cNvSpPr/>
            <p:nvPr/>
          </p:nvSpPr>
          <p:spPr>
            <a:xfrm>
              <a:off x="5138247" y="2120820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14" name="object 2514"/>
            <p:cNvSpPr/>
            <p:nvPr/>
          </p:nvSpPr>
          <p:spPr>
            <a:xfrm>
              <a:off x="4607736" y="2093492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15" name="object 2515"/>
            <p:cNvSpPr/>
            <p:nvPr/>
          </p:nvSpPr>
          <p:spPr>
            <a:xfrm>
              <a:off x="4607736" y="2093492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16" name="object 2516"/>
            <p:cNvSpPr/>
            <p:nvPr/>
          </p:nvSpPr>
          <p:spPr>
            <a:xfrm>
              <a:off x="5138247" y="2093492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17" name="object 2517"/>
            <p:cNvSpPr/>
            <p:nvPr/>
          </p:nvSpPr>
          <p:spPr>
            <a:xfrm>
              <a:off x="5138247" y="2093492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18" name="object 2518"/>
            <p:cNvSpPr/>
            <p:nvPr/>
          </p:nvSpPr>
          <p:spPr>
            <a:xfrm>
              <a:off x="4607736" y="203883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19" name="object 2519"/>
            <p:cNvSpPr/>
            <p:nvPr/>
          </p:nvSpPr>
          <p:spPr>
            <a:xfrm>
              <a:off x="4607736" y="203883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20" name="object 2520"/>
            <p:cNvSpPr/>
            <p:nvPr/>
          </p:nvSpPr>
          <p:spPr>
            <a:xfrm>
              <a:off x="5138247" y="203883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21" name="object 2521"/>
            <p:cNvSpPr/>
            <p:nvPr/>
          </p:nvSpPr>
          <p:spPr>
            <a:xfrm>
              <a:off x="5138247" y="2038835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22" name="object 2522"/>
            <p:cNvSpPr/>
            <p:nvPr/>
          </p:nvSpPr>
          <p:spPr>
            <a:xfrm>
              <a:off x="4607736" y="2011507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23" name="object 2523"/>
            <p:cNvSpPr/>
            <p:nvPr/>
          </p:nvSpPr>
          <p:spPr>
            <a:xfrm>
              <a:off x="4607736" y="2011507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24" name="object 2524"/>
            <p:cNvSpPr/>
            <p:nvPr/>
          </p:nvSpPr>
          <p:spPr>
            <a:xfrm>
              <a:off x="5138247" y="2011507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25" name="object 2525"/>
            <p:cNvSpPr/>
            <p:nvPr/>
          </p:nvSpPr>
          <p:spPr>
            <a:xfrm>
              <a:off x="5138247" y="2011507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26" name="object 2526"/>
            <p:cNvSpPr/>
            <p:nvPr/>
          </p:nvSpPr>
          <p:spPr>
            <a:xfrm>
              <a:off x="4607736" y="1984179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27" name="object 2527"/>
            <p:cNvSpPr/>
            <p:nvPr/>
          </p:nvSpPr>
          <p:spPr>
            <a:xfrm>
              <a:off x="4607736" y="1984179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0" y="0"/>
                  </a:moveTo>
                  <a:lnTo>
                    <a:pt x="326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28" name="object 2528"/>
            <p:cNvSpPr/>
            <p:nvPr/>
          </p:nvSpPr>
          <p:spPr>
            <a:xfrm>
              <a:off x="5138247" y="1984179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29" name="object 2529"/>
            <p:cNvSpPr/>
            <p:nvPr/>
          </p:nvSpPr>
          <p:spPr>
            <a:xfrm>
              <a:off x="5138247" y="1984179"/>
              <a:ext cx="3810" cy="0"/>
            </a:xfrm>
            <a:custGeom>
              <a:avLst/>
              <a:gdLst/>
              <a:ahLst/>
              <a:cxnLst/>
              <a:rect l="l" t="t" r="r" b="b"/>
              <a:pathLst>
                <a:path w="3810">
                  <a:moveTo>
                    <a:pt x="3260" y="0"/>
                  </a:moveTo>
                  <a:lnTo>
                    <a:pt x="0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530" name="object 2530"/>
            <p:cNvPicPr/>
            <p:nvPr/>
          </p:nvPicPr>
          <p:blipFill>
            <a:blip r:embed="rId32" cstate="print"/>
            <a:stretch>
              <a:fillRect/>
            </a:stretch>
          </p:blipFill>
          <p:spPr>
            <a:xfrm>
              <a:off x="4608482" y="1998057"/>
              <a:ext cx="482530" cy="397761"/>
            </a:xfrm>
            <a:prstGeom prst="rect">
              <a:avLst/>
            </a:prstGeom>
          </p:spPr>
        </p:pic>
        <p:pic>
          <p:nvPicPr>
            <p:cNvPr id="2531" name="object 2531"/>
            <p:cNvPicPr/>
            <p:nvPr/>
          </p:nvPicPr>
          <p:blipFill>
            <a:blip r:embed="rId33" cstate="print"/>
            <a:stretch>
              <a:fillRect/>
            </a:stretch>
          </p:blipFill>
          <p:spPr>
            <a:xfrm>
              <a:off x="4678580" y="2144773"/>
              <a:ext cx="401022" cy="234744"/>
            </a:xfrm>
            <a:prstGeom prst="rect">
              <a:avLst/>
            </a:prstGeom>
          </p:spPr>
        </p:pic>
        <p:sp>
          <p:nvSpPr>
            <p:cNvPr id="2532" name="object 2532"/>
            <p:cNvSpPr/>
            <p:nvPr/>
          </p:nvSpPr>
          <p:spPr>
            <a:xfrm>
              <a:off x="4607736" y="1980674"/>
              <a:ext cx="534035" cy="433705"/>
            </a:xfrm>
            <a:custGeom>
              <a:avLst/>
              <a:gdLst/>
              <a:ahLst/>
              <a:cxnLst/>
              <a:rect l="l" t="t" r="r" b="b"/>
              <a:pathLst>
                <a:path w="534035" h="433705">
                  <a:moveTo>
                    <a:pt x="0" y="433330"/>
                  </a:moveTo>
                  <a:lnTo>
                    <a:pt x="0" y="0"/>
                  </a:lnTo>
                </a:path>
                <a:path w="534035" h="433705">
                  <a:moveTo>
                    <a:pt x="533771" y="433330"/>
                  </a:moveTo>
                  <a:lnTo>
                    <a:pt x="533771" y="0"/>
                  </a:lnTo>
                </a:path>
                <a:path w="534035" h="433705">
                  <a:moveTo>
                    <a:pt x="0" y="433330"/>
                  </a:moveTo>
                  <a:lnTo>
                    <a:pt x="533771" y="433330"/>
                  </a:lnTo>
                </a:path>
                <a:path w="534035" h="433705">
                  <a:moveTo>
                    <a:pt x="0" y="0"/>
                  </a:moveTo>
                  <a:lnTo>
                    <a:pt x="533771" y="0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33" name="object 2533"/>
            <p:cNvSpPr/>
            <p:nvPr/>
          </p:nvSpPr>
          <p:spPr>
            <a:xfrm>
              <a:off x="4939821" y="1983814"/>
              <a:ext cx="181610" cy="56515"/>
            </a:xfrm>
            <a:custGeom>
              <a:avLst/>
              <a:gdLst/>
              <a:ahLst/>
              <a:cxnLst/>
              <a:rect l="l" t="t" r="r" b="b"/>
              <a:pathLst>
                <a:path w="181610" h="56514">
                  <a:moveTo>
                    <a:pt x="181356" y="0"/>
                  </a:moveTo>
                  <a:lnTo>
                    <a:pt x="0" y="0"/>
                  </a:lnTo>
                  <a:lnTo>
                    <a:pt x="0" y="56027"/>
                  </a:lnTo>
                  <a:lnTo>
                    <a:pt x="181356" y="56027"/>
                  </a:lnTo>
                  <a:lnTo>
                    <a:pt x="18135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534" name="object 2534"/>
          <p:cNvSpPr txBox="1"/>
          <p:nvPr/>
        </p:nvSpPr>
        <p:spPr>
          <a:xfrm>
            <a:off x="4933478" y="1962585"/>
            <a:ext cx="194310" cy="84455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350" dirty="0">
                <a:latin typeface="Times New Roman"/>
                <a:cs typeface="Times New Roman"/>
              </a:rPr>
              <a:t>Light</a:t>
            </a:r>
            <a:r>
              <a:rPr sz="350" spc="75" dirty="0">
                <a:latin typeface="Times New Roman"/>
                <a:cs typeface="Times New Roman"/>
              </a:rPr>
              <a:t> </a:t>
            </a:r>
            <a:r>
              <a:rPr sz="350" spc="-25" dirty="0">
                <a:latin typeface="Times New Roman"/>
                <a:cs typeface="Times New Roman"/>
              </a:rPr>
              <a:t>jet</a:t>
            </a:r>
            <a:endParaRPr sz="350">
              <a:latin typeface="Times New Roman"/>
              <a:cs typeface="Times New Roman"/>
            </a:endParaRPr>
          </a:p>
        </p:txBody>
      </p:sp>
      <p:sp>
        <p:nvSpPr>
          <p:cNvPr id="2536" name="object 2536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lang="ru-RU" spc="-10"/>
              <a:t>Andrey Ustyuzhanin</a:t>
            </a:r>
            <a:endParaRPr spc="-10" dirty="0"/>
          </a:p>
        </p:txBody>
      </p:sp>
      <p:sp>
        <p:nvSpPr>
          <p:cNvPr id="2537" name="object 2537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lang="en" spc="-10"/>
              <a:t>Anomalies detection</a:t>
            </a:r>
            <a:endParaRPr spc="-10" dirty="0"/>
          </a:p>
        </p:txBody>
      </p:sp>
      <p:sp>
        <p:nvSpPr>
          <p:cNvPr id="2538" name="object 253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9685" rIns="0" bIns="0" rtlCol="0">
            <a:spAutoFit/>
          </a:bodyPr>
          <a:lstStyle/>
          <a:p>
            <a:pPr marL="70485">
              <a:lnSpc>
                <a:spcPct val="100000"/>
              </a:lnSpc>
              <a:spcBef>
                <a:spcPts val="155"/>
              </a:spcBef>
            </a:pPr>
            <a:fld id="{81D60167-4931-47E6-BA6A-407CBD079E47}" type="slidenum">
              <a:rPr spc="-20" dirty="0"/>
              <a:t>5</a:t>
            </a:fld>
            <a:r>
              <a:rPr spc="-20" dirty="0"/>
              <a:t>/44</a:t>
            </a:r>
          </a:p>
        </p:txBody>
      </p:sp>
      <p:sp>
        <p:nvSpPr>
          <p:cNvPr id="2535" name="object 2535"/>
          <p:cNvSpPr txBox="1"/>
          <p:nvPr/>
        </p:nvSpPr>
        <p:spPr>
          <a:xfrm>
            <a:off x="2103526" y="2619306"/>
            <a:ext cx="3387090" cy="162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00" spc="-120" dirty="0">
                <a:solidFill>
                  <a:srgbClr val="7F7F7F"/>
                </a:solidFill>
                <a:latin typeface="Arial"/>
                <a:cs typeface="Arial"/>
                <a:hlinkClick r:id="rId34"/>
              </a:rPr>
              <a:t>J.</a:t>
            </a:r>
            <a:r>
              <a:rPr sz="900" spc="70" dirty="0">
                <a:solidFill>
                  <a:srgbClr val="7F7F7F"/>
                </a:solidFill>
                <a:latin typeface="Arial"/>
                <a:cs typeface="Arial"/>
                <a:hlinkClick r:id="rId34"/>
              </a:rPr>
              <a:t> </a:t>
            </a:r>
            <a:r>
              <a:rPr sz="900" dirty="0">
                <a:solidFill>
                  <a:srgbClr val="7F7F7F"/>
                </a:solidFill>
                <a:latin typeface="Arial"/>
                <a:cs typeface="Arial"/>
                <a:hlinkClick r:id="rId34"/>
              </a:rPr>
              <a:t>Collins</a:t>
            </a:r>
            <a:r>
              <a:rPr sz="900" spc="75" dirty="0">
                <a:solidFill>
                  <a:srgbClr val="7F7F7F"/>
                </a:solidFill>
                <a:latin typeface="Arial"/>
                <a:cs typeface="Arial"/>
                <a:hlinkClick r:id="rId34"/>
              </a:rPr>
              <a:t> </a:t>
            </a:r>
            <a:r>
              <a:rPr sz="900" dirty="0">
                <a:solidFill>
                  <a:srgbClr val="7F7F7F"/>
                </a:solidFill>
                <a:latin typeface="Arial"/>
                <a:cs typeface="Arial"/>
                <a:hlinkClick r:id="rId34"/>
              </a:rPr>
              <a:t>et</a:t>
            </a:r>
            <a:r>
              <a:rPr sz="900" spc="70" dirty="0">
                <a:solidFill>
                  <a:srgbClr val="7F7F7F"/>
                </a:solidFill>
                <a:latin typeface="Arial"/>
                <a:cs typeface="Arial"/>
                <a:hlinkClick r:id="rId34"/>
              </a:rPr>
              <a:t> </a:t>
            </a:r>
            <a:r>
              <a:rPr sz="900" dirty="0">
                <a:solidFill>
                  <a:srgbClr val="7F7F7F"/>
                </a:solidFill>
                <a:latin typeface="Arial"/>
                <a:cs typeface="Arial"/>
                <a:hlinkClick r:id="rId34"/>
              </a:rPr>
              <a:t>al,</a:t>
            </a:r>
            <a:r>
              <a:rPr sz="900" spc="75" dirty="0">
                <a:solidFill>
                  <a:srgbClr val="7F7F7F"/>
                </a:solidFill>
                <a:latin typeface="Arial"/>
                <a:cs typeface="Arial"/>
                <a:hlinkClick r:id="rId34"/>
              </a:rPr>
              <a:t> </a:t>
            </a:r>
            <a:r>
              <a:rPr sz="900" dirty="0">
                <a:solidFill>
                  <a:srgbClr val="7F7F7F"/>
                </a:solidFill>
                <a:latin typeface="Arial"/>
                <a:cs typeface="Arial"/>
                <a:hlinkClick r:id="rId34"/>
              </a:rPr>
              <a:t>Extending</a:t>
            </a:r>
            <a:r>
              <a:rPr sz="900" spc="75" dirty="0">
                <a:solidFill>
                  <a:srgbClr val="7F7F7F"/>
                </a:solidFill>
                <a:latin typeface="Arial"/>
                <a:cs typeface="Arial"/>
                <a:hlinkClick r:id="rId34"/>
              </a:rPr>
              <a:t> </a:t>
            </a:r>
            <a:r>
              <a:rPr sz="900" dirty="0">
                <a:solidFill>
                  <a:srgbClr val="7F7F7F"/>
                </a:solidFill>
                <a:latin typeface="Arial"/>
                <a:cs typeface="Arial"/>
                <a:hlinkClick r:id="rId34"/>
              </a:rPr>
              <a:t>the</a:t>
            </a:r>
            <a:r>
              <a:rPr sz="900" spc="70" dirty="0">
                <a:solidFill>
                  <a:srgbClr val="7F7F7F"/>
                </a:solidFill>
                <a:latin typeface="Arial"/>
                <a:cs typeface="Arial"/>
                <a:hlinkClick r:id="rId34"/>
              </a:rPr>
              <a:t> </a:t>
            </a:r>
            <a:r>
              <a:rPr sz="900" dirty="0">
                <a:solidFill>
                  <a:srgbClr val="7F7F7F"/>
                </a:solidFill>
                <a:latin typeface="Arial"/>
                <a:cs typeface="Arial"/>
                <a:hlinkClick r:id="rId34"/>
              </a:rPr>
              <a:t>Bump</a:t>
            </a:r>
            <a:r>
              <a:rPr sz="900" spc="75" dirty="0">
                <a:solidFill>
                  <a:srgbClr val="7F7F7F"/>
                </a:solidFill>
                <a:latin typeface="Arial"/>
                <a:cs typeface="Arial"/>
                <a:hlinkClick r:id="rId34"/>
              </a:rPr>
              <a:t> </a:t>
            </a:r>
            <a:r>
              <a:rPr sz="900" dirty="0">
                <a:solidFill>
                  <a:srgbClr val="7F7F7F"/>
                </a:solidFill>
                <a:latin typeface="Arial"/>
                <a:cs typeface="Arial"/>
                <a:hlinkClick r:id="rId34"/>
              </a:rPr>
              <a:t>Hunt</a:t>
            </a:r>
            <a:r>
              <a:rPr sz="900" spc="70" dirty="0">
                <a:solidFill>
                  <a:srgbClr val="7F7F7F"/>
                </a:solidFill>
                <a:latin typeface="Arial"/>
                <a:cs typeface="Arial"/>
                <a:hlinkClick r:id="rId34"/>
              </a:rPr>
              <a:t> </a:t>
            </a:r>
            <a:r>
              <a:rPr sz="900" dirty="0">
                <a:solidFill>
                  <a:srgbClr val="7F7F7F"/>
                </a:solidFill>
                <a:latin typeface="Arial"/>
                <a:cs typeface="Arial"/>
                <a:hlinkClick r:id="rId34"/>
              </a:rPr>
              <a:t>with</a:t>
            </a:r>
            <a:r>
              <a:rPr sz="900" spc="75" dirty="0">
                <a:solidFill>
                  <a:srgbClr val="7F7F7F"/>
                </a:solidFill>
                <a:latin typeface="Arial"/>
                <a:cs typeface="Arial"/>
                <a:hlinkClick r:id="rId34"/>
              </a:rPr>
              <a:t> </a:t>
            </a:r>
            <a:r>
              <a:rPr sz="900" dirty="0">
                <a:solidFill>
                  <a:srgbClr val="7F7F7F"/>
                </a:solidFill>
                <a:latin typeface="Arial"/>
                <a:cs typeface="Arial"/>
                <a:hlinkClick r:id="rId34"/>
              </a:rPr>
              <a:t>Machine</a:t>
            </a:r>
            <a:r>
              <a:rPr sz="900" spc="75" dirty="0">
                <a:solidFill>
                  <a:srgbClr val="7F7F7F"/>
                </a:solidFill>
                <a:latin typeface="Arial"/>
                <a:cs typeface="Arial"/>
                <a:hlinkClick r:id="rId34"/>
              </a:rPr>
              <a:t> </a:t>
            </a:r>
            <a:r>
              <a:rPr sz="900" spc="-10" dirty="0">
                <a:solidFill>
                  <a:srgbClr val="7F7F7F"/>
                </a:solidFill>
                <a:latin typeface="Arial"/>
                <a:cs typeface="Arial"/>
                <a:hlinkClick r:id="rId34"/>
              </a:rPr>
              <a:t>Learning</a:t>
            </a:r>
            <a:endParaRPr sz="90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4797" y="22396"/>
            <a:ext cx="5256530" cy="330218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pc="95" dirty="0"/>
              <a:t>Out-</a:t>
            </a:r>
            <a:r>
              <a:rPr spc="75" dirty="0"/>
              <a:t>of-</a:t>
            </a:r>
            <a:r>
              <a:rPr spc="80" dirty="0"/>
              <a:t>distribution</a:t>
            </a:r>
            <a:r>
              <a:rPr spc="25" dirty="0"/>
              <a:t> </a:t>
            </a:r>
            <a:r>
              <a:rPr lang="en-US" spc="55" dirty="0"/>
              <a:t>d</a:t>
            </a:r>
            <a:r>
              <a:rPr spc="55" dirty="0"/>
              <a:t>etection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14083" y="647016"/>
            <a:ext cx="104775" cy="132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700" spc="35" dirty="0">
                <a:solidFill>
                  <a:srgbClr val="005AAA"/>
                </a:solidFill>
                <a:latin typeface="Cambria"/>
                <a:cs typeface="Cambria"/>
              </a:rPr>
              <a:t>▶</a:t>
            </a:r>
            <a:endParaRPr sz="700">
              <a:latin typeface="Cambria"/>
              <a:cs typeface="Cambri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14083" y="1064554"/>
            <a:ext cx="104775" cy="132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700" spc="35" dirty="0">
                <a:solidFill>
                  <a:srgbClr val="005AAA"/>
                </a:solidFill>
                <a:latin typeface="Cambria"/>
                <a:cs typeface="Cambria"/>
              </a:rPr>
              <a:t>▶</a:t>
            </a:r>
            <a:endParaRPr sz="700">
              <a:latin typeface="Cambria"/>
              <a:cs typeface="Cambri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14083" y="1671881"/>
            <a:ext cx="104775" cy="132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700" spc="35" dirty="0">
                <a:solidFill>
                  <a:srgbClr val="005AAA"/>
                </a:solidFill>
                <a:latin typeface="Cambria"/>
                <a:cs typeface="Cambria"/>
              </a:rPr>
              <a:t>▶</a:t>
            </a:r>
            <a:endParaRPr sz="700">
              <a:latin typeface="Cambria"/>
              <a:cs typeface="Cambri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314083" y="577894"/>
            <a:ext cx="2034539" cy="203771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7325" marR="372745">
              <a:lnSpc>
                <a:spcPct val="124500"/>
              </a:lnSpc>
              <a:spcBef>
                <a:spcPts val="100"/>
              </a:spcBef>
            </a:pPr>
            <a:r>
              <a:rPr sz="1000" dirty="0">
                <a:latin typeface="Arial"/>
                <a:cs typeface="Arial"/>
              </a:rPr>
              <a:t>New</a:t>
            </a:r>
            <a:r>
              <a:rPr sz="1000" spc="8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test</a:t>
            </a:r>
            <a:r>
              <a:rPr sz="1000" spc="8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set</a:t>
            </a:r>
            <a:r>
              <a:rPr sz="1000" spc="8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with</a:t>
            </a:r>
            <a:r>
              <a:rPr sz="1000" spc="8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several samples;</a:t>
            </a:r>
            <a:endParaRPr sz="1000" dirty="0">
              <a:latin typeface="Arial"/>
              <a:cs typeface="Arial"/>
            </a:endParaRPr>
          </a:p>
          <a:p>
            <a:pPr marL="187325" marR="5080">
              <a:lnSpc>
                <a:spcPct val="124500"/>
              </a:lnSpc>
              <a:spcBef>
                <a:spcPts val="300"/>
              </a:spcBef>
            </a:pPr>
            <a:r>
              <a:rPr sz="1000" dirty="0">
                <a:latin typeface="Arial"/>
                <a:cs typeface="Arial"/>
              </a:rPr>
              <a:t>test</a:t>
            </a:r>
            <a:r>
              <a:rPr sz="1000" spc="14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whether</a:t>
            </a:r>
            <a:r>
              <a:rPr sz="1000" spc="14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these</a:t>
            </a:r>
            <a:r>
              <a:rPr sz="1000" spc="14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samples </a:t>
            </a:r>
            <a:r>
              <a:rPr sz="1000" dirty="0">
                <a:latin typeface="Arial"/>
                <a:cs typeface="Arial"/>
              </a:rPr>
              <a:t>come</a:t>
            </a:r>
            <a:r>
              <a:rPr sz="1000" spc="180" dirty="0">
                <a:latin typeface="Arial"/>
                <a:cs typeface="Arial"/>
              </a:rPr>
              <a:t> </a:t>
            </a:r>
            <a:r>
              <a:rPr sz="1000" spc="65" dirty="0">
                <a:latin typeface="Arial"/>
                <a:cs typeface="Arial"/>
              </a:rPr>
              <a:t>from</a:t>
            </a:r>
            <a:r>
              <a:rPr sz="1000" spc="18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distribution</a:t>
            </a:r>
            <a:r>
              <a:rPr sz="1000" spc="18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already seen;</a:t>
            </a:r>
            <a:endParaRPr sz="1000" dirty="0">
              <a:latin typeface="Arial"/>
              <a:cs typeface="Arial"/>
            </a:endParaRPr>
          </a:p>
          <a:p>
            <a:pPr marL="187325" marR="108585">
              <a:lnSpc>
                <a:spcPct val="124500"/>
              </a:lnSpc>
              <a:spcBef>
                <a:spcPts val="300"/>
              </a:spcBef>
            </a:pPr>
            <a:r>
              <a:rPr sz="1000" dirty="0">
                <a:latin typeface="Arial"/>
                <a:cs typeface="Arial"/>
              </a:rPr>
              <a:t>if</a:t>
            </a:r>
            <a:r>
              <a:rPr sz="1000" spc="1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not,</a:t>
            </a:r>
            <a:r>
              <a:rPr sz="1000" spc="1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the</a:t>
            </a:r>
            <a:r>
              <a:rPr sz="1000" spc="13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performance</a:t>
            </a:r>
            <a:r>
              <a:rPr sz="1000" spc="125" dirty="0">
                <a:latin typeface="Arial"/>
                <a:cs typeface="Arial"/>
              </a:rPr>
              <a:t> </a:t>
            </a:r>
            <a:r>
              <a:rPr sz="1000" spc="50" dirty="0">
                <a:latin typeface="Arial"/>
                <a:cs typeface="Arial"/>
              </a:rPr>
              <a:t>of</a:t>
            </a:r>
            <a:r>
              <a:rPr sz="1000" spc="130" dirty="0">
                <a:latin typeface="Arial"/>
                <a:cs typeface="Arial"/>
              </a:rPr>
              <a:t> </a:t>
            </a:r>
            <a:r>
              <a:rPr sz="1000" spc="-25" dirty="0">
                <a:latin typeface="Arial"/>
                <a:cs typeface="Arial"/>
              </a:rPr>
              <a:t>ML </a:t>
            </a:r>
            <a:r>
              <a:rPr sz="1000" dirty="0">
                <a:latin typeface="Arial"/>
                <a:cs typeface="Arial"/>
              </a:rPr>
              <a:t>solution</a:t>
            </a:r>
            <a:r>
              <a:rPr sz="1000" spc="21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might</a:t>
            </a:r>
            <a:r>
              <a:rPr sz="1000" spc="22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degrade</a:t>
            </a:r>
            <a:endParaRPr sz="1000" dirty="0">
              <a:latin typeface="Arial"/>
              <a:cs typeface="Arial"/>
            </a:endParaRPr>
          </a:p>
          <a:p>
            <a:pPr marL="187325">
              <a:lnSpc>
                <a:spcPct val="100000"/>
              </a:lnSpc>
              <a:spcBef>
                <a:spcPts val="295"/>
              </a:spcBef>
            </a:pPr>
            <a:r>
              <a:rPr sz="1000" dirty="0">
                <a:latin typeface="Arial"/>
                <a:cs typeface="Arial"/>
              </a:rPr>
              <a:t>(intentionally</a:t>
            </a:r>
            <a:r>
              <a:rPr sz="1000" spc="175" dirty="0">
                <a:latin typeface="Arial"/>
                <a:cs typeface="Arial"/>
              </a:rPr>
              <a:t> </a:t>
            </a:r>
            <a:r>
              <a:rPr sz="1000" spc="55" dirty="0">
                <a:latin typeface="Arial"/>
                <a:cs typeface="Arial"/>
              </a:rPr>
              <a:t>or</a:t>
            </a:r>
            <a:r>
              <a:rPr sz="1000" spc="18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not);</a:t>
            </a:r>
            <a:endParaRPr sz="1000" dirty="0">
              <a:latin typeface="Arial"/>
              <a:cs typeface="Arial"/>
            </a:endParaRPr>
          </a:p>
          <a:p>
            <a:pPr marL="187325" marR="126364" indent="-175260">
              <a:lnSpc>
                <a:spcPct val="124500"/>
              </a:lnSpc>
              <a:spcBef>
                <a:spcPts val="295"/>
              </a:spcBef>
            </a:pPr>
            <a:r>
              <a:rPr sz="1050" baseline="3968" dirty="0">
                <a:solidFill>
                  <a:srgbClr val="005AAA"/>
                </a:solidFill>
                <a:latin typeface="Cambria"/>
                <a:cs typeface="Cambria"/>
              </a:rPr>
              <a:t>▶</a:t>
            </a:r>
            <a:r>
              <a:rPr sz="1050" spc="434" baseline="3968" dirty="0">
                <a:solidFill>
                  <a:srgbClr val="005AAA"/>
                </a:solidFill>
                <a:latin typeface="Cambria"/>
                <a:cs typeface="Cambria"/>
              </a:rPr>
              <a:t>  </a:t>
            </a:r>
            <a:r>
              <a:rPr sz="1000" dirty="0">
                <a:latin typeface="Arial"/>
                <a:cs typeface="Arial"/>
              </a:rPr>
              <a:t>connected</a:t>
            </a:r>
            <a:r>
              <a:rPr sz="1000" spc="30" dirty="0">
                <a:latin typeface="Arial"/>
                <a:cs typeface="Arial"/>
              </a:rPr>
              <a:t> </a:t>
            </a:r>
            <a:r>
              <a:rPr sz="1000" spc="55" dirty="0">
                <a:latin typeface="Arial"/>
                <a:cs typeface="Arial"/>
              </a:rPr>
              <a:t>to</a:t>
            </a:r>
            <a:r>
              <a:rPr sz="1000" spc="2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overconfidence </a:t>
            </a:r>
            <a:r>
              <a:rPr sz="1000" dirty="0">
                <a:latin typeface="Arial"/>
                <a:cs typeface="Arial"/>
              </a:rPr>
              <a:t>problem</a:t>
            </a:r>
            <a:r>
              <a:rPr sz="1000" spc="95" dirty="0">
                <a:latin typeface="Arial"/>
                <a:cs typeface="Arial"/>
              </a:rPr>
              <a:t> </a:t>
            </a:r>
            <a:r>
              <a:rPr sz="1000" spc="55" dirty="0">
                <a:latin typeface="Arial"/>
                <a:cs typeface="Arial"/>
              </a:rPr>
              <a:t>for</a:t>
            </a:r>
            <a:r>
              <a:rPr sz="1000" spc="9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ML</a:t>
            </a:r>
            <a:r>
              <a:rPr sz="1000" spc="95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algorithm.</a:t>
            </a:r>
            <a:endParaRPr sz="1000" dirty="0">
              <a:latin typeface="Arial"/>
              <a:cs typeface="Arial"/>
            </a:endParaRPr>
          </a:p>
        </p:txBody>
      </p:sp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789212" y="780950"/>
            <a:ext cx="2364243" cy="1184031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2759455" y="2015560"/>
            <a:ext cx="2588260" cy="4051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87325" marR="5080" indent="-175260">
              <a:lnSpc>
                <a:spcPct val="124500"/>
              </a:lnSpc>
              <a:spcBef>
                <a:spcPts val="100"/>
              </a:spcBef>
            </a:pPr>
            <a:r>
              <a:rPr sz="1050" baseline="3968" dirty="0">
                <a:solidFill>
                  <a:srgbClr val="005AAA"/>
                </a:solidFill>
                <a:latin typeface="Cambria"/>
                <a:cs typeface="Cambria"/>
              </a:rPr>
              <a:t>▶</a:t>
            </a:r>
            <a:r>
              <a:rPr sz="1050" spc="427" baseline="3968" dirty="0">
                <a:solidFill>
                  <a:srgbClr val="005AAA"/>
                </a:solidFill>
                <a:latin typeface="Cambria"/>
                <a:cs typeface="Cambria"/>
              </a:rPr>
              <a:t>  </a:t>
            </a:r>
            <a:r>
              <a:rPr sz="1000" spc="-20" dirty="0">
                <a:latin typeface="Arial"/>
                <a:cs typeface="Arial"/>
              </a:rPr>
              <a:t>Classes</a:t>
            </a:r>
            <a:r>
              <a:rPr sz="1000" spc="30" dirty="0">
                <a:latin typeface="Arial"/>
                <a:cs typeface="Arial"/>
              </a:rPr>
              <a:t> </a:t>
            </a:r>
            <a:r>
              <a:rPr sz="1000" spc="50" dirty="0">
                <a:latin typeface="Arial"/>
                <a:cs typeface="Arial"/>
              </a:rPr>
              <a:t>that</a:t>
            </a:r>
            <a:r>
              <a:rPr sz="1000" spc="20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were</a:t>
            </a:r>
            <a:r>
              <a:rPr sz="1000" spc="25" dirty="0">
                <a:latin typeface="Arial"/>
                <a:cs typeface="Arial"/>
              </a:rPr>
              <a:t> </a:t>
            </a:r>
            <a:r>
              <a:rPr sz="1000" spc="55" dirty="0">
                <a:latin typeface="Arial"/>
                <a:cs typeface="Arial"/>
              </a:rPr>
              <a:t>not</a:t>
            </a:r>
            <a:r>
              <a:rPr sz="1000" spc="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previously</a:t>
            </a:r>
            <a:r>
              <a:rPr sz="1000" spc="25" dirty="0">
                <a:latin typeface="Arial"/>
                <a:cs typeface="Arial"/>
              </a:rPr>
              <a:t> </a:t>
            </a:r>
            <a:r>
              <a:rPr sz="1000" dirty="0">
                <a:latin typeface="Arial"/>
                <a:cs typeface="Arial"/>
              </a:rPr>
              <a:t>seen</a:t>
            </a:r>
            <a:r>
              <a:rPr sz="1000" spc="25" dirty="0">
                <a:latin typeface="Arial"/>
                <a:cs typeface="Arial"/>
              </a:rPr>
              <a:t> </a:t>
            </a:r>
            <a:r>
              <a:rPr sz="1000" spc="-25" dirty="0">
                <a:latin typeface="Arial"/>
                <a:cs typeface="Arial"/>
              </a:rPr>
              <a:t>by </a:t>
            </a:r>
            <a:r>
              <a:rPr sz="1000" dirty="0">
                <a:latin typeface="Arial"/>
                <a:cs typeface="Arial"/>
              </a:rPr>
              <a:t>a</a:t>
            </a:r>
            <a:r>
              <a:rPr sz="1000" spc="-30" dirty="0">
                <a:latin typeface="Arial"/>
                <a:cs typeface="Arial"/>
              </a:rPr>
              <a:t> </a:t>
            </a:r>
            <a:r>
              <a:rPr sz="1000" spc="-10" dirty="0">
                <a:latin typeface="Arial"/>
                <a:cs typeface="Arial"/>
              </a:rPr>
              <a:t>classifier.</a:t>
            </a:r>
            <a:endParaRPr sz="1000">
              <a:latin typeface="Arial"/>
              <a:cs typeface="Arial"/>
            </a:endParaRPr>
          </a:p>
        </p:txBody>
      </p:sp>
      <p:sp>
        <p:nvSpPr>
          <p:cNvPr id="10" name="object 10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lang="ru-RU" spc="-10"/>
              <a:t>Andrey Ustyuzhanin</a:t>
            </a:r>
            <a:endParaRPr spc="-10" dirty="0"/>
          </a:p>
        </p:txBody>
      </p:sp>
      <p:sp>
        <p:nvSpPr>
          <p:cNvPr id="11" name="object 11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lang="en" spc="-10"/>
              <a:t>Anomalies detection</a:t>
            </a:r>
            <a:endParaRPr spc="-10" dirty="0"/>
          </a:p>
        </p:txBody>
      </p:sp>
      <p:sp>
        <p:nvSpPr>
          <p:cNvPr id="12" name="object 12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9685" rIns="0" bIns="0" rtlCol="0">
            <a:spAutoFit/>
          </a:bodyPr>
          <a:lstStyle/>
          <a:p>
            <a:pPr marL="70485">
              <a:lnSpc>
                <a:spcPct val="100000"/>
              </a:lnSpc>
              <a:spcBef>
                <a:spcPts val="155"/>
              </a:spcBef>
            </a:pPr>
            <a:fld id="{81D60167-4931-47E6-BA6A-407CBD079E47}" type="slidenum">
              <a:rPr spc="-20" dirty="0"/>
              <a:t>6</a:t>
            </a:fld>
            <a:r>
              <a:rPr spc="-20" dirty="0"/>
              <a:t>/44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2918320" y="2681244"/>
            <a:ext cx="2601595" cy="1625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900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D.</a:t>
            </a:r>
            <a:r>
              <a:rPr sz="900" spc="60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 </a:t>
            </a:r>
            <a:r>
              <a:rPr sz="900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Hendrycks</a:t>
            </a:r>
            <a:r>
              <a:rPr sz="900" spc="65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 </a:t>
            </a:r>
            <a:r>
              <a:rPr sz="900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et</a:t>
            </a:r>
            <a:r>
              <a:rPr sz="900" spc="65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 </a:t>
            </a:r>
            <a:r>
              <a:rPr sz="900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al,</a:t>
            </a:r>
            <a:r>
              <a:rPr sz="900" spc="65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 </a:t>
            </a:r>
            <a:r>
              <a:rPr sz="900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Natural</a:t>
            </a:r>
            <a:r>
              <a:rPr sz="900" spc="65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 </a:t>
            </a:r>
            <a:r>
              <a:rPr sz="900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Adversarial</a:t>
            </a:r>
            <a:r>
              <a:rPr sz="900" spc="60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 </a:t>
            </a:r>
            <a:r>
              <a:rPr sz="900" spc="-10" dirty="0">
                <a:solidFill>
                  <a:srgbClr val="7F7F7F"/>
                </a:solidFill>
                <a:latin typeface="Arial"/>
                <a:cs typeface="Arial"/>
                <a:hlinkClick r:id="rId3"/>
              </a:rPr>
              <a:t>Examples</a:t>
            </a:r>
            <a:endParaRPr sz="90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701482" y="3004604"/>
            <a:ext cx="454659" cy="121285"/>
          </a:xfrm>
          <a:prstGeom prst="rect">
            <a:avLst/>
          </a:prstGeom>
        </p:spPr>
        <p:txBody>
          <a:bodyPr vert="vert" wrap="square" lIns="0" tIns="381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sz="2450" dirty="0">
                <a:solidFill>
                  <a:srgbClr val="FFFFFF"/>
                </a:solidFill>
                <a:latin typeface="Arial"/>
                <a:cs typeface="Arial"/>
              </a:rPr>
              <a:t>›</a:t>
            </a:r>
            <a:endParaRPr sz="245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824304" y="1284044"/>
            <a:ext cx="2110740" cy="40322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450" dirty="0">
                <a:solidFill>
                  <a:srgbClr val="FFFFFF"/>
                </a:solidFill>
              </a:rPr>
              <a:t>Typical</a:t>
            </a:r>
            <a:r>
              <a:rPr sz="2450" spc="85" dirty="0">
                <a:solidFill>
                  <a:srgbClr val="FFFFFF"/>
                </a:solidFill>
              </a:rPr>
              <a:t> </a:t>
            </a:r>
            <a:r>
              <a:rPr sz="2450" spc="65" dirty="0">
                <a:solidFill>
                  <a:srgbClr val="FFFFFF"/>
                </a:solidFill>
              </a:rPr>
              <a:t>setting</a:t>
            </a:r>
            <a:endParaRPr sz="2450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95460B5-D6A7-F998-51DB-53084541CBA9}"/>
              </a:ext>
            </a:extLst>
          </p:cNvPr>
          <p:cNvSpPr>
            <a:spLocks noGrp="1"/>
          </p:cNvSpPr>
          <p:nvPr>
            <p:ph type="dt" sz="half" idx="6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lang="ru-RU" spc="-10"/>
              <a:t>Andrey Ustyuzhanin</a:t>
            </a:r>
            <a:endParaRPr lang="en" spc="-10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5607373-C0A2-3CB6-BCBF-987977AF68E2}"/>
              </a:ext>
            </a:extLst>
          </p:cNvPr>
          <p:cNvSpPr>
            <a:spLocks noGrp="1"/>
          </p:cNvSpPr>
          <p:nvPr>
            <p:ph type="ftr" sz="quarter" idx="5"/>
          </p:nvPr>
        </p:nvSpPr>
        <p:spPr/>
        <p:txBody>
          <a:bodyPr/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lang="en" spc="-10"/>
              <a:t>Anomalies detection</a:t>
            </a:r>
            <a:endParaRPr lang="en" spc="-10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15CEECE-0E62-D08E-A9F6-69976EB99328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pPr marL="70485">
              <a:lnSpc>
                <a:spcPct val="100000"/>
              </a:lnSpc>
              <a:spcBef>
                <a:spcPts val="150"/>
              </a:spcBef>
            </a:pPr>
            <a:fld id="{81D60167-4931-47E6-BA6A-407CBD079E47}" type="slidenum">
              <a:rPr lang="ru-RU" spc="-20" smtClean="0"/>
              <a:t>7</a:t>
            </a:fld>
            <a:r>
              <a:rPr lang="ru-RU" spc="-20"/>
              <a:t>/44</a:t>
            </a:r>
            <a:endParaRPr lang="ru-RU" spc="-20" dirty="0"/>
          </a:p>
        </p:txBody>
      </p:sp>
    </p:spTree>
  </p:cSld>
  <p:clrMapOvr>
    <a:masterClrMapping/>
  </p:clrMapOvr>
  <p:transition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lang="ru-RU" spc="-10"/>
              <a:t>Andrey Ustyuzhanin</a:t>
            </a:r>
            <a:endParaRPr spc="-10" dirty="0"/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lang="en" spc="-10"/>
              <a:t>Anomalies detection</a:t>
            </a:r>
            <a:endParaRPr spc="-10" dirty="0"/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70485">
              <a:lnSpc>
                <a:spcPct val="100000"/>
              </a:lnSpc>
              <a:spcBef>
                <a:spcPts val="150"/>
              </a:spcBef>
            </a:pPr>
            <a:fld id="{81D60167-4931-47E6-BA6A-407CBD079E47}" type="slidenum">
              <a:rPr spc="-20" dirty="0"/>
              <a:t>8</a:t>
            </a:fld>
            <a:r>
              <a:rPr spc="-20" dirty="0"/>
              <a:t>/44</a:t>
            </a: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dirty="0"/>
              <a:t>Dataset</a:t>
            </a:r>
            <a:r>
              <a:rPr spc="240" dirty="0"/>
              <a:t> </a:t>
            </a:r>
            <a:r>
              <a:rPr spc="50" dirty="0"/>
              <a:t>Properties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138950" y="549802"/>
            <a:ext cx="5381625" cy="1389239"/>
          </a:xfrm>
          <a:prstGeom prst="rect">
            <a:avLst/>
          </a:prstGeom>
        </p:spPr>
        <p:txBody>
          <a:bodyPr vert="horz" wrap="square" lIns="0" tIns="80403" rIns="0" bIns="0" rtlCol="0">
            <a:spAutoFit/>
          </a:bodyPr>
          <a:lstStyle/>
          <a:p>
            <a:pPr marL="271145" marR="5080" indent="-175260">
              <a:lnSpc>
                <a:spcPct val="124500"/>
              </a:lnSpc>
              <a:spcBef>
                <a:spcPts val="100"/>
              </a:spcBef>
            </a:pPr>
            <a:r>
              <a:rPr sz="1050" baseline="3968" dirty="0">
                <a:solidFill>
                  <a:srgbClr val="005AAA"/>
                </a:solidFill>
                <a:latin typeface="Cambria"/>
                <a:cs typeface="Cambria"/>
              </a:rPr>
              <a:t>▶</a:t>
            </a:r>
            <a:r>
              <a:rPr sz="1050" spc="525" baseline="3968" dirty="0">
                <a:solidFill>
                  <a:srgbClr val="005AAA"/>
                </a:solidFill>
                <a:latin typeface="Cambria"/>
                <a:cs typeface="Cambria"/>
              </a:rPr>
              <a:t>  </a:t>
            </a:r>
            <a:r>
              <a:rPr sz="1000" dirty="0"/>
              <a:t>Highly</a:t>
            </a:r>
            <a:r>
              <a:rPr sz="1000" spc="70" dirty="0"/>
              <a:t> </a:t>
            </a:r>
            <a:r>
              <a:rPr sz="1000" dirty="0"/>
              <a:t>imbalanced:</a:t>
            </a:r>
            <a:r>
              <a:rPr sz="1000" spc="180" dirty="0"/>
              <a:t> </a:t>
            </a:r>
            <a:r>
              <a:rPr sz="1000" dirty="0"/>
              <a:t>many</a:t>
            </a:r>
            <a:r>
              <a:rPr sz="1000" spc="70" dirty="0"/>
              <a:t> </a:t>
            </a:r>
            <a:r>
              <a:rPr sz="1000" dirty="0"/>
              <a:t>data</a:t>
            </a:r>
            <a:r>
              <a:rPr sz="1000" spc="65" dirty="0"/>
              <a:t> </a:t>
            </a:r>
            <a:r>
              <a:rPr sz="1000" dirty="0"/>
              <a:t>points</a:t>
            </a:r>
            <a:r>
              <a:rPr sz="1000" spc="70" dirty="0"/>
              <a:t> </a:t>
            </a:r>
            <a:r>
              <a:rPr sz="1000" spc="50" dirty="0"/>
              <a:t>of</a:t>
            </a:r>
            <a:r>
              <a:rPr sz="1000" spc="70" dirty="0"/>
              <a:t> </a:t>
            </a:r>
            <a:r>
              <a:rPr sz="1000" dirty="0"/>
              <a:t>”normal”</a:t>
            </a:r>
            <a:r>
              <a:rPr sz="1000" spc="65" dirty="0"/>
              <a:t> </a:t>
            </a:r>
            <a:r>
              <a:rPr sz="1000" spc="-10" dirty="0"/>
              <a:t>class</a:t>
            </a:r>
            <a:r>
              <a:rPr sz="1000" spc="70" dirty="0"/>
              <a:t> </a:t>
            </a:r>
            <a:r>
              <a:rPr sz="1000" dirty="0"/>
              <a:t>and</a:t>
            </a:r>
            <a:r>
              <a:rPr sz="1000" spc="65" dirty="0"/>
              <a:t> </a:t>
            </a:r>
            <a:r>
              <a:rPr sz="1000" dirty="0"/>
              <a:t>very</a:t>
            </a:r>
            <a:r>
              <a:rPr sz="1000" spc="70" dirty="0"/>
              <a:t> </a:t>
            </a:r>
            <a:r>
              <a:rPr sz="1000" dirty="0"/>
              <a:t>few,</a:t>
            </a:r>
            <a:r>
              <a:rPr sz="1000" spc="70" dirty="0"/>
              <a:t> </a:t>
            </a:r>
            <a:r>
              <a:rPr sz="1000" dirty="0"/>
              <a:t>if</a:t>
            </a:r>
            <a:r>
              <a:rPr sz="1000" spc="65" dirty="0"/>
              <a:t> </a:t>
            </a:r>
            <a:r>
              <a:rPr sz="1000" dirty="0"/>
              <a:t>any,</a:t>
            </a:r>
            <a:r>
              <a:rPr sz="1000" spc="70" dirty="0"/>
              <a:t> </a:t>
            </a:r>
            <a:r>
              <a:rPr sz="1000" spc="25" dirty="0"/>
              <a:t>of </a:t>
            </a:r>
            <a:r>
              <a:rPr sz="1000" dirty="0"/>
              <a:t>”anomalous”</a:t>
            </a:r>
            <a:r>
              <a:rPr sz="1000" spc="204" dirty="0"/>
              <a:t> </a:t>
            </a:r>
            <a:r>
              <a:rPr sz="1000" spc="-10" dirty="0"/>
              <a:t>class.</a:t>
            </a:r>
            <a:endParaRPr sz="1000" dirty="0">
              <a:latin typeface="Cambria"/>
              <a:cs typeface="Cambria"/>
            </a:endParaRPr>
          </a:p>
          <a:p>
            <a:pPr marL="96520">
              <a:lnSpc>
                <a:spcPct val="100000"/>
              </a:lnSpc>
              <a:spcBef>
                <a:spcPts val="595"/>
              </a:spcBef>
            </a:pPr>
            <a:r>
              <a:rPr sz="1050" baseline="3968" dirty="0">
                <a:solidFill>
                  <a:srgbClr val="005AAA"/>
                </a:solidFill>
                <a:latin typeface="Cambria"/>
                <a:cs typeface="Cambria"/>
              </a:rPr>
              <a:t>▶</a:t>
            </a:r>
            <a:r>
              <a:rPr sz="1050" spc="434" baseline="3968" dirty="0">
                <a:solidFill>
                  <a:srgbClr val="005AAA"/>
                </a:solidFill>
                <a:latin typeface="Cambria"/>
                <a:cs typeface="Cambria"/>
              </a:rPr>
              <a:t>  </a:t>
            </a:r>
            <a:r>
              <a:rPr sz="1000" dirty="0"/>
              <a:t>Dataset</a:t>
            </a:r>
            <a:r>
              <a:rPr sz="1000" spc="25" dirty="0"/>
              <a:t> </a:t>
            </a:r>
            <a:r>
              <a:rPr sz="1000" dirty="0"/>
              <a:t>can</a:t>
            </a:r>
            <a:r>
              <a:rPr sz="1000" spc="25" dirty="0"/>
              <a:t> </a:t>
            </a:r>
            <a:r>
              <a:rPr sz="1000" dirty="0"/>
              <a:t>be</a:t>
            </a:r>
            <a:r>
              <a:rPr sz="1000" spc="30" dirty="0"/>
              <a:t> </a:t>
            </a:r>
            <a:r>
              <a:rPr sz="1000" dirty="0"/>
              <a:t>labeled</a:t>
            </a:r>
            <a:r>
              <a:rPr sz="1000" spc="25" dirty="0"/>
              <a:t> </a:t>
            </a:r>
            <a:r>
              <a:rPr sz="1000" spc="55" dirty="0"/>
              <a:t>or</a:t>
            </a:r>
            <a:r>
              <a:rPr sz="1000" spc="25" dirty="0"/>
              <a:t> </a:t>
            </a:r>
            <a:r>
              <a:rPr sz="1000" spc="-20" dirty="0"/>
              <a:t>not.</a:t>
            </a:r>
            <a:endParaRPr sz="1000" dirty="0">
              <a:latin typeface="Cambria"/>
              <a:cs typeface="Cambria"/>
            </a:endParaRPr>
          </a:p>
          <a:p>
            <a:pPr marL="96520">
              <a:lnSpc>
                <a:spcPct val="100000"/>
              </a:lnSpc>
              <a:spcBef>
                <a:spcPts val="590"/>
              </a:spcBef>
            </a:pPr>
            <a:r>
              <a:rPr sz="1050" baseline="3968" dirty="0">
                <a:solidFill>
                  <a:srgbClr val="005AAA"/>
                </a:solidFill>
                <a:latin typeface="Cambria"/>
                <a:cs typeface="Cambria"/>
              </a:rPr>
              <a:t>▶</a:t>
            </a:r>
            <a:r>
              <a:rPr sz="1050" spc="509" baseline="3968" dirty="0">
                <a:solidFill>
                  <a:srgbClr val="005AAA"/>
                </a:solidFill>
                <a:latin typeface="Cambria"/>
                <a:cs typeface="Cambria"/>
              </a:rPr>
              <a:t>  </a:t>
            </a:r>
            <a:r>
              <a:rPr sz="1000" dirty="0"/>
              <a:t>There</a:t>
            </a:r>
            <a:r>
              <a:rPr sz="1000" spc="60" dirty="0"/>
              <a:t> </a:t>
            </a:r>
            <a:r>
              <a:rPr sz="1000" dirty="0"/>
              <a:t>can</a:t>
            </a:r>
            <a:r>
              <a:rPr sz="1000" spc="60" dirty="0"/>
              <a:t> </a:t>
            </a:r>
            <a:r>
              <a:rPr sz="1000" dirty="0"/>
              <a:t>be</a:t>
            </a:r>
            <a:r>
              <a:rPr sz="1000" spc="60" dirty="0"/>
              <a:t> </a:t>
            </a:r>
            <a:r>
              <a:rPr lang="en-US" sz="1000" spc="60" dirty="0"/>
              <a:t>rare and </a:t>
            </a:r>
            <a:r>
              <a:rPr sz="1000" dirty="0"/>
              <a:t>unseen</a:t>
            </a:r>
            <a:r>
              <a:rPr sz="1000" spc="60" dirty="0"/>
              <a:t> </a:t>
            </a:r>
            <a:r>
              <a:rPr sz="1000" dirty="0"/>
              <a:t>anomalies,</a:t>
            </a:r>
            <a:r>
              <a:rPr sz="1000" spc="65" dirty="0"/>
              <a:t> </a:t>
            </a:r>
            <a:r>
              <a:rPr sz="1000" spc="50" dirty="0"/>
              <a:t>that</a:t>
            </a:r>
            <a:r>
              <a:rPr sz="1000" spc="60" dirty="0"/>
              <a:t> </a:t>
            </a:r>
            <a:r>
              <a:rPr sz="1000" dirty="0"/>
              <a:t>are</a:t>
            </a:r>
            <a:r>
              <a:rPr sz="1000" spc="60" dirty="0"/>
              <a:t> </a:t>
            </a:r>
            <a:r>
              <a:rPr sz="1000" spc="55" dirty="0"/>
              <a:t>not</a:t>
            </a:r>
            <a:r>
              <a:rPr sz="1000" spc="60" dirty="0"/>
              <a:t> </a:t>
            </a:r>
            <a:r>
              <a:rPr sz="1000" dirty="0"/>
              <a:t>present</a:t>
            </a:r>
            <a:r>
              <a:rPr sz="1000" spc="60" dirty="0"/>
              <a:t> </a:t>
            </a:r>
            <a:r>
              <a:rPr sz="1000" dirty="0"/>
              <a:t>in</a:t>
            </a:r>
            <a:r>
              <a:rPr sz="1000" spc="60" dirty="0"/>
              <a:t> </a:t>
            </a:r>
            <a:r>
              <a:rPr sz="1000" dirty="0"/>
              <a:t>the</a:t>
            </a:r>
            <a:r>
              <a:rPr sz="1000" spc="60" dirty="0"/>
              <a:t> </a:t>
            </a:r>
            <a:r>
              <a:rPr sz="1000" dirty="0"/>
              <a:t>training</a:t>
            </a:r>
            <a:r>
              <a:rPr sz="1000" spc="65" dirty="0"/>
              <a:t> </a:t>
            </a:r>
            <a:r>
              <a:rPr sz="1000" spc="-10" dirty="0"/>
              <a:t>dataset.</a:t>
            </a:r>
            <a:endParaRPr sz="1000" dirty="0">
              <a:latin typeface="Cambria"/>
              <a:cs typeface="Cambria"/>
            </a:endParaRPr>
          </a:p>
          <a:p>
            <a:pPr marL="96520">
              <a:lnSpc>
                <a:spcPct val="100000"/>
              </a:lnSpc>
              <a:spcBef>
                <a:spcPts val="595"/>
              </a:spcBef>
            </a:pPr>
            <a:r>
              <a:rPr sz="1050" baseline="3968" dirty="0">
                <a:solidFill>
                  <a:srgbClr val="005AAA"/>
                </a:solidFill>
                <a:latin typeface="Cambria"/>
                <a:cs typeface="Cambria"/>
              </a:rPr>
              <a:t>▶</a:t>
            </a:r>
            <a:r>
              <a:rPr sz="1050" spc="547" baseline="3968" dirty="0">
                <a:solidFill>
                  <a:srgbClr val="005AAA"/>
                </a:solidFill>
                <a:latin typeface="Cambria"/>
                <a:cs typeface="Cambria"/>
              </a:rPr>
              <a:t>  </a:t>
            </a:r>
            <a:r>
              <a:rPr sz="1000" dirty="0"/>
              <a:t>No</a:t>
            </a:r>
            <a:r>
              <a:rPr sz="1000" spc="85" dirty="0"/>
              <a:t> </a:t>
            </a:r>
            <a:r>
              <a:rPr sz="1000" dirty="0"/>
              <a:t>clear</a:t>
            </a:r>
            <a:r>
              <a:rPr sz="1000" spc="75" dirty="0"/>
              <a:t> </a:t>
            </a:r>
            <a:r>
              <a:rPr sz="1000" dirty="0"/>
              <a:t>separation</a:t>
            </a:r>
            <a:r>
              <a:rPr sz="1000" spc="80" dirty="0"/>
              <a:t> </a:t>
            </a:r>
            <a:r>
              <a:rPr sz="1000" dirty="0"/>
              <a:t>between</a:t>
            </a:r>
            <a:r>
              <a:rPr sz="1000" spc="80" dirty="0"/>
              <a:t> </a:t>
            </a:r>
            <a:r>
              <a:rPr sz="1000" dirty="0"/>
              <a:t>novelty</a:t>
            </a:r>
            <a:r>
              <a:rPr sz="1000" spc="80" dirty="0"/>
              <a:t> </a:t>
            </a:r>
            <a:r>
              <a:rPr sz="1000" dirty="0"/>
              <a:t>and</a:t>
            </a:r>
            <a:r>
              <a:rPr sz="1000" spc="80" dirty="0"/>
              <a:t> </a:t>
            </a:r>
            <a:r>
              <a:rPr sz="1000" spc="-10" dirty="0"/>
              <a:t>anomaly.</a:t>
            </a:r>
            <a:endParaRPr sz="1000" dirty="0">
              <a:latin typeface="Cambria"/>
              <a:cs typeface="Cambria"/>
            </a:endParaRPr>
          </a:p>
          <a:p>
            <a:pPr marL="96520">
              <a:lnSpc>
                <a:spcPct val="100000"/>
              </a:lnSpc>
              <a:spcBef>
                <a:spcPts val="595"/>
              </a:spcBef>
            </a:pPr>
            <a:r>
              <a:rPr sz="1050" baseline="3968" dirty="0">
                <a:solidFill>
                  <a:srgbClr val="005AAA"/>
                </a:solidFill>
                <a:latin typeface="Cambria"/>
                <a:cs typeface="Cambria"/>
              </a:rPr>
              <a:t>▶</a:t>
            </a:r>
            <a:r>
              <a:rPr sz="1050" spc="547" baseline="3968" dirty="0">
                <a:solidFill>
                  <a:srgbClr val="005AAA"/>
                </a:solidFill>
                <a:latin typeface="Cambria"/>
                <a:cs typeface="Cambria"/>
              </a:rPr>
              <a:t>  </a:t>
            </a:r>
            <a:r>
              <a:rPr sz="1000" dirty="0"/>
              <a:t>Anomaly</a:t>
            </a:r>
            <a:r>
              <a:rPr sz="1000" spc="85" dirty="0"/>
              <a:t> </a:t>
            </a:r>
            <a:r>
              <a:rPr sz="1000" dirty="0"/>
              <a:t>definition</a:t>
            </a:r>
            <a:r>
              <a:rPr sz="1000" spc="80" dirty="0"/>
              <a:t> </a:t>
            </a:r>
            <a:r>
              <a:rPr sz="1000" dirty="0"/>
              <a:t>is</a:t>
            </a:r>
            <a:r>
              <a:rPr sz="1000" spc="80" dirty="0"/>
              <a:t> </a:t>
            </a:r>
            <a:r>
              <a:rPr sz="1000" spc="-10" dirty="0"/>
              <a:t>contextual.</a:t>
            </a:r>
            <a:endParaRPr sz="1000" dirty="0">
              <a:latin typeface="Cambria"/>
              <a:cs typeface="Cambria"/>
            </a:endParaRPr>
          </a:p>
        </p:txBody>
      </p:sp>
    </p:spTree>
  </p:cSld>
  <p:clrMapOvr>
    <a:masterClrMapping/>
  </p:clrMapOvr>
  <p:transition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dt" sz="half" idx="6"/>
          </p:nvPr>
        </p:nvSpPr>
        <p:spPr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lang="ru-RU" spc="-10"/>
              <a:t>Andrey Ustyuzhanin</a:t>
            </a:r>
            <a:endParaRPr spc="-10" dirty="0"/>
          </a:p>
        </p:txBody>
      </p:sp>
      <p:sp>
        <p:nvSpPr>
          <p:cNvPr id="5" name="object 5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50"/>
              </a:spcBef>
            </a:pPr>
            <a:r>
              <a:rPr lang="en" spc="-10"/>
              <a:t>Anomalies detection</a:t>
            </a:r>
            <a:endParaRPr spc="-10" dirty="0"/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19050" rIns="0" bIns="0" rtlCol="0">
            <a:spAutoFit/>
          </a:bodyPr>
          <a:lstStyle/>
          <a:p>
            <a:pPr marL="70485">
              <a:lnSpc>
                <a:spcPct val="100000"/>
              </a:lnSpc>
              <a:spcBef>
                <a:spcPts val="150"/>
              </a:spcBef>
            </a:pPr>
            <a:fld id="{81D60167-4931-47E6-BA6A-407CBD079E47}" type="slidenum">
              <a:rPr spc="-20" dirty="0"/>
              <a:t>9</a:t>
            </a:fld>
            <a:r>
              <a:rPr spc="-20" dirty="0"/>
              <a:t>/44</a:t>
            </a: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4"/>
              </a:spcBef>
            </a:pPr>
            <a:r>
              <a:rPr spc="110" dirty="0"/>
              <a:t>Output</a:t>
            </a:r>
            <a:r>
              <a:rPr spc="-25" dirty="0"/>
              <a:t> </a:t>
            </a:r>
            <a:r>
              <a:rPr spc="110" dirty="0"/>
              <a:t>of</a:t>
            </a:r>
            <a:r>
              <a:rPr spc="-20" dirty="0"/>
              <a:t> </a:t>
            </a:r>
            <a:r>
              <a:rPr spc="65" dirty="0"/>
              <a:t>an</a:t>
            </a:r>
            <a:r>
              <a:rPr spc="-25" dirty="0"/>
              <a:t> </a:t>
            </a:r>
            <a:r>
              <a:rPr spc="65" dirty="0"/>
              <a:t>Anomaly</a:t>
            </a:r>
            <a:r>
              <a:rPr spc="-20" dirty="0"/>
              <a:t> </a:t>
            </a:r>
            <a:r>
              <a:rPr spc="65" dirty="0"/>
              <a:t>Detection</a:t>
            </a:r>
            <a:r>
              <a:rPr spc="-20" dirty="0"/>
              <a:t> </a:t>
            </a:r>
            <a:r>
              <a:rPr spc="75" dirty="0"/>
              <a:t>Algorithm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23304" y="581070"/>
            <a:ext cx="3157220" cy="1151890"/>
          </a:xfrm>
          <a:prstGeom prst="rect">
            <a:avLst/>
          </a:prstGeom>
        </p:spPr>
        <p:txBody>
          <a:bodyPr vert="horz" wrap="square" lIns="0" tIns="787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620"/>
              </a:spcBef>
            </a:pPr>
            <a:r>
              <a:rPr sz="1050" baseline="3968" dirty="0">
                <a:solidFill>
                  <a:srgbClr val="005AAA"/>
                </a:solidFill>
                <a:latin typeface="Cambria"/>
                <a:cs typeface="Cambria"/>
              </a:rPr>
              <a:t>▶</a:t>
            </a:r>
            <a:r>
              <a:rPr sz="1050" spc="359" baseline="3968" dirty="0">
                <a:solidFill>
                  <a:srgbClr val="005AAA"/>
                </a:solidFill>
                <a:latin typeface="Cambria"/>
                <a:cs typeface="Cambria"/>
              </a:rPr>
              <a:t>  </a:t>
            </a:r>
            <a:r>
              <a:rPr sz="1000" spc="-10" dirty="0">
                <a:solidFill>
                  <a:srgbClr val="992521"/>
                </a:solidFill>
                <a:latin typeface="Arial Black"/>
                <a:cs typeface="Arial Black"/>
              </a:rPr>
              <a:t>Label</a:t>
            </a:r>
            <a:endParaRPr sz="1000" dirty="0">
              <a:latin typeface="Arial Black"/>
              <a:cs typeface="Arial Black"/>
            </a:endParaRPr>
          </a:p>
          <a:p>
            <a:pPr marL="314325" indent="-121285">
              <a:lnSpc>
                <a:spcPct val="100000"/>
              </a:lnSpc>
              <a:spcBef>
                <a:spcPts val="470"/>
              </a:spcBef>
              <a:buChar char="–"/>
              <a:tabLst>
                <a:tab pos="314960" algn="l"/>
              </a:tabLst>
            </a:pPr>
            <a:r>
              <a:rPr sz="900" spc="-20" dirty="0">
                <a:latin typeface="Arial"/>
                <a:cs typeface="Arial"/>
              </a:rPr>
              <a:t>Each</a:t>
            </a:r>
            <a:r>
              <a:rPr sz="900" spc="5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test</a:t>
            </a:r>
            <a:r>
              <a:rPr sz="900" spc="5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instance</a:t>
            </a:r>
            <a:r>
              <a:rPr sz="900" spc="5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5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given</a:t>
            </a:r>
            <a:r>
              <a:rPr sz="900" spc="5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</a:t>
            </a:r>
            <a:r>
              <a:rPr sz="900" spc="5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normal</a:t>
            </a:r>
            <a:r>
              <a:rPr sz="900" spc="55" dirty="0">
                <a:latin typeface="Arial"/>
                <a:cs typeface="Arial"/>
              </a:rPr>
              <a:t> </a:t>
            </a:r>
            <a:r>
              <a:rPr sz="900" spc="50" dirty="0">
                <a:latin typeface="Arial"/>
                <a:cs typeface="Arial"/>
              </a:rPr>
              <a:t>or</a:t>
            </a:r>
            <a:r>
              <a:rPr sz="900" spc="55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anomaly</a:t>
            </a:r>
            <a:r>
              <a:rPr sz="900" spc="50" dirty="0">
                <a:latin typeface="Arial"/>
                <a:cs typeface="Arial"/>
              </a:rPr>
              <a:t> </a:t>
            </a:r>
            <a:r>
              <a:rPr sz="900" spc="-10" dirty="0">
                <a:latin typeface="Arial"/>
                <a:cs typeface="Arial"/>
              </a:rPr>
              <a:t>label.</a:t>
            </a:r>
            <a:endParaRPr sz="9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489"/>
              </a:spcBef>
            </a:pPr>
            <a:r>
              <a:rPr sz="1050" baseline="3968" dirty="0">
                <a:solidFill>
                  <a:srgbClr val="005AAA"/>
                </a:solidFill>
                <a:latin typeface="Cambria"/>
                <a:cs typeface="Cambria"/>
              </a:rPr>
              <a:t>▶</a:t>
            </a:r>
            <a:r>
              <a:rPr sz="1050" spc="359" baseline="3968" dirty="0">
                <a:solidFill>
                  <a:srgbClr val="005AAA"/>
                </a:solidFill>
                <a:latin typeface="Cambria"/>
                <a:cs typeface="Cambria"/>
              </a:rPr>
              <a:t>  </a:t>
            </a:r>
            <a:r>
              <a:rPr sz="1000" spc="-10" dirty="0">
                <a:solidFill>
                  <a:srgbClr val="992521"/>
                </a:solidFill>
                <a:latin typeface="Arial Black"/>
                <a:cs typeface="Arial Black"/>
              </a:rPr>
              <a:t>Score</a:t>
            </a:r>
            <a:endParaRPr sz="1000" dirty="0">
              <a:latin typeface="Arial Black"/>
              <a:cs typeface="Arial Black"/>
            </a:endParaRPr>
          </a:p>
          <a:p>
            <a:pPr marL="314325" indent="-121285">
              <a:lnSpc>
                <a:spcPct val="100000"/>
              </a:lnSpc>
              <a:spcBef>
                <a:spcPts val="280"/>
              </a:spcBef>
              <a:buChar char="–"/>
              <a:tabLst>
                <a:tab pos="314960" algn="l"/>
              </a:tabLst>
            </a:pPr>
            <a:r>
              <a:rPr sz="900" spc="-20" dirty="0">
                <a:latin typeface="Arial"/>
                <a:cs typeface="Arial"/>
              </a:rPr>
              <a:t>Each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instance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is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assigned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dirty="0">
                <a:latin typeface="Arial"/>
                <a:cs typeface="Arial"/>
              </a:rPr>
              <a:t>an</a:t>
            </a:r>
            <a:r>
              <a:rPr sz="900" spc="30" dirty="0">
                <a:latin typeface="Arial"/>
                <a:cs typeface="Arial"/>
              </a:rPr>
              <a:t> </a:t>
            </a:r>
            <a:r>
              <a:rPr sz="900" spc="-50" dirty="0">
                <a:solidFill>
                  <a:srgbClr val="992521"/>
                </a:solidFill>
                <a:latin typeface="Arial Black"/>
                <a:cs typeface="Arial Black"/>
              </a:rPr>
              <a:t>anomaly</a:t>
            </a:r>
            <a:r>
              <a:rPr sz="900" spc="-20" dirty="0">
                <a:solidFill>
                  <a:srgbClr val="992521"/>
                </a:solidFill>
                <a:latin typeface="Arial Black"/>
                <a:cs typeface="Arial Black"/>
              </a:rPr>
              <a:t> </a:t>
            </a:r>
            <a:r>
              <a:rPr sz="900" spc="-10" dirty="0">
                <a:solidFill>
                  <a:srgbClr val="992521"/>
                </a:solidFill>
                <a:latin typeface="Arial Black"/>
                <a:cs typeface="Arial Black"/>
              </a:rPr>
              <a:t>score</a:t>
            </a:r>
            <a:r>
              <a:rPr sz="900" spc="-10" dirty="0">
                <a:latin typeface="Arial"/>
                <a:cs typeface="Arial"/>
              </a:rPr>
              <a:t>.</a:t>
            </a:r>
            <a:endParaRPr sz="900" dirty="0">
              <a:latin typeface="Arial"/>
              <a:cs typeface="Arial"/>
            </a:endParaRPr>
          </a:p>
          <a:p>
            <a:pPr marL="440690" lvl="1" indent="-102235">
              <a:lnSpc>
                <a:spcPct val="100000"/>
              </a:lnSpc>
              <a:spcBef>
                <a:spcPts val="405"/>
              </a:spcBef>
              <a:buChar char="•"/>
              <a:tabLst>
                <a:tab pos="441325" algn="l"/>
              </a:tabLst>
            </a:pPr>
            <a:r>
              <a:rPr sz="800" dirty="0">
                <a:latin typeface="Arial"/>
                <a:cs typeface="Arial"/>
              </a:rPr>
              <a:t>allows</a:t>
            </a:r>
            <a:r>
              <a:rPr sz="800" spc="90" dirty="0">
                <a:latin typeface="Arial"/>
                <a:cs typeface="Arial"/>
              </a:rPr>
              <a:t> </a:t>
            </a:r>
            <a:r>
              <a:rPr sz="800" dirty="0">
                <a:latin typeface="Arial"/>
                <a:cs typeface="Arial"/>
              </a:rPr>
              <a:t>outputs</a:t>
            </a:r>
            <a:r>
              <a:rPr sz="800" spc="105" dirty="0">
                <a:latin typeface="Arial"/>
                <a:cs typeface="Arial"/>
              </a:rPr>
              <a:t> </a:t>
            </a:r>
            <a:r>
              <a:rPr sz="800" dirty="0">
                <a:latin typeface="Arial"/>
                <a:cs typeface="Arial"/>
              </a:rPr>
              <a:t>to</a:t>
            </a:r>
            <a:r>
              <a:rPr sz="800" spc="95" dirty="0">
                <a:latin typeface="Arial"/>
                <a:cs typeface="Arial"/>
              </a:rPr>
              <a:t> </a:t>
            </a:r>
            <a:r>
              <a:rPr sz="800" dirty="0">
                <a:latin typeface="Arial"/>
                <a:cs typeface="Arial"/>
              </a:rPr>
              <a:t>be</a:t>
            </a:r>
            <a:r>
              <a:rPr sz="800" spc="100" dirty="0">
                <a:latin typeface="Arial"/>
                <a:cs typeface="Arial"/>
              </a:rPr>
              <a:t> </a:t>
            </a:r>
            <a:r>
              <a:rPr sz="800" spc="-10" dirty="0">
                <a:latin typeface="Arial"/>
                <a:cs typeface="Arial"/>
              </a:rPr>
              <a:t>ranked</a:t>
            </a:r>
            <a:endParaRPr sz="800" dirty="0">
              <a:latin typeface="Arial"/>
              <a:cs typeface="Arial"/>
            </a:endParaRPr>
          </a:p>
          <a:p>
            <a:pPr marL="440690" lvl="1" indent="-102235">
              <a:lnSpc>
                <a:spcPct val="100000"/>
              </a:lnSpc>
              <a:spcBef>
                <a:spcPts val="220"/>
              </a:spcBef>
              <a:buChar char="•"/>
              <a:tabLst>
                <a:tab pos="441325" algn="l"/>
              </a:tabLst>
            </a:pPr>
            <a:r>
              <a:rPr lang="en-US" sz="800" dirty="0">
                <a:latin typeface="Arial"/>
                <a:cs typeface="Arial"/>
              </a:rPr>
              <a:t>May require </a:t>
            </a:r>
            <a:r>
              <a:rPr sz="800" dirty="0">
                <a:latin typeface="Arial"/>
                <a:cs typeface="Arial"/>
              </a:rPr>
              <a:t>an</a:t>
            </a:r>
            <a:r>
              <a:rPr sz="800" spc="155" dirty="0">
                <a:latin typeface="Arial"/>
                <a:cs typeface="Arial"/>
              </a:rPr>
              <a:t> </a:t>
            </a:r>
            <a:r>
              <a:rPr sz="800" dirty="0">
                <a:latin typeface="Arial"/>
                <a:cs typeface="Arial"/>
              </a:rPr>
              <a:t>additional</a:t>
            </a:r>
            <a:r>
              <a:rPr sz="800" spc="150" dirty="0">
                <a:latin typeface="Arial"/>
                <a:cs typeface="Arial"/>
              </a:rPr>
              <a:t> </a:t>
            </a:r>
            <a:r>
              <a:rPr sz="800" dirty="0">
                <a:latin typeface="Arial"/>
                <a:cs typeface="Arial"/>
              </a:rPr>
              <a:t>threshold</a:t>
            </a:r>
            <a:r>
              <a:rPr sz="800" spc="155" dirty="0">
                <a:latin typeface="Arial"/>
                <a:cs typeface="Arial"/>
              </a:rPr>
              <a:t> </a:t>
            </a:r>
            <a:r>
              <a:rPr sz="800" spc="-10" dirty="0">
                <a:latin typeface="Arial"/>
                <a:cs typeface="Arial"/>
              </a:rPr>
              <a:t>parameter</a:t>
            </a:r>
            <a:endParaRPr sz="800" dirty="0">
              <a:latin typeface="Arial"/>
              <a:cs typeface="Arial"/>
            </a:endParaRPr>
          </a:p>
        </p:txBody>
      </p:sp>
    </p:spTree>
  </p:cSld>
  <p:clrMapOvr>
    <a:masterClrMapping/>
  </p:clrMapOvr>
  <p:transition>
    <p:cut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F7F7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1287</TotalTime>
  <Words>2414</Words>
  <Application>Microsoft Macintosh PowerPoint</Application>
  <PresentationFormat>Произвольный</PresentationFormat>
  <Paragraphs>431</Paragraphs>
  <Slides>46</Slides>
  <Notes>1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13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46</vt:i4>
      </vt:variant>
    </vt:vector>
  </HeadingPairs>
  <TitlesOfParts>
    <vt:vector size="60" baseType="lpstr">
      <vt:lpstr>Meiryo UI</vt:lpstr>
      <vt:lpstr>Arial</vt:lpstr>
      <vt:lpstr>Arial Black</vt:lpstr>
      <vt:lpstr>Calibri</vt:lpstr>
      <vt:lpstr>Cambria</vt:lpstr>
      <vt:lpstr>Georgia</vt:lpstr>
      <vt:lpstr>Menlo Bold</vt:lpstr>
      <vt:lpstr>Myriad Pro</vt:lpstr>
      <vt:lpstr>Palatino Linotype</vt:lpstr>
      <vt:lpstr>Postino Std</vt:lpstr>
      <vt:lpstr>System Font Regular</vt:lpstr>
      <vt:lpstr>Tahoma</vt:lpstr>
      <vt:lpstr>Times New Roman</vt:lpstr>
      <vt:lpstr>Office Theme</vt:lpstr>
      <vt:lpstr>Anomaly Detection</vt:lpstr>
      <vt:lpstr>Definition and Examples</vt:lpstr>
      <vt:lpstr>Outliers, Anomalies, Novelties</vt:lpstr>
      <vt:lpstr>Example: LHC Cryogenic System</vt:lpstr>
      <vt:lpstr>Example: New Physics as Anomaly</vt:lpstr>
      <vt:lpstr>Out-of-distribution detection</vt:lpstr>
      <vt:lpstr>Typical setting</vt:lpstr>
      <vt:lpstr>Dataset Properties</vt:lpstr>
      <vt:lpstr>Output of an Anomaly Detection Algorithm</vt:lpstr>
      <vt:lpstr>Data Model is Everything</vt:lpstr>
      <vt:lpstr>Data Model is Everything</vt:lpstr>
      <vt:lpstr>Basic methods</vt:lpstr>
      <vt:lpstr>Outlier Method Evaluation</vt:lpstr>
      <vt:lpstr>Usual supervised methods</vt:lpstr>
      <vt:lpstr>One-class methods</vt:lpstr>
      <vt:lpstr>One-class family</vt:lpstr>
      <vt:lpstr>One-class Support Vector Machines</vt:lpstr>
      <vt:lpstr>Isolation Forest</vt:lpstr>
      <vt:lpstr>Local Outlier Factor</vt:lpstr>
      <vt:lpstr>Comparison of One-class Techniques</vt:lpstr>
      <vt:lpstr>Active learning for anomaly detection</vt:lpstr>
      <vt:lpstr>Example: CMS Data Certification</vt:lpstr>
      <vt:lpstr>Pre-summary</vt:lpstr>
      <vt:lpstr>Distance scores</vt:lpstr>
      <vt:lpstr>Introduction</vt:lpstr>
      <vt:lpstr>Principle component analysis for anomalies</vt:lpstr>
      <vt:lpstr>PCA: Explained</vt:lpstr>
      <vt:lpstr>PCA: Outliers</vt:lpstr>
      <vt:lpstr>PCA for anomaly detection: issues</vt:lpstr>
      <vt:lpstr>Robust PCA</vt:lpstr>
      <vt:lpstr>Robust PCA: some math</vt:lpstr>
      <vt:lpstr>Nonlinearities</vt:lpstr>
      <vt:lpstr>Autoencoders</vt:lpstr>
      <vt:lpstr>AE: learning manifold</vt:lpstr>
      <vt:lpstr>Robust Deep Autoencoder</vt:lpstr>
      <vt:lpstr>Variational Autoencoders</vt:lpstr>
      <vt:lpstr>Recap</vt:lpstr>
      <vt:lpstr>Probability Scores</vt:lpstr>
      <vt:lpstr>Generative modeling</vt:lpstr>
      <vt:lpstr>Constructing Score Function</vt:lpstr>
      <vt:lpstr>Advanced Ideas</vt:lpstr>
      <vt:lpstr>(1 + ε)-class classification</vt:lpstr>
      <vt:lpstr>Approach Classification</vt:lpstr>
      <vt:lpstr>LHC Olympics 2020, https://lhco2020.github.io/homepage/ </vt:lpstr>
      <vt:lpstr>Summary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Anomaly Detection: Basic Methods</dc:title>
  <dc:creator>Denis Derkach</dc:creator>
  <cp:lastModifiedBy>Andrey Uztyuzhanin</cp:lastModifiedBy>
  <cp:revision>6</cp:revision>
  <dcterms:created xsi:type="dcterms:W3CDTF">2023-04-07T07:58:28Z</dcterms:created>
  <dcterms:modified xsi:type="dcterms:W3CDTF">2023-04-12T12:22:11Z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2023-04-07T00:00:00Z</vt:filetime>
  </property>
  <property fmtid="{D5CDD505-2E9C-101B-9397-08002B2CF9AE}" pid="3" name="Creator">
    <vt:lpwstr>LaTeX with Beamer class</vt:lpwstr>
  </property>
  <property fmtid="{D5CDD505-2E9C-101B-9397-08002B2CF9AE}" pid="4" name="Producer">
    <vt:lpwstr>xdvipdfmx (20211117)</vt:lpwstr>
  </property>
  <property fmtid="{D5CDD505-2E9C-101B-9397-08002B2CF9AE}" pid="5" name="LastSaved">
    <vt:filetime>2023-04-07T00:00:00Z</vt:filetime>
  </property>
</Properties>
</file>