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4"/>
  </p:notesMasterIdLst>
  <p:sldIdLst>
    <p:sldId id="256" r:id="rId2"/>
    <p:sldId id="258" r:id="rId3"/>
    <p:sldId id="260" r:id="rId4"/>
    <p:sldId id="262" r:id="rId5"/>
    <p:sldId id="263" r:id="rId6"/>
    <p:sldId id="264" r:id="rId7"/>
    <p:sldId id="267" r:id="rId8"/>
    <p:sldId id="266" r:id="rId9"/>
    <p:sldId id="265" r:id="rId10"/>
    <p:sldId id="257" r:id="rId11"/>
    <p:sldId id="269" r:id="rId12"/>
    <p:sldId id="268" r:id="rId13"/>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0F0F0"/>
    <a:srgbClr val="FFC305"/>
    <a:srgbClr val="064227"/>
    <a:srgbClr val="C1272D"/>
    <a:srgbClr val="244082"/>
    <a:srgbClr val="FFB520"/>
    <a:srgbClr val="88B2A2"/>
    <a:srgbClr val="F9BF6F"/>
    <a:srgbClr val="ADC8F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4" d="100"/>
          <a:sy n="64" d="100"/>
        </p:scale>
        <p:origin x="748"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_rels/data1.xml.rels><?xml version="1.0" encoding="UTF-8" standalone="yes"?>
<Relationships xmlns="http://schemas.openxmlformats.org/package/2006/relationships"><Relationship Id="rId1" Type="http://schemas.openxmlformats.org/officeDocument/2006/relationships/image" Target="../media/image17.png"/></Relationships>
</file>

<file path=ppt/diagrams/_rels/drawing1.xml.rels><?xml version="1.0" encoding="UTF-8" standalone="yes"?>
<Relationships xmlns="http://schemas.openxmlformats.org/package/2006/relationships"><Relationship Id="rId1" Type="http://schemas.openxmlformats.org/officeDocument/2006/relationships/image" Target="../media/image17.pn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B3ED9EB-8F0C-456F-A7AA-476751C97C89}" type="doc">
      <dgm:prSet loTypeId="urn:microsoft.com/office/officeart/2011/layout/RadialPictureList" loCatId="picture" qsTypeId="urn:microsoft.com/office/officeart/2005/8/quickstyle/simple5" qsCatId="simple" csTypeId="urn:microsoft.com/office/officeart/2005/8/colors/colorful2" csCatId="colorful" phldr="1"/>
      <dgm:spPr/>
      <dgm:t>
        <a:bodyPr/>
        <a:lstStyle/>
        <a:p>
          <a:endParaRPr lang="fr-FR"/>
        </a:p>
      </dgm:t>
    </dgm:pt>
    <dgm:pt modelId="{10345C1F-7F77-410E-A5F6-0D9EC3C96A86}">
      <dgm:prSet phldrT="[Text]"/>
      <dgm:spPr>
        <a:solidFill>
          <a:srgbClr val="244082"/>
        </a:solidFill>
        <a:ln w="76200">
          <a:solidFill>
            <a:srgbClr val="00B050"/>
          </a:solidFill>
        </a:ln>
      </dgm:spPr>
      <dgm:t>
        <a:bodyPr/>
        <a:lstStyle/>
        <a:p>
          <a:r>
            <a:rPr lang="it-IT" dirty="0"/>
            <a:t>University of Mohamed V</a:t>
          </a:r>
        </a:p>
        <a:p>
          <a:r>
            <a:rPr lang="it-IT" dirty="0"/>
            <a:t>Rabat, Morocco</a:t>
          </a:r>
          <a:endParaRPr lang="fr-FR" dirty="0"/>
        </a:p>
      </dgm:t>
    </dgm:pt>
    <dgm:pt modelId="{AF34E1AE-F0A1-4A4D-ADB8-54DDD1A665DF}" type="parTrans" cxnId="{CE52A1E0-61FA-4162-82EE-E0292C10A2B2}">
      <dgm:prSet/>
      <dgm:spPr/>
      <dgm:t>
        <a:bodyPr/>
        <a:lstStyle/>
        <a:p>
          <a:endParaRPr lang="fr-FR"/>
        </a:p>
      </dgm:t>
    </dgm:pt>
    <dgm:pt modelId="{2BE07249-0F7E-42B5-A717-10DC3FD8BA9A}" type="sibTrans" cxnId="{CE52A1E0-61FA-4162-82EE-E0292C10A2B2}">
      <dgm:prSet/>
      <dgm:spPr/>
      <dgm:t>
        <a:bodyPr/>
        <a:lstStyle/>
        <a:p>
          <a:endParaRPr lang="fr-FR"/>
        </a:p>
      </dgm:t>
    </dgm:pt>
    <dgm:pt modelId="{BF7E5640-9855-4690-945B-E87762962784}">
      <dgm:prSet phldrT="[Text]" custT="1"/>
      <dgm:spPr/>
      <dgm:t>
        <a:bodyPr/>
        <a:lstStyle/>
        <a:p>
          <a:r>
            <a:rPr lang="en-US" sz="1800" b="1" i="0" dirty="0" err="1">
              <a:solidFill>
                <a:srgbClr val="000000"/>
              </a:solidFill>
              <a:effectLst/>
              <a:latin typeface="Times New Roman" panose="02020603050405020304" pitchFamily="18" charset="0"/>
              <a:cs typeface="Times New Roman" panose="02020603050405020304" pitchFamily="18" charset="0"/>
            </a:rPr>
            <a:t>M.Sc</a:t>
          </a:r>
          <a:r>
            <a:rPr lang="en-US" sz="1800" b="1" i="0" dirty="0">
              <a:solidFill>
                <a:srgbClr val="000000"/>
              </a:solidFill>
              <a:effectLst/>
              <a:latin typeface="Times New Roman" panose="02020603050405020304" pitchFamily="18" charset="0"/>
              <a:cs typeface="Times New Roman" panose="02020603050405020304" pitchFamily="18" charset="0"/>
            </a:rPr>
            <a:t> in Quantum Physics: Applications to information theory</a:t>
          </a:r>
          <a:endParaRPr lang="fr-FR" sz="1800" b="1" i="0" dirty="0">
            <a:latin typeface="Times New Roman" panose="02020603050405020304" pitchFamily="18" charset="0"/>
            <a:cs typeface="Times New Roman" panose="02020603050405020304" pitchFamily="18" charset="0"/>
          </a:endParaRPr>
        </a:p>
      </dgm:t>
    </dgm:pt>
    <dgm:pt modelId="{2C45E852-7A0A-4857-91DE-B6F3B8ED5B66}" type="parTrans" cxnId="{A5570D63-87AB-462C-A472-CCC2DD005E4B}">
      <dgm:prSet/>
      <dgm:spPr/>
      <dgm:t>
        <a:bodyPr/>
        <a:lstStyle/>
        <a:p>
          <a:endParaRPr lang="fr-FR"/>
        </a:p>
      </dgm:t>
    </dgm:pt>
    <dgm:pt modelId="{B837AEED-ACEC-4935-AB4A-47B8C0B6CC15}" type="sibTrans" cxnId="{A5570D63-87AB-462C-A472-CCC2DD005E4B}">
      <dgm:prSet/>
      <dgm:spPr/>
      <dgm:t>
        <a:bodyPr/>
        <a:lstStyle/>
        <a:p>
          <a:endParaRPr lang="fr-FR"/>
        </a:p>
      </dgm:t>
    </dgm:pt>
    <dgm:pt modelId="{DC54A920-0DA6-40E7-80C5-C282A5701D5B}">
      <dgm:prSet phldrT="[Text]" custT="1"/>
      <dgm:spPr/>
      <dgm:t>
        <a:bodyPr/>
        <a:lstStyle/>
        <a:p>
          <a:r>
            <a:rPr lang="it-IT" sz="1800" b="1" dirty="0">
              <a:latin typeface="Times New Roman" panose="02020603050405020304" pitchFamily="18" charset="0"/>
              <a:cs typeface="Times New Roman" panose="02020603050405020304" pitchFamily="18" charset="0"/>
            </a:rPr>
            <a:t>B.SC in Medical Physics</a:t>
          </a:r>
          <a:endParaRPr lang="fr-FR" sz="1800" b="1" dirty="0">
            <a:latin typeface="Times New Roman" panose="02020603050405020304" pitchFamily="18" charset="0"/>
            <a:cs typeface="Times New Roman" panose="02020603050405020304" pitchFamily="18" charset="0"/>
          </a:endParaRPr>
        </a:p>
      </dgm:t>
    </dgm:pt>
    <dgm:pt modelId="{E3219338-3CB8-4688-99B2-AE5419CEDA5B}" type="parTrans" cxnId="{360D75E0-5183-48B7-9C20-85A659EB366C}">
      <dgm:prSet/>
      <dgm:spPr/>
      <dgm:t>
        <a:bodyPr/>
        <a:lstStyle/>
        <a:p>
          <a:endParaRPr lang="fr-FR"/>
        </a:p>
      </dgm:t>
    </dgm:pt>
    <dgm:pt modelId="{5586F1D4-58BF-43C1-90F5-76B5A60A73A5}" type="sibTrans" cxnId="{360D75E0-5183-48B7-9C20-85A659EB366C}">
      <dgm:prSet/>
      <dgm:spPr/>
      <dgm:t>
        <a:bodyPr/>
        <a:lstStyle/>
        <a:p>
          <a:endParaRPr lang="fr-FR"/>
        </a:p>
      </dgm:t>
    </dgm:pt>
    <dgm:pt modelId="{47C59354-51A2-49B2-BE21-E8453BED9878}">
      <dgm:prSet phldrT="[Text]" custT="1"/>
      <dgm:spPr/>
      <dgm:t>
        <a:bodyPr/>
        <a:lstStyle/>
        <a:p>
          <a:r>
            <a:rPr lang="en-US" sz="1800" b="1" i="0" dirty="0" err="1">
              <a:solidFill>
                <a:srgbClr val="000000"/>
              </a:solidFill>
              <a:effectLst/>
              <a:latin typeface="Times New Roman" panose="02020603050405020304" pitchFamily="18" charset="0"/>
              <a:cs typeface="Times New Roman" panose="02020603050405020304" pitchFamily="18" charset="0"/>
            </a:rPr>
            <a:t>B.Sc</a:t>
          </a:r>
          <a:r>
            <a:rPr lang="en-US" sz="1800" b="1" i="0" dirty="0">
              <a:solidFill>
                <a:srgbClr val="000000"/>
              </a:solidFill>
              <a:effectLst/>
              <a:latin typeface="Times New Roman" panose="02020603050405020304" pitchFamily="18" charset="0"/>
              <a:cs typeface="Times New Roman" panose="02020603050405020304" pitchFamily="18" charset="0"/>
            </a:rPr>
            <a:t> in Mechanical Energy</a:t>
          </a:r>
          <a:endParaRPr lang="fr-FR" sz="1800" b="1" i="0" dirty="0">
            <a:latin typeface="Times New Roman" panose="02020603050405020304" pitchFamily="18" charset="0"/>
            <a:cs typeface="Times New Roman" panose="02020603050405020304" pitchFamily="18" charset="0"/>
          </a:endParaRPr>
        </a:p>
      </dgm:t>
    </dgm:pt>
    <dgm:pt modelId="{EDB16D10-0E94-4C3B-8850-00990FB40116}" type="sibTrans" cxnId="{5403C591-AD33-409A-978F-36826EB50B80}">
      <dgm:prSet/>
      <dgm:spPr/>
      <dgm:t>
        <a:bodyPr/>
        <a:lstStyle/>
        <a:p>
          <a:endParaRPr lang="fr-FR"/>
        </a:p>
      </dgm:t>
    </dgm:pt>
    <dgm:pt modelId="{8E7B0BE5-96D0-4844-B1CA-D1B02F45B135}" type="parTrans" cxnId="{5403C591-AD33-409A-978F-36826EB50B80}">
      <dgm:prSet/>
      <dgm:spPr/>
      <dgm:t>
        <a:bodyPr/>
        <a:lstStyle/>
        <a:p>
          <a:endParaRPr lang="fr-FR"/>
        </a:p>
      </dgm:t>
    </dgm:pt>
    <dgm:pt modelId="{FDE0622A-DA35-45F4-A70A-64A757B1EB78}" type="pres">
      <dgm:prSet presAssocID="{CB3ED9EB-8F0C-456F-A7AA-476751C97C89}" presName="Name0" presStyleCnt="0">
        <dgm:presLayoutVars>
          <dgm:chMax val="1"/>
          <dgm:chPref val="1"/>
          <dgm:dir/>
          <dgm:resizeHandles/>
        </dgm:presLayoutVars>
      </dgm:prSet>
      <dgm:spPr/>
    </dgm:pt>
    <dgm:pt modelId="{7C3A0367-57BE-476D-8F9B-FEEB921F0B25}" type="pres">
      <dgm:prSet presAssocID="{10345C1F-7F77-410E-A5F6-0D9EC3C96A86}" presName="Parent" presStyleLbl="node1" presStyleIdx="0" presStyleCnt="2">
        <dgm:presLayoutVars>
          <dgm:chMax val="4"/>
          <dgm:chPref val="3"/>
        </dgm:presLayoutVars>
      </dgm:prSet>
      <dgm:spPr/>
    </dgm:pt>
    <dgm:pt modelId="{9D932173-F010-4CE3-9593-827F942FB178}" type="pres">
      <dgm:prSet presAssocID="{BF7E5640-9855-4690-945B-E87762962784}" presName="Accent" presStyleLbl="node1" presStyleIdx="1" presStyleCnt="2"/>
      <dgm:spPr>
        <a:solidFill>
          <a:srgbClr val="244082"/>
        </a:solidFill>
        <a:ln>
          <a:solidFill>
            <a:srgbClr val="1E5825"/>
          </a:solidFill>
        </a:ln>
      </dgm:spPr>
    </dgm:pt>
    <dgm:pt modelId="{DEF098DF-6062-4CBA-BA73-5CE9E162B27E}" type="pres">
      <dgm:prSet presAssocID="{BF7E5640-9855-4690-945B-E87762962784}" presName="Image1" presStyleLbl="fgImgPlace1" presStyleIdx="0" presStyleCnt="3" custLinFactNeighborX="1785"/>
      <dgm:spPr>
        <a:blipFill>
          <a:blip xmlns:r="http://schemas.openxmlformats.org/officeDocument/2006/relationships" r:embed="rId1">
            <a:extLst>
              <a:ext uri="{28A0092B-C50C-407E-A947-70E740481C1C}">
                <a14:useLocalDpi xmlns:a14="http://schemas.microsoft.com/office/drawing/2010/main" val="0"/>
              </a:ext>
            </a:extLst>
          </a:blip>
          <a:srcRect/>
          <a:stretch>
            <a:fillRect l="-53000" r="-53000"/>
          </a:stretch>
        </a:blipFill>
        <a:ln w="28575"/>
      </dgm:spPr>
    </dgm:pt>
    <dgm:pt modelId="{10351180-154F-4310-884A-84DF7F37C1AC}" type="pres">
      <dgm:prSet presAssocID="{BF7E5640-9855-4690-945B-E87762962784}" presName="Child1" presStyleLbl="revTx" presStyleIdx="0" presStyleCnt="3" custScaleX="180128" custLinFactNeighborX="51404" custLinFactNeighborY="-949">
        <dgm:presLayoutVars>
          <dgm:chMax val="0"/>
          <dgm:chPref val="0"/>
          <dgm:bulletEnabled val="1"/>
        </dgm:presLayoutVars>
      </dgm:prSet>
      <dgm:spPr/>
    </dgm:pt>
    <dgm:pt modelId="{4BA6C297-BCDE-4641-9EFC-CA8C611813F5}" type="pres">
      <dgm:prSet presAssocID="{47C59354-51A2-49B2-BE21-E8453BED9878}" presName="Image2" presStyleCnt="0"/>
      <dgm:spPr/>
    </dgm:pt>
    <dgm:pt modelId="{CD784F88-7D0B-4F9E-A42E-B4EBE61A7F7B}" type="pres">
      <dgm:prSet presAssocID="{47C59354-51A2-49B2-BE21-E8453BED9878}" presName="Image" presStyleLbl="fgImgPlace1" presStyleIdx="1"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l="-53000" r="-53000"/>
          </a:stretch>
        </a:blipFill>
        <a:ln w="19050">
          <a:solidFill>
            <a:srgbClr val="00B050"/>
          </a:solidFill>
        </a:ln>
      </dgm:spPr>
    </dgm:pt>
    <dgm:pt modelId="{E387CA51-A548-42DC-A9E3-79D815B28AD7}" type="pres">
      <dgm:prSet presAssocID="{47C59354-51A2-49B2-BE21-E8453BED9878}" presName="Child2" presStyleLbl="revTx" presStyleIdx="1" presStyleCnt="3" custScaleX="186412" custLinFactNeighborX="47583" custLinFactNeighborY="-5056">
        <dgm:presLayoutVars>
          <dgm:chMax val="0"/>
          <dgm:chPref val="0"/>
          <dgm:bulletEnabled val="1"/>
        </dgm:presLayoutVars>
      </dgm:prSet>
      <dgm:spPr/>
    </dgm:pt>
    <dgm:pt modelId="{562C19B3-6666-4D02-9166-2430A604C70B}" type="pres">
      <dgm:prSet presAssocID="{DC54A920-0DA6-40E7-80C5-C282A5701D5B}" presName="Image3" presStyleCnt="0"/>
      <dgm:spPr/>
    </dgm:pt>
    <dgm:pt modelId="{6E7A5525-BEC4-4DA2-9C9F-4425A66DE427}" type="pres">
      <dgm:prSet presAssocID="{DC54A920-0DA6-40E7-80C5-C282A5701D5B}" presName="Image" presStyleLbl="fgImgPlace1" presStyleIdx="2"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l="-53000" r="-53000"/>
          </a:stretch>
        </a:blipFill>
        <a:ln w="28575"/>
      </dgm:spPr>
    </dgm:pt>
    <dgm:pt modelId="{56126784-43EA-4AB8-BD89-C9AFE02B01A9}" type="pres">
      <dgm:prSet presAssocID="{DC54A920-0DA6-40E7-80C5-C282A5701D5B}" presName="Child3" presStyleLbl="revTx" presStyleIdx="2" presStyleCnt="3" custScaleX="167425" custLinFactNeighborX="34336">
        <dgm:presLayoutVars>
          <dgm:chMax val="0"/>
          <dgm:chPref val="0"/>
          <dgm:bulletEnabled val="1"/>
        </dgm:presLayoutVars>
      </dgm:prSet>
      <dgm:spPr/>
    </dgm:pt>
  </dgm:ptLst>
  <dgm:cxnLst>
    <dgm:cxn modelId="{70E53022-986E-4A30-9A3E-00EA82081FB1}" type="presOf" srcId="{BF7E5640-9855-4690-945B-E87762962784}" destId="{10351180-154F-4310-884A-84DF7F37C1AC}" srcOrd="0" destOrd="0" presId="urn:microsoft.com/office/officeart/2011/layout/RadialPictureList"/>
    <dgm:cxn modelId="{A5570D63-87AB-462C-A472-CCC2DD005E4B}" srcId="{10345C1F-7F77-410E-A5F6-0D9EC3C96A86}" destId="{BF7E5640-9855-4690-945B-E87762962784}" srcOrd="0" destOrd="0" parTransId="{2C45E852-7A0A-4857-91DE-B6F3B8ED5B66}" sibTransId="{B837AEED-ACEC-4935-AB4A-47B8C0B6CC15}"/>
    <dgm:cxn modelId="{5403C591-AD33-409A-978F-36826EB50B80}" srcId="{10345C1F-7F77-410E-A5F6-0D9EC3C96A86}" destId="{47C59354-51A2-49B2-BE21-E8453BED9878}" srcOrd="1" destOrd="0" parTransId="{8E7B0BE5-96D0-4844-B1CA-D1B02F45B135}" sibTransId="{EDB16D10-0E94-4C3B-8850-00990FB40116}"/>
    <dgm:cxn modelId="{89BF07AC-465E-4B53-AA0B-506AC34669A6}" type="presOf" srcId="{DC54A920-0DA6-40E7-80C5-C282A5701D5B}" destId="{56126784-43EA-4AB8-BD89-C9AFE02B01A9}" srcOrd="0" destOrd="0" presId="urn:microsoft.com/office/officeart/2011/layout/RadialPictureList"/>
    <dgm:cxn modelId="{494C5FBF-1166-4693-937D-B6EE699BA7A8}" type="presOf" srcId="{10345C1F-7F77-410E-A5F6-0D9EC3C96A86}" destId="{7C3A0367-57BE-476D-8F9B-FEEB921F0B25}" srcOrd="0" destOrd="0" presId="urn:microsoft.com/office/officeart/2011/layout/RadialPictureList"/>
    <dgm:cxn modelId="{18D761DC-C223-4879-A99A-F2A3A62BF394}" type="presOf" srcId="{CB3ED9EB-8F0C-456F-A7AA-476751C97C89}" destId="{FDE0622A-DA35-45F4-A70A-64A757B1EB78}" srcOrd="0" destOrd="0" presId="urn:microsoft.com/office/officeart/2011/layout/RadialPictureList"/>
    <dgm:cxn modelId="{360D75E0-5183-48B7-9C20-85A659EB366C}" srcId="{10345C1F-7F77-410E-A5F6-0D9EC3C96A86}" destId="{DC54A920-0DA6-40E7-80C5-C282A5701D5B}" srcOrd="2" destOrd="0" parTransId="{E3219338-3CB8-4688-99B2-AE5419CEDA5B}" sibTransId="{5586F1D4-58BF-43C1-90F5-76B5A60A73A5}"/>
    <dgm:cxn modelId="{CE52A1E0-61FA-4162-82EE-E0292C10A2B2}" srcId="{CB3ED9EB-8F0C-456F-A7AA-476751C97C89}" destId="{10345C1F-7F77-410E-A5F6-0D9EC3C96A86}" srcOrd="0" destOrd="0" parTransId="{AF34E1AE-F0A1-4A4D-ADB8-54DDD1A665DF}" sibTransId="{2BE07249-0F7E-42B5-A717-10DC3FD8BA9A}"/>
    <dgm:cxn modelId="{DACED9FD-5327-43BC-814C-A8A68EFC7B36}" type="presOf" srcId="{47C59354-51A2-49B2-BE21-E8453BED9878}" destId="{E387CA51-A548-42DC-A9E3-79D815B28AD7}" srcOrd="0" destOrd="0" presId="urn:microsoft.com/office/officeart/2011/layout/RadialPictureList"/>
    <dgm:cxn modelId="{A497AD57-455B-4364-9E34-98069C84C08F}" type="presParOf" srcId="{FDE0622A-DA35-45F4-A70A-64A757B1EB78}" destId="{7C3A0367-57BE-476D-8F9B-FEEB921F0B25}" srcOrd="0" destOrd="0" presId="urn:microsoft.com/office/officeart/2011/layout/RadialPictureList"/>
    <dgm:cxn modelId="{7F5D046C-FF66-4F23-8822-5CE9620C3E63}" type="presParOf" srcId="{FDE0622A-DA35-45F4-A70A-64A757B1EB78}" destId="{9D932173-F010-4CE3-9593-827F942FB178}" srcOrd="1" destOrd="0" presId="urn:microsoft.com/office/officeart/2011/layout/RadialPictureList"/>
    <dgm:cxn modelId="{5F2067E5-372D-462D-B06B-47B16CBECBE6}" type="presParOf" srcId="{FDE0622A-DA35-45F4-A70A-64A757B1EB78}" destId="{DEF098DF-6062-4CBA-BA73-5CE9E162B27E}" srcOrd="2" destOrd="0" presId="urn:microsoft.com/office/officeart/2011/layout/RadialPictureList"/>
    <dgm:cxn modelId="{CBA04626-9CFB-45E9-A43D-74506D90AF1C}" type="presParOf" srcId="{FDE0622A-DA35-45F4-A70A-64A757B1EB78}" destId="{10351180-154F-4310-884A-84DF7F37C1AC}" srcOrd="3" destOrd="0" presId="urn:microsoft.com/office/officeart/2011/layout/RadialPictureList"/>
    <dgm:cxn modelId="{32C341B0-8621-48F7-91C5-AF81C75C574C}" type="presParOf" srcId="{FDE0622A-DA35-45F4-A70A-64A757B1EB78}" destId="{4BA6C297-BCDE-4641-9EFC-CA8C611813F5}" srcOrd="4" destOrd="0" presId="urn:microsoft.com/office/officeart/2011/layout/RadialPictureList"/>
    <dgm:cxn modelId="{33E7EBDA-5721-4777-BB0E-F1987371D251}" type="presParOf" srcId="{4BA6C297-BCDE-4641-9EFC-CA8C611813F5}" destId="{CD784F88-7D0B-4F9E-A42E-B4EBE61A7F7B}" srcOrd="0" destOrd="0" presId="urn:microsoft.com/office/officeart/2011/layout/RadialPictureList"/>
    <dgm:cxn modelId="{7D4AC1A8-FE54-4968-BA67-51D0998EB51F}" type="presParOf" srcId="{FDE0622A-DA35-45F4-A70A-64A757B1EB78}" destId="{E387CA51-A548-42DC-A9E3-79D815B28AD7}" srcOrd="5" destOrd="0" presId="urn:microsoft.com/office/officeart/2011/layout/RadialPictureList"/>
    <dgm:cxn modelId="{827D397B-49BD-4371-ADE1-151446B3C5AF}" type="presParOf" srcId="{FDE0622A-DA35-45F4-A70A-64A757B1EB78}" destId="{562C19B3-6666-4D02-9166-2430A604C70B}" srcOrd="6" destOrd="0" presId="urn:microsoft.com/office/officeart/2011/layout/RadialPictureList"/>
    <dgm:cxn modelId="{E904528B-7690-454B-BE77-13DDDE4D2162}" type="presParOf" srcId="{562C19B3-6666-4D02-9166-2430A604C70B}" destId="{6E7A5525-BEC4-4DA2-9C9F-4425A66DE427}" srcOrd="0" destOrd="0" presId="urn:microsoft.com/office/officeart/2011/layout/RadialPictureList"/>
    <dgm:cxn modelId="{F5DA9666-0D55-42E1-85CA-6CB9188D5FA3}" type="presParOf" srcId="{FDE0622A-DA35-45F4-A70A-64A757B1EB78}" destId="{56126784-43EA-4AB8-BD89-C9AFE02B01A9}" srcOrd="7" destOrd="0" presId="urn:microsoft.com/office/officeart/2011/layout/RadialPictureLis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12CA72D-AD13-43A9-AF22-79D0B7A316F2}" type="doc">
      <dgm:prSet loTypeId="urn:microsoft.com/office/officeart/2008/layout/AscendingPictureAccentProcess" loCatId="process" qsTypeId="urn:microsoft.com/office/officeart/2005/8/quickstyle/simple1" qsCatId="simple" csTypeId="urn:microsoft.com/office/officeart/2005/8/colors/colorful3" csCatId="colorful" phldr="1"/>
      <dgm:spPr/>
      <dgm:t>
        <a:bodyPr/>
        <a:lstStyle/>
        <a:p>
          <a:endParaRPr lang="fr-FR"/>
        </a:p>
      </dgm:t>
    </dgm:pt>
    <dgm:pt modelId="{2E436990-121E-495C-9961-A5C45191579F}">
      <dgm:prSet phldrT="[Text]"/>
      <dgm:spPr>
        <a:solidFill>
          <a:srgbClr val="FFB520"/>
        </a:solidFill>
      </dgm:spPr>
      <dgm:t>
        <a:bodyPr/>
        <a:lstStyle/>
        <a:p>
          <a:r>
            <a:rPr lang="it-IT" dirty="0"/>
            <a:t>Ph.D Accelerator Physics</a:t>
          </a:r>
          <a:endParaRPr lang="fr-FR" dirty="0"/>
        </a:p>
      </dgm:t>
    </dgm:pt>
    <dgm:pt modelId="{2CBB00F8-BFC0-4AD9-B9F8-59258D07F8DB}" type="parTrans" cxnId="{042ADA3F-8FF1-464B-AF2F-02882F7AFA43}">
      <dgm:prSet/>
      <dgm:spPr/>
      <dgm:t>
        <a:bodyPr/>
        <a:lstStyle/>
        <a:p>
          <a:endParaRPr lang="fr-FR"/>
        </a:p>
      </dgm:t>
    </dgm:pt>
    <dgm:pt modelId="{CD4FCC3F-4820-4D02-8054-92B032F42917}" type="sibTrans" cxnId="{042ADA3F-8FF1-464B-AF2F-02882F7AFA43}">
      <dgm:prSet/>
      <dgm:spPr>
        <a:solidFill>
          <a:srgbClr val="C00000"/>
        </a:solidFill>
      </dgm:spPr>
      <dgm:t>
        <a:bodyPr/>
        <a:lstStyle/>
        <a:p>
          <a:endParaRPr lang="fr-FR">
            <a:solidFill>
              <a:srgbClr val="C00000"/>
            </a:solidFill>
          </a:endParaRPr>
        </a:p>
      </dgm:t>
    </dgm:pt>
    <dgm:pt modelId="{788B69BE-DD7B-47FC-999D-A1D9412944E7}">
      <dgm:prSet phldrT="[Text]"/>
      <dgm:spPr>
        <a:solidFill>
          <a:srgbClr val="244082"/>
        </a:solidFill>
      </dgm:spPr>
      <dgm:t>
        <a:bodyPr/>
        <a:lstStyle/>
        <a:p>
          <a:r>
            <a:rPr lang="it-IT" dirty="0"/>
            <a:t>Post Doc</a:t>
          </a:r>
          <a:endParaRPr lang="fr-FR" dirty="0"/>
        </a:p>
      </dgm:t>
    </dgm:pt>
    <dgm:pt modelId="{B7943AB1-9877-4799-A5F1-964A4DC69646}" type="parTrans" cxnId="{35218E31-937D-4D3B-A88F-38E1FABC84E9}">
      <dgm:prSet/>
      <dgm:spPr/>
      <dgm:t>
        <a:bodyPr/>
        <a:lstStyle/>
        <a:p>
          <a:endParaRPr lang="fr-FR"/>
        </a:p>
      </dgm:t>
    </dgm:pt>
    <dgm:pt modelId="{A96D4080-8E43-4030-B387-2B6E6B7F3FE9}" type="sibTrans" cxnId="{35218E31-937D-4D3B-A88F-38E1FABC84E9}">
      <dgm:prSet/>
      <dgm:spPr>
        <a:solidFill>
          <a:schemeClr val="bg1"/>
        </a:solidFill>
        <a:ln>
          <a:solidFill>
            <a:srgbClr val="002060"/>
          </a:solidFill>
        </a:ln>
      </dgm:spPr>
      <dgm:t>
        <a:bodyPr/>
        <a:lstStyle/>
        <a:p>
          <a:endParaRPr lang="fr-FR"/>
        </a:p>
      </dgm:t>
    </dgm:pt>
    <dgm:pt modelId="{4CB40871-DCC5-4BD7-AC99-613769BDC323}" type="pres">
      <dgm:prSet presAssocID="{612CA72D-AD13-43A9-AF22-79D0B7A316F2}" presName="Name0" presStyleCnt="0">
        <dgm:presLayoutVars>
          <dgm:chMax val="7"/>
          <dgm:chPref val="7"/>
          <dgm:dir/>
        </dgm:presLayoutVars>
      </dgm:prSet>
      <dgm:spPr/>
    </dgm:pt>
    <dgm:pt modelId="{ADF085D8-AF6A-46E1-AD61-5AC6866E269F}" type="pres">
      <dgm:prSet presAssocID="{612CA72D-AD13-43A9-AF22-79D0B7A316F2}" presName="dot1" presStyleLbl="alignNode1" presStyleIdx="0" presStyleCnt="10" custLinFactX="-68120" custLinFactNeighborX="-100000" custLinFactNeighborY="-59866"/>
      <dgm:spPr/>
    </dgm:pt>
    <dgm:pt modelId="{E27AE758-ABC1-4DA7-8D6E-A9582D11FDCA}" type="pres">
      <dgm:prSet presAssocID="{612CA72D-AD13-43A9-AF22-79D0B7A316F2}" presName="dot2" presStyleLbl="alignNode1" presStyleIdx="1" presStyleCnt="10" custLinFactX="-19772" custLinFactNeighborX="-100000" custLinFactNeighborY="-70571"/>
      <dgm:spPr>
        <a:solidFill>
          <a:srgbClr val="00B050"/>
        </a:solidFill>
      </dgm:spPr>
    </dgm:pt>
    <dgm:pt modelId="{55FF4068-8769-4C00-B424-9E96C53E501C}" type="pres">
      <dgm:prSet presAssocID="{612CA72D-AD13-43A9-AF22-79D0B7A316F2}" presName="dot3" presStyleLbl="alignNode1" presStyleIdx="2" presStyleCnt="10" custLinFactX="-28457" custLinFactY="-8507" custLinFactNeighborX="-100000" custLinFactNeighborY="-100000"/>
      <dgm:spPr/>
    </dgm:pt>
    <dgm:pt modelId="{86F69B1C-58C0-4FBC-8492-0C2BB0B0BD8C}" type="pres">
      <dgm:prSet presAssocID="{612CA72D-AD13-43A9-AF22-79D0B7A316F2}" presName="dotArrow1" presStyleLbl="alignNode1" presStyleIdx="3" presStyleCnt="10" custLinFactX="225419" custLinFactY="-95843" custLinFactNeighborX="300000" custLinFactNeighborY="-100000"/>
      <dgm:spPr/>
    </dgm:pt>
    <dgm:pt modelId="{47C97686-5521-4B30-831C-26395D52878F}" type="pres">
      <dgm:prSet presAssocID="{612CA72D-AD13-43A9-AF22-79D0B7A316F2}" presName="dotArrow2" presStyleLbl="alignNode1" presStyleIdx="4" presStyleCnt="10" custLinFactX="32061" custLinFactY="200000" custLinFactNeighborX="100000" custLinFactNeighborY="234211"/>
      <dgm:spPr>
        <a:solidFill>
          <a:srgbClr val="00B0F0"/>
        </a:solidFill>
      </dgm:spPr>
    </dgm:pt>
    <dgm:pt modelId="{9AF23CF0-F5DF-44D6-AAEF-613B5A6641D4}" type="pres">
      <dgm:prSet presAssocID="{612CA72D-AD13-43A9-AF22-79D0B7A316F2}" presName="dotArrow3" presStyleLbl="alignNode1" presStyleIdx="5" presStyleCnt="10" custLinFactX="200000" custLinFactY="55423" custLinFactNeighborX="243827" custLinFactNeighborY="100000"/>
      <dgm:spPr/>
    </dgm:pt>
    <dgm:pt modelId="{20754FBF-92AD-474F-8009-898E3313C9FA}" type="pres">
      <dgm:prSet presAssocID="{612CA72D-AD13-43A9-AF22-79D0B7A316F2}" presName="dotArrow4" presStyleLbl="alignNode1" presStyleIdx="6" presStyleCnt="10" custLinFactNeighborX="-3718" custLinFactNeighborY="88894"/>
      <dgm:spPr>
        <a:solidFill>
          <a:srgbClr val="FFFF00"/>
        </a:solidFill>
      </dgm:spPr>
    </dgm:pt>
    <dgm:pt modelId="{58DB753C-2BEF-49DE-8488-C15F759E2D3C}" type="pres">
      <dgm:prSet presAssocID="{612CA72D-AD13-43A9-AF22-79D0B7A316F2}" presName="dotArrow5" presStyleLbl="alignNode1" presStyleIdx="7" presStyleCnt="10" custLinFactNeighborY="6542"/>
      <dgm:spPr/>
    </dgm:pt>
    <dgm:pt modelId="{F6D5C3AE-E381-4109-BB10-9433DD2190DA}" type="pres">
      <dgm:prSet presAssocID="{612CA72D-AD13-43A9-AF22-79D0B7A316F2}" presName="dotArrow6" presStyleLbl="alignNode1" presStyleIdx="8" presStyleCnt="10"/>
      <dgm:spPr/>
    </dgm:pt>
    <dgm:pt modelId="{1A16FAE7-28E7-4C4D-8472-270D46623462}" type="pres">
      <dgm:prSet presAssocID="{612CA72D-AD13-43A9-AF22-79D0B7A316F2}" presName="dotArrow7" presStyleLbl="alignNode1" presStyleIdx="9" presStyleCnt="10" custLinFactNeighborX="9210" custLinFactNeighborY="-417"/>
      <dgm:spPr>
        <a:solidFill>
          <a:srgbClr val="00B050"/>
        </a:solidFill>
      </dgm:spPr>
    </dgm:pt>
    <dgm:pt modelId="{139AA3D9-6FD4-4CF2-AA99-4D3E3F209E4E}" type="pres">
      <dgm:prSet presAssocID="{2E436990-121E-495C-9961-A5C45191579F}" presName="parTx1" presStyleLbl="node1" presStyleIdx="0" presStyleCnt="2"/>
      <dgm:spPr/>
    </dgm:pt>
    <dgm:pt modelId="{C65869AA-8FE9-4422-BE88-D1BDC6CEF97F}" type="pres">
      <dgm:prSet presAssocID="{CD4FCC3F-4820-4D02-8054-92B032F42917}" presName="picture1" presStyleCnt="0"/>
      <dgm:spPr/>
    </dgm:pt>
    <dgm:pt modelId="{AA9CB11D-83B9-455E-ADF4-51EB6943D7E5}" type="pres">
      <dgm:prSet presAssocID="{CD4FCC3F-4820-4D02-8054-92B032F42917}" presName="imageRepeatNode" presStyleLbl="fgImgPlace1" presStyleIdx="0" presStyleCnt="2" custLinFactNeighborX="-64" custLinFactNeighborY="73"/>
      <dgm:spPr/>
    </dgm:pt>
    <dgm:pt modelId="{E0A3AB4F-C647-4686-8B44-A02763BE99A3}" type="pres">
      <dgm:prSet presAssocID="{788B69BE-DD7B-47FC-999D-A1D9412944E7}" presName="parTx2" presStyleLbl="node1" presStyleIdx="1" presStyleCnt="2" custLinFactNeighborX="-19917" custLinFactNeighborY="-20238"/>
      <dgm:spPr/>
    </dgm:pt>
    <dgm:pt modelId="{26AC0779-C49E-41FF-8723-C7BF6CBD06D9}" type="pres">
      <dgm:prSet presAssocID="{A96D4080-8E43-4030-B387-2B6E6B7F3FE9}" presName="picture2" presStyleCnt="0"/>
      <dgm:spPr/>
    </dgm:pt>
    <dgm:pt modelId="{9F7E3471-63B0-44C4-AC62-EAD87427A3AF}" type="pres">
      <dgm:prSet presAssocID="{A96D4080-8E43-4030-B387-2B6E6B7F3FE9}" presName="imageRepeatNode" presStyleLbl="fgImgPlace1" presStyleIdx="1" presStyleCnt="2" custLinFactNeighborX="-38080" custLinFactNeighborY="-64"/>
      <dgm:spPr/>
    </dgm:pt>
  </dgm:ptLst>
  <dgm:cxnLst>
    <dgm:cxn modelId="{647EAB25-CBBA-4049-91BE-641C7FFED389}" type="presOf" srcId="{CD4FCC3F-4820-4D02-8054-92B032F42917}" destId="{AA9CB11D-83B9-455E-ADF4-51EB6943D7E5}" srcOrd="0" destOrd="0" presId="urn:microsoft.com/office/officeart/2008/layout/AscendingPictureAccentProcess"/>
    <dgm:cxn modelId="{35218E31-937D-4D3B-A88F-38E1FABC84E9}" srcId="{612CA72D-AD13-43A9-AF22-79D0B7A316F2}" destId="{788B69BE-DD7B-47FC-999D-A1D9412944E7}" srcOrd="1" destOrd="0" parTransId="{B7943AB1-9877-4799-A5F1-964A4DC69646}" sibTransId="{A96D4080-8E43-4030-B387-2B6E6B7F3FE9}"/>
    <dgm:cxn modelId="{042ADA3F-8FF1-464B-AF2F-02882F7AFA43}" srcId="{612CA72D-AD13-43A9-AF22-79D0B7A316F2}" destId="{2E436990-121E-495C-9961-A5C45191579F}" srcOrd="0" destOrd="0" parTransId="{2CBB00F8-BFC0-4AD9-B9F8-59258D07F8DB}" sibTransId="{CD4FCC3F-4820-4D02-8054-92B032F42917}"/>
    <dgm:cxn modelId="{BB033F9D-AF9C-4984-AC36-9AC75438848F}" type="presOf" srcId="{612CA72D-AD13-43A9-AF22-79D0B7A316F2}" destId="{4CB40871-DCC5-4BD7-AC99-613769BDC323}" srcOrd="0" destOrd="0" presId="urn:microsoft.com/office/officeart/2008/layout/AscendingPictureAccentProcess"/>
    <dgm:cxn modelId="{69DEFFAC-B994-4FD3-B41C-F3671F7DA88F}" type="presOf" srcId="{2E436990-121E-495C-9961-A5C45191579F}" destId="{139AA3D9-6FD4-4CF2-AA99-4D3E3F209E4E}" srcOrd="0" destOrd="0" presId="urn:microsoft.com/office/officeart/2008/layout/AscendingPictureAccentProcess"/>
    <dgm:cxn modelId="{1974D2C1-6C64-40AB-AB6C-F8B514D2D19E}" type="presOf" srcId="{A96D4080-8E43-4030-B387-2B6E6B7F3FE9}" destId="{9F7E3471-63B0-44C4-AC62-EAD87427A3AF}" srcOrd="0" destOrd="0" presId="urn:microsoft.com/office/officeart/2008/layout/AscendingPictureAccentProcess"/>
    <dgm:cxn modelId="{681E09EB-2D4E-421F-B837-362FE1EF936A}" type="presOf" srcId="{788B69BE-DD7B-47FC-999D-A1D9412944E7}" destId="{E0A3AB4F-C647-4686-8B44-A02763BE99A3}" srcOrd="0" destOrd="0" presId="urn:microsoft.com/office/officeart/2008/layout/AscendingPictureAccentProcess"/>
    <dgm:cxn modelId="{76C2B385-644C-4293-830E-B0E0C3002173}" type="presParOf" srcId="{4CB40871-DCC5-4BD7-AC99-613769BDC323}" destId="{ADF085D8-AF6A-46E1-AD61-5AC6866E269F}" srcOrd="0" destOrd="0" presId="urn:microsoft.com/office/officeart/2008/layout/AscendingPictureAccentProcess"/>
    <dgm:cxn modelId="{A7B02A16-FEED-4F0A-B8CD-F4D6B540DFB2}" type="presParOf" srcId="{4CB40871-DCC5-4BD7-AC99-613769BDC323}" destId="{E27AE758-ABC1-4DA7-8D6E-A9582D11FDCA}" srcOrd="1" destOrd="0" presId="urn:microsoft.com/office/officeart/2008/layout/AscendingPictureAccentProcess"/>
    <dgm:cxn modelId="{0FC816E8-0D04-4A16-843D-242CC6040A73}" type="presParOf" srcId="{4CB40871-DCC5-4BD7-AC99-613769BDC323}" destId="{55FF4068-8769-4C00-B424-9E96C53E501C}" srcOrd="2" destOrd="0" presId="urn:microsoft.com/office/officeart/2008/layout/AscendingPictureAccentProcess"/>
    <dgm:cxn modelId="{C0AAA634-4271-4744-9602-E9C1C9321D6E}" type="presParOf" srcId="{4CB40871-DCC5-4BD7-AC99-613769BDC323}" destId="{86F69B1C-58C0-4FBC-8492-0C2BB0B0BD8C}" srcOrd="3" destOrd="0" presId="urn:microsoft.com/office/officeart/2008/layout/AscendingPictureAccentProcess"/>
    <dgm:cxn modelId="{5BA13599-ABF0-4C3C-B1D8-F8066F9CE5DF}" type="presParOf" srcId="{4CB40871-DCC5-4BD7-AC99-613769BDC323}" destId="{47C97686-5521-4B30-831C-26395D52878F}" srcOrd="4" destOrd="0" presId="urn:microsoft.com/office/officeart/2008/layout/AscendingPictureAccentProcess"/>
    <dgm:cxn modelId="{AD34109E-1478-479A-A6BD-8E05C2822E8B}" type="presParOf" srcId="{4CB40871-DCC5-4BD7-AC99-613769BDC323}" destId="{9AF23CF0-F5DF-44D6-AAEF-613B5A6641D4}" srcOrd="5" destOrd="0" presId="urn:microsoft.com/office/officeart/2008/layout/AscendingPictureAccentProcess"/>
    <dgm:cxn modelId="{00D4F509-731E-4A90-AAD8-56BE03C091A8}" type="presParOf" srcId="{4CB40871-DCC5-4BD7-AC99-613769BDC323}" destId="{20754FBF-92AD-474F-8009-898E3313C9FA}" srcOrd="6" destOrd="0" presId="urn:microsoft.com/office/officeart/2008/layout/AscendingPictureAccentProcess"/>
    <dgm:cxn modelId="{A9B4343A-B787-4C4D-8CB2-78368DDC8A8D}" type="presParOf" srcId="{4CB40871-DCC5-4BD7-AC99-613769BDC323}" destId="{58DB753C-2BEF-49DE-8488-C15F759E2D3C}" srcOrd="7" destOrd="0" presId="urn:microsoft.com/office/officeart/2008/layout/AscendingPictureAccentProcess"/>
    <dgm:cxn modelId="{8E446B8D-D16D-4D36-AADC-122BF5CB1DB3}" type="presParOf" srcId="{4CB40871-DCC5-4BD7-AC99-613769BDC323}" destId="{F6D5C3AE-E381-4109-BB10-9433DD2190DA}" srcOrd="8" destOrd="0" presId="urn:microsoft.com/office/officeart/2008/layout/AscendingPictureAccentProcess"/>
    <dgm:cxn modelId="{CCBA0A76-AD95-4E52-9AE0-8F33FE9E099B}" type="presParOf" srcId="{4CB40871-DCC5-4BD7-AC99-613769BDC323}" destId="{1A16FAE7-28E7-4C4D-8472-270D46623462}" srcOrd="9" destOrd="0" presId="urn:microsoft.com/office/officeart/2008/layout/AscendingPictureAccentProcess"/>
    <dgm:cxn modelId="{8C05AF8E-84BD-48D9-B35A-0138FDA989B9}" type="presParOf" srcId="{4CB40871-DCC5-4BD7-AC99-613769BDC323}" destId="{139AA3D9-6FD4-4CF2-AA99-4D3E3F209E4E}" srcOrd="10" destOrd="0" presId="urn:microsoft.com/office/officeart/2008/layout/AscendingPictureAccentProcess"/>
    <dgm:cxn modelId="{DA5295AD-C646-4E7B-8EF0-5CEFDFA72938}" type="presParOf" srcId="{4CB40871-DCC5-4BD7-AC99-613769BDC323}" destId="{C65869AA-8FE9-4422-BE88-D1BDC6CEF97F}" srcOrd="11" destOrd="0" presId="urn:microsoft.com/office/officeart/2008/layout/AscendingPictureAccentProcess"/>
    <dgm:cxn modelId="{4C3882EC-0E23-4C12-A912-F4F94C118AA1}" type="presParOf" srcId="{C65869AA-8FE9-4422-BE88-D1BDC6CEF97F}" destId="{AA9CB11D-83B9-455E-ADF4-51EB6943D7E5}" srcOrd="0" destOrd="0" presId="urn:microsoft.com/office/officeart/2008/layout/AscendingPictureAccentProcess"/>
    <dgm:cxn modelId="{0E22444E-C015-465D-8566-8B94849B4446}" type="presParOf" srcId="{4CB40871-DCC5-4BD7-AC99-613769BDC323}" destId="{E0A3AB4F-C647-4686-8B44-A02763BE99A3}" srcOrd="12" destOrd="0" presId="urn:microsoft.com/office/officeart/2008/layout/AscendingPictureAccentProcess"/>
    <dgm:cxn modelId="{B1FAB2A7-536C-4F8B-B2C9-933E7C257FAA}" type="presParOf" srcId="{4CB40871-DCC5-4BD7-AC99-613769BDC323}" destId="{26AC0779-C49E-41FF-8723-C7BF6CBD06D9}" srcOrd="13" destOrd="0" presId="urn:microsoft.com/office/officeart/2008/layout/AscendingPictureAccentProcess"/>
    <dgm:cxn modelId="{B11CBAF4-E42B-4904-BC45-07818C6FC351}" type="presParOf" srcId="{26AC0779-C49E-41FF-8723-C7BF6CBD06D9}" destId="{9F7E3471-63B0-44C4-AC62-EAD87427A3AF}" srcOrd="0" destOrd="0" presId="urn:microsoft.com/office/officeart/2008/layout/AscendingPictureAccentProcess"/>
  </dgm:cxnLst>
  <dgm:bg/>
  <dgm:whole/>
  <dgm:extLst>
    <a:ext uri="http://schemas.microsoft.com/office/drawing/2008/diagram">
      <dsp:dataModelExt xmlns:dsp="http://schemas.microsoft.com/office/drawing/2008/diagram" relId="rId9"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3A0367-57BE-476D-8F9B-FEEB921F0B25}">
      <dsp:nvSpPr>
        <dsp:cNvPr id="0" name=""/>
        <dsp:cNvSpPr/>
      </dsp:nvSpPr>
      <dsp:spPr>
        <a:xfrm>
          <a:off x="2669272" y="1491466"/>
          <a:ext cx="2682365" cy="2682497"/>
        </a:xfrm>
        <a:prstGeom prst="ellipse">
          <a:avLst/>
        </a:prstGeom>
        <a:solidFill>
          <a:srgbClr val="244082"/>
        </a:solidFill>
        <a:ln w="76200">
          <a:solidFill>
            <a:srgbClr val="00B050"/>
          </a:solid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it-IT" sz="2800" kern="1200" dirty="0"/>
            <a:t>University of Mohamed V</a:t>
          </a:r>
        </a:p>
        <a:p>
          <a:pPr marL="0" lvl="0" indent="0" algn="ctr" defTabSz="1244600">
            <a:lnSpc>
              <a:spcPct val="90000"/>
            </a:lnSpc>
            <a:spcBef>
              <a:spcPct val="0"/>
            </a:spcBef>
            <a:spcAft>
              <a:spcPct val="35000"/>
            </a:spcAft>
            <a:buNone/>
          </a:pPr>
          <a:r>
            <a:rPr lang="it-IT" sz="2800" kern="1200" dirty="0"/>
            <a:t>Rabat, Morocco</a:t>
          </a:r>
          <a:endParaRPr lang="fr-FR" sz="2800" kern="1200" dirty="0"/>
        </a:p>
      </dsp:txBody>
      <dsp:txXfrm>
        <a:off x="3062095" y="1884309"/>
        <a:ext cx="1896719" cy="1896811"/>
      </dsp:txXfrm>
    </dsp:sp>
    <dsp:sp modelId="{9D932173-F010-4CE3-9593-827F942FB178}">
      <dsp:nvSpPr>
        <dsp:cNvPr id="0" name=""/>
        <dsp:cNvSpPr/>
      </dsp:nvSpPr>
      <dsp:spPr>
        <a:xfrm>
          <a:off x="1286015" y="0"/>
          <a:ext cx="5407205" cy="5636684"/>
        </a:xfrm>
        <a:prstGeom prst="blockArc">
          <a:avLst>
            <a:gd name="adj1" fmla="val 17527788"/>
            <a:gd name="adj2" fmla="val 4119114"/>
            <a:gd name="adj3" fmla="val 5750"/>
          </a:avLst>
        </a:prstGeom>
        <a:solidFill>
          <a:srgbClr val="244082"/>
        </a:solidFill>
        <a:ln>
          <a:solidFill>
            <a:srgbClr val="1E5825"/>
          </a:solid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DEF098DF-6062-4CBA-BA73-5CE9E162B27E}">
      <dsp:nvSpPr>
        <dsp:cNvPr id="0" name=""/>
        <dsp:cNvSpPr/>
      </dsp:nvSpPr>
      <dsp:spPr>
        <a:xfrm>
          <a:off x="5293138" y="475172"/>
          <a:ext cx="1436952" cy="1437354"/>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53000" r="-53000"/>
          </a:stretch>
        </a:blipFill>
        <a:ln w="28575">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10351180-154F-4310-884A-84DF7F37C1AC}">
      <dsp:nvSpPr>
        <dsp:cNvPr id="0" name=""/>
        <dsp:cNvSpPr/>
      </dsp:nvSpPr>
      <dsp:spPr>
        <a:xfrm>
          <a:off x="7031550" y="485081"/>
          <a:ext cx="3464612" cy="13911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l" defTabSz="800100">
            <a:lnSpc>
              <a:spcPct val="90000"/>
            </a:lnSpc>
            <a:spcBef>
              <a:spcPct val="0"/>
            </a:spcBef>
            <a:spcAft>
              <a:spcPct val="10000"/>
            </a:spcAft>
            <a:buNone/>
          </a:pPr>
          <a:r>
            <a:rPr lang="en-US" sz="1800" b="1" i="0" kern="1200" dirty="0" err="1">
              <a:solidFill>
                <a:srgbClr val="000000"/>
              </a:solidFill>
              <a:effectLst/>
              <a:latin typeface="Times New Roman" panose="02020603050405020304" pitchFamily="18" charset="0"/>
              <a:cs typeface="Times New Roman" panose="02020603050405020304" pitchFamily="18" charset="0"/>
            </a:rPr>
            <a:t>M.Sc</a:t>
          </a:r>
          <a:r>
            <a:rPr lang="en-US" sz="1800" b="1" i="0" kern="1200" dirty="0">
              <a:solidFill>
                <a:srgbClr val="000000"/>
              </a:solidFill>
              <a:effectLst/>
              <a:latin typeface="Times New Roman" panose="02020603050405020304" pitchFamily="18" charset="0"/>
              <a:cs typeface="Times New Roman" panose="02020603050405020304" pitchFamily="18" charset="0"/>
            </a:rPr>
            <a:t> in Quantum Physics: Applications to information theory</a:t>
          </a:r>
          <a:endParaRPr lang="fr-FR" sz="1800" b="1" i="0" kern="1200" dirty="0">
            <a:latin typeface="Times New Roman" panose="02020603050405020304" pitchFamily="18" charset="0"/>
            <a:cs typeface="Times New Roman" panose="02020603050405020304" pitchFamily="18" charset="0"/>
          </a:endParaRPr>
        </a:p>
      </dsp:txBody>
      <dsp:txXfrm>
        <a:off x="7031550" y="485081"/>
        <a:ext cx="3464612" cy="1391133"/>
      </dsp:txXfrm>
    </dsp:sp>
    <dsp:sp modelId="{CD784F88-7D0B-4F9E-A42E-B4EBE61A7F7B}">
      <dsp:nvSpPr>
        <dsp:cNvPr id="0" name=""/>
        <dsp:cNvSpPr/>
      </dsp:nvSpPr>
      <dsp:spPr>
        <a:xfrm>
          <a:off x="5822875" y="2110374"/>
          <a:ext cx="1436952" cy="1437354"/>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53000" r="-53000"/>
          </a:stretch>
        </a:blipFill>
        <a:ln w="19050">
          <a:solidFill>
            <a:srgbClr val="00B050"/>
          </a:solid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E387CA51-A548-42DC-A9E3-79D815B28AD7}">
      <dsp:nvSpPr>
        <dsp:cNvPr id="0" name=""/>
        <dsp:cNvSpPr/>
      </dsp:nvSpPr>
      <dsp:spPr>
        <a:xfrm>
          <a:off x="7461023" y="2060330"/>
          <a:ext cx="3585480" cy="13911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l" defTabSz="800100">
            <a:lnSpc>
              <a:spcPct val="90000"/>
            </a:lnSpc>
            <a:spcBef>
              <a:spcPct val="0"/>
            </a:spcBef>
            <a:spcAft>
              <a:spcPct val="10000"/>
            </a:spcAft>
            <a:buNone/>
          </a:pPr>
          <a:r>
            <a:rPr lang="en-US" sz="1800" b="1" i="0" kern="1200" dirty="0" err="1">
              <a:solidFill>
                <a:srgbClr val="000000"/>
              </a:solidFill>
              <a:effectLst/>
              <a:latin typeface="Times New Roman" panose="02020603050405020304" pitchFamily="18" charset="0"/>
              <a:cs typeface="Times New Roman" panose="02020603050405020304" pitchFamily="18" charset="0"/>
            </a:rPr>
            <a:t>B.Sc</a:t>
          </a:r>
          <a:r>
            <a:rPr lang="en-US" sz="1800" b="1" i="0" kern="1200" dirty="0">
              <a:solidFill>
                <a:srgbClr val="000000"/>
              </a:solidFill>
              <a:effectLst/>
              <a:latin typeface="Times New Roman" panose="02020603050405020304" pitchFamily="18" charset="0"/>
              <a:cs typeface="Times New Roman" panose="02020603050405020304" pitchFamily="18" charset="0"/>
            </a:rPr>
            <a:t> in Mechanical Energy</a:t>
          </a:r>
          <a:endParaRPr lang="fr-FR" sz="1800" b="1" i="0" kern="1200" dirty="0">
            <a:latin typeface="Times New Roman" panose="02020603050405020304" pitchFamily="18" charset="0"/>
            <a:cs typeface="Times New Roman" panose="02020603050405020304" pitchFamily="18" charset="0"/>
          </a:endParaRPr>
        </a:p>
      </dsp:txBody>
      <dsp:txXfrm>
        <a:off x="7461023" y="2060330"/>
        <a:ext cx="3585480" cy="1391133"/>
      </dsp:txXfrm>
    </dsp:sp>
    <dsp:sp modelId="{6E7A5525-BEC4-4DA2-9C9F-4425A66DE427}">
      <dsp:nvSpPr>
        <dsp:cNvPr id="0" name=""/>
        <dsp:cNvSpPr/>
      </dsp:nvSpPr>
      <dsp:spPr>
        <a:xfrm>
          <a:off x="5267488" y="3768686"/>
          <a:ext cx="1436952" cy="1437354"/>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53000" r="-53000"/>
          </a:stretch>
        </a:blipFill>
        <a:ln w="28575">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56126784-43EA-4AB8-BD89-C9AFE02B01A9}">
      <dsp:nvSpPr>
        <dsp:cNvPr id="0" name=""/>
        <dsp:cNvSpPr/>
      </dsp:nvSpPr>
      <dsp:spPr>
        <a:xfrm>
          <a:off x="6825427" y="3797997"/>
          <a:ext cx="3220280" cy="13911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l" defTabSz="800100">
            <a:lnSpc>
              <a:spcPct val="90000"/>
            </a:lnSpc>
            <a:spcBef>
              <a:spcPct val="0"/>
            </a:spcBef>
            <a:spcAft>
              <a:spcPct val="10000"/>
            </a:spcAft>
            <a:buNone/>
          </a:pPr>
          <a:r>
            <a:rPr lang="it-IT" sz="1800" b="1" kern="1200" dirty="0">
              <a:latin typeface="Times New Roman" panose="02020603050405020304" pitchFamily="18" charset="0"/>
              <a:cs typeface="Times New Roman" panose="02020603050405020304" pitchFamily="18" charset="0"/>
            </a:rPr>
            <a:t>B.SC in Medical Physics</a:t>
          </a:r>
          <a:endParaRPr lang="fr-FR" sz="1800" b="1" kern="1200" dirty="0">
            <a:latin typeface="Times New Roman" panose="02020603050405020304" pitchFamily="18" charset="0"/>
            <a:cs typeface="Times New Roman" panose="02020603050405020304" pitchFamily="18" charset="0"/>
          </a:endParaRPr>
        </a:p>
      </dsp:txBody>
      <dsp:txXfrm>
        <a:off x="6825427" y="3797997"/>
        <a:ext cx="3220280" cy="139113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F085D8-AF6A-46E1-AD61-5AC6866E269F}">
      <dsp:nvSpPr>
        <dsp:cNvPr id="0" name=""/>
        <dsp:cNvSpPr/>
      </dsp:nvSpPr>
      <dsp:spPr>
        <a:xfrm>
          <a:off x="2531722" y="3006695"/>
          <a:ext cx="194126" cy="194126"/>
        </a:xfrm>
        <a:prstGeom prst="ellips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27AE758-ABC1-4DA7-8D6E-A9582D11FDCA}">
      <dsp:nvSpPr>
        <dsp:cNvPr id="0" name=""/>
        <dsp:cNvSpPr/>
      </dsp:nvSpPr>
      <dsp:spPr>
        <a:xfrm>
          <a:off x="2455523" y="3258435"/>
          <a:ext cx="194126" cy="194126"/>
        </a:xfrm>
        <a:prstGeom prst="ellipse">
          <a:avLst/>
        </a:prstGeom>
        <a:solidFill>
          <a:srgbClr val="00B050"/>
        </a:solidFill>
        <a:ln w="12700" cap="flat" cmpd="sng" algn="ctr">
          <a:solidFill>
            <a:schemeClr val="accent3">
              <a:hueOff val="301178"/>
              <a:satOff val="11111"/>
              <a:lumOff val="-163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5FF4068-8769-4C00-B424-9E96C53E501C}">
      <dsp:nvSpPr>
        <dsp:cNvPr id="0" name=""/>
        <dsp:cNvSpPr/>
      </dsp:nvSpPr>
      <dsp:spPr>
        <a:xfrm>
          <a:off x="2235996" y="3420736"/>
          <a:ext cx="194126" cy="194126"/>
        </a:xfrm>
        <a:prstGeom prst="ellipse">
          <a:avLst/>
        </a:prstGeom>
        <a:solidFill>
          <a:schemeClr val="accent3">
            <a:hueOff val="602355"/>
            <a:satOff val="22222"/>
            <a:lumOff val="-3268"/>
            <a:alphaOff val="0"/>
          </a:schemeClr>
        </a:solidFill>
        <a:ln w="12700" cap="flat" cmpd="sng" algn="ctr">
          <a:solidFill>
            <a:schemeClr val="accent3">
              <a:hueOff val="602355"/>
              <a:satOff val="22222"/>
              <a:lumOff val="-326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6F69B1C-58C0-4FBC-8492-0C2BB0B0BD8C}">
      <dsp:nvSpPr>
        <dsp:cNvPr id="0" name=""/>
        <dsp:cNvSpPr/>
      </dsp:nvSpPr>
      <dsp:spPr>
        <a:xfrm>
          <a:off x="3747611" y="0"/>
          <a:ext cx="194126" cy="194126"/>
        </a:xfrm>
        <a:prstGeom prst="ellipse">
          <a:avLst/>
        </a:prstGeom>
        <a:solidFill>
          <a:schemeClr val="accent3">
            <a:hueOff val="903533"/>
            <a:satOff val="33333"/>
            <a:lumOff val="-4902"/>
            <a:alphaOff val="0"/>
          </a:schemeClr>
        </a:solidFill>
        <a:ln w="12700" cap="flat" cmpd="sng" algn="ctr">
          <a:solidFill>
            <a:schemeClr val="accent3">
              <a:hueOff val="903533"/>
              <a:satOff val="33333"/>
              <a:lumOff val="-490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7C97686-5521-4B30-831C-26395D52878F}">
      <dsp:nvSpPr>
        <dsp:cNvPr id="0" name=""/>
        <dsp:cNvSpPr/>
      </dsp:nvSpPr>
      <dsp:spPr>
        <a:xfrm>
          <a:off x="3243352" y="1068551"/>
          <a:ext cx="194126" cy="194126"/>
        </a:xfrm>
        <a:prstGeom prst="ellipse">
          <a:avLst/>
        </a:prstGeom>
        <a:solidFill>
          <a:srgbClr val="00B0F0"/>
        </a:solidFill>
        <a:ln w="12700" cap="flat" cmpd="sng" algn="ctr">
          <a:solidFill>
            <a:schemeClr val="accent3">
              <a:hueOff val="1204711"/>
              <a:satOff val="44444"/>
              <a:lumOff val="-6536"/>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AF23CF0-F5DF-44D6-AAEF-613B5A6641D4}">
      <dsp:nvSpPr>
        <dsp:cNvPr id="0" name=""/>
        <dsp:cNvSpPr/>
      </dsp:nvSpPr>
      <dsp:spPr>
        <a:xfrm>
          <a:off x="4107148" y="372802"/>
          <a:ext cx="194126" cy="194126"/>
        </a:xfrm>
        <a:prstGeom prst="ellipse">
          <a:avLst/>
        </a:prstGeom>
        <a:solidFill>
          <a:schemeClr val="accent3">
            <a:hueOff val="1505888"/>
            <a:satOff val="55556"/>
            <a:lumOff val="-8170"/>
            <a:alphaOff val="0"/>
          </a:schemeClr>
        </a:solidFill>
        <a:ln w="12700" cap="flat" cmpd="sng" algn="ctr">
          <a:solidFill>
            <a:schemeClr val="accent3">
              <a:hueOff val="1505888"/>
              <a:satOff val="55556"/>
              <a:lumOff val="-817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0754FBF-92AD-474F-8009-898E3313C9FA}">
      <dsp:nvSpPr>
        <dsp:cNvPr id="0" name=""/>
        <dsp:cNvSpPr/>
      </dsp:nvSpPr>
      <dsp:spPr>
        <a:xfrm>
          <a:off x="3496922" y="398200"/>
          <a:ext cx="194126" cy="194126"/>
        </a:xfrm>
        <a:prstGeom prst="ellipse">
          <a:avLst/>
        </a:prstGeom>
        <a:solidFill>
          <a:srgbClr val="FFFF00"/>
        </a:solidFill>
        <a:ln w="12700" cap="flat" cmpd="sng" algn="ctr">
          <a:solidFill>
            <a:schemeClr val="accent3">
              <a:hueOff val="1807066"/>
              <a:satOff val="66667"/>
              <a:lumOff val="-980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8DB753C-2BEF-49DE-8488-C15F759E2D3C}">
      <dsp:nvSpPr>
        <dsp:cNvPr id="0" name=""/>
        <dsp:cNvSpPr/>
      </dsp:nvSpPr>
      <dsp:spPr>
        <a:xfrm>
          <a:off x="3763492" y="392882"/>
          <a:ext cx="194126" cy="194126"/>
        </a:xfrm>
        <a:prstGeom prst="ellipse">
          <a:avLst/>
        </a:prstGeom>
        <a:solidFill>
          <a:schemeClr val="accent3">
            <a:hueOff val="2108244"/>
            <a:satOff val="77778"/>
            <a:lumOff val="-11438"/>
            <a:alphaOff val="0"/>
          </a:schemeClr>
        </a:solidFill>
        <a:ln w="12700" cap="flat" cmpd="sng" algn="ctr">
          <a:solidFill>
            <a:schemeClr val="accent3">
              <a:hueOff val="2108244"/>
              <a:satOff val="77778"/>
              <a:lumOff val="-1143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6D5C3AE-E381-4109-BB10-9433DD2190DA}">
      <dsp:nvSpPr>
        <dsp:cNvPr id="0" name=""/>
        <dsp:cNvSpPr/>
      </dsp:nvSpPr>
      <dsp:spPr>
        <a:xfrm>
          <a:off x="3245563" y="397183"/>
          <a:ext cx="194126" cy="194126"/>
        </a:xfrm>
        <a:prstGeom prst="ellipse">
          <a:avLst/>
        </a:prstGeom>
        <a:solidFill>
          <a:schemeClr val="accent3">
            <a:hueOff val="2409421"/>
            <a:satOff val="88889"/>
            <a:lumOff val="-13072"/>
            <a:alphaOff val="0"/>
          </a:schemeClr>
        </a:solidFill>
        <a:ln w="12700" cap="flat" cmpd="sng" algn="ctr">
          <a:solidFill>
            <a:schemeClr val="accent3">
              <a:hueOff val="2409421"/>
              <a:satOff val="88889"/>
              <a:lumOff val="-1307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A16FAE7-28E7-4C4D-8472-270D46623462}">
      <dsp:nvSpPr>
        <dsp:cNvPr id="0" name=""/>
        <dsp:cNvSpPr/>
      </dsp:nvSpPr>
      <dsp:spPr>
        <a:xfrm>
          <a:off x="3263442" y="722472"/>
          <a:ext cx="194126" cy="194126"/>
        </a:xfrm>
        <a:prstGeom prst="ellipse">
          <a:avLst/>
        </a:prstGeom>
        <a:solidFill>
          <a:srgbClr val="00B050"/>
        </a:solidFill>
        <a:ln w="12700" cap="flat" cmpd="sng" algn="ctr">
          <a:solidFill>
            <a:schemeClr val="accent3">
              <a:hueOff val="2710599"/>
              <a:satOff val="100000"/>
              <a:lumOff val="-14706"/>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39AA3D9-6FD4-4CF2-AA99-4D3E3F209E4E}">
      <dsp:nvSpPr>
        <dsp:cNvPr id="0" name=""/>
        <dsp:cNvSpPr/>
      </dsp:nvSpPr>
      <dsp:spPr>
        <a:xfrm>
          <a:off x="1666152" y="4340453"/>
          <a:ext cx="4186915" cy="1123055"/>
        </a:xfrm>
        <a:prstGeom prst="roundRect">
          <a:avLst/>
        </a:prstGeom>
        <a:solidFill>
          <a:srgbClr val="FFB52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6231" tIns="106680" rIns="106680" bIns="106680" numCol="1" spcCol="1270" anchor="ctr" anchorCtr="0">
          <a:noAutofit/>
        </a:bodyPr>
        <a:lstStyle/>
        <a:p>
          <a:pPr marL="0" lvl="0" indent="0" algn="l" defTabSz="1244600">
            <a:lnSpc>
              <a:spcPct val="90000"/>
            </a:lnSpc>
            <a:spcBef>
              <a:spcPct val="0"/>
            </a:spcBef>
            <a:spcAft>
              <a:spcPct val="35000"/>
            </a:spcAft>
            <a:buNone/>
          </a:pPr>
          <a:r>
            <a:rPr lang="it-IT" sz="2800" kern="1200" dirty="0"/>
            <a:t>Ph.D Accelerator Physics</a:t>
          </a:r>
          <a:endParaRPr lang="fr-FR" sz="2800" kern="1200" dirty="0"/>
        </a:p>
      </dsp:txBody>
      <dsp:txXfrm>
        <a:off x="1720975" y="4395276"/>
        <a:ext cx="4077269" cy="1013409"/>
      </dsp:txXfrm>
    </dsp:sp>
    <dsp:sp modelId="{AA9CB11D-83B9-455E-ADF4-51EB6943D7E5}">
      <dsp:nvSpPr>
        <dsp:cNvPr id="0" name=""/>
        <dsp:cNvSpPr/>
      </dsp:nvSpPr>
      <dsp:spPr>
        <a:xfrm>
          <a:off x="504034" y="3241482"/>
          <a:ext cx="1941262" cy="1941134"/>
        </a:xfrm>
        <a:prstGeom prst="ellipse">
          <a:avLst/>
        </a:prstGeom>
        <a:solidFill>
          <a:srgbClr val="C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0A3AB4F-C647-4686-8B44-A02763BE99A3}">
      <dsp:nvSpPr>
        <dsp:cNvPr id="0" name=""/>
        <dsp:cNvSpPr/>
      </dsp:nvSpPr>
      <dsp:spPr>
        <a:xfrm>
          <a:off x="2601899" y="1916514"/>
          <a:ext cx="4186915" cy="1123055"/>
        </a:xfrm>
        <a:prstGeom prst="roundRect">
          <a:avLst/>
        </a:prstGeom>
        <a:solidFill>
          <a:srgbClr val="24408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6231" tIns="106680" rIns="106680" bIns="106680" numCol="1" spcCol="1270" anchor="ctr" anchorCtr="0">
          <a:noAutofit/>
        </a:bodyPr>
        <a:lstStyle/>
        <a:p>
          <a:pPr marL="0" lvl="0" indent="0" algn="l" defTabSz="1244600">
            <a:lnSpc>
              <a:spcPct val="90000"/>
            </a:lnSpc>
            <a:spcBef>
              <a:spcPct val="0"/>
            </a:spcBef>
            <a:spcAft>
              <a:spcPct val="35000"/>
            </a:spcAft>
            <a:buNone/>
          </a:pPr>
          <a:r>
            <a:rPr lang="it-IT" sz="2800" kern="1200" dirty="0"/>
            <a:t>Post Doc</a:t>
          </a:r>
          <a:endParaRPr lang="fr-FR" sz="2800" kern="1200" dirty="0"/>
        </a:p>
      </dsp:txBody>
      <dsp:txXfrm>
        <a:off x="2656722" y="1971337"/>
        <a:ext cx="4077269" cy="1013409"/>
      </dsp:txXfrm>
    </dsp:sp>
    <dsp:sp modelId="{9F7E3471-63B0-44C4-AC62-EAD87427A3AF}">
      <dsp:nvSpPr>
        <dsp:cNvPr id="0" name=""/>
        <dsp:cNvSpPr/>
      </dsp:nvSpPr>
      <dsp:spPr>
        <a:xfrm>
          <a:off x="1535699" y="1042167"/>
          <a:ext cx="1941262" cy="1941134"/>
        </a:xfrm>
        <a:prstGeom prst="ellipse">
          <a:avLst/>
        </a:prstGeom>
        <a:solidFill>
          <a:schemeClr val="bg1"/>
        </a:solidFill>
        <a:ln w="12700" cap="flat" cmpd="sng" algn="ctr">
          <a:solidFill>
            <a:srgbClr val="002060"/>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11/layout/RadialPictureList">
  <dgm:title val="Radial Picture List"/>
  <dgm:desc val="Use to show relationships to a central idea. The Level 1 shape contains text and all Level 2 shapes contain a picture with corresponding text. Limited to four Level 2 pictures.  Unused pictures do not appear, but remain available if you switch layouts. Works best with a small amount of Level 2 text."/>
  <dgm:catLst>
    <dgm:cat type="picture" pri="2500"/>
    <dgm:cat type="officeonline" pri="2500"/>
  </dgm:catLst>
  <dgm:samp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ampData>
  <dgm:styleData>
    <dgm:dataModel>
      <dgm:ptLst>
        <dgm:pt modelId="0" type="doc"/>
        <dgm:pt modelId="10">
          <dgm:prSet phldr="1"/>
        </dgm:pt>
        <dgm:pt modelId="11">
          <dgm:prSet phldr="1"/>
        </dgm:pt>
        <dgm:pt modelId="12">
          <dgm:prSet phldr="1"/>
        </dgm:pt>
      </dgm:ptLst>
      <dgm:cxnLst>
        <dgm:cxn modelId="1" srcId="0" destId="10" srcOrd="0" destOrd="0"/>
        <dgm:cxn modelId="2" srcId="10" destId="11" srcOrd="0" destOrd="0"/>
        <dgm:cxn modelId="3" srcId="10" destId="12" srcOrd="1"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Lst>
      <dgm:cxnLst>
        <dgm:cxn modelId="1" srcId="0" destId="10" srcOrd="0" destOrd="0"/>
        <dgm:cxn modelId="2" srcId="10" destId="11" srcOrd="0" destOrd="0"/>
        <dgm:cxn modelId="3" srcId="10" destId="12" srcOrd="1" destOrd="0"/>
        <dgm:cxn modelId="4" srcId="10" destId="13" srcOrd="2" destOrd="0"/>
        <dgm:cxn modelId="5" srcId="10" destId="14" srcOrd="3" destOrd="0"/>
      </dgm:cxnLst>
      <dgm:bg/>
      <dgm:whole/>
    </dgm:dataModel>
  </dgm:clrData>
  <dgm:layoutNode name="Name0">
    <dgm:varLst>
      <dgm:chMax val="1"/>
      <dgm:chPref val="1"/>
      <dgm:dir/>
      <dgm:resizeHandles/>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equ" val="1">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l" for="ch" forName="Accent" refType="w" fact="0"/>
              <dgm:constr type="t" for="ch" forName="Accent" refType="h" fact="0"/>
              <dgm:constr type="w" for="ch" forName="Accent" refType="w" fact="0.6747"/>
              <dgm:constr type="h" for="ch" forName="Accent" refType="h"/>
              <dgm:constr type="l" for="ch" forName="Child1" refType="w" fact="0.76"/>
              <dgm:constr type="t" for="ch" forName="Child1" refType="h" fact="0.3739"/>
              <dgm:constr type="w" for="ch" forName="Child1" refType="w" fact="0.24"/>
              <dgm:constr type="h" for="ch" forName="Child1" refType="h" fact="0.255"/>
              <dgm:constr type="l" for="ch" forName="Parent" refType="w" fact="0.1726"/>
              <dgm:constr type="t" for="ch" forName="Parent" refType="h" fact="0.2646"/>
              <dgm:constr type="w" for="ch" forName="Parent" refType="w" fact="0.3347"/>
              <dgm:constr type="h" for="ch" forName="Parent" refType="h" fact="0.4759"/>
              <dgm:constr type="l" for="ch" forName="Image1" refType="w" fact="0.5661"/>
              <dgm:constr type="t" for="ch" forName="Image1" refType="h" fact="0.3744"/>
              <dgm:constr type="w" for="ch" forName="Image1" refType="w" fact="0.1793"/>
              <dgm:constr type="h" for="ch" forName="Image1" refType="h" fact="0.255"/>
            </dgm:constrLst>
          </dgm:if>
          <dgm:if name="Name6" axis="ch ch" ptType="node node" st="1 1" cnt="1 0" func="cnt" op="equ" val="2">
            <dgm:alg type="composite">
              <dgm:param type="ar" val="1.381"/>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 refType="w" fact="0"/>
              <dgm:constr type="t" for="ch" forName="Accent" refType="h" fact="0"/>
              <dgm:constr type="w" for="ch" forName="Accent" refType="w" fact="0.6946"/>
              <dgm:constr type="h" for="ch" forName="Accent" refType="h"/>
              <dgm:constr type="l" for="ch" forName="Parent" refType="w" fact="0.1777"/>
              <dgm:constr type="t" for="ch" forName="Parent" refType="h" fact="0.2646"/>
              <dgm:constr type="w" for="ch" forName="Parent" refType="w" fact="0.3446"/>
              <dgm:constr type="h" for="ch" forName="Parent" refType="h" fact="0.4759"/>
              <dgm:constr type="l" for="ch" forName="Image1" refType="w" fact="0.5531"/>
              <dgm:constr type="t" for="ch" forName="Image1" refType="h" fact="0.1585"/>
              <dgm:constr type="w" for="ch" forName="Image1" refType="w" fact="0.1846"/>
              <dgm:constr type="h" for="ch" forName="Image1" refType="h" fact="0.255"/>
              <dgm:constr type="l" for="ch" forName="Image2" refType="w" fact="0.5531"/>
              <dgm:constr type="t" for="ch" forName="Image2" refType="h" fact="0.5624"/>
              <dgm:constr type="w" for="ch" forName="Image2" refType="w" fact="0.1846"/>
              <dgm:constr type="h" for="ch" forName="Image2" refType="h" fact="0.255"/>
              <dgm:constr type="l" for="ch" forName="Child1" refType="w" fact="0.7529"/>
              <dgm:constr type="t" for="ch" forName="Child1" refType="h" fact="0.1618"/>
              <dgm:constr type="w" for="ch" forName="Child1" refType="w" fact="0.2471"/>
              <dgm:constr type="h" for="ch" forName="Child1" refType="h" fact="0.2468"/>
              <dgm:constr type="l" for="ch" forName="Child2" refType="w" fact="0.7529"/>
              <dgm:constr type="t" for="ch" forName="Child2" refType="h" fact="0.5657"/>
              <dgm:constr type="w" for="ch" forName="Child2" refType="w" fact="0.2471"/>
              <dgm:constr type="h" for="ch" forName="Child2" refType="h" fact="0.2468"/>
            </dgm:constrLst>
          </dgm:if>
          <dgm:if name="Name7" axis="ch ch" ptType="node node" st="1 1" cnt="1 0" func="cnt" op="equ" val="3">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 refType="w" fact="0"/>
              <dgm:constr type="t" for="ch" forName="Accent" refType="h" fact="0"/>
              <dgm:constr type="w" for="ch" forName="Accent" refType="w" fact="0.6747"/>
              <dgm:constr type="h" for="ch" forName="Accent" refType="h"/>
              <dgm:constr type="l" for="ch" forName="Parent" refType="w" fact="0.1726"/>
              <dgm:constr type="t" for="ch" forName="Parent" refType="h" fact="0.2646"/>
              <dgm:constr type="w" for="ch" forName="Parent" refType="w" fact="0.3347"/>
              <dgm:constr type="h" for="ch" forName="Parent" refType="h" fact="0.4759"/>
              <dgm:constr type="l" for="ch" forName="Image1" refType="w" fact="0.4968"/>
              <dgm:constr type="t" for="ch" forName="Image1" refType="h" fact="0.0843"/>
              <dgm:constr type="w" for="ch" forName="Image1" refType="w" fact="0.1793"/>
              <dgm:constr type="h" for="ch" forName="Image1" refType="h" fact="0.255"/>
              <dgm:constr type="l" for="ch" forName="Image2" refType="w" fact="0.5661"/>
              <dgm:constr type="t" for="ch" forName="Image2" refType="h" fact="0.3744"/>
              <dgm:constr type="w" for="ch" forName="Image2" refType="w" fact="0.1793"/>
              <dgm:constr type="h" for="ch" forName="Image2" refType="h" fact="0.255"/>
              <dgm:constr type="l" for="ch" forName="Image3" refType="w" fact="0.4968"/>
              <dgm:constr type="t" for="ch" forName="Image3" refType="h" fact="0.6686"/>
              <dgm:constr type="w" for="ch" forName="Image3" refType="w" fact="0.1793"/>
              <dgm:constr type="h" for="ch" forName="Image3" refType="h" fact="0.255"/>
              <dgm:constr type="l" for="ch" forName="Child1" refType="w" fact="0.6897"/>
              <dgm:constr type="t" for="ch" forName="Child1" refType="h" fact="0.0884"/>
              <dgm:constr type="w" for="ch" forName="Child1" refType="w" fact="0.24"/>
              <dgm:constr type="h" for="ch" forName="Child1" refType="h" fact="0.2468"/>
              <dgm:constr type="l" for="ch" forName="Child2" refType="w" fact="0.76"/>
              <dgm:constr type="t" for="ch" forName="Child2" refType="h" fact="0.378"/>
              <dgm:constr type="w" for="ch" forName="Child2" refType="w" fact="0.24"/>
              <dgm:constr type="h" for="ch" forName="Child2" refType="h" fact="0.2468"/>
              <dgm:constr type="l" for="ch" forName="Child3" refType="w" fact="0.6897"/>
              <dgm:constr type="t" for="ch" forName="Child3" refType="h" fact="0.6738"/>
              <dgm:constr type="w" for="ch" forName="Child3" refType="w" fact="0.24"/>
              <dgm:constr type="h" for="ch" forName="Child3" refType="h" fact="0.2468"/>
            </dgm:constrLst>
          </dgm:if>
          <dgm:else name="Name8">
            <dgm:alg type="composite">
              <dgm:param type="ar" val="1.2852"/>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 refType="w" fact="0"/>
              <dgm:constr type="t" for="ch" forName="Accent" refType="h" fact="0.0361"/>
              <dgm:constr type="w" for="ch" forName="Accent" refType="w" fact="0.6865"/>
              <dgm:constr type="h" for="ch" forName="Accent" refType="h" fact="0.9197"/>
              <dgm:constr type="l" for="ch" forName="Parent" refType="w" fact="0.1756"/>
              <dgm:constr type="t" for="ch" forName="Parent" refType="h" fact="0.2795"/>
              <dgm:constr type="w" for="ch" forName="Parent" refType="w" fact="0.3406"/>
              <dgm:constr type="h" for="ch" forName="Parent" refType="h" fact="0.4377"/>
              <dgm:constr type="l" for="ch" forName="Image1" refType="w" fact="0.425"/>
              <dgm:constr type="t" for="ch" forName="Image1" refType="h" fact="0"/>
              <dgm:constr type="w" for="ch" forName="Image1" refType="w" fact="0.1825"/>
              <dgm:constr type="h" for="ch" forName="Image1" refType="h" fact="0.2345"/>
              <dgm:constr type="l" for="ch" forName="Image2" refType="w" fact="0.5598"/>
              <dgm:constr type="t" for="ch" forName="Image2" refType="h" fact="0.2184"/>
              <dgm:constr type="w" for="ch" forName="Image2" refType="w" fact="0.1825"/>
              <dgm:constr type="h" for="ch" forName="Image2" refType="h" fact="0.2345"/>
              <dgm:constr type="l" for="ch" forName="Image3" refType="w" fact="0.5591"/>
              <dgm:constr type="t" for="ch" forName="Image3" refType="h" fact="0.5395"/>
              <dgm:constr type="w" for="ch" forName="Image3" refType="w" fact="0.1825"/>
              <dgm:constr type="h" for="ch" forName="Image3" refType="h" fact="0.2345"/>
              <dgm:constr type="l" for="ch" forName="Image4" refType="w" fact="0.425"/>
              <dgm:constr type="t" for="ch" forName="Image4" refType="h" fact="0.7655"/>
              <dgm:constr type="w" for="ch" forName="Image4" refType="w" fact="0.1825"/>
              <dgm:constr type="h" for="ch" forName="Image4" refType="h" fact="0.2345"/>
              <dgm:constr type="l" for="ch" forName="Child1" refType="w" fact="0.6214"/>
              <dgm:constr type="t" for="ch" forName="Child1" refType="h" fact="0.003"/>
              <dgm:constr type="w" for="ch" forName="Child1" refType="w" fact="0.2443"/>
              <dgm:constr type="h" for="ch" forName="Child1" refType="h" fact="0.227"/>
              <dgm:constr type="l" for="ch" forName="Child2" refType="w" fact="0.7557"/>
              <dgm:constr type="t" for="ch" forName="Child2" refType="h" fact="0.2225"/>
              <dgm:constr type="w" for="ch" forName="Child2" refType="w" fact="0.2443"/>
              <dgm:constr type="h" for="ch" forName="Child2" refType="h" fact="0.227"/>
              <dgm:constr type="l" for="ch" forName="Child3" refType="w" fact="0.7557"/>
              <dgm:constr type="t" for="ch" forName="Child3" refType="h" fact="0.5433"/>
              <dgm:constr type="w" for="ch" forName="Child3" refType="w" fact="0.2443"/>
              <dgm:constr type="h" for="ch" forName="Child3" refType="h" fact="0.227"/>
              <dgm:constr type="l" for="ch" forName="Child4" refType="w" fact="0.6214"/>
              <dgm:constr type="t" for="ch" forName="Child4" refType="h" fact="0.7703"/>
              <dgm:constr type="w" for="ch" forName="Child4" refType="w" fact="0.2443"/>
              <dgm:constr type="h" for="ch" forName="Child4" refType="h" fact="0.227"/>
            </dgm:constrLst>
          </dgm:else>
        </dgm:choose>
      </dgm:if>
      <dgm:else name="Name9">
        <dgm:choose name="Name10">
          <dgm:if name="Name11" axis="ch ch" ptType="node node" st="1 1" cnt="1 0" func="cnt" op="equ" val="0">
            <dgm:alg type="composite">
              <dgm:param type="ar" val="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2" axis="ch ch" ptType="node node" st="1 1" cnt="1 0" func="cnt" op="equ" val="1">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r" for="ch" forName="Accent" refType="w"/>
              <dgm:constr type="t" for="ch" forName="Accent" refType="h" fact="0"/>
              <dgm:constr type="w" for="ch" forName="Accent" refType="w" fact="0.6747"/>
              <dgm:constr type="h" for="ch" forName="Accent" refType="h"/>
              <dgm:constr type="r" for="ch" forName="Child1" refType="w" fact="0.24"/>
              <dgm:constr type="t" for="ch" forName="Child1" refType="h" fact="0.3739"/>
              <dgm:constr type="w" for="ch" forName="Child1" refType="w" fact="0.24"/>
              <dgm:constr type="h" for="ch" forName="Child1" refType="h" fact="0.255"/>
              <dgm:constr type="r" for="ch" forName="Parent" refType="w" fact="0.8274"/>
              <dgm:constr type="t" for="ch" forName="Parent" refType="h" fact="0.2646"/>
              <dgm:constr type="w" for="ch" forName="Parent" refType="w" fact="0.3347"/>
              <dgm:constr type="h" for="ch" forName="Parent" refType="h" fact="0.4759"/>
              <dgm:constr type="r" for="ch" forName="Image1" refType="w" fact="0.4339"/>
              <dgm:constr type="t" for="ch" forName="Image1" refType="h" fact="0.3744"/>
              <dgm:constr type="w" for="ch" forName="Image1" refType="w" fact="0.1793"/>
              <dgm:constr type="h" for="ch" forName="Image1" refType="h" fact="0.255"/>
            </dgm:constrLst>
          </dgm:if>
          <dgm:if name="Name13" axis="ch ch" ptType="node node" st="1 1" cnt="1 0" func="cnt" op="equ" val="2">
            <dgm:alg type="composite">
              <dgm:param type="ar" val="1.381"/>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 refType="w"/>
              <dgm:constr type="t" for="ch" forName="Accent" refType="h" fact="0"/>
              <dgm:constr type="w" for="ch" forName="Accent" refType="w" fact="0.6946"/>
              <dgm:constr type="h" for="ch" forName="Accent" refType="h"/>
              <dgm:constr type="r" for="ch" forName="Parent" refType="w" fact="0.8223"/>
              <dgm:constr type="t" for="ch" forName="Parent" refType="h" fact="0.2646"/>
              <dgm:constr type="w" for="ch" forName="Parent" refType="w" fact="0.3446"/>
              <dgm:constr type="h" for="ch" forName="Parent" refType="h" fact="0.4759"/>
              <dgm:constr type="r" for="ch" forName="Image1" refType="w" fact="0.4469"/>
              <dgm:constr type="t" for="ch" forName="Image1" refType="h" fact="0.1585"/>
              <dgm:constr type="w" for="ch" forName="Image1" refType="w" fact="0.1846"/>
              <dgm:constr type="h" for="ch" forName="Image1" refType="h" fact="0.255"/>
              <dgm:constr type="r" for="ch" forName="Image2" refType="w" fact="0.4469"/>
              <dgm:constr type="t" for="ch" forName="Image2" refType="h" fact="0.5624"/>
              <dgm:constr type="w" for="ch" forName="Image2" refType="w" fact="0.1846"/>
              <dgm:constr type="h" for="ch" forName="Image2" refType="h" fact="0.255"/>
              <dgm:constr type="r" for="ch" forName="Child1" refType="w" fact="0.2471"/>
              <dgm:constr type="t" for="ch" forName="Child1" refType="h" fact="0.1618"/>
              <dgm:constr type="w" for="ch" forName="Child1" refType="w" fact="0.2471"/>
              <dgm:constr type="h" for="ch" forName="Child1" refType="h" fact="0.2468"/>
              <dgm:constr type="r" for="ch" forName="Child2" refType="w" fact="0.2471"/>
              <dgm:constr type="t" for="ch" forName="Child2" refType="h" fact="0.5657"/>
              <dgm:constr type="w" for="ch" forName="Child2" refType="w" fact="0.2471"/>
              <dgm:constr type="h" for="ch" forName="Child2" refType="h" fact="0.2468"/>
            </dgm:constrLst>
          </dgm:if>
          <dgm:if name="Name14" axis="ch ch" ptType="node node" st="1 1" cnt="1 0" func="cnt" op="equ" val="3">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 refType="w"/>
              <dgm:constr type="t" for="ch" forName="Accent" refType="h" fact="0"/>
              <dgm:constr type="w" for="ch" forName="Accent" refType="w" fact="0.6747"/>
              <dgm:constr type="h" for="ch" forName="Accent" refType="h"/>
              <dgm:constr type="r" for="ch" forName="Parent" refType="w" fact="0.8274"/>
              <dgm:constr type="t" for="ch" forName="Parent" refType="h" fact="0.2646"/>
              <dgm:constr type="w" for="ch" forName="Parent" refType="w" fact="0.3347"/>
              <dgm:constr type="h" for="ch" forName="Parent" refType="h" fact="0.4759"/>
              <dgm:constr type="r" for="ch" forName="Image1" refType="w" fact="0.5032"/>
              <dgm:constr type="t" for="ch" forName="Image1" refType="h" fact="0.0843"/>
              <dgm:constr type="w" for="ch" forName="Image1" refType="w" fact="0.1793"/>
              <dgm:constr type="h" for="ch" forName="Image1" refType="h" fact="0.255"/>
              <dgm:constr type="r" for="ch" forName="Image2" refType="w" fact="0.4339"/>
              <dgm:constr type="t" for="ch" forName="Image2" refType="h" fact="0.3744"/>
              <dgm:constr type="w" for="ch" forName="Image2" refType="w" fact="0.1793"/>
              <dgm:constr type="h" for="ch" forName="Image2" refType="h" fact="0.255"/>
              <dgm:constr type="r" for="ch" forName="Image3" refType="w" fact="0.5032"/>
              <dgm:constr type="t" for="ch" forName="Image3" refType="h" fact="0.6686"/>
              <dgm:constr type="w" for="ch" forName="Image3" refType="w" fact="0.1793"/>
              <dgm:constr type="h" for="ch" forName="Image3" refType="h" fact="0.255"/>
              <dgm:constr type="r" for="ch" forName="Child1" refType="w" fact="0.3103"/>
              <dgm:constr type="t" for="ch" forName="Child1" refType="h" fact="0.0884"/>
              <dgm:constr type="w" for="ch" forName="Child1" refType="w" fact="0.24"/>
              <dgm:constr type="h" for="ch" forName="Child1" refType="h" fact="0.2468"/>
              <dgm:constr type="r" for="ch" forName="Child2" refType="w" fact="0.24"/>
              <dgm:constr type="t" for="ch" forName="Child2" refType="h" fact="0.378"/>
              <dgm:constr type="w" for="ch" forName="Child2" refType="w" fact="0.24"/>
              <dgm:constr type="h" for="ch" forName="Child2" refType="h" fact="0.2468"/>
              <dgm:constr type="r" for="ch" forName="Child3" refType="w" fact="0.3103"/>
              <dgm:constr type="t" for="ch" forName="Child3" refType="h" fact="0.6738"/>
              <dgm:constr type="w" for="ch" forName="Child3" refType="w" fact="0.24"/>
              <dgm:constr type="h" for="ch" forName="Child3" refType="h" fact="0.2468"/>
            </dgm:constrLst>
          </dgm:if>
          <dgm:else name="Name15">
            <dgm:alg type="composite">
              <dgm:param type="ar" val="1.2852"/>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 refType="w"/>
              <dgm:constr type="t" for="ch" forName="Accent" refType="h" fact="0.0361"/>
              <dgm:constr type="w" for="ch" forName="Accent" refType="w" fact="0.6865"/>
              <dgm:constr type="h" for="ch" forName="Accent" refType="h" fact="0.9197"/>
              <dgm:constr type="r" for="ch" forName="Parent" refType="w" fact="0.8244"/>
              <dgm:constr type="t" for="ch" forName="Parent" refType="h" fact="0.2795"/>
              <dgm:constr type="w" for="ch" forName="Parent" refType="w" fact="0.3406"/>
              <dgm:constr type="h" for="ch" forName="Parent" refType="h" fact="0.4377"/>
              <dgm:constr type="r" for="ch" forName="Image1" refType="w" fact="0.575"/>
              <dgm:constr type="t" for="ch" forName="Image1" refType="h" fact="0"/>
              <dgm:constr type="w" for="ch" forName="Image1" refType="w" fact="0.1825"/>
              <dgm:constr type="h" for="ch" forName="Image1" refType="h" fact="0.2345"/>
              <dgm:constr type="r" for="ch" forName="Image2" refType="w" fact="0.4402"/>
              <dgm:constr type="t" for="ch" forName="Image2" refType="h" fact="0.2184"/>
              <dgm:constr type="w" for="ch" forName="Image2" refType="w" fact="0.1825"/>
              <dgm:constr type="h" for="ch" forName="Image2" refType="h" fact="0.2345"/>
              <dgm:constr type="r" for="ch" forName="Image3" refType="w" fact="0.4409"/>
              <dgm:constr type="t" for="ch" forName="Image3" refType="h" fact="0.5395"/>
              <dgm:constr type="w" for="ch" forName="Image3" refType="w" fact="0.1825"/>
              <dgm:constr type="h" for="ch" forName="Image3" refType="h" fact="0.2345"/>
              <dgm:constr type="r" for="ch" forName="Image4" refType="w" fact="0.575"/>
              <dgm:constr type="t" for="ch" forName="Image4" refType="h" fact="0.7655"/>
              <dgm:constr type="w" for="ch" forName="Image4" refType="w" fact="0.1825"/>
              <dgm:constr type="h" for="ch" forName="Image4" refType="h" fact="0.2345"/>
              <dgm:constr type="r" for="ch" forName="Child1" refType="w" fact="0.3786"/>
              <dgm:constr type="t" for="ch" forName="Child1" refType="h" fact="0.003"/>
              <dgm:constr type="w" for="ch" forName="Child1" refType="w" fact="0.2443"/>
              <dgm:constr type="h" for="ch" forName="Child1" refType="h" fact="0.227"/>
              <dgm:constr type="r" for="ch" forName="Child2" refType="w" fact="0.2443"/>
              <dgm:constr type="t" for="ch" forName="Child2" refType="h" fact="0.2225"/>
              <dgm:constr type="w" for="ch" forName="Child2" refType="w" fact="0.2443"/>
              <dgm:constr type="h" for="ch" forName="Child2" refType="h" fact="0.227"/>
              <dgm:constr type="r" for="ch" forName="Child3" refType="w" fact="0.2443"/>
              <dgm:constr type="t" for="ch" forName="Child3" refType="h" fact="0.5433"/>
              <dgm:constr type="w" for="ch" forName="Child3" refType="w" fact="0.2443"/>
              <dgm:constr type="h" for="ch" forName="Child3" refType="h" fact="0.227"/>
              <dgm:constr type="r" for="ch" forName="Child4" refType="w" fact="0.3786"/>
              <dgm:constr type="t" for="ch" forName="Child4" refType="h" fact="0.7703"/>
              <dgm:constr type="w" for="ch" forName="Child4" refType="w" fact="0.2443"/>
              <dgm:constr type="h" for="ch" forName="Child4" refType="h" fact="0.227"/>
            </dgm:constrLst>
          </dgm:else>
        </dgm:choose>
      </dgm:else>
    </dgm:choose>
    <dgm:forEach name="wrapper" axis="self" ptType="parTrans">
      <dgm:forEach name="ImageRepeat" axis="self">
        <dgm:layoutNode name="Image" styleLbl="fgImgPlace1">
          <dgm:alg type="sp"/>
          <dgm:shape xmlns:r="http://schemas.openxmlformats.org/officeDocument/2006/relationships" type="ellipse" r:blip="" blipPhldr="1">
            <dgm:adjLst/>
          </dgm:shape>
          <dgm:presOf/>
        </dgm:layoutNode>
      </dgm:forEach>
    </dgm:forEach>
    <dgm:forEach name="Name16" axis="ch" ptType="node" cnt="1">
      <dgm:layoutNode name="Parent" styleLbl="node1">
        <dgm:varLst>
          <dgm:chMax val="4"/>
          <dgm:chPref val="3"/>
        </dgm:varLst>
        <dgm:alg type="tx"/>
        <dgm:shape xmlns:r="http://schemas.openxmlformats.org/officeDocument/2006/relationships" type="ellipse"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17" axis="ch ch" ptType="node node" st="1 1" cnt="1 1">
      <dgm:layoutNode name="Accent" styleLbl="node1">
        <dgm:alg type="sp"/>
        <dgm:choose name="Name18">
          <dgm:if name="Name19" func="var" arg="dir" op="equ" val="norm">
            <dgm:choose name="Name20">
              <dgm:if name="Name21" axis="followSib" ptType="node" func="cnt" op="equ" val="0">
                <dgm:shape xmlns:r="http://schemas.openxmlformats.org/officeDocument/2006/relationships" type="blockArc" r:blip="">
                  <dgm:adjLst>
                    <dgm:adj idx="1" val="-49.0368"/>
                    <dgm:adj idx="2" val="49.4265"/>
                    <dgm:adj idx="3" val="0.0564"/>
                  </dgm:adjLst>
                </dgm:shape>
              </dgm:if>
              <dgm:if name="Name22" axis="followSib" ptType="node" func="cnt" op="equ" val="1">
                <dgm:shape xmlns:r="http://schemas.openxmlformats.org/officeDocument/2006/relationships" type="blockArc" r:blip="">
                  <dgm:adjLst>
                    <dgm:adj idx="1" val="-64.2028"/>
                    <dgm:adj idx="2" val="64.5456"/>
                    <dgm:adj idx="3" val="0.0558"/>
                  </dgm:adjLst>
                </dgm:shape>
              </dgm:if>
              <dgm:if name="Name23" axis="followSib" ptType="node" func="cnt" op="equ" val="2">
                <dgm:shape xmlns:r="http://schemas.openxmlformats.org/officeDocument/2006/relationships" type="blockArc" r:blip="">
                  <dgm:adjLst>
                    <dgm:adj idx="1" val="-67.8702"/>
                    <dgm:adj idx="2" val="68.6519"/>
                    <dgm:adj idx="3" val="0.0575"/>
                  </dgm:adjLst>
                </dgm:shape>
              </dgm:if>
              <dgm:else name="Name24">
                <dgm:shape xmlns:r="http://schemas.openxmlformats.org/officeDocument/2006/relationships" type="blockArc" r:blip="">
                  <dgm:adjLst>
                    <dgm:adj idx="1" val="-84.8426"/>
                    <dgm:adj idx="2" val="84.8009"/>
                    <dgm:adj idx="3" val="0.0524"/>
                  </dgm:adjLst>
                </dgm:shape>
              </dgm:else>
            </dgm:choose>
          </dgm:if>
          <dgm:else name="Name25">
            <dgm:choose name="Name26">
              <dgm:if name="Name27" axis="followSib" ptType="node" func="cnt" op="equ" val="0">
                <dgm:shape xmlns:r="http://schemas.openxmlformats.org/officeDocument/2006/relationships" rot="180" type="blockArc" r:blip="">
                  <dgm:adjLst>
                    <dgm:adj idx="1" val="-49.0368"/>
                    <dgm:adj idx="2" val="49.4265"/>
                    <dgm:adj idx="3" val="0.0564"/>
                  </dgm:adjLst>
                </dgm:shape>
              </dgm:if>
              <dgm:if name="Name28" axis="followSib" ptType="node" func="cnt" op="equ" val="1">
                <dgm:shape xmlns:r="http://schemas.openxmlformats.org/officeDocument/2006/relationships" rot="180" type="blockArc" r:blip="">
                  <dgm:adjLst>
                    <dgm:adj idx="1" val="-64.2028"/>
                    <dgm:adj idx="2" val="64.5456"/>
                    <dgm:adj idx="3" val="0.0558"/>
                  </dgm:adjLst>
                </dgm:shape>
              </dgm:if>
              <dgm:if name="Name29" axis="followSib" ptType="node" func="cnt" op="equ" val="2">
                <dgm:shape xmlns:r="http://schemas.openxmlformats.org/officeDocument/2006/relationships" rot="180" type="blockArc" r:blip="">
                  <dgm:adjLst>
                    <dgm:adj idx="1" val="-67.8702"/>
                    <dgm:adj idx="2" val="68.6519"/>
                    <dgm:adj idx="3" val="0.0575"/>
                  </dgm:adjLst>
                </dgm:shape>
              </dgm:if>
              <dgm:else name="Name30">
                <dgm:shape xmlns:r="http://schemas.openxmlformats.org/officeDocument/2006/relationships" rot="180" type="blockArc" r:blip="">
                  <dgm:adjLst>
                    <dgm:adj idx="1" val="-84.8426"/>
                    <dgm:adj idx="2" val="84.8009"/>
                    <dgm:adj idx="3" val="0.0524"/>
                  </dgm:adjLst>
                </dgm:shape>
              </dgm:else>
            </dgm:choose>
          </dgm:else>
        </dgm:choose>
        <dgm:presOf/>
      </dgm:layoutNode>
      <dgm:layoutNode name="Image1" styleLbl="fgImgPlace1">
        <dgm:alg type="sp"/>
        <dgm:shape xmlns:r="http://schemas.openxmlformats.org/officeDocument/2006/relationships" type="ellipse" r:blip="" blipPhldr="1">
          <dgm:adjLst/>
        </dgm:shape>
        <dgm:presOf/>
      </dgm:layoutNode>
      <dgm:layoutNode name="Child1" styleLbl="revTx">
        <dgm:varLst>
          <dgm:chMax val="0"/>
          <dgm:chPref val="0"/>
          <dgm:bulletEnabled val="1"/>
        </dgm:varLst>
        <dgm:choose name="Name31">
          <dgm:if name="Name32" func="var" arg="dir" op="equ" val="norm">
            <dgm:alg type="tx">
              <dgm:param type="parTxLTRAlign" val="l"/>
              <dgm:param type="shpTxLTRAlignCh" val="l"/>
              <dgm:param type="parTxRTLAlign" val="l"/>
              <dgm:param type="shpTxRTLAlignCh" val="l"/>
              <dgm:param type="lnSpAfParP" val="10"/>
            </dgm:alg>
          </dgm:if>
          <dgm:else name="Name33">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4" axis="ch ch" ptType="node node" st="1 2" cnt="1 1">
      <dgm:layoutNode name="Image2">
        <dgm:alg type="sp"/>
        <dgm:shape xmlns:r="http://schemas.openxmlformats.org/officeDocument/2006/relationships" r:blip="">
          <dgm:adjLst/>
        </dgm:shape>
        <dgm:presOf/>
        <dgm:constrLst/>
        <dgm:forEach name="Name35" ref="ImageRepeat"/>
      </dgm:layoutNode>
      <dgm:layoutNode name="Child2" styleLbl="revTx">
        <dgm:varLst>
          <dgm:chMax val="0"/>
          <dgm:chPref val="0"/>
          <dgm:bulletEnabled val="1"/>
        </dgm:varLst>
        <dgm:choose name="Name36">
          <dgm:if name="Name37" func="var" arg="dir" op="equ" val="norm">
            <dgm:alg type="tx">
              <dgm:param type="parTxLTRAlign" val="l"/>
              <dgm:param type="shpTxLTRAlignCh" val="l"/>
              <dgm:param type="parTxRTLAlign" val="l"/>
              <dgm:param type="shpTxRTLAlignCh" val="l"/>
              <dgm:param type="lnSpAfParP" val="10"/>
            </dgm:alg>
          </dgm:if>
          <dgm:else name="Name38">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9" axis="ch ch" ptType="node node" st="1 3" cnt="1 1">
      <dgm:layoutNode name="Image3">
        <dgm:alg type="sp"/>
        <dgm:shape xmlns:r="http://schemas.openxmlformats.org/officeDocument/2006/relationships" r:blip="">
          <dgm:adjLst/>
        </dgm:shape>
        <dgm:presOf/>
        <dgm:constrLst/>
        <dgm:forEach name="Name40" ref="ImageRepeat"/>
      </dgm:layoutNode>
      <dgm:layoutNode name="Child3" styleLbl="revTx">
        <dgm:varLst>
          <dgm:chMax val="0"/>
          <dgm:chPref val="0"/>
          <dgm:bulletEnabled val="1"/>
        </dgm:varLst>
        <dgm:choose name="Name41">
          <dgm:if name="Name42" func="var" arg="dir" op="equ" val="norm">
            <dgm:alg type="tx">
              <dgm:param type="parTxLTRAlign" val="l"/>
              <dgm:param type="shpTxLTRAlignCh" val="l"/>
              <dgm:param type="parTxRTLAlign" val="l"/>
              <dgm:param type="shpTxRTLAlignCh" val="l"/>
              <dgm:param type="lnSpAfParP" val="10"/>
            </dgm:alg>
          </dgm:if>
          <dgm:else name="Name43">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4" axis="ch ch" ptType="node node" st="1 4" cnt="1 1">
      <dgm:layoutNode name="Image4">
        <dgm:alg type="sp"/>
        <dgm:shape xmlns:r="http://schemas.openxmlformats.org/officeDocument/2006/relationships" r:blip="">
          <dgm:adjLst/>
        </dgm:shape>
        <dgm:presOf/>
        <dgm:constrLst/>
        <dgm:forEach name="Name45" ref="ImageRepeat"/>
      </dgm:layoutNode>
      <dgm:layoutNode name="Child4" styleLbl="revTx">
        <dgm:varLst>
          <dgm:chMax val="0"/>
          <dgm:chPref val="0"/>
          <dgm:bulletEnabled val="1"/>
        </dgm:varLst>
        <dgm:choose name="Name46">
          <dgm:if name="Name47" func="var" arg="dir" op="equ" val="norm">
            <dgm:alg type="tx">
              <dgm:param type="parTxLTRAlign" val="l"/>
              <dgm:param type="shpTxLTRAlignCh" val="l"/>
              <dgm:param type="parTxRTLAlign" val="l"/>
              <dgm:param type="shpTxRTLAlignCh" val="l"/>
              <dgm:param type="lnSpAfParP" val="10"/>
            </dgm:alg>
          </dgm:if>
          <dgm:else name="Name48">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AE3F37F-C5C1-4D40-9ED4-A2D7FC1A12F3}" type="datetimeFigureOut">
              <a:rPr lang="fr-FR" smtClean="0"/>
              <a:t>29/09/2023</a:t>
            </a:fld>
            <a:endParaRPr lang="fr-F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EC84F3-9178-43AD-8217-AA60F1657D23}" type="slidenum">
              <a:rPr lang="fr-FR" smtClean="0"/>
              <a:t>‹#›</a:t>
            </a:fld>
            <a:endParaRPr lang="fr-FR"/>
          </a:p>
        </p:txBody>
      </p:sp>
    </p:spTree>
    <p:extLst>
      <p:ext uri="{BB962C8B-B14F-4D97-AF65-F5344CB8AC3E}">
        <p14:creationId xmlns:p14="http://schemas.microsoft.com/office/powerpoint/2010/main" val="14567088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2CF034-6CA0-6CA8-28DD-85C27E007A5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fr-FR"/>
          </a:p>
        </p:txBody>
      </p:sp>
      <p:sp>
        <p:nvSpPr>
          <p:cNvPr id="3" name="Subtitle 2">
            <a:extLst>
              <a:ext uri="{FF2B5EF4-FFF2-40B4-BE49-F238E27FC236}">
                <a16:creationId xmlns:a16="http://schemas.microsoft.com/office/drawing/2014/main" id="{E18A4928-94A2-2654-5575-D3D0F986B51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r-FR"/>
          </a:p>
        </p:txBody>
      </p:sp>
      <p:sp>
        <p:nvSpPr>
          <p:cNvPr id="4" name="Date Placeholder 3">
            <a:extLst>
              <a:ext uri="{FF2B5EF4-FFF2-40B4-BE49-F238E27FC236}">
                <a16:creationId xmlns:a16="http://schemas.microsoft.com/office/drawing/2014/main" id="{F075B3DC-8996-AFAC-7B7C-B212D2DC4023}"/>
              </a:ext>
            </a:extLst>
          </p:cNvPr>
          <p:cNvSpPr>
            <a:spLocks noGrp="1"/>
          </p:cNvSpPr>
          <p:nvPr>
            <p:ph type="dt" sz="half" idx="10"/>
          </p:nvPr>
        </p:nvSpPr>
        <p:spPr/>
        <p:txBody>
          <a:bodyPr/>
          <a:lstStyle/>
          <a:p>
            <a:fld id="{BF8DFDF0-B953-4AB2-A8CA-1194CAC3A5DE}" type="datetime1">
              <a:rPr lang="en-US" smtClean="0"/>
              <a:t>9/29/2023</a:t>
            </a:fld>
            <a:endParaRPr lang="fr-FR"/>
          </a:p>
        </p:txBody>
      </p:sp>
      <p:sp>
        <p:nvSpPr>
          <p:cNvPr id="5" name="Footer Placeholder 4">
            <a:extLst>
              <a:ext uri="{FF2B5EF4-FFF2-40B4-BE49-F238E27FC236}">
                <a16:creationId xmlns:a16="http://schemas.microsoft.com/office/drawing/2014/main" id="{B6BF1CFA-8012-1DE6-94A4-FAC219E67680}"/>
              </a:ext>
            </a:extLst>
          </p:cNvPr>
          <p:cNvSpPr>
            <a:spLocks noGrp="1"/>
          </p:cNvSpPr>
          <p:nvPr>
            <p:ph type="ftr" sz="quarter" idx="11"/>
          </p:nvPr>
        </p:nvSpPr>
        <p:spPr/>
        <p:txBody>
          <a:bodyPr/>
          <a:lstStyle/>
          <a:p>
            <a:r>
              <a:rPr lang="en-US"/>
              <a:t>African Conference of Physics ACP2023</a:t>
            </a:r>
            <a:endParaRPr lang="fr-FR"/>
          </a:p>
        </p:txBody>
      </p:sp>
      <p:sp>
        <p:nvSpPr>
          <p:cNvPr id="6" name="Slide Number Placeholder 5">
            <a:extLst>
              <a:ext uri="{FF2B5EF4-FFF2-40B4-BE49-F238E27FC236}">
                <a16:creationId xmlns:a16="http://schemas.microsoft.com/office/drawing/2014/main" id="{04B421BE-7AFE-5AF9-8F37-7E6B0495F8C3}"/>
              </a:ext>
            </a:extLst>
          </p:cNvPr>
          <p:cNvSpPr>
            <a:spLocks noGrp="1"/>
          </p:cNvSpPr>
          <p:nvPr>
            <p:ph type="sldNum" sz="quarter" idx="12"/>
          </p:nvPr>
        </p:nvSpPr>
        <p:spPr/>
        <p:txBody>
          <a:bodyPr/>
          <a:lstStyle/>
          <a:p>
            <a:fld id="{E89DDA5B-9DA6-4C78-97DB-386BF401DF7E}" type="slidenum">
              <a:rPr lang="fr-FR" smtClean="0"/>
              <a:t>‹#›</a:t>
            </a:fld>
            <a:endParaRPr lang="fr-FR"/>
          </a:p>
        </p:txBody>
      </p:sp>
    </p:spTree>
    <p:extLst>
      <p:ext uri="{BB962C8B-B14F-4D97-AF65-F5344CB8AC3E}">
        <p14:creationId xmlns:p14="http://schemas.microsoft.com/office/powerpoint/2010/main" val="30501229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8E076A-D223-0A1A-8C36-03241824AD3A}"/>
              </a:ext>
            </a:extLst>
          </p:cNvPr>
          <p:cNvSpPr>
            <a:spLocks noGrp="1"/>
          </p:cNvSpPr>
          <p:nvPr>
            <p:ph type="title"/>
          </p:nvPr>
        </p:nvSpPr>
        <p:spPr/>
        <p:txBody>
          <a:bodyPr/>
          <a:lstStyle/>
          <a:p>
            <a:r>
              <a:rPr lang="en-US"/>
              <a:t>Click to edit Master title style</a:t>
            </a:r>
            <a:endParaRPr lang="fr-FR"/>
          </a:p>
        </p:txBody>
      </p:sp>
      <p:sp>
        <p:nvSpPr>
          <p:cNvPr id="3" name="Vertical Text Placeholder 2">
            <a:extLst>
              <a:ext uri="{FF2B5EF4-FFF2-40B4-BE49-F238E27FC236}">
                <a16:creationId xmlns:a16="http://schemas.microsoft.com/office/drawing/2014/main" id="{E7AA9F1F-123C-84D8-72AE-9560EF4AFB2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a:extLst>
              <a:ext uri="{FF2B5EF4-FFF2-40B4-BE49-F238E27FC236}">
                <a16:creationId xmlns:a16="http://schemas.microsoft.com/office/drawing/2014/main" id="{7C250DE0-7B38-644C-C470-D2025208DF84}"/>
              </a:ext>
            </a:extLst>
          </p:cNvPr>
          <p:cNvSpPr>
            <a:spLocks noGrp="1"/>
          </p:cNvSpPr>
          <p:nvPr>
            <p:ph type="dt" sz="half" idx="10"/>
          </p:nvPr>
        </p:nvSpPr>
        <p:spPr/>
        <p:txBody>
          <a:bodyPr/>
          <a:lstStyle/>
          <a:p>
            <a:fld id="{EEA15118-70E4-40AA-BA94-3CB3B735A5A5}" type="datetime1">
              <a:rPr lang="en-US" smtClean="0"/>
              <a:t>9/29/2023</a:t>
            </a:fld>
            <a:endParaRPr lang="fr-FR"/>
          </a:p>
        </p:txBody>
      </p:sp>
      <p:sp>
        <p:nvSpPr>
          <p:cNvPr id="5" name="Footer Placeholder 4">
            <a:extLst>
              <a:ext uri="{FF2B5EF4-FFF2-40B4-BE49-F238E27FC236}">
                <a16:creationId xmlns:a16="http://schemas.microsoft.com/office/drawing/2014/main" id="{5CDAA43A-D05D-9857-D732-3E2E99C89055}"/>
              </a:ext>
            </a:extLst>
          </p:cNvPr>
          <p:cNvSpPr>
            <a:spLocks noGrp="1"/>
          </p:cNvSpPr>
          <p:nvPr>
            <p:ph type="ftr" sz="quarter" idx="11"/>
          </p:nvPr>
        </p:nvSpPr>
        <p:spPr/>
        <p:txBody>
          <a:bodyPr/>
          <a:lstStyle/>
          <a:p>
            <a:r>
              <a:rPr lang="en-US"/>
              <a:t>African Conference of Physics ACP2023</a:t>
            </a:r>
            <a:endParaRPr lang="fr-FR"/>
          </a:p>
        </p:txBody>
      </p:sp>
      <p:sp>
        <p:nvSpPr>
          <p:cNvPr id="6" name="Slide Number Placeholder 5">
            <a:extLst>
              <a:ext uri="{FF2B5EF4-FFF2-40B4-BE49-F238E27FC236}">
                <a16:creationId xmlns:a16="http://schemas.microsoft.com/office/drawing/2014/main" id="{6DEE3A35-3751-5329-CF29-958C6CB7AD82}"/>
              </a:ext>
            </a:extLst>
          </p:cNvPr>
          <p:cNvSpPr>
            <a:spLocks noGrp="1"/>
          </p:cNvSpPr>
          <p:nvPr>
            <p:ph type="sldNum" sz="quarter" idx="12"/>
          </p:nvPr>
        </p:nvSpPr>
        <p:spPr/>
        <p:txBody>
          <a:bodyPr/>
          <a:lstStyle/>
          <a:p>
            <a:fld id="{E89DDA5B-9DA6-4C78-97DB-386BF401DF7E}" type="slidenum">
              <a:rPr lang="fr-FR" smtClean="0"/>
              <a:t>‹#›</a:t>
            </a:fld>
            <a:endParaRPr lang="fr-FR"/>
          </a:p>
        </p:txBody>
      </p:sp>
    </p:spTree>
    <p:extLst>
      <p:ext uri="{BB962C8B-B14F-4D97-AF65-F5344CB8AC3E}">
        <p14:creationId xmlns:p14="http://schemas.microsoft.com/office/powerpoint/2010/main" val="32388836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DB952FA-EA28-5C19-5234-4CA74FD4D0D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fr-FR"/>
          </a:p>
        </p:txBody>
      </p:sp>
      <p:sp>
        <p:nvSpPr>
          <p:cNvPr id="3" name="Vertical Text Placeholder 2">
            <a:extLst>
              <a:ext uri="{FF2B5EF4-FFF2-40B4-BE49-F238E27FC236}">
                <a16:creationId xmlns:a16="http://schemas.microsoft.com/office/drawing/2014/main" id="{6233999E-C173-7ACF-9E75-FAB30FEDDB6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a:extLst>
              <a:ext uri="{FF2B5EF4-FFF2-40B4-BE49-F238E27FC236}">
                <a16:creationId xmlns:a16="http://schemas.microsoft.com/office/drawing/2014/main" id="{274CE390-7D51-4CB6-B3A7-74A3233236F2}"/>
              </a:ext>
            </a:extLst>
          </p:cNvPr>
          <p:cNvSpPr>
            <a:spLocks noGrp="1"/>
          </p:cNvSpPr>
          <p:nvPr>
            <p:ph type="dt" sz="half" idx="10"/>
          </p:nvPr>
        </p:nvSpPr>
        <p:spPr/>
        <p:txBody>
          <a:bodyPr/>
          <a:lstStyle/>
          <a:p>
            <a:fld id="{27F09EE2-ABAA-49C2-BC04-D04C4BAB1E43}" type="datetime1">
              <a:rPr lang="en-US" smtClean="0"/>
              <a:t>9/29/2023</a:t>
            </a:fld>
            <a:endParaRPr lang="fr-FR"/>
          </a:p>
        </p:txBody>
      </p:sp>
      <p:sp>
        <p:nvSpPr>
          <p:cNvPr id="5" name="Footer Placeholder 4">
            <a:extLst>
              <a:ext uri="{FF2B5EF4-FFF2-40B4-BE49-F238E27FC236}">
                <a16:creationId xmlns:a16="http://schemas.microsoft.com/office/drawing/2014/main" id="{AFCACD0F-F21F-646C-2F6A-52B35957EE1E}"/>
              </a:ext>
            </a:extLst>
          </p:cNvPr>
          <p:cNvSpPr>
            <a:spLocks noGrp="1"/>
          </p:cNvSpPr>
          <p:nvPr>
            <p:ph type="ftr" sz="quarter" idx="11"/>
          </p:nvPr>
        </p:nvSpPr>
        <p:spPr/>
        <p:txBody>
          <a:bodyPr/>
          <a:lstStyle/>
          <a:p>
            <a:r>
              <a:rPr lang="en-US"/>
              <a:t>African Conference of Physics ACP2023</a:t>
            </a:r>
            <a:endParaRPr lang="fr-FR"/>
          </a:p>
        </p:txBody>
      </p:sp>
      <p:sp>
        <p:nvSpPr>
          <p:cNvPr id="6" name="Slide Number Placeholder 5">
            <a:extLst>
              <a:ext uri="{FF2B5EF4-FFF2-40B4-BE49-F238E27FC236}">
                <a16:creationId xmlns:a16="http://schemas.microsoft.com/office/drawing/2014/main" id="{23733A87-22CE-0E86-36C5-756BAD23926E}"/>
              </a:ext>
            </a:extLst>
          </p:cNvPr>
          <p:cNvSpPr>
            <a:spLocks noGrp="1"/>
          </p:cNvSpPr>
          <p:nvPr>
            <p:ph type="sldNum" sz="quarter" idx="12"/>
          </p:nvPr>
        </p:nvSpPr>
        <p:spPr/>
        <p:txBody>
          <a:bodyPr/>
          <a:lstStyle/>
          <a:p>
            <a:fld id="{E89DDA5B-9DA6-4C78-97DB-386BF401DF7E}" type="slidenum">
              <a:rPr lang="fr-FR" smtClean="0"/>
              <a:t>‹#›</a:t>
            </a:fld>
            <a:endParaRPr lang="fr-FR"/>
          </a:p>
        </p:txBody>
      </p:sp>
    </p:spTree>
    <p:extLst>
      <p:ext uri="{BB962C8B-B14F-4D97-AF65-F5344CB8AC3E}">
        <p14:creationId xmlns:p14="http://schemas.microsoft.com/office/powerpoint/2010/main" val="4207054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0A5B9E-5BEE-DBA5-C901-45E6839A6F00}"/>
              </a:ext>
            </a:extLst>
          </p:cNvPr>
          <p:cNvSpPr>
            <a:spLocks noGrp="1"/>
          </p:cNvSpPr>
          <p:nvPr>
            <p:ph type="title"/>
          </p:nvPr>
        </p:nvSpPr>
        <p:spPr/>
        <p:txBody>
          <a:bodyPr/>
          <a:lstStyle/>
          <a:p>
            <a:r>
              <a:rPr lang="en-US"/>
              <a:t>Click to edit Master title style</a:t>
            </a:r>
            <a:endParaRPr lang="fr-FR"/>
          </a:p>
        </p:txBody>
      </p:sp>
      <p:sp>
        <p:nvSpPr>
          <p:cNvPr id="3" name="Content Placeholder 2">
            <a:extLst>
              <a:ext uri="{FF2B5EF4-FFF2-40B4-BE49-F238E27FC236}">
                <a16:creationId xmlns:a16="http://schemas.microsoft.com/office/drawing/2014/main" id="{03D7703B-C45E-E3EF-599B-502B87F1DA4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a:extLst>
              <a:ext uri="{FF2B5EF4-FFF2-40B4-BE49-F238E27FC236}">
                <a16:creationId xmlns:a16="http://schemas.microsoft.com/office/drawing/2014/main" id="{822A89AF-38DE-709B-B4D0-53303A1EB3D1}"/>
              </a:ext>
            </a:extLst>
          </p:cNvPr>
          <p:cNvSpPr>
            <a:spLocks noGrp="1"/>
          </p:cNvSpPr>
          <p:nvPr>
            <p:ph type="dt" sz="half" idx="10"/>
          </p:nvPr>
        </p:nvSpPr>
        <p:spPr/>
        <p:txBody>
          <a:bodyPr/>
          <a:lstStyle/>
          <a:p>
            <a:fld id="{F2614E75-9BB4-4583-9F13-514B9401E0A3}" type="datetime1">
              <a:rPr lang="en-US" smtClean="0"/>
              <a:t>9/29/2023</a:t>
            </a:fld>
            <a:endParaRPr lang="fr-FR"/>
          </a:p>
        </p:txBody>
      </p:sp>
      <p:sp>
        <p:nvSpPr>
          <p:cNvPr id="5" name="Footer Placeholder 4">
            <a:extLst>
              <a:ext uri="{FF2B5EF4-FFF2-40B4-BE49-F238E27FC236}">
                <a16:creationId xmlns:a16="http://schemas.microsoft.com/office/drawing/2014/main" id="{E2220EAD-D5BB-FA55-64F8-44980726DCB1}"/>
              </a:ext>
            </a:extLst>
          </p:cNvPr>
          <p:cNvSpPr>
            <a:spLocks noGrp="1"/>
          </p:cNvSpPr>
          <p:nvPr>
            <p:ph type="ftr" sz="quarter" idx="11"/>
          </p:nvPr>
        </p:nvSpPr>
        <p:spPr/>
        <p:txBody>
          <a:bodyPr/>
          <a:lstStyle/>
          <a:p>
            <a:r>
              <a:rPr lang="en-US"/>
              <a:t>African Conference of Physics ACP2023</a:t>
            </a:r>
            <a:endParaRPr lang="fr-FR"/>
          </a:p>
        </p:txBody>
      </p:sp>
      <p:sp>
        <p:nvSpPr>
          <p:cNvPr id="6" name="Slide Number Placeholder 5">
            <a:extLst>
              <a:ext uri="{FF2B5EF4-FFF2-40B4-BE49-F238E27FC236}">
                <a16:creationId xmlns:a16="http://schemas.microsoft.com/office/drawing/2014/main" id="{016082CB-D47E-7FAA-2572-278AD6757717}"/>
              </a:ext>
            </a:extLst>
          </p:cNvPr>
          <p:cNvSpPr>
            <a:spLocks noGrp="1"/>
          </p:cNvSpPr>
          <p:nvPr>
            <p:ph type="sldNum" sz="quarter" idx="12"/>
          </p:nvPr>
        </p:nvSpPr>
        <p:spPr/>
        <p:txBody>
          <a:bodyPr/>
          <a:lstStyle/>
          <a:p>
            <a:fld id="{E89DDA5B-9DA6-4C78-97DB-386BF401DF7E}" type="slidenum">
              <a:rPr lang="fr-FR" smtClean="0"/>
              <a:t>‹#›</a:t>
            </a:fld>
            <a:endParaRPr lang="fr-FR"/>
          </a:p>
        </p:txBody>
      </p:sp>
    </p:spTree>
    <p:extLst>
      <p:ext uri="{BB962C8B-B14F-4D97-AF65-F5344CB8AC3E}">
        <p14:creationId xmlns:p14="http://schemas.microsoft.com/office/powerpoint/2010/main" val="41836727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72AD37-97FC-EEE1-B848-129AC07E74B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fr-FR"/>
          </a:p>
        </p:txBody>
      </p:sp>
      <p:sp>
        <p:nvSpPr>
          <p:cNvPr id="3" name="Text Placeholder 2">
            <a:extLst>
              <a:ext uri="{FF2B5EF4-FFF2-40B4-BE49-F238E27FC236}">
                <a16:creationId xmlns:a16="http://schemas.microsoft.com/office/drawing/2014/main" id="{FCA02F46-D254-5680-76FC-73988EC173A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74DE012-C0AB-40E9-E549-B0C9414E0AAE}"/>
              </a:ext>
            </a:extLst>
          </p:cNvPr>
          <p:cNvSpPr>
            <a:spLocks noGrp="1"/>
          </p:cNvSpPr>
          <p:nvPr>
            <p:ph type="dt" sz="half" idx="10"/>
          </p:nvPr>
        </p:nvSpPr>
        <p:spPr/>
        <p:txBody>
          <a:bodyPr/>
          <a:lstStyle/>
          <a:p>
            <a:fld id="{0B2208BD-16BD-48E9-82CA-DD3F473DC681}" type="datetime1">
              <a:rPr lang="en-US" smtClean="0"/>
              <a:t>9/29/2023</a:t>
            </a:fld>
            <a:endParaRPr lang="fr-FR"/>
          </a:p>
        </p:txBody>
      </p:sp>
      <p:sp>
        <p:nvSpPr>
          <p:cNvPr id="5" name="Footer Placeholder 4">
            <a:extLst>
              <a:ext uri="{FF2B5EF4-FFF2-40B4-BE49-F238E27FC236}">
                <a16:creationId xmlns:a16="http://schemas.microsoft.com/office/drawing/2014/main" id="{8C21A197-2E1C-605D-2277-1036884B9A1A}"/>
              </a:ext>
            </a:extLst>
          </p:cNvPr>
          <p:cNvSpPr>
            <a:spLocks noGrp="1"/>
          </p:cNvSpPr>
          <p:nvPr>
            <p:ph type="ftr" sz="quarter" idx="11"/>
          </p:nvPr>
        </p:nvSpPr>
        <p:spPr/>
        <p:txBody>
          <a:bodyPr/>
          <a:lstStyle/>
          <a:p>
            <a:r>
              <a:rPr lang="en-US"/>
              <a:t>African Conference of Physics ACP2023</a:t>
            </a:r>
            <a:endParaRPr lang="fr-FR"/>
          </a:p>
        </p:txBody>
      </p:sp>
      <p:sp>
        <p:nvSpPr>
          <p:cNvPr id="6" name="Slide Number Placeholder 5">
            <a:extLst>
              <a:ext uri="{FF2B5EF4-FFF2-40B4-BE49-F238E27FC236}">
                <a16:creationId xmlns:a16="http://schemas.microsoft.com/office/drawing/2014/main" id="{488772C0-AA95-B324-EA34-866FDFB4DD75}"/>
              </a:ext>
            </a:extLst>
          </p:cNvPr>
          <p:cNvSpPr>
            <a:spLocks noGrp="1"/>
          </p:cNvSpPr>
          <p:nvPr>
            <p:ph type="sldNum" sz="quarter" idx="12"/>
          </p:nvPr>
        </p:nvSpPr>
        <p:spPr/>
        <p:txBody>
          <a:bodyPr/>
          <a:lstStyle/>
          <a:p>
            <a:fld id="{E89DDA5B-9DA6-4C78-97DB-386BF401DF7E}" type="slidenum">
              <a:rPr lang="fr-FR" smtClean="0"/>
              <a:t>‹#›</a:t>
            </a:fld>
            <a:endParaRPr lang="fr-FR"/>
          </a:p>
        </p:txBody>
      </p:sp>
    </p:spTree>
    <p:extLst>
      <p:ext uri="{BB962C8B-B14F-4D97-AF65-F5344CB8AC3E}">
        <p14:creationId xmlns:p14="http://schemas.microsoft.com/office/powerpoint/2010/main" val="27450804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B88DC3-7186-5276-90FA-5A097C0285FA}"/>
              </a:ext>
            </a:extLst>
          </p:cNvPr>
          <p:cNvSpPr>
            <a:spLocks noGrp="1"/>
          </p:cNvSpPr>
          <p:nvPr>
            <p:ph type="title"/>
          </p:nvPr>
        </p:nvSpPr>
        <p:spPr/>
        <p:txBody>
          <a:bodyPr/>
          <a:lstStyle/>
          <a:p>
            <a:r>
              <a:rPr lang="en-US"/>
              <a:t>Click to edit Master title style</a:t>
            </a:r>
            <a:endParaRPr lang="fr-FR"/>
          </a:p>
        </p:txBody>
      </p:sp>
      <p:sp>
        <p:nvSpPr>
          <p:cNvPr id="3" name="Content Placeholder 2">
            <a:extLst>
              <a:ext uri="{FF2B5EF4-FFF2-40B4-BE49-F238E27FC236}">
                <a16:creationId xmlns:a16="http://schemas.microsoft.com/office/drawing/2014/main" id="{0FAFE278-6AFB-4E65-B122-EE7708C527A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Content Placeholder 3">
            <a:extLst>
              <a:ext uri="{FF2B5EF4-FFF2-40B4-BE49-F238E27FC236}">
                <a16:creationId xmlns:a16="http://schemas.microsoft.com/office/drawing/2014/main" id="{EFC83320-0CA3-2A4B-FA77-01BD7B0CBCD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5" name="Date Placeholder 4">
            <a:extLst>
              <a:ext uri="{FF2B5EF4-FFF2-40B4-BE49-F238E27FC236}">
                <a16:creationId xmlns:a16="http://schemas.microsoft.com/office/drawing/2014/main" id="{C24834D4-12C2-5396-BC0F-D6009B6E921C}"/>
              </a:ext>
            </a:extLst>
          </p:cNvPr>
          <p:cNvSpPr>
            <a:spLocks noGrp="1"/>
          </p:cNvSpPr>
          <p:nvPr>
            <p:ph type="dt" sz="half" idx="10"/>
          </p:nvPr>
        </p:nvSpPr>
        <p:spPr/>
        <p:txBody>
          <a:bodyPr/>
          <a:lstStyle/>
          <a:p>
            <a:fld id="{804814D1-0F4D-4632-A84C-0104E2BD88B1}" type="datetime1">
              <a:rPr lang="en-US" smtClean="0"/>
              <a:t>9/29/2023</a:t>
            </a:fld>
            <a:endParaRPr lang="fr-FR"/>
          </a:p>
        </p:txBody>
      </p:sp>
      <p:sp>
        <p:nvSpPr>
          <p:cNvPr id="6" name="Footer Placeholder 5">
            <a:extLst>
              <a:ext uri="{FF2B5EF4-FFF2-40B4-BE49-F238E27FC236}">
                <a16:creationId xmlns:a16="http://schemas.microsoft.com/office/drawing/2014/main" id="{C7A8FD6A-7FB5-E1D9-E1A6-C8BED7D30B07}"/>
              </a:ext>
            </a:extLst>
          </p:cNvPr>
          <p:cNvSpPr>
            <a:spLocks noGrp="1"/>
          </p:cNvSpPr>
          <p:nvPr>
            <p:ph type="ftr" sz="quarter" idx="11"/>
          </p:nvPr>
        </p:nvSpPr>
        <p:spPr/>
        <p:txBody>
          <a:bodyPr/>
          <a:lstStyle/>
          <a:p>
            <a:r>
              <a:rPr lang="en-US"/>
              <a:t>African Conference of Physics ACP2023</a:t>
            </a:r>
            <a:endParaRPr lang="fr-FR"/>
          </a:p>
        </p:txBody>
      </p:sp>
      <p:sp>
        <p:nvSpPr>
          <p:cNvPr id="7" name="Slide Number Placeholder 6">
            <a:extLst>
              <a:ext uri="{FF2B5EF4-FFF2-40B4-BE49-F238E27FC236}">
                <a16:creationId xmlns:a16="http://schemas.microsoft.com/office/drawing/2014/main" id="{AAFA4F17-D208-3672-63D8-854B6C033985}"/>
              </a:ext>
            </a:extLst>
          </p:cNvPr>
          <p:cNvSpPr>
            <a:spLocks noGrp="1"/>
          </p:cNvSpPr>
          <p:nvPr>
            <p:ph type="sldNum" sz="quarter" idx="12"/>
          </p:nvPr>
        </p:nvSpPr>
        <p:spPr/>
        <p:txBody>
          <a:bodyPr/>
          <a:lstStyle/>
          <a:p>
            <a:fld id="{E89DDA5B-9DA6-4C78-97DB-386BF401DF7E}" type="slidenum">
              <a:rPr lang="fr-FR" smtClean="0"/>
              <a:t>‹#›</a:t>
            </a:fld>
            <a:endParaRPr lang="fr-FR"/>
          </a:p>
        </p:txBody>
      </p:sp>
    </p:spTree>
    <p:extLst>
      <p:ext uri="{BB962C8B-B14F-4D97-AF65-F5344CB8AC3E}">
        <p14:creationId xmlns:p14="http://schemas.microsoft.com/office/powerpoint/2010/main" val="38981252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148FB3-39A2-BA41-2BFC-FFEF1278CCE1}"/>
              </a:ext>
            </a:extLst>
          </p:cNvPr>
          <p:cNvSpPr>
            <a:spLocks noGrp="1"/>
          </p:cNvSpPr>
          <p:nvPr>
            <p:ph type="title"/>
          </p:nvPr>
        </p:nvSpPr>
        <p:spPr>
          <a:xfrm>
            <a:off x="839788" y="365125"/>
            <a:ext cx="10515600" cy="1325563"/>
          </a:xfrm>
        </p:spPr>
        <p:txBody>
          <a:bodyPr/>
          <a:lstStyle/>
          <a:p>
            <a:r>
              <a:rPr lang="en-US"/>
              <a:t>Click to edit Master title style</a:t>
            </a:r>
            <a:endParaRPr lang="fr-FR"/>
          </a:p>
        </p:txBody>
      </p:sp>
      <p:sp>
        <p:nvSpPr>
          <p:cNvPr id="3" name="Text Placeholder 2">
            <a:extLst>
              <a:ext uri="{FF2B5EF4-FFF2-40B4-BE49-F238E27FC236}">
                <a16:creationId xmlns:a16="http://schemas.microsoft.com/office/drawing/2014/main" id="{F870D178-3DCF-01B3-3CFB-E04241229F8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B6A2E5A-EA01-127A-0DBD-1D66A3A2DCF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5" name="Text Placeholder 4">
            <a:extLst>
              <a:ext uri="{FF2B5EF4-FFF2-40B4-BE49-F238E27FC236}">
                <a16:creationId xmlns:a16="http://schemas.microsoft.com/office/drawing/2014/main" id="{D5252CF7-277D-16CF-D2E5-D29D6A48B19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CDD85B0-6515-1F1E-6B37-0BB02B3C45F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7" name="Date Placeholder 6">
            <a:extLst>
              <a:ext uri="{FF2B5EF4-FFF2-40B4-BE49-F238E27FC236}">
                <a16:creationId xmlns:a16="http://schemas.microsoft.com/office/drawing/2014/main" id="{B2BC5A59-B9DD-01C3-3CB6-A10101CF3170}"/>
              </a:ext>
            </a:extLst>
          </p:cNvPr>
          <p:cNvSpPr>
            <a:spLocks noGrp="1"/>
          </p:cNvSpPr>
          <p:nvPr>
            <p:ph type="dt" sz="half" idx="10"/>
          </p:nvPr>
        </p:nvSpPr>
        <p:spPr/>
        <p:txBody>
          <a:bodyPr/>
          <a:lstStyle/>
          <a:p>
            <a:fld id="{B83E7AC9-E2B5-49FC-B8C0-C5BDEB313CB4}" type="datetime1">
              <a:rPr lang="en-US" smtClean="0"/>
              <a:t>9/29/2023</a:t>
            </a:fld>
            <a:endParaRPr lang="fr-FR"/>
          </a:p>
        </p:txBody>
      </p:sp>
      <p:sp>
        <p:nvSpPr>
          <p:cNvPr id="8" name="Footer Placeholder 7">
            <a:extLst>
              <a:ext uri="{FF2B5EF4-FFF2-40B4-BE49-F238E27FC236}">
                <a16:creationId xmlns:a16="http://schemas.microsoft.com/office/drawing/2014/main" id="{69B19FF3-0C3E-D6F3-8B6E-E558A8272DB3}"/>
              </a:ext>
            </a:extLst>
          </p:cNvPr>
          <p:cNvSpPr>
            <a:spLocks noGrp="1"/>
          </p:cNvSpPr>
          <p:nvPr>
            <p:ph type="ftr" sz="quarter" idx="11"/>
          </p:nvPr>
        </p:nvSpPr>
        <p:spPr/>
        <p:txBody>
          <a:bodyPr/>
          <a:lstStyle/>
          <a:p>
            <a:r>
              <a:rPr lang="en-US"/>
              <a:t>African Conference of Physics ACP2023</a:t>
            </a:r>
            <a:endParaRPr lang="fr-FR"/>
          </a:p>
        </p:txBody>
      </p:sp>
      <p:sp>
        <p:nvSpPr>
          <p:cNvPr id="9" name="Slide Number Placeholder 8">
            <a:extLst>
              <a:ext uri="{FF2B5EF4-FFF2-40B4-BE49-F238E27FC236}">
                <a16:creationId xmlns:a16="http://schemas.microsoft.com/office/drawing/2014/main" id="{5E524A39-AE7E-13F8-E74C-19847382C9B5}"/>
              </a:ext>
            </a:extLst>
          </p:cNvPr>
          <p:cNvSpPr>
            <a:spLocks noGrp="1"/>
          </p:cNvSpPr>
          <p:nvPr>
            <p:ph type="sldNum" sz="quarter" idx="12"/>
          </p:nvPr>
        </p:nvSpPr>
        <p:spPr/>
        <p:txBody>
          <a:bodyPr/>
          <a:lstStyle/>
          <a:p>
            <a:fld id="{E89DDA5B-9DA6-4C78-97DB-386BF401DF7E}" type="slidenum">
              <a:rPr lang="fr-FR" smtClean="0"/>
              <a:t>‹#›</a:t>
            </a:fld>
            <a:endParaRPr lang="fr-FR"/>
          </a:p>
        </p:txBody>
      </p:sp>
    </p:spTree>
    <p:extLst>
      <p:ext uri="{BB962C8B-B14F-4D97-AF65-F5344CB8AC3E}">
        <p14:creationId xmlns:p14="http://schemas.microsoft.com/office/powerpoint/2010/main" val="8369969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5DB352-10BE-6024-96A2-349E1A1A7749}"/>
              </a:ext>
            </a:extLst>
          </p:cNvPr>
          <p:cNvSpPr>
            <a:spLocks noGrp="1"/>
          </p:cNvSpPr>
          <p:nvPr>
            <p:ph type="title"/>
          </p:nvPr>
        </p:nvSpPr>
        <p:spPr/>
        <p:txBody>
          <a:bodyPr/>
          <a:lstStyle/>
          <a:p>
            <a:r>
              <a:rPr lang="en-US"/>
              <a:t>Click to edit Master title style</a:t>
            </a:r>
            <a:endParaRPr lang="fr-FR"/>
          </a:p>
        </p:txBody>
      </p:sp>
      <p:sp>
        <p:nvSpPr>
          <p:cNvPr id="3" name="Date Placeholder 2">
            <a:extLst>
              <a:ext uri="{FF2B5EF4-FFF2-40B4-BE49-F238E27FC236}">
                <a16:creationId xmlns:a16="http://schemas.microsoft.com/office/drawing/2014/main" id="{3BEE2595-7B62-EB18-13DE-21E9BC8B052A}"/>
              </a:ext>
            </a:extLst>
          </p:cNvPr>
          <p:cNvSpPr>
            <a:spLocks noGrp="1"/>
          </p:cNvSpPr>
          <p:nvPr>
            <p:ph type="dt" sz="half" idx="10"/>
          </p:nvPr>
        </p:nvSpPr>
        <p:spPr/>
        <p:txBody>
          <a:bodyPr/>
          <a:lstStyle/>
          <a:p>
            <a:fld id="{83251C2A-BE16-4D27-A646-8575DBEC36EA}" type="datetime1">
              <a:rPr lang="en-US" smtClean="0"/>
              <a:t>9/29/2023</a:t>
            </a:fld>
            <a:endParaRPr lang="fr-FR"/>
          </a:p>
        </p:txBody>
      </p:sp>
      <p:sp>
        <p:nvSpPr>
          <p:cNvPr id="4" name="Footer Placeholder 3">
            <a:extLst>
              <a:ext uri="{FF2B5EF4-FFF2-40B4-BE49-F238E27FC236}">
                <a16:creationId xmlns:a16="http://schemas.microsoft.com/office/drawing/2014/main" id="{C08454B1-B392-5410-D6E3-439DF6627777}"/>
              </a:ext>
            </a:extLst>
          </p:cNvPr>
          <p:cNvSpPr>
            <a:spLocks noGrp="1"/>
          </p:cNvSpPr>
          <p:nvPr>
            <p:ph type="ftr" sz="quarter" idx="11"/>
          </p:nvPr>
        </p:nvSpPr>
        <p:spPr/>
        <p:txBody>
          <a:bodyPr/>
          <a:lstStyle/>
          <a:p>
            <a:r>
              <a:rPr lang="en-US"/>
              <a:t>African Conference of Physics ACP2023</a:t>
            </a:r>
            <a:endParaRPr lang="fr-FR"/>
          </a:p>
        </p:txBody>
      </p:sp>
      <p:sp>
        <p:nvSpPr>
          <p:cNvPr id="5" name="Slide Number Placeholder 4">
            <a:extLst>
              <a:ext uri="{FF2B5EF4-FFF2-40B4-BE49-F238E27FC236}">
                <a16:creationId xmlns:a16="http://schemas.microsoft.com/office/drawing/2014/main" id="{EA2500A8-9DAB-703A-E9EC-0B3045655FB8}"/>
              </a:ext>
            </a:extLst>
          </p:cNvPr>
          <p:cNvSpPr>
            <a:spLocks noGrp="1"/>
          </p:cNvSpPr>
          <p:nvPr>
            <p:ph type="sldNum" sz="quarter" idx="12"/>
          </p:nvPr>
        </p:nvSpPr>
        <p:spPr/>
        <p:txBody>
          <a:bodyPr/>
          <a:lstStyle/>
          <a:p>
            <a:fld id="{E89DDA5B-9DA6-4C78-97DB-386BF401DF7E}" type="slidenum">
              <a:rPr lang="fr-FR" smtClean="0"/>
              <a:t>‹#›</a:t>
            </a:fld>
            <a:endParaRPr lang="fr-FR"/>
          </a:p>
        </p:txBody>
      </p:sp>
    </p:spTree>
    <p:extLst>
      <p:ext uri="{BB962C8B-B14F-4D97-AF65-F5344CB8AC3E}">
        <p14:creationId xmlns:p14="http://schemas.microsoft.com/office/powerpoint/2010/main" val="3237131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AA6CC7C-957C-09F0-BE63-1E813A819ED9}"/>
              </a:ext>
            </a:extLst>
          </p:cNvPr>
          <p:cNvSpPr>
            <a:spLocks noGrp="1"/>
          </p:cNvSpPr>
          <p:nvPr>
            <p:ph type="dt" sz="half" idx="10"/>
          </p:nvPr>
        </p:nvSpPr>
        <p:spPr/>
        <p:txBody>
          <a:bodyPr/>
          <a:lstStyle/>
          <a:p>
            <a:fld id="{A885489D-3D43-414F-99D0-6934426A3826}" type="datetime1">
              <a:rPr lang="en-US" smtClean="0"/>
              <a:t>9/29/2023</a:t>
            </a:fld>
            <a:endParaRPr lang="fr-FR"/>
          </a:p>
        </p:txBody>
      </p:sp>
      <p:sp>
        <p:nvSpPr>
          <p:cNvPr id="3" name="Footer Placeholder 2">
            <a:extLst>
              <a:ext uri="{FF2B5EF4-FFF2-40B4-BE49-F238E27FC236}">
                <a16:creationId xmlns:a16="http://schemas.microsoft.com/office/drawing/2014/main" id="{16ADEF57-A78D-3D27-A56D-D585534C4204}"/>
              </a:ext>
            </a:extLst>
          </p:cNvPr>
          <p:cNvSpPr>
            <a:spLocks noGrp="1"/>
          </p:cNvSpPr>
          <p:nvPr>
            <p:ph type="ftr" sz="quarter" idx="11"/>
          </p:nvPr>
        </p:nvSpPr>
        <p:spPr/>
        <p:txBody>
          <a:bodyPr/>
          <a:lstStyle/>
          <a:p>
            <a:r>
              <a:rPr lang="en-US"/>
              <a:t>African Conference of Physics ACP2023</a:t>
            </a:r>
            <a:endParaRPr lang="fr-FR"/>
          </a:p>
        </p:txBody>
      </p:sp>
      <p:sp>
        <p:nvSpPr>
          <p:cNvPr id="4" name="Slide Number Placeholder 3">
            <a:extLst>
              <a:ext uri="{FF2B5EF4-FFF2-40B4-BE49-F238E27FC236}">
                <a16:creationId xmlns:a16="http://schemas.microsoft.com/office/drawing/2014/main" id="{EABC1BF5-56A6-DBF5-F9C3-AC2868352528}"/>
              </a:ext>
            </a:extLst>
          </p:cNvPr>
          <p:cNvSpPr>
            <a:spLocks noGrp="1"/>
          </p:cNvSpPr>
          <p:nvPr>
            <p:ph type="sldNum" sz="quarter" idx="12"/>
          </p:nvPr>
        </p:nvSpPr>
        <p:spPr/>
        <p:txBody>
          <a:bodyPr/>
          <a:lstStyle/>
          <a:p>
            <a:fld id="{E89DDA5B-9DA6-4C78-97DB-386BF401DF7E}" type="slidenum">
              <a:rPr lang="fr-FR" smtClean="0"/>
              <a:t>‹#›</a:t>
            </a:fld>
            <a:endParaRPr lang="fr-FR"/>
          </a:p>
        </p:txBody>
      </p:sp>
    </p:spTree>
    <p:extLst>
      <p:ext uri="{BB962C8B-B14F-4D97-AF65-F5344CB8AC3E}">
        <p14:creationId xmlns:p14="http://schemas.microsoft.com/office/powerpoint/2010/main" val="6554750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2C4EDB-2D5D-DAEA-7461-2B0FB121B8C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FR"/>
          </a:p>
        </p:txBody>
      </p:sp>
      <p:sp>
        <p:nvSpPr>
          <p:cNvPr id="3" name="Content Placeholder 2">
            <a:extLst>
              <a:ext uri="{FF2B5EF4-FFF2-40B4-BE49-F238E27FC236}">
                <a16:creationId xmlns:a16="http://schemas.microsoft.com/office/drawing/2014/main" id="{BAD8F70D-DD76-13E0-F934-B094DC166CA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Text Placeholder 3">
            <a:extLst>
              <a:ext uri="{FF2B5EF4-FFF2-40B4-BE49-F238E27FC236}">
                <a16:creationId xmlns:a16="http://schemas.microsoft.com/office/drawing/2014/main" id="{837F4A3B-B266-D6F3-F9D6-7E478BBA521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9D8D595-7E7C-9D47-4C7D-5B3D74ECA6D2}"/>
              </a:ext>
            </a:extLst>
          </p:cNvPr>
          <p:cNvSpPr>
            <a:spLocks noGrp="1"/>
          </p:cNvSpPr>
          <p:nvPr>
            <p:ph type="dt" sz="half" idx="10"/>
          </p:nvPr>
        </p:nvSpPr>
        <p:spPr/>
        <p:txBody>
          <a:bodyPr/>
          <a:lstStyle/>
          <a:p>
            <a:fld id="{B4777FA8-666D-4886-8901-3178605B7011}" type="datetime1">
              <a:rPr lang="en-US" smtClean="0"/>
              <a:t>9/29/2023</a:t>
            </a:fld>
            <a:endParaRPr lang="fr-FR"/>
          </a:p>
        </p:txBody>
      </p:sp>
      <p:sp>
        <p:nvSpPr>
          <p:cNvPr id="6" name="Footer Placeholder 5">
            <a:extLst>
              <a:ext uri="{FF2B5EF4-FFF2-40B4-BE49-F238E27FC236}">
                <a16:creationId xmlns:a16="http://schemas.microsoft.com/office/drawing/2014/main" id="{83BC9FF5-F387-7EBE-2BAA-EEDB4207FED5}"/>
              </a:ext>
            </a:extLst>
          </p:cNvPr>
          <p:cNvSpPr>
            <a:spLocks noGrp="1"/>
          </p:cNvSpPr>
          <p:nvPr>
            <p:ph type="ftr" sz="quarter" idx="11"/>
          </p:nvPr>
        </p:nvSpPr>
        <p:spPr/>
        <p:txBody>
          <a:bodyPr/>
          <a:lstStyle/>
          <a:p>
            <a:r>
              <a:rPr lang="en-US"/>
              <a:t>African Conference of Physics ACP2023</a:t>
            </a:r>
            <a:endParaRPr lang="fr-FR"/>
          </a:p>
        </p:txBody>
      </p:sp>
      <p:sp>
        <p:nvSpPr>
          <p:cNvPr id="7" name="Slide Number Placeholder 6">
            <a:extLst>
              <a:ext uri="{FF2B5EF4-FFF2-40B4-BE49-F238E27FC236}">
                <a16:creationId xmlns:a16="http://schemas.microsoft.com/office/drawing/2014/main" id="{7544B64E-48A8-DCB1-042F-9F2BF58E3B8A}"/>
              </a:ext>
            </a:extLst>
          </p:cNvPr>
          <p:cNvSpPr>
            <a:spLocks noGrp="1"/>
          </p:cNvSpPr>
          <p:nvPr>
            <p:ph type="sldNum" sz="quarter" idx="12"/>
          </p:nvPr>
        </p:nvSpPr>
        <p:spPr/>
        <p:txBody>
          <a:bodyPr/>
          <a:lstStyle/>
          <a:p>
            <a:fld id="{E89DDA5B-9DA6-4C78-97DB-386BF401DF7E}" type="slidenum">
              <a:rPr lang="fr-FR" smtClean="0"/>
              <a:t>‹#›</a:t>
            </a:fld>
            <a:endParaRPr lang="fr-FR"/>
          </a:p>
        </p:txBody>
      </p:sp>
    </p:spTree>
    <p:extLst>
      <p:ext uri="{BB962C8B-B14F-4D97-AF65-F5344CB8AC3E}">
        <p14:creationId xmlns:p14="http://schemas.microsoft.com/office/powerpoint/2010/main" val="36336110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2FD56F-7F13-AF6B-3F65-D12BE9C94E3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FR"/>
          </a:p>
        </p:txBody>
      </p:sp>
      <p:sp>
        <p:nvSpPr>
          <p:cNvPr id="3" name="Picture Placeholder 2">
            <a:extLst>
              <a:ext uri="{FF2B5EF4-FFF2-40B4-BE49-F238E27FC236}">
                <a16:creationId xmlns:a16="http://schemas.microsoft.com/office/drawing/2014/main" id="{5794F32E-4BCF-73F5-CF20-5F5F5E44827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a:extLst>
              <a:ext uri="{FF2B5EF4-FFF2-40B4-BE49-F238E27FC236}">
                <a16:creationId xmlns:a16="http://schemas.microsoft.com/office/drawing/2014/main" id="{164B8518-85C4-3CB7-1A47-C7A9A53398E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65E7D19-24CA-47EF-C2FE-84D144EEFE7A}"/>
              </a:ext>
            </a:extLst>
          </p:cNvPr>
          <p:cNvSpPr>
            <a:spLocks noGrp="1"/>
          </p:cNvSpPr>
          <p:nvPr>
            <p:ph type="dt" sz="half" idx="10"/>
          </p:nvPr>
        </p:nvSpPr>
        <p:spPr/>
        <p:txBody>
          <a:bodyPr/>
          <a:lstStyle/>
          <a:p>
            <a:fld id="{C0A56102-602C-4B2A-A7EF-375431BE1948}" type="datetime1">
              <a:rPr lang="en-US" smtClean="0"/>
              <a:t>9/29/2023</a:t>
            </a:fld>
            <a:endParaRPr lang="fr-FR"/>
          </a:p>
        </p:txBody>
      </p:sp>
      <p:sp>
        <p:nvSpPr>
          <p:cNvPr id="6" name="Footer Placeholder 5">
            <a:extLst>
              <a:ext uri="{FF2B5EF4-FFF2-40B4-BE49-F238E27FC236}">
                <a16:creationId xmlns:a16="http://schemas.microsoft.com/office/drawing/2014/main" id="{42DB6E1E-28F6-E3F5-DE89-E7094C54E003}"/>
              </a:ext>
            </a:extLst>
          </p:cNvPr>
          <p:cNvSpPr>
            <a:spLocks noGrp="1"/>
          </p:cNvSpPr>
          <p:nvPr>
            <p:ph type="ftr" sz="quarter" idx="11"/>
          </p:nvPr>
        </p:nvSpPr>
        <p:spPr/>
        <p:txBody>
          <a:bodyPr/>
          <a:lstStyle/>
          <a:p>
            <a:r>
              <a:rPr lang="en-US"/>
              <a:t>African Conference of Physics ACP2023</a:t>
            </a:r>
            <a:endParaRPr lang="fr-FR"/>
          </a:p>
        </p:txBody>
      </p:sp>
      <p:sp>
        <p:nvSpPr>
          <p:cNvPr id="7" name="Slide Number Placeholder 6">
            <a:extLst>
              <a:ext uri="{FF2B5EF4-FFF2-40B4-BE49-F238E27FC236}">
                <a16:creationId xmlns:a16="http://schemas.microsoft.com/office/drawing/2014/main" id="{29FA57B0-AB47-BAB3-F5DB-F8FC2E1342E1}"/>
              </a:ext>
            </a:extLst>
          </p:cNvPr>
          <p:cNvSpPr>
            <a:spLocks noGrp="1"/>
          </p:cNvSpPr>
          <p:nvPr>
            <p:ph type="sldNum" sz="quarter" idx="12"/>
          </p:nvPr>
        </p:nvSpPr>
        <p:spPr/>
        <p:txBody>
          <a:bodyPr/>
          <a:lstStyle/>
          <a:p>
            <a:fld id="{E89DDA5B-9DA6-4C78-97DB-386BF401DF7E}" type="slidenum">
              <a:rPr lang="fr-FR" smtClean="0"/>
              <a:t>‹#›</a:t>
            </a:fld>
            <a:endParaRPr lang="fr-FR"/>
          </a:p>
        </p:txBody>
      </p:sp>
    </p:spTree>
    <p:extLst>
      <p:ext uri="{BB962C8B-B14F-4D97-AF65-F5344CB8AC3E}">
        <p14:creationId xmlns:p14="http://schemas.microsoft.com/office/powerpoint/2010/main" val="39509809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00912E7-C0D9-90CA-3E0E-6F6FCFA5CB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fr-FR"/>
          </a:p>
        </p:txBody>
      </p:sp>
      <p:sp>
        <p:nvSpPr>
          <p:cNvPr id="3" name="Text Placeholder 2">
            <a:extLst>
              <a:ext uri="{FF2B5EF4-FFF2-40B4-BE49-F238E27FC236}">
                <a16:creationId xmlns:a16="http://schemas.microsoft.com/office/drawing/2014/main" id="{C7E266ED-A63C-44FB-1361-D756D8ADCCD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a:extLst>
              <a:ext uri="{FF2B5EF4-FFF2-40B4-BE49-F238E27FC236}">
                <a16:creationId xmlns:a16="http://schemas.microsoft.com/office/drawing/2014/main" id="{47ABB35E-C099-DEC2-BE42-A632BAA2785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EB7AB7-5ACD-4ADA-B92D-063456D6CE73}" type="datetime1">
              <a:rPr lang="en-US" smtClean="0"/>
              <a:t>9/29/2023</a:t>
            </a:fld>
            <a:endParaRPr lang="fr-FR"/>
          </a:p>
        </p:txBody>
      </p:sp>
      <p:sp>
        <p:nvSpPr>
          <p:cNvPr id="5" name="Footer Placeholder 4">
            <a:extLst>
              <a:ext uri="{FF2B5EF4-FFF2-40B4-BE49-F238E27FC236}">
                <a16:creationId xmlns:a16="http://schemas.microsoft.com/office/drawing/2014/main" id="{9C7A4F6E-6C10-8209-5DA2-C339682BDF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African Conference of Physics ACP2023</a:t>
            </a:r>
            <a:endParaRPr lang="fr-FR"/>
          </a:p>
        </p:txBody>
      </p:sp>
      <p:sp>
        <p:nvSpPr>
          <p:cNvPr id="6" name="Slide Number Placeholder 5">
            <a:extLst>
              <a:ext uri="{FF2B5EF4-FFF2-40B4-BE49-F238E27FC236}">
                <a16:creationId xmlns:a16="http://schemas.microsoft.com/office/drawing/2014/main" id="{772B9243-1610-3115-BC56-EED9A32FD4D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9DDA5B-9DA6-4C78-97DB-386BF401DF7E}" type="slidenum">
              <a:rPr lang="fr-FR" smtClean="0"/>
              <a:t>‹#›</a:t>
            </a:fld>
            <a:endParaRPr lang="fr-FR"/>
          </a:p>
        </p:txBody>
      </p:sp>
    </p:spTree>
    <p:extLst>
      <p:ext uri="{BB962C8B-B14F-4D97-AF65-F5344CB8AC3E}">
        <p14:creationId xmlns:p14="http://schemas.microsoft.com/office/powerpoint/2010/main" val="13063448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hyperlink" Target="https://www.esteri.it/en/opportunita/borse-di-studio/per-cittadini-stranieri/borsestudio_stranieri/" TargetMode="External"/><Relationship Id="rId3" Type="http://schemas.openxmlformats.org/officeDocument/2006/relationships/image" Target="../media/image45.png"/><Relationship Id="rId7" Type="http://schemas.openxmlformats.org/officeDocument/2006/relationships/hyperlink" Target="https://www.africanschoolofphysics.org/mentoring-and-coaching-program/" TargetMode="External"/><Relationship Id="rId2" Type="http://schemas.openxmlformats.org/officeDocument/2006/relationships/image" Target="../media/image44.png"/><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2.png"/><Relationship Id="rId10" Type="http://schemas.openxmlformats.org/officeDocument/2006/relationships/hyperlink" Target="https://phd.uniroma1.it/web/ACCELERATOR-PHYSICS_nD3504_EN.aspx" TargetMode="External"/><Relationship Id="rId4" Type="http://schemas.openxmlformats.org/officeDocument/2006/relationships/image" Target="../media/image46.png"/><Relationship Id="rId9" Type="http://schemas.openxmlformats.org/officeDocument/2006/relationships/hyperlink" Target="https://www.ictp.it/opportunity/training-and-research-italian-laboratories-tril"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slide" Target="slide9.xml"/><Relationship Id="rId3" Type="http://schemas.openxmlformats.org/officeDocument/2006/relationships/image" Target="../media/image2.png"/><Relationship Id="rId7" Type="http://schemas.openxmlformats.org/officeDocument/2006/relationships/image" Target="../media/image4.png"/><Relationship Id="rId12"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slide" Target="slide3.xml"/><Relationship Id="rId11" Type="http://schemas.openxmlformats.org/officeDocument/2006/relationships/slide" Target="slide5.xml"/><Relationship Id="rId5" Type="http://schemas.openxmlformats.org/officeDocument/2006/relationships/image" Target="../media/image4.png"/><Relationship Id="rId10" Type="http://schemas.openxmlformats.org/officeDocument/2006/relationships/image" Target="../media/image6.png"/><Relationship Id="rId4" Type="http://schemas.openxmlformats.org/officeDocument/2006/relationships/image" Target="../media/image3.png"/><Relationship Id="rId9" Type="http://schemas.openxmlformats.org/officeDocument/2006/relationships/slide" Target="slide4.xml"/><Relationship Id="rId1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9.gif"/><Relationship Id="rId7" Type="http://schemas.openxmlformats.org/officeDocument/2006/relationships/image" Target="../media/image13.jpe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sv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hyperlink" Target="http://www.um5.ac.ma/um5/" TargetMode="External"/><Relationship Id="rId7" Type="http://schemas.openxmlformats.org/officeDocument/2006/relationships/diagramLayout" Target="../diagrams/layout1.xml"/><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diagramData" Target="../diagrams/data1.xml"/><Relationship Id="rId5" Type="http://schemas.openxmlformats.org/officeDocument/2006/relationships/image" Target="../media/image16.svg"/><Relationship Id="rId10" Type="http://schemas.microsoft.com/office/2007/relationships/diagramDrawing" Target="../diagrams/drawing1.xml"/><Relationship Id="rId4" Type="http://schemas.openxmlformats.org/officeDocument/2006/relationships/image" Target="../media/image15.png"/><Relationship Id="rId9" Type="http://schemas.openxmlformats.org/officeDocument/2006/relationships/diagramColors" Target="../diagrams/colors1.xml"/></Relationships>
</file>

<file path=ppt/slides/_rels/slide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6.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2.jpeg"/><Relationship Id="rId7" Type="http://schemas.openxmlformats.org/officeDocument/2006/relationships/hyperlink" Target="https://www.africanschoolofphysics.org/mentoring-and-coaching-program/" TargetMode="Externa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24.svg"/><Relationship Id="rId5" Type="http://schemas.openxmlformats.org/officeDocument/2006/relationships/image" Target="../media/image23.png"/><Relationship Id="rId10" Type="http://schemas.openxmlformats.org/officeDocument/2006/relationships/image" Target="../media/image25.png"/><Relationship Id="rId4" Type="http://schemas.openxmlformats.org/officeDocument/2006/relationships/image" Target="../media/image3.png"/><Relationship Id="rId9" Type="http://schemas.openxmlformats.org/officeDocument/2006/relationships/slide" Target="slide7.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28.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slide" Target="slide8.xml"/><Relationship Id="rId5" Type="http://schemas.openxmlformats.org/officeDocument/2006/relationships/image" Target="../media/image27.png"/><Relationship Id="rId4" Type="http://schemas.openxmlformats.org/officeDocument/2006/relationships/image" Target="../media/image26.jpeg"/></Relationships>
</file>

<file path=ppt/slides/_rels/slide8.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image" Target="../media/image30.jpeg"/><Relationship Id="rId7" Type="http://schemas.openxmlformats.org/officeDocument/2006/relationships/image" Target="../media/image34.jpeg"/><Relationship Id="rId2" Type="http://schemas.openxmlformats.org/officeDocument/2006/relationships/image" Target="../media/image29.jpeg"/><Relationship Id="rId1" Type="http://schemas.openxmlformats.org/officeDocument/2006/relationships/slideLayout" Target="../slideLayouts/slideLayout2.xml"/><Relationship Id="rId6" Type="http://schemas.openxmlformats.org/officeDocument/2006/relationships/image" Target="../media/image33.jpg"/><Relationship Id="rId11" Type="http://schemas.openxmlformats.org/officeDocument/2006/relationships/image" Target="../media/image38.jpeg"/><Relationship Id="rId5" Type="http://schemas.openxmlformats.org/officeDocument/2006/relationships/image" Target="../media/image32.jpeg"/><Relationship Id="rId10" Type="http://schemas.openxmlformats.org/officeDocument/2006/relationships/image" Target="../media/image37.jpeg"/><Relationship Id="rId4" Type="http://schemas.openxmlformats.org/officeDocument/2006/relationships/image" Target="../media/image31.jpeg"/><Relationship Id="rId9" Type="http://schemas.openxmlformats.org/officeDocument/2006/relationships/image" Target="../media/image36.jpg"/></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40.png"/><Relationship Id="rId7" Type="http://schemas.openxmlformats.org/officeDocument/2006/relationships/diagramQuickStyle" Target="../diagrams/quickStyle2.xml"/><Relationship Id="rId12" Type="http://schemas.openxmlformats.org/officeDocument/2006/relationships/hyperlink" Target="https://indico.cern.ch/event/1229551/sessions/505466/#20230925" TargetMode="External"/><Relationship Id="rId2" Type="http://schemas.openxmlformats.org/officeDocument/2006/relationships/image" Target="../media/image39.png"/><Relationship Id="rId1" Type="http://schemas.openxmlformats.org/officeDocument/2006/relationships/slideLayout" Target="../slideLayouts/slideLayout2.xml"/><Relationship Id="rId6" Type="http://schemas.openxmlformats.org/officeDocument/2006/relationships/diagramLayout" Target="../diagrams/layout2.xml"/><Relationship Id="rId11" Type="http://schemas.openxmlformats.org/officeDocument/2006/relationships/image" Target="../media/image43.png"/><Relationship Id="rId5" Type="http://schemas.openxmlformats.org/officeDocument/2006/relationships/diagramData" Target="../diagrams/data2.xml"/><Relationship Id="rId10" Type="http://schemas.openxmlformats.org/officeDocument/2006/relationships/image" Target="../media/image42.png"/><Relationship Id="rId4" Type="http://schemas.openxmlformats.org/officeDocument/2006/relationships/image" Target="../media/image41.svg"/><Relationship Id="rId9" Type="http://schemas.microsoft.com/office/2007/relationships/diagramDrawing" Target="../diagrams/drawing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person standing in a factory&#10;&#10;Description automatically generated">
            <a:extLst>
              <a:ext uri="{FF2B5EF4-FFF2-40B4-BE49-F238E27FC236}">
                <a16:creationId xmlns:a16="http://schemas.microsoft.com/office/drawing/2014/main" id="{396F6BCD-EC15-FB04-10B6-A7D40D19D8F9}"/>
              </a:ext>
            </a:extLst>
          </p:cNvPr>
          <p:cNvPicPr>
            <a:picLocks noChangeAspect="1"/>
          </p:cNvPicPr>
          <p:nvPr/>
        </p:nvPicPr>
        <p:blipFill rotWithShape="1">
          <a:blip r:embed="rId2">
            <a:alphaModFix amt="50000"/>
            <a:extLst>
              <a:ext uri="{28A0092B-C50C-407E-A947-70E740481C1C}">
                <a14:useLocalDpi xmlns:a14="http://schemas.microsoft.com/office/drawing/2010/main" val="0"/>
              </a:ext>
            </a:extLst>
          </a:blip>
          <a:srcRect t="23930" b="1070"/>
          <a:stretch/>
        </p:blipFill>
        <p:spPr>
          <a:xfrm>
            <a:off x="20" y="1"/>
            <a:ext cx="12191980" cy="6857999"/>
          </a:xfrm>
          <a:prstGeom prst="rect">
            <a:avLst/>
          </a:prstGeom>
        </p:spPr>
      </p:pic>
      <p:sp>
        <p:nvSpPr>
          <p:cNvPr id="2" name="Title 1">
            <a:extLst>
              <a:ext uri="{FF2B5EF4-FFF2-40B4-BE49-F238E27FC236}">
                <a16:creationId xmlns:a16="http://schemas.microsoft.com/office/drawing/2014/main" id="{7B59D36A-FF28-C523-3061-0F2A1E08B446}"/>
              </a:ext>
            </a:extLst>
          </p:cNvPr>
          <p:cNvSpPr>
            <a:spLocks noGrp="1"/>
          </p:cNvSpPr>
          <p:nvPr>
            <p:ph type="ctrTitle"/>
          </p:nvPr>
        </p:nvSpPr>
        <p:spPr>
          <a:xfrm>
            <a:off x="-304800" y="1235075"/>
            <a:ext cx="9144000" cy="2900518"/>
          </a:xfrm>
        </p:spPr>
        <p:txBody>
          <a:bodyPr>
            <a:normAutofit/>
          </a:bodyPr>
          <a:lstStyle/>
          <a:p>
            <a:r>
              <a:rPr lang="it-IT" b="1" dirty="0">
                <a:solidFill>
                  <a:srgbClr val="FFFFFF"/>
                </a:solidFill>
                <a:latin typeface="ADLaM Display" panose="02010000000000000000" pitchFamily="2" charset="0"/>
                <a:ea typeface="ADLaM Display" panose="02010000000000000000" pitchFamily="2" charset="0"/>
                <a:cs typeface="ADLaM Display" panose="02010000000000000000" pitchFamily="2" charset="0"/>
              </a:rPr>
              <a:t>ASK an ASP</a:t>
            </a:r>
            <a:br>
              <a:rPr lang="it-IT" b="1" dirty="0">
                <a:solidFill>
                  <a:srgbClr val="FFFFFF"/>
                </a:solidFill>
                <a:latin typeface="ADLaM Display" panose="02010000000000000000" pitchFamily="2" charset="0"/>
                <a:ea typeface="ADLaM Display" panose="02010000000000000000" pitchFamily="2" charset="0"/>
                <a:cs typeface="ADLaM Display" panose="02010000000000000000" pitchFamily="2" charset="0"/>
              </a:rPr>
            </a:br>
            <a:r>
              <a:rPr lang="it-IT" b="1" dirty="0">
                <a:solidFill>
                  <a:srgbClr val="FFFFFF"/>
                </a:solidFill>
                <a:latin typeface="ADLaM Display" panose="02010000000000000000" pitchFamily="2" charset="0"/>
                <a:ea typeface="ADLaM Display" panose="02010000000000000000" pitchFamily="2" charset="0"/>
                <a:cs typeface="ADLaM Display" panose="02010000000000000000" pitchFamily="2" charset="0"/>
              </a:rPr>
              <a:t> (Alumni)</a:t>
            </a:r>
            <a:endParaRPr lang="fr-FR" b="1" dirty="0">
              <a:solidFill>
                <a:srgbClr val="FFFFFF"/>
              </a:solidFill>
              <a:latin typeface="ADLaM Display" panose="02010000000000000000" pitchFamily="2" charset="0"/>
              <a:ea typeface="ADLaM Display" panose="02010000000000000000" pitchFamily="2" charset="0"/>
              <a:cs typeface="ADLaM Display" panose="02010000000000000000" pitchFamily="2" charset="0"/>
            </a:endParaRPr>
          </a:p>
        </p:txBody>
      </p:sp>
      <p:sp>
        <p:nvSpPr>
          <p:cNvPr id="3" name="Subtitle 2">
            <a:extLst>
              <a:ext uri="{FF2B5EF4-FFF2-40B4-BE49-F238E27FC236}">
                <a16:creationId xmlns:a16="http://schemas.microsoft.com/office/drawing/2014/main" id="{DE4524C1-6F4A-9B5C-0A34-FDD890A17B7F}"/>
              </a:ext>
            </a:extLst>
          </p:cNvPr>
          <p:cNvSpPr>
            <a:spLocks noGrp="1"/>
          </p:cNvSpPr>
          <p:nvPr>
            <p:ph type="subTitle" idx="1"/>
          </p:nvPr>
        </p:nvSpPr>
        <p:spPr>
          <a:xfrm>
            <a:off x="-215900" y="4398400"/>
            <a:ext cx="9144000" cy="1098395"/>
          </a:xfrm>
        </p:spPr>
        <p:txBody>
          <a:bodyPr>
            <a:normAutofit/>
          </a:bodyPr>
          <a:lstStyle/>
          <a:p>
            <a:r>
              <a:rPr lang="it-IT" dirty="0">
                <a:solidFill>
                  <a:srgbClr val="FFFFFF"/>
                </a:solidFill>
              </a:rPr>
              <a:t>Dr. Sanae SAMSAM</a:t>
            </a:r>
            <a:endParaRPr lang="fr-FR" dirty="0">
              <a:solidFill>
                <a:srgbClr val="FFFFFF"/>
              </a:solidFill>
            </a:endParaRPr>
          </a:p>
        </p:txBody>
      </p:sp>
      <p:pic>
        <p:nvPicPr>
          <p:cNvPr id="4" name="Picture 2">
            <a:extLst>
              <a:ext uri="{FF2B5EF4-FFF2-40B4-BE49-F238E27FC236}">
                <a16:creationId xmlns:a16="http://schemas.microsoft.com/office/drawing/2014/main" id="{88A9B447-ECDA-703F-66B4-5BBD75E7614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663" y="249238"/>
            <a:ext cx="4345940" cy="736600"/>
          </a:xfrm>
          <a:prstGeom prst="rect">
            <a:avLst/>
          </a:prstGeom>
          <a:noFill/>
          <a:extLst>
            <a:ext uri="{909E8E84-426E-40DD-AFC4-6F175D3DCCD1}">
              <a14:hiddenFill xmlns:a14="http://schemas.microsoft.com/office/drawing/2010/main">
                <a:solidFill>
                  <a:srgbClr val="FFFFFF"/>
                </a:solidFill>
              </a14:hiddenFill>
            </a:ext>
          </a:extLst>
        </p:spPr>
      </p:pic>
      <p:pic>
        <p:nvPicPr>
          <p:cNvPr id="8194" name="Picture 2" descr="Logo">
            <a:extLst>
              <a:ext uri="{FF2B5EF4-FFF2-40B4-BE49-F238E27FC236}">
                <a16:creationId xmlns:a16="http://schemas.microsoft.com/office/drawing/2014/main" id="{634799AD-2485-A16D-8605-6FA81836E5F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63075" y="6000749"/>
            <a:ext cx="2729864" cy="857250"/>
          </a:xfrm>
          <a:prstGeom prst="rect">
            <a:avLst/>
          </a:prstGeom>
          <a:noFill/>
          <a:extLst>
            <a:ext uri="{909E8E84-426E-40DD-AFC4-6F175D3DCCD1}">
              <a14:hiddenFill xmlns:a14="http://schemas.microsoft.com/office/drawing/2010/main">
                <a:solidFill>
                  <a:srgbClr val="FFFFFF"/>
                </a:solidFill>
              </a14:hiddenFill>
            </a:ext>
          </a:extLst>
        </p:spPr>
      </p:pic>
      <p:grpSp>
        <p:nvGrpSpPr>
          <p:cNvPr id="6" name="Group 5">
            <a:extLst>
              <a:ext uri="{FF2B5EF4-FFF2-40B4-BE49-F238E27FC236}">
                <a16:creationId xmlns:a16="http://schemas.microsoft.com/office/drawing/2014/main" id="{CCF8D323-0BF1-B915-9552-765E0EC48C25}"/>
              </a:ext>
            </a:extLst>
          </p:cNvPr>
          <p:cNvGrpSpPr/>
          <p:nvPr/>
        </p:nvGrpSpPr>
        <p:grpSpPr>
          <a:xfrm>
            <a:off x="7442200" y="768281"/>
            <a:ext cx="4345940" cy="4966597"/>
            <a:chOff x="6657715" y="469148"/>
            <a:chExt cx="4195674" cy="5435542"/>
          </a:xfrm>
          <a:solidFill>
            <a:srgbClr val="FFC305">
              <a:alpha val="7843"/>
            </a:srgbClr>
          </a:solidFill>
        </p:grpSpPr>
        <p:sp>
          <p:nvSpPr>
            <p:cNvPr id="7" name="TextBox 6">
              <a:extLst>
                <a:ext uri="{FF2B5EF4-FFF2-40B4-BE49-F238E27FC236}">
                  <a16:creationId xmlns:a16="http://schemas.microsoft.com/office/drawing/2014/main" id="{ED43B9C8-2742-D8B7-5BCE-CE9A92CD0EFF}"/>
                </a:ext>
              </a:extLst>
            </p:cNvPr>
            <p:cNvSpPr txBox="1"/>
            <p:nvPr/>
          </p:nvSpPr>
          <p:spPr>
            <a:xfrm>
              <a:off x="6657715" y="469148"/>
              <a:ext cx="4195674" cy="2052522"/>
            </a:xfrm>
            <a:prstGeom prst="rect">
              <a:avLst/>
            </a:prstGeom>
            <a:grpFill/>
            <a:ln>
              <a:solidFill>
                <a:schemeClr val="tx1"/>
              </a:solidFill>
            </a:ln>
          </p:spPr>
          <p:txBody>
            <a:bodyPr vert="horz" lIns="91440" tIns="45720" rIns="91440" bIns="45720" rtlCol="0" anchor="b">
              <a:normAutofit lnSpcReduction="10000"/>
            </a:bodyPr>
            <a:lstStyle/>
            <a:p>
              <a:pPr algn="ctr">
                <a:lnSpc>
                  <a:spcPct val="90000"/>
                </a:lnSpc>
                <a:spcBef>
                  <a:spcPct val="0"/>
                </a:spcBef>
                <a:spcAft>
                  <a:spcPts val="800"/>
                </a:spcAft>
              </a:pPr>
              <a:r>
                <a:rPr lang="en-US" sz="3500" b="1" dirty="0">
                  <a:effectLst/>
                  <a:latin typeface="Amasis MT Pro Light" panose="02040304050005020304" pitchFamily="18" charset="0"/>
                  <a:ea typeface="+mj-ea"/>
                  <a:cs typeface="+mj-cs"/>
                </a:rPr>
                <a:t>From ASP to Illuminating Africa's Future in Light Sources</a:t>
              </a:r>
            </a:p>
          </p:txBody>
        </p:sp>
        <p:sp>
          <p:nvSpPr>
            <p:cNvPr id="8" name="TextBox 7">
              <a:extLst>
                <a:ext uri="{FF2B5EF4-FFF2-40B4-BE49-F238E27FC236}">
                  <a16:creationId xmlns:a16="http://schemas.microsoft.com/office/drawing/2014/main" id="{6573A258-BF0A-1F00-7EFC-1B69662E0BFF}"/>
                </a:ext>
              </a:extLst>
            </p:cNvPr>
            <p:cNvSpPr txBox="1"/>
            <p:nvPr/>
          </p:nvSpPr>
          <p:spPr>
            <a:xfrm>
              <a:off x="6657715" y="2990818"/>
              <a:ext cx="4195673" cy="2913872"/>
            </a:xfrm>
            <a:prstGeom prst="rect">
              <a:avLst/>
            </a:prstGeom>
            <a:grpFill/>
            <a:ln>
              <a:solidFill>
                <a:schemeClr val="tx1"/>
              </a:solidFill>
            </a:ln>
          </p:spPr>
          <p:txBody>
            <a:bodyPr vert="horz" lIns="91440" tIns="45720" rIns="91440" bIns="45720" rtlCol="0" anchor="t">
              <a:normAutofit/>
            </a:bodyPr>
            <a:lstStyle/>
            <a:p>
              <a:pPr algn="just">
                <a:lnSpc>
                  <a:spcPct val="90000"/>
                </a:lnSpc>
                <a:spcAft>
                  <a:spcPts val="600"/>
                </a:spcAft>
              </a:pPr>
              <a:r>
                <a:rPr lang="en-US" sz="2000" b="0" i="0" dirty="0">
                  <a:solidFill>
                    <a:schemeClr val="tx1">
                      <a:alpha val="80000"/>
                    </a:schemeClr>
                  </a:solidFill>
                  <a:effectLst/>
                </a:rPr>
                <a:t>"We must inspire and motivate more women to pursue advanced studies in the fields of physics and science. I am committed to actively engaging in these efforts upon returning home."</a:t>
              </a:r>
              <a:endParaRPr lang="en-US" sz="2000" dirty="0">
                <a:solidFill>
                  <a:schemeClr val="tx1">
                    <a:alpha val="80000"/>
                  </a:schemeClr>
                </a:solidFill>
              </a:endParaRPr>
            </a:p>
          </p:txBody>
        </p:sp>
      </p:grpSp>
    </p:spTree>
    <p:extLst>
      <p:ext uri="{BB962C8B-B14F-4D97-AF65-F5344CB8AC3E}">
        <p14:creationId xmlns:p14="http://schemas.microsoft.com/office/powerpoint/2010/main" val="379498131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500"/>
                                  </p:stCondLst>
                                  <p:iterate>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00"/>
                                        <p:tgtEl>
                                          <p:spTgt spid="3">
                                            <p:txEl>
                                              <p:pRg st="0" end="0"/>
                                            </p:txEl>
                                          </p:spTgt>
                                        </p:tgtEl>
                                      </p:cBhvr>
                                    </p:animEffect>
                                  </p:childTnLst>
                                </p:cTn>
                              </p:par>
                              <p:par>
                                <p:cTn id="8" presetID="10" presetClass="entr" presetSubtype="0" fill="hold" grpId="0" nodeType="withEffect">
                                  <p:stCondLst>
                                    <p:cond delay="1000"/>
                                  </p:stCondLst>
                                  <p:iterate>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5" name="Rectangle 1034">
            <a:extLst>
              <a:ext uri="{FF2B5EF4-FFF2-40B4-BE49-F238E27FC236}">
                <a16:creationId xmlns:a16="http://schemas.microsoft.com/office/drawing/2014/main" id="{5BA49487-3FDB-4FB7-9D50-2B4F9454DA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37" name="Rectangle 1036">
            <a:extLst>
              <a:ext uri="{FF2B5EF4-FFF2-40B4-BE49-F238E27FC236}">
                <a16:creationId xmlns:a16="http://schemas.microsoft.com/office/drawing/2014/main" id="{1C938212-FA12-4FF1-87C8-ACDE99D06F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4416" y="4218905"/>
            <a:ext cx="11167447" cy="2089317"/>
          </a:xfrm>
          <a:prstGeom prst="rect">
            <a:avLst/>
          </a:prstGeom>
          <a:ln w="12700">
            <a:solidFill>
              <a:srgbClr val="DEDEDE"/>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5EA8167-BA40-431F-3096-8155CDBC01EC}"/>
              </a:ext>
            </a:extLst>
          </p:cNvPr>
          <p:cNvSpPr>
            <a:spLocks noGrp="1"/>
          </p:cNvSpPr>
          <p:nvPr>
            <p:ph type="title"/>
          </p:nvPr>
        </p:nvSpPr>
        <p:spPr>
          <a:xfrm>
            <a:off x="838200" y="4440602"/>
            <a:ext cx="3300663" cy="1645920"/>
          </a:xfrm>
        </p:spPr>
        <p:txBody>
          <a:bodyPr>
            <a:normAutofit/>
          </a:bodyPr>
          <a:lstStyle/>
          <a:p>
            <a:r>
              <a:rPr lang="it-IT" sz="2800">
                <a:latin typeface="ADLaM Display" panose="02010000000000000000" pitchFamily="2" charset="0"/>
                <a:ea typeface="ADLaM Display" panose="02010000000000000000" pitchFamily="2" charset="0"/>
                <a:cs typeface="ADLaM Display" panose="02010000000000000000" pitchFamily="2" charset="0"/>
              </a:rPr>
              <a:t>References</a:t>
            </a:r>
            <a:endParaRPr lang="fr-FR" sz="2800">
              <a:latin typeface="ADLaM Display" panose="02010000000000000000" pitchFamily="2" charset="0"/>
              <a:ea typeface="ADLaM Display" panose="02010000000000000000" pitchFamily="2" charset="0"/>
              <a:cs typeface="ADLaM Display" panose="02010000000000000000" pitchFamily="2" charset="0"/>
            </a:endParaRPr>
          </a:p>
        </p:txBody>
      </p:sp>
      <p:pic>
        <p:nvPicPr>
          <p:cNvPr id="1030" name="Picture 6" descr="INFN - Istituto Nazionale di Fisica Nucleare | Trust-ITServices">
            <a:extLst>
              <a:ext uri="{FF2B5EF4-FFF2-40B4-BE49-F238E27FC236}">
                <a16:creationId xmlns:a16="http://schemas.microsoft.com/office/drawing/2014/main" id="{1F690D7B-F1B0-5A39-F7FA-6D93372FE8ED}"/>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54415" y="921524"/>
            <a:ext cx="3584448" cy="252840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CTP - An intense, pre-PhD programme for talented students">
            <a:extLst>
              <a:ext uri="{FF2B5EF4-FFF2-40B4-BE49-F238E27FC236}">
                <a16:creationId xmlns:a16="http://schemas.microsoft.com/office/drawing/2014/main" id="{348011A2-A2A6-5591-EC3B-CD9EEED8ABD0}"/>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303776" y="393781"/>
            <a:ext cx="3584448" cy="1143781"/>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2">
            <a:extLst>
              <a:ext uri="{FF2B5EF4-FFF2-40B4-BE49-F238E27FC236}">
                <a16:creationId xmlns:a16="http://schemas.microsoft.com/office/drawing/2014/main" id="{0437EEE8-A9F8-92BF-8765-817665DF8878}"/>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8137415" y="1647748"/>
            <a:ext cx="3584448" cy="1075334"/>
          </a:xfrm>
          <a:prstGeom prst="rect">
            <a:avLst/>
          </a:prstGeom>
          <a:noFill/>
          <a:extLst>
            <a:ext uri="{909E8E84-426E-40DD-AFC4-6F175D3DCCD1}">
              <a14:hiddenFill xmlns:a14="http://schemas.microsoft.com/office/drawing/2010/main">
                <a:solidFill>
                  <a:srgbClr val="FFFFFF"/>
                </a:solidFill>
              </a14:hiddenFill>
            </a:ext>
          </a:extLst>
        </p:spPr>
      </p:pic>
      <p:sp>
        <p:nvSpPr>
          <p:cNvPr id="1039" name="Rectangle 1038">
            <a:extLst>
              <a:ext uri="{FF2B5EF4-FFF2-40B4-BE49-F238E27FC236}">
                <a16:creationId xmlns:a16="http://schemas.microsoft.com/office/drawing/2014/main" id="{369F152D-E540-4B48-BA11-2ADF043C61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408" y="4911519"/>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41" name="Rectangle 1040">
            <a:extLst>
              <a:ext uri="{FF2B5EF4-FFF2-40B4-BE49-F238E27FC236}">
                <a16:creationId xmlns:a16="http://schemas.microsoft.com/office/drawing/2014/main" id="{0C059F7E-04C4-4C46-9B3E-E5CE267E34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612098" y="5254418"/>
            <a:ext cx="14630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26" name="Picture 2">
            <a:extLst>
              <a:ext uri="{FF2B5EF4-FFF2-40B4-BE49-F238E27FC236}">
                <a16:creationId xmlns:a16="http://schemas.microsoft.com/office/drawing/2014/main" id="{B1239999-B234-7F57-CF9D-CD194A58F68A}"/>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79595" b="-5263"/>
          <a:stretch/>
        </p:blipFill>
        <p:spPr bwMode="auto">
          <a:xfrm>
            <a:off x="1551623" y="5615607"/>
            <a:ext cx="658177" cy="52786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MAECI scholarship recipients 2023-24 – Ambasciata d'Italia a Londra">
            <a:extLst>
              <a:ext uri="{FF2B5EF4-FFF2-40B4-BE49-F238E27FC236}">
                <a16:creationId xmlns:a16="http://schemas.microsoft.com/office/drawing/2014/main" id="{682D5357-1007-E589-6EB7-0CF377A739C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02328" y="1827732"/>
            <a:ext cx="2552700" cy="17907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FE1BC119-C8AA-C963-BF7C-5D872B14F245}"/>
              </a:ext>
            </a:extLst>
          </p:cNvPr>
          <p:cNvSpPr txBox="1"/>
          <p:nvPr/>
        </p:nvSpPr>
        <p:spPr>
          <a:xfrm>
            <a:off x="4457700" y="4440602"/>
            <a:ext cx="7161596" cy="2031325"/>
          </a:xfrm>
          <a:prstGeom prst="rect">
            <a:avLst/>
          </a:prstGeom>
          <a:noFill/>
        </p:spPr>
        <p:txBody>
          <a:bodyPr wrap="square" rtlCol="0">
            <a:spAutoFit/>
          </a:bodyPr>
          <a:lstStyle/>
          <a:p>
            <a:pPr>
              <a:buFont typeface="Wingdings" panose="05000000000000000000" pitchFamily="2" charset="2"/>
              <a:buChar char="Ø"/>
            </a:pPr>
            <a:r>
              <a:rPr lang="en-US" sz="1400" dirty="0">
                <a:latin typeface="Times New Roman" panose="02020603050405020304" pitchFamily="18" charset="0"/>
                <a:cs typeface="Times New Roman" panose="02020603050405020304" pitchFamily="18" charset="0"/>
              </a:rPr>
              <a:t>ASP Mentorship Program</a:t>
            </a:r>
          </a:p>
          <a:p>
            <a:pPr marL="0" indent="0">
              <a:buNone/>
            </a:pPr>
            <a:r>
              <a:rPr lang="en-US" sz="1400" b="0" i="0" dirty="0">
                <a:effectLst/>
                <a:latin typeface="Times New Roman" panose="02020603050405020304" pitchFamily="18" charset="0"/>
                <a:cs typeface="Times New Roman" panose="02020603050405020304" pitchFamily="18" charset="0"/>
                <a:hlinkClick r:id="rId7"/>
              </a:rPr>
              <a:t>https://www.africanschoolofphysics.org/mentoring-and-coaching-program/</a:t>
            </a:r>
            <a:endParaRPr lang="en-US" sz="1400" b="0" i="0" dirty="0">
              <a:effectLst/>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sz="1400" dirty="0">
                <a:latin typeface="Times New Roman" panose="02020603050405020304" pitchFamily="18" charset="0"/>
                <a:cs typeface="Times New Roman" panose="02020603050405020304" pitchFamily="18" charset="0"/>
              </a:rPr>
              <a:t>MAEICI Scholarship:</a:t>
            </a:r>
          </a:p>
          <a:p>
            <a:pPr marL="0" indent="0">
              <a:buNone/>
            </a:pPr>
            <a:r>
              <a:rPr lang="en-US" sz="1400" dirty="0">
                <a:latin typeface="Times New Roman" panose="02020603050405020304" pitchFamily="18" charset="0"/>
                <a:cs typeface="Times New Roman" panose="02020603050405020304" pitchFamily="18" charset="0"/>
                <a:hlinkClick r:id="rId8"/>
              </a:rPr>
              <a:t>https://www.esteri.it/en/opportunita/borse-di-studio/per-cittadini-stranieri/borsestudio_stranieri/</a:t>
            </a:r>
            <a:endParaRPr lang="en-US" sz="14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sz="1400" dirty="0">
                <a:latin typeface="Times New Roman" panose="02020603050405020304" pitchFamily="18" charset="0"/>
                <a:cs typeface="Times New Roman" panose="02020603050405020304" pitchFamily="18" charset="0"/>
              </a:rPr>
              <a:t> Training and Research in Italian Laboratories (TRIL)</a:t>
            </a:r>
          </a:p>
          <a:p>
            <a:pPr marL="0" indent="0">
              <a:buNone/>
            </a:pPr>
            <a:r>
              <a:rPr lang="it-IT" sz="1400" dirty="0">
                <a:latin typeface="Times New Roman" panose="02020603050405020304" pitchFamily="18" charset="0"/>
                <a:cs typeface="Times New Roman" panose="02020603050405020304" pitchFamily="18" charset="0"/>
              </a:rPr>
              <a:t> </a:t>
            </a:r>
            <a:r>
              <a:rPr lang="it-IT" sz="1400" dirty="0">
                <a:latin typeface="Times New Roman" panose="02020603050405020304" pitchFamily="18" charset="0"/>
                <a:cs typeface="Times New Roman" panose="02020603050405020304" pitchFamily="18" charset="0"/>
                <a:hlinkClick r:id="rId9"/>
              </a:rPr>
              <a:t>https://www.ictp.it/opportunity/training-and-research-italian-laboratories-tril</a:t>
            </a:r>
            <a:endParaRPr lang="it-IT" sz="14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fr-FR" sz="1400" dirty="0">
                <a:latin typeface="Times New Roman" panose="02020603050405020304" pitchFamily="18" charset="0"/>
                <a:cs typeface="Times New Roman" panose="02020603050405020304" pitchFamily="18" charset="0"/>
              </a:rPr>
              <a:t> PhD in Accelerator </a:t>
            </a:r>
            <a:r>
              <a:rPr lang="fr-FR" sz="1400" dirty="0" err="1">
                <a:latin typeface="Times New Roman" panose="02020603050405020304" pitchFamily="18" charset="0"/>
                <a:cs typeface="Times New Roman" panose="02020603050405020304" pitchFamily="18" charset="0"/>
              </a:rPr>
              <a:t>scholarship</a:t>
            </a:r>
            <a:r>
              <a:rPr lang="fr-FR" sz="1400" dirty="0">
                <a:latin typeface="Times New Roman" panose="02020603050405020304" pitchFamily="18" charset="0"/>
                <a:cs typeface="Times New Roman" panose="02020603050405020304" pitchFamily="18" charset="0"/>
              </a:rPr>
              <a:t> at LA SAPIENZA </a:t>
            </a:r>
            <a:r>
              <a:rPr lang="fr-FR" sz="1400" dirty="0" err="1">
                <a:latin typeface="Times New Roman" panose="02020603050405020304" pitchFamily="18" charset="0"/>
                <a:cs typeface="Times New Roman" panose="02020603050405020304" pitchFamily="18" charset="0"/>
              </a:rPr>
              <a:t>University</a:t>
            </a:r>
            <a:r>
              <a:rPr lang="fr-FR" sz="1400" dirty="0">
                <a:latin typeface="Times New Roman" panose="02020603050405020304" pitchFamily="18" charset="0"/>
                <a:cs typeface="Times New Roman" panose="02020603050405020304" pitchFamily="18" charset="0"/>
              </a:rPr>
              <a:t>.</a:t>
            </a:r>
          </a:p>
          <a:p>
            <a:pPr marL="0" indent="0">
              <a:buNone/>
            </a:pPr>
            <a:r>
              <a:rPr lang="fr-FR" sz="1400" dirty="0">
                <a:latin typeface="Times New Roman" panose="02020603050405020304" pitchFamily="18" charset="0"/>
                <a:cs typeface="Times New Roman" panose="02020603050405020304" pitchFamily="18" charset="0"/>
                <a:hlinkClick r:id="rId10"/>
              </a:rPr>
              <a:t>https://phd.uniroma1.it/web/ACCELERATOR-PHYSICS_nD3504_EN.aspx</a:t>
            </a:r>
            <a:endParaRPr lang="fr-FR" sz="1400" dirty="0">
              <a:latin typeface="Times New Roman" panose="02020603050405020304" pitchFamily="18" charset="0"/>
              <a:cs typeface="Times New Roman" panose="02020603050405020304" pitchFamily="18" charset="0"/>
            </a:endParaRPr>
          </a:p>
          <a:p>
            <a:endParaRPr lang="fr-FR" sz="1400" dirty="0"/>
          </a:p>
        </p:txBody>
      </p:sp>
      <p:sp>
        <p:nvSpPr>
          <p:cNvPr id="8" name="Date Placeholder 7">
            <a:extLst>
              <a:ext uri="{FF2B5EF4-FFF2-40B4-BE49-F238E27FC236}">
                <a16:creationId xmlns:a16="http://schemas.microsoft.com/office/drawing/2014/main" id="{2AB930AB-630C-04A8-0E25-37ACDC8C4AFF}"/>
              </a:ext>
            </a:extLst>
          </p:cNvPr>
          <p:cNvSpPr>
            <a:spLocks noGrp="1"/>
          </p:cNvSpPr>
          <p:nvPr>
            <p:ph type="dt" sz="half" idx="10"/>
          </p:nvPr>
        </p:nvSpPr>
        <p:spPr/>
        <p:txBody>
          <a:bodyPr/>
          <a:lstStyle/>
          <a:p>
            <a:fld id="{25B2889B-F529-4DBD-8097-3AA0E31222C6}" type="datetime1">
              <a:rPr lang="en-US" smtClean="0"/>
              <a:t>9/29/2023</a:t>
            </a:fld>
            <a:endParaRPr lang="fr-FR"/>
          </a:p>
        </p:txBody>
      </p:sp>
      <p:sp>
        <p:nvSpPr>
          <p:cNvPr id="9" name="Footer Placeholder 8">
            <a:extLst>
              <a:ext uri="{FF2B5EF4-FFF2-40B4-BE49-F238E27FC236}">
                <a16:creationId xmlns:a16="http://schemas.microsoft.com/office/drawing/2014/main" id="{892CD977-ECA5-934C-3416-7CEDC96E1B9F}"/>
              </a:ext>
            </a:extLst>
          </p:cNvPr>
          <p:cNvSpPr>
            <a:spLocks noGrp="1"/>
          </p:cNvSpPr>
          <p:nvPr>
            <p:ph type="ftr" sz="quarter" idx="11"/>
          </p:nvPr>
        </p:nvSpPr>
        <p:spPr/>
        <p:txBody>
          <a:bodyPr/>
          <a:lstStyle/>
          <a:p>
            <a:r>
              <a:rPr lang="en-US"/>
              <a:t>African Conference of Physics ACP2023</a:t>
            </a:r>
            <a:endParaRPr lang="fr-FR"/>
          </a:p>
        </p:txBody>
      </p:sp>
      <p:sp>
        <p:nvSpPr>
          <p:cNvPr id="10" name="Slide Number Placeholder 9">
            <a:extLst>
              <a:ext uri="{FF2B5EF4-FFF2-40B4-BE49-F238E27FC236}">
                <a16:creationId xmlns:a16="http://schemas.microsoft.com/office/drawing/2014/main" id="{DBD42F68-ACA1-DC42-A1DD-4CCB41E736B1}"/>
              </a:ext>
            </a:extLst>
          </p:cNvPr>
          <p:cNvSpPr>
            <a:spLocks noGrp="1"/>
          </p:cNvSpPr>
          <p:nvPr>
            <p:ph type="sldNum" sz="quarter" idx="12"/>
          </p:nvPr>
        </p:nvSpPr>
        <p:spPr/>
        <p:txBody>
          <a:bodyPr/>
          <a:lstStyle/>
          <a:p>
            <a:fld id="{E89DDA5B-9DA6-4C78-97DB-386BF401DF7E}" type="slidenum">
              <a:rPr lang="fr-FR" smtClean="0"/>
              <a:t>10</a:t>
            </a:fld>
            <a:endParaRPr lang="fr-FR"/>
          </a:p>
        </p:txBody>
      </p:sp>
    </p:spTree>
    <p:extLst>
      <p:ext uri="{BB962C8B-B14F-4D97-AF65-F5344CB8AC3E}">
        <p14:creationId xmlns:p14="http://schemas.microsoft.com/office/powerpoint/2010/main" val="9166503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026" name="Picture 2" descr="Luxury guide to Marrakech | Best Marrakesh hotels, restaurants and shops">
            <a:extLst>
              <a:ext uri="{FF2B5EF4-FFF2-40B4-BE49-F238E27FC236}">
                <a16:creationId xmlns:a16="http://schemas.microsoft.com/office/drawing/2014/main" id="{D5ED898F-8C86-F359-941E-CBFB94915F1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1389" b="3400"/>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
        <p:nvSpPr>
          <p:cNvPr id="4" name="Date Placeholder 3">
            <a:extLst>
              <a:ext uri="{FF2B5EF4-FFF2-40B4-BE49-F238E27FC236}">
                <a16:creationId xmlns:a16="http://schemas.microsoft.com/office/drawing/2014/main" id="{7B1A38D0-7294-653E-7781-F2B452C2094E}"/>
              </a:ext>
            </a:extLst>
          </p:cNvPr>
          <p:cNvSpPr>
            <a:spLocks noGrp="1"/>
          </p:cNvSpPr>
          <p:nvPr>
            <p:ph type="dt" sz="half" idx="10"/>
          </p:nvPr>
        </p:nvSpPr>
        <p:spPr>
          <a:xfrm>
            <a:off x="838200" y="6356350"/>
            <a:ext cx="2743200" cy="365125"/>
          </a:xfrm>
        </p:spPr>
        <p:txBody>
          <a:bodyPr vert="horz" lIns="91440" tIns="45720" rIns="91440" bIns="45720" rtlCol="0" anchor="ctr">
            <a:normAutofit/>
          </a:bodyPr>
          <a:lstStyle/>
          <a:p>
            <a:pPr>
              <a:spcAft>
                <a:spcPts val="600"/>
              </a:spcAft>
            </a:pPr>
            <a:fld id="{F2614E75-9BB4-4583-9F13-514B9401E0A3}" type="datetime1">
              <a:rPr lang="en-US">
                <a:solidFill>
                  <a:srgbClr val="FFFFFF"/>
                </a:solidFill>
              </a:rPr>
              <a:pPr>
                <a:spcAft>
                  <a:spcPts val="600"/>
                </a:spcAft>
              </a:pPr>
              <a:t>9/29/2023</a:t>
            </a:fld>
            <a:endParaRPr lang="en-US">
              <a:solidFill>
                <a:srgbClr val="FFFFFF"/>
              </a:solidFill>
            </a:endParaRPr>
          </a:p>
        </p:txBody>
      </p:sp>
      <p:sp>
        <p:nvSpPr>
          <p:cNvPr id="5" name="Footer Placeholder 4">
            <a:extLst>
              <a:ext uri="{FF2B5EF4-FFF2-40B4-BE49-F238E27FC236}">
                <a16:creationId xmlns:a16="http://schemas.microsoft.com/office/drawing/2014/main" id="{E5C74FCB-67E3-0D90-3167-91B7B325E734}"/>
              </a:ext>
            </a:extLst>
          </p:cNvPr>
          <p:cNvSpPr>
            <a:spLocks noGrp="1"/>
          </p:cNvSpPr>
          <p:nvPr>
            <p:ph type="ftr" sz="quarter" idx="11"/>
          </p:nvPr>
        </p:nvSpPr>
        <p:spPr>
          <a:xfrm>
            <a:off x="4038600" y="6356350"/>
            <a:ext cx="4114800" cy="365125"/>
          </a:xfrm>
        </p:spPr>
        <p:txBody>
          <a:bodyPr vert="horz" lIns="91440" tIns="45720" rIns="91440" bIns="45720" rtlCol="0" anchor="ctr">
            <a:normAutofit/>
          </a:bodyPr>
          <a:lstStyle/>
          <a:p>
            <a:pPr>
              <a:spcAft>
                <a:spcPts val="600"/>
              </a:spcAft>
            </a:pPr>
            <a:r>
              <a:rPr lang="en-US" kern="1200">
                <a:solidFill>
                  <a:srgbClr val="FFFFFF"/>
                </a:solidFill>
                <a:latin typeface="+mn-lt"/>
                <a:ea typeface="+mn-ea"/>
                <a:cs typeface="+mn-cs"/>
              </a:rPr>
              <a:t>African Conference of Physics ACP2023</a:t>
            </a:r>
          </a:p>
        </p:txBody>
      </p:sp>
      <p:sp>
        <p:nvSpPr>
          <p:cNvPr id="6" name="Slide Number Placeholder 5">
            <a:extLst>
              <a:ext uri="{FF2B5EF4-FFF2-40B4-BE49-F238E27FC236}">
                <a16:creationId xmlns:a16="http://schemas.microsoft.com/office/drawing/2014/main" id="{031FA60C-EDA0-E04F-4F59-F5A321FA9351}"/>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a:spcAft>
                <a:spcPts val="600"/>
              </a:spcAft>
            </a:pPr>
            <a:fld id="{E89DDA5B-9DA6-4C78-97DB-386BF401DF7E}" type="slidenum">
              <a:rPr lang="en-US">
                <a:solidFill>
                  <a:srgbClr val="FFFFFF"/>
                </a:solidFill>
              </a:rPr>
              <a:pPr>
                <a:spcAft>
                  <a:spcPts val="600"/>
                </a:spcAft>
              </a:pPr>
              <a:t>11</a:t>
            </a:fld>
            <a:endParaRPr lang="en-US">
              <a:solidFill>
                <a:srgbClr val="FFFFFF"/>
              </a:solidFill>
            </a:endParaRPr>
          </a:p>
        </p:txBody>
      </p:sp>
      <p:pic>
        <p:nvPicPr>
          <p:cNvPr id="8" name="Picture 7" descr="A group of people standing together&#10;&#10;Description automatically generated">
            <a:extLst>
              <a:ext uri="{FF2B5EF4-FFF2-40B4-BE49-F238E27FC236}">
                <a16:creationId xmlns:a16="http://schemas.microsoft.com/office/drawing/2014/main" id="{76B4D81E-0485-8A30-6C9D-9929D62C716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96970" y="2528147"/>
            <a:ext cx="4552950" cy="3035300"/>
          </a:xfrm>
          <a:prstGeom prst="rect">
            <a:avLst/>
          </a:prstGeom>
        </p:spPr>
      </p:pic>
      <p:sp>
        <p:nvSpPr>
          <p:cNvPr id="9" name="Rectangle: Rounded Corners 8">
            <a:extLst>
              <a:ext uri="{FF2B5EF4-FFF2-40B4-BE49-F238E27FC236}">
                <a16:creationId xmlns:a16="http://schemas.microsoft.com/office/drawing/2014/main" id="{81FE4675-5CF3-443F-E6C9-ABBF0A0B49EA}"/>
              </a:ext>
            </a:extLst>
          </p:cNvPr>
          <p:cNvSpPr/>
          <p:nvPr/>
        </p:nvSpPr>
        <p:spPr>
          <a:xfrm>
            <a:off x="7644296" y="3032870"/>
            <a:ext cx="3825461" cy="792259"/>
          </a:xfrm>
          <a:prstGeom prst="roundRect">
            <a:avLst/>
          </a:prstGeom>
          <a:solidFill>
            <a:srgbClr val="000000">
              <a:alpha val="50196"/>
            </a:srgb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dirty="0">
                <a:latin typeface="Aharoni" panose="02010803020104030203" pitchFamily="2" charset="-79"/>
                <a:cs typeface="Aharoni" panose="02010803020104030203" pitchFamily="2" charset="-79"/>
              </a:rPr>
              <a:t>See you next year in ASP24, Marrakech, Morocco</a:t>
            </a:r>
            <a:endParaRPr lang="fr-FR" dirty="0">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18443619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5A59F003-E00A-43F9-91DC-CC54E3B874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A group of people posing for a photo&#10;&#10;Description automatically generated">
            <a:extLst>
              <a:ext uri="{FF2B5EF4-FFF2-40B4-BE49-F238E27FC236}">
                <a16:creationId xmlns:a16="http://schemas.microsoft.com/office/drawing/2014/main" id="{40E052AF-22EB-2618-D570-71EEEB81C0B2}"/>
              </a:ext>
            </a:extLst>
          </p:cNvPr>
          <p:cNvPicPr>
            <a:picLocks noChangeAspect="1"/>
          </p:cNvPicPr>
          <p:nvPr/>
        </p:nvPicPr>
        <p:blipFill rotWithShape="1">
          <a:blip r:embed="rId2">
            <a:extLst>
              <a:ext uri="{28A0092B-C50C-407E-A947-70E740481C1C}">
                <a14:useLocalDpi xmlns:a14="http://schemas.microsoft.com/office/drawing/2010/main" val="0"/>
              </a:ext>
            </a:extLst>
          </a:blip>
          <a:srcRect l="1770" t="23391" r="7321"/>
          <a:stretch/>
        </p:blipFill>
        <p:spPr>
          <a:xfrm>
            <a:off x="20" y="10"/>
            <a:ext cx="12191981" cy="6857990"/>
          </a:xfrm>
          <a:prstGeom prst="rect">
            <a:avLst/>
          </a:prstGeom>
        </p:spPr>
      </p:pic>
      <p:sp>
        <p:nvSpPr>
          <p:cNvPr id="15" name="Rectangle 14">
            <a:extLst>
              <a:ext uri="{FF2B5EF4-FFF2-40B4-BE49-F238E27FC236}">
                <a16:creationId xmlns:a16="http://schemas.microsoft.com/office/drawing/2014/main" id="{D74A4382-E3AD-430A-9A1F-DFA3E0E77A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3799865" y="-1524511"/>
            <a:ext cx="4592270" cy="12192001"/>
          </a:xfrm>
          <a:prstGeom prst="rect">
            <a:avLst/>
          </a:prstGeom>
          <a:gradFill>
            <a:gsLst>
              <a:gs pos="35000">
                <a:schemeClr val="tx1">
                  <a:alpha val="46000"/>
                </a:schemeClr>
              </a:gs>
              <a:gs pos="21000">
                <a:schemeClr val="tx1">
                  <a:alpha val="30000"/>
                </a:schemeClr>
              </a:gs>
              <a:gs pos="0">
                <a:schemeClr val="tx1">
                  <a:alpha val="0"/>
                </a:schemeClr>
              </a:gs>
              <a:gs pos="100000">
                <a:schemeClr val="tx1">
                  <a:alpha val="9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9F98384-8BAD-9F2F-ADB2-0DFB04BACE35}"/>
              </a:ext>
            </a:extLst>
          </p:cNvPr>
          <p:cNvSpPr>
            <a:spLocks noGrp="1"/>
          </p:cNvSpPr>
          <p:nvPr>
            <p:ph type="title"/>
          </p:nvPr>
        </p:nvSpPr>
        <p:spPr>
          <a:xfrm>
            <a:off x="404553" y="3091928"/>
            <a:ext cx="9078562" cy="2387600"/>
          </a:xfrm>
        </p:spPr>
        <p:txBody>
          <a:bodyPr vert="horz" lIns="91440" tIns="45720" rIns="91440" bIns="45720" rtlCol="0" anchor="b">
            <a:normAutofit/>
          </a:bodyPr>
          <a:lstStyle/>
          <a:p>
            <a:r>
              <a:rPr lang="en-US" sz="6600" b="1">
                <a:solidFill>
                  <a:schemeClr val="bg1"/>
                </a:solidFill>
              </a:rPr>
              <a:t>Thank you</a:t>
            </a:r>
          </a:p>
        </p:txBody>
      </p:sp>
      <p:sp>
        <p:nvSpPr>
          <p:cNvPr id="17" name="Rectangle: Rounded Corners 16">
            <a:extLst>
              <a:ext uri="{FF2B5EF4-FFF2-40B4-BE49-F238E27FC236}">
                <a16:creationId xmlns:a16="http://schemas.microsoft.com/office/drawing/2014/main" id="{79F40191-0F44-4FD1-82CC-ACB507C14B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575039"/>
            <a:ext cx="9785897" cy="685800"/>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a:extLst>
              <a:ext uri="{FF2B5EF4-FFF2-40B4-BE49-F238E27FC236}">
                <a16:creationId xmlns:a16="http://schemas.microsoft.com/office/drawing/2014/main" id="{9F1D8FD1-399C-7775-D17A-E1BD5F8A4C61}"/>
              </a:ext>
            </a:extLst>
          </p:cNvPr>
          <p:cNvSpPr>
            <a:spLocks noGrp="1"/>
          </p:cNvSpPr>
          <p:nvPr>
            <p:ph type="dt" sz="half" idx="10"/>
          </p:nvPr>
        </p:nvSpPr>
        <p:spPr>
          <a:xfrm>
            <a:off x="404553" y="6356350"/>
            <a:ext cx="2743200" cy="365125"/>
          </a:xfrm>
        </p:spPr>
        <p:txBody>
          <a:bodyPr vert="horz" lIns="91440" tIns="45720" rIns="91440" bIns="45720" rtlCol="0" anchor="ctr">
            <a:normAutofit/>
          </a:bodyPr>
          <a:lstStyle/>
          <a:p>
            <a:pPr>
              <a:spcAft>
                <a:spcPts val="600"/>
              </a:spcAft>
              <a:defRPr/>
            </a:pPr>
            <a:fld id="{F2614E75-9BB4-4583-9F13-514B9401E0A3}" type="datetime1">
              <a:rPr lang="en-US">
                <a:solidFill>
                  <a:schemeClr val="bg1"/>
                </a:solidFill>
                <a:latin typeface="Calibri" panose="020F0502020204030204"/>
              </a:rPr>
              <a:pPr>
                <a:spcAft>
                  <a:spcPts val="600"/>
                </a:spcAft>
                <a:defRPr/>
              </a:pPr>
              <a:t>9/29/2023</a:t>
            </a:fld>
            <a:endParaRPr lang="en-US">
              <a:solidFill>
                <a:schemeClr val="bg1"/>
              </a:solidFill>
              <a:latin typeface="Calibri" panose="020F0502020204030204"/>
            </a:endParaRPr>
          </a:p>
        </p:txBody>
      </p:sp>
      <p:sp>
        <p:nvSpPr>
          <p:cNvPr id="5" name="Footer Placeholder 4">
            <a:extLst>
              <a:ext uri="{FF2B5EF4-FFF2-40B4-BE49-F238E27FC236}">
                <a16:creationId xmlns:a16="http://schemas.microsoft.com/office/drawing/2014/main" id="{DE395D95-A212-24C2-373E-727696B8C398}"/>
              </a:ext>
            </a:extLst>
          </p:cNvPr>
          <p:cNvSpPr>
            <a:spLocks noGrp="1"/>
          </p:cNvSpPr>
          <p:nvPr>
            <p:ph type="ftr" sz="quarter" idx="11"/>
          </p:nvPr>
        </p:nvSpPr>
        <p:spPr>
          <a:xfrm>
            <a:off x="4343400" y="5591068"/>
            <a:ext cx="5442498" cy="517632"/>
          </a:xfrm>
        </p:spPr>
        <p:txBody>
          <a:bodyPr vert="horz" lIns="91440" tIns="45720" rIns="91440" bIns="45720" rtlCol="0" anchor="ctr">
            <a:noAutofit/>
          </a:bodyPr>
          <a:lstStyle/>
          <a:p>
            <a:pPr>
              <a:spcAft>
                <a:spcPts val="600"/>
              </a:spcAft>
              <a:defRPr/>
            </a:pPr>
            <a:r>
              <a:rPr lang="en-US" sz="2000" b="1" kern="1200" dirty="0">
                <a:solidFill>
                  <a:schemeClr val="bg1"/>
                </a:solidFill>
                <a:latin typeface="Browallia New" panose="020B0502040204020203" pitchFamily="34" charset="-34"/>
                <a:cs typeface="Browallia New" panose="020B0502040204020203" pitchFamily="34" charset="-34"/>
              </a:rPr>
              <a:t>African Conference of Physics ACP2023, George, South Africa</a:t>
            </a:r>
          </a:p>
        </p:txBody>
      </p:sp>
      <p:pic>
        <p:nvPicPr>
          <p:cNvPr id="9" name="Picture 2" descr="Logo">
            <a:extLst>
              <a:ext uri="{FF2B5EF4-FFF2-40B4-BE49-F238E27FC236}">
                <a16:creationId xmlns:a16="http://schemas.microsoft.com/office/drawing/2014/main" id="{AA6F2A17-F6A7-AFD5-B046-98A955B93E6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736" y="5591068"/>
            <a:ext cx="2080164" cy="64556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39A2EDE9-A6E0-CF2F-04CD-8D5AE6CBFAA3}"/>
              </a:ext>
            </a:extLst>
          </p:cNvPr>
          <p:cNvSpPr txBox="1"/>
          <p:nvPr/>
        </p:nvSpPr>
        <p:spPr>
          <a:xfrm>
            <a:off x="493643" y="1275656"/>
            <a:ext cx="3508513" cy="3416320"/>
          </a:xfrm>
          <a:prstGeom prst="rect">
            <a:avLst/>
          </a:prstGeom>
          <a:solidFill>
            <a:srgbClr val="000000">
              <a:alpha val="16863"/>
            </a:srgbClr>
          </a:solidFill>
        </p:spPr>
        <p:txBody>
          <a:bodyPr wrap="square" rtlCol="0">
            <a:spAutoFit/>
          </a:bodyPr>
          <a:lstStyle/>
          <a:p>
            <a:pPr algn="just"/>
            <a:r>
              <a:rPr lang="en-US" dirty="0">
                <a:solidFill>
                  <a:schemeClr val="bg1"/>
                </a:solidFill>
              </a:rPr>
              <a:t>I believe that the future of physics in Africa is bright, and it's our collective responsibility to ensure that this light continues to shine. Let us seize this conference as an opportunity not only to exchange groundbreaking ideas but also to nurture the seeds of curiosity and ambition in the hearts of our young scientists, with a special focus on encouraging </a:t>
            </a:r>
            <a:r>
              <a:rPr lang="en-US" b="1" dirty="0">
                <a:solidFill>
                  <a:schemeClr val="accent4">
                    <a:lumMod val="60000"/>
                    <a:lumOff val="40000"/>
                  </a:schemeClr>
                </a:solidFill>
                <a:latin typeface="ADLaM Display" panose="02010000000000000000" pitchFamily="2" charset="0"/>
                <a:ea typeface="ADLaM Display" panose="02010000000000000000" pitchFamily="2" charset="0"/>
                <a:cs typeface="ADLaM Display" panose="02010000000000000000" pitchFamily="2" charset="0"/>
              </a:rPr>
              <a:t>women</a:t>
            </a:r>
            <a:r>
              <a:rPr lang="en-US" dirty="0">
                <a:solidFill>
                  <a:schemeClr val="bg1"/>
                </a:solidFill>
              </a:rPr>
              <a:t> to pursue careers in </a:t>
            </a:r>
            <a:r>
              <a:rPr lang="en-US" b="1" dirty="0">
                <a:solidFill>
                  <a:schemeClr val="bg1"/>
                </a:solidFill>
              </a:rPr>
              <a:t>physics</a:t>
            </a:r>
            <a:r>
              <a:rPr lang="en-US" dirty="0">
                <a:solidFill>
                  <a:schemeClr val="bg1"/>
                </a:solidFill>
              </a:rPr>
              <a:t>.</a:t>
            </a:r>
            <a:endParaRPr lang="fr-FR" dirty="0">
              <a:solidFill>
                <a:schemeClr val="bg1"/>
              </a:solidFill>
            </a:endParaRPr>
          </a:p>
        </p:txBody>
      </p:sp>
    </p:spTree>
    <p:extLst>
      <p:ext uri="{BB962C8B-B14F-4D97-AF65-F5344CB8AC3E}">
        <p14:creationId xmlns:p14="http://schemas.microsoft.com/office/powerpoint/2010/main" val="1950145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1000"/>
            <a:lum/>
          </a:blip>
          <a:srcRect/>
          <a:stretch>
            <a:fillRect t="-17000" b="-17000"/>
          </a:stretch>
        </a:blipFill>
        <a:effectLst/>
      </p:bgPr>
    </p:bg>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4A9A6632-6C33-D3F4-340B-228BE3DB3F8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9382" y="206845"/>
            <a:ext cx="4345940" cy="736600"/>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Logo">
            <a:extLst>
              <a:ext uri="{FF2B5EF4-FFF2-40B4-BE49-F238E27FC236}">
                <a16:creationId xmlns:a16="http://schemas.microsoft.com/office/drawing/2014/main" id="{CE7AD804-08E0-9EDE-2D57-3CB64A5F135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53231" y="5991694"/>
            <a:ext cx="2762250" cy="857250"/>
          </a:xfrm>
          <a:prstGeom prst="rect">
            <a:avLst/>
          </a:prstGeom>
          <a:noFill/>
          <a:extLst>
            <a:ext uri="{909E8E84-426E-40DD-AFC4-6F175D3DCCD1}">
              <a14:hiddenFill xmlns:a14="http://schemas.microsoft.com/office/drawing/2010/main">
                <a:solidFill>
                  <a:srgbClr val="FFFFFF"/>
                </a:solidFill>
              </a14:hiddenFill>
            </a:ext>
          </a:extLst>
        </p:spPr>
      </p:pic>
      <p:sp>
        <p:nvSpPr>
          <p:cNvPr id="19" name="Footer Placeholder 18">
            <a:extLst>
              <a:ext uri="{FF2B5EF4-FFF2-40B4-BE49-F238E27FC236}">
                <a16:creationId xmlns:a16="http://schemas.microsoft.com/office/drawing/2014/main" id="{33492A49-40FE-BFE0-944F-375B83C06EBC}"/>
              </a:ext>
            </a:extLst>
          </p:cNvPr>
          <p:cNvSpPr>
            <a:spLocks noGrp="1"/>
          </p:cNvSpPr>
          <p:nvPr>
            <p:ph type="ftr" sz="quarter" idx="11"/>
          </p:nvPr>
        </p:nvSpPr>
        <p:spPr/>
        <p:txBody>
          <a:bodyPr/>
          <a:lstStyle/>
          <a:p>
            <a:r>
              <a:rPr lang="en-US" b="1" dirty="0">
                <a:solidFill>
                  <a:srgbClr val="244082"/>
                </a:solidFill>
              </a:rPr>
              <a:t>African Conference of Physics ACP2023</a:t>
            </a:r>
            <a:endParaRPr lang="fr-FR" b="1" dirty="0">
              <a:solidFill>
                <a:srgbClr val="244082"/>
              </a:solidFill>
            </a:endParaRPr>
          </a:p>
        </p:txBody>
      </p:sp>
      <mc:AlternateContent xmlns:mc="http://schemas.openxmlformats.org/markup-compatibility/2006" xmlns:pslz="http://schemas.microsoft.com/office/powerpoint/2016/slidezoom">
        <mc:Choice Requires="pslz">
          <p:graphicFrame>
            <p:nvGraphicFramePr>
              <p:cNvPr id="32" name="Slide Zoom 31">
                <a:extLst>
                  <a:ext uri="{FF2B5EF4-FFF2-40B4-BE49-F238E27FC236}">
                    <a16:creationId xmlns:a16="http://schemas.microsoft.com/office/drawing/2014/main" id="{0AA0DA01-1BFF-D59E-1B52-801F25331334}"/>
                  </a:ext>
                </a:extLst>
              </p:cNvPr>
              <p:cNvGraphicFramePr>
                <a:graphicFrameLocks noChangeAspect="1"/>
              </p:cNvGraphicFramePr>
              <p:nvPr>
                <p:extLst>
                  <p:ext uri="{D42A27DB-BD31-4B8C-83A1-F6EECF244321}">
                    <p14:modId xmlns:p14="http://schemas.microsoft.com/office/powerpoint/2010/main" val="2906196525"/>
                  </p:ext>
                </p:extLst>
              </p:nvPr>
            </p:nvGraphicFramePr>
            <p:xfrm>
              <a:off x="607468" y="3924380"/>
              <a:ext cx="2237695" cy="2243311"/>
            </p:xfrm>
            <a:graphic>
              <a:graphicData uri="http://schemas.microsoft.com/office/powerpoint/2016/slidezoom">
                <pslz:sldZm>
                  <pslz:sldZmObj sldId="260" cId="1482306475">
                    <pslz:zmPr id="{F6B21BC7-DCD9-4F25-BAEF-67DCE6BD3567}" imageType="cover" transitionDur="1000" showBg="0">
                      <p166:blipFill xmlns:p166="http://schemas.microsoft.com/office/powerpoint/2016/6/main">
                        <a:blip r:embed="rId5">
                          <a:extLst>
                            <a:ext uri="{28A0092B-C50C-407E-A947-70E740481C1C}">
                              <a14:useLocalDpi xmlns:a14="http://schemas.microsoft.com/office/drawing/2010/main" val="0"/>
                            </a:ext>
                          </a:extLst>
                        </a:blip>
                        <a:stretch>
                          <a:fillRect/>
                        </a:stretch>
                      </p166:blipFill>
                      <p166:spPr xmlns:p166="http://schemas.microsoft.com/office/powerpoint/2016/6/main">
                        <a:xfrm>
                          <a:off x="0" y="0"/>
                          <a:ext cx="2237695" cy="2243311"/>
                        </a:xfrm>
                        <a:prstGeom prst="rect">
                          <a:avLst/>
                        </a:prstGeom>
                      </p166:spPr>
                    </pslz:zmPr>
                  </pslz:sldZmObj>
                </pslz:sldZm>
              </a:graphicData>
            </a:graphic>
          </p:graphicFrame>
        </mc:Choice>
        <mc:Fallback xmlns="">
          <p:pic>
            <p:nvPicPr>
              <p:cNvPr id="32" name="Slide Zoom 31">
                <a:hlinkClick r:id="rId6" action="ppaction://hlinksldjump"/>
                <a:extLst>
                  <a:ext uri="{FF2B5EF4-FFF2-40B4-BE49-F238E27FC236}">
                    <a16:creationId xmlns:a16="http://schemas.microsoft.com/office/drawing/2014/main" id="{0AA0DA01-1BFF-D59E-1B52-801F25331334}"/>
                  </a:ext>
                </a:extLst>
              </p:cNvPr>
              <p:cNvPicPr>
                <a:picLocks noGrp="1" noRot="1" noChangeAspect="1" noMove="1" noResize="1" noEditPoints="1" noAdjustHandles="1" noChangeArrowheads="1" noChangeShapeType="1"/>
              </p:cNvPicPr>
              <p:nvPr/>
            </p:nvPicPr>
            <p:blipFill>
              <a:blip r:embed="rId7">
                <a:extLst>
                  <a:ext uri="{28A0092B-C50C-407E-A947-70E740481C1C}">
                    <a14:useLocalDpi xmlns:a14="http://schemas.microsoft.com/office/drawing/2010/main" val="0"/>
                  </a:ext>
                </a:extLst>
              </a:blip>
              <a:stretch>
                <a:fillRect/>
              </a:stretch>
            </p:blipFill>
            <p:spPr>
              <a:xfrm>
                <a:off x="607468" y="3924380"/>
                <a:ext cx="2237695" cy="2243311"/>
              </a:xfrm>
              <a:prstGeom prst="rect">
                <a:avLst/>
              </a:prstGeom>
            </p:spPr>
          </p:pic>
        </mc:Fallback>
      </mc:AlternateContent>
      <mc:AlternateContent xmlns:mc="http://schemas.openxmlformats.org/markup-compatibility/2006">
        <mc:Choice xmlns:pslz="http://schemas.microsoft.com/office/powerpoint/2016/slidezoom" Requires="pslz">
          <p:graphicFrame>
            <p:nvGraphicFramePr>
              <p:cNvPr id="35" name="Slide Zoom 34">
                <a:extLst>
                  <a:ext uri="{FF2B5EF4-FFF2-40B4-BE49-F238E27FC236}">
                    <a16:creationId xmlns:a16="http://schemas.microsoft.com/office/drawing/2014/main" id="{5422EC8D-0878-5B9D-EF94-A11A56D3D2E9}"/>
                  </a:ext>
                </a:extLst>
              </p:cNvPr>
              <p:cNvGraphicFramePr>
                <a:graphicFrameLocks noChangeAspect="1"/>
              </p:cNvGraphicFramePr>
              <p:nvPr>
                <p:extLst>
                  <p:ext uri="{D42A27DB-BD31-4B8C-83A1-F6EECF244321}">
                    <p14:modId xmlns:p14="http://schemas.microsoft.com/office/powerpoint/2010/main" val="171211859"/>
                  </p:ext>
                </p:extLst>
              </p:nvPr>
            </p:nvGraphicFramePr>
            <p:xfrm>
              <a:off x="3426094" y="3300646"/>
              <a:ext cx="2161273" cy="2169409"/>
            </p:xfrm>
            <a:graphic>
              <a:graphicData uri="http://schemas.microsoft.com/office/powerpoint/2016/slidezoom">
                <pslz:sldZm>
                  <pslz:sldZmObj sldId="262" cId="1843177453">
                    <pslz:zmPr id="{ADC437C2-29D0-44A2-8240-2954878ABE4D}" imageType="cover" transitionDur="1000">
                      <p166:blipFill xmlns:p166="http://schemas.microsoft.com/office/powerpoint/2016/6/main">
                        <a:blip r:embed="rId8">
                          <a:extLst>
                            <a:ext uri="{28A0092B-C50C-407E-A947-70E740481C1C}">
                              <a14:useLocalDpi xmlns:a14="http://schemas.microsoft.com/office/drawing/2010/main" val="0"/>
                            </a:ext>
                          </a:extLst>
                        </a:blip>
                        <a:stretch>
                          <a:fillRect/>
                        </a:stretch>
                      </p166:blipFill>
                      <p166:spPr xmlns:p166="http://schemas.microsoft.com/office/powerpoint/2016/6/main">
                        <a:xfrm>
                          <a:off x="0" y="0"/>
                          <a:ext cx="2161273" cy="2169409"/>
                        </a:xfrm>
                        <a:prstGeom prst="rect">
                          <a:avLst/>
                        </a:prstGeom>
                        <a:ln w="3175">
                          <a:solidFill>
                            <a:prstClr val="ltGray"/>
                          </a:solidFill>
                        </a:ln>
                      </p166:spPr>
                    </pslz:zmPr>
                  </pslz:sldZmObj>
                </pslz:sldZm>
              </a:graphicData>
            </a:graphic>
          </p:graphicFrame>
        </mc:Choice>
        <mc:Fallback>
          <p:pic>
            <p:nvPicPr>
              <p:cNvPr id="35" name="Slide Zoom 34">
                <a:hlinkClick r:id="rId9" action="ppaction://hlinksldjump"/>
                <a:extLst>
                  <a:ext uri="{FF2B5EF4-FFF2-40B4-BE49-F238E27FC236}">
                    <a16:creationId xmlns:a16="http://schemas.microsoft.com/office/drawing/2014/main" id="{5422EC8D-0878-5B9D-EF94-A11A56D3D2E9}"/>
                  </a:ext>
                </a:extLst>
              </p:cNvPr>
              <p:cNvPicPr>
                <a:picLocks noGrp="1" noRot="1" noChangeAspect="1" noMove="1" noResize="1" noEditPoints="1" noAdjustHandles="1" noChangeArrowheads="1" noChangeShapeType="1"/>
              </p:cNvPicPr>
              <p:nvPr/>
            </p:nvPicPr>
            <p:blipFill>
              <a:blip r:embed="rId8">
                <a:extLst>
                  <a:ext uri="{28A0092B-C50C-407E-A947-70E740481C1C}">
                    <a14:useLocalDpi xmlns:a14="http://schemas.microsoft.com/office/drawing/2010/main" val="0"/>
                  </a:ext>
                </a:extLst>
              </a:blip>
              <a:stretch>
                <a:fillRect/>
              </a:stretch>
            </p:blipFill>
            <p:spPr>
              <a:xfrm>
                <a:off x="3426094" y="3300646"/>
                <a:ext cx="2161273" cy="2169409"/>
              </a:xfrm>
              <a:prstGeom prst="rect">
                <a:avLst/>
              </a:prstGeom>
              <a:ln w="3175">
                <a:solidFill>
                  <a:prstClr val="ltGray"/>
                </a:solidFill>
              </a:ln>
            </p:spPr>
          </p:pic>
        </mc:Fallback>
      </mc:AlternateContent>
      <p:cxnSp>
        <p:nvCxnSpPr>
          <p:cNvPr id="24" name="Straight Arrow Connector 23">
            <a:extLst>
              <a:ext uri="{FF2B5EF4-FFF2-40B4-BE49-F238E27FC236}">
                <a16:creationId xmlns:a16="http://schemas.microsoft.com/office/drawing/2014/main" id="{EC37DC5C-1EFE-DBE0-7E33-459631E5BBCA}"/>
              </a:ext>
            </a:extLst>
          </p:cNvPr>
          <p:cNvCxnSpPr>
            <a:cxnSpLocks/>
          </p:cNvCxnSpPr>
          <p:nvPr/>
        </p:nvCxnSpPr>
        <p:spPr>
          <a:xfrm flipV="1">
            <a:off x="2892150" y="4801709"/>
            <a:ext cx="556698" cy="379890"/>
          </a:xfrm>
          <a:prstGeom prst="straightConnector1">
            <a:avLst/>
          </a:prstGeom>
          <a:ln w="76200">
            <a:solidFill>
              <a:schemeClr val="accent5">
                <a:lumMod val="7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pslz="http://schemas.microsoft.com/office/powerpoint/2016/slidezoom" Requires="pslz">
          <p:graphicFrame>
            <p:nvGraphicFramePr>
              <p:cNvPr id="52" name="Slide Zoom 51">
                <a:extLst>
                  <a:ext uri="{FF2B5EF4-FFF2-40B4-BE49-F238E27FC236}">
                    <a16:creationId xmlns:a16="http://schemas.microsoft.com/office/drawing/2014/main" id="{59926930-8C63-0866-7F0F-72D852774BD2}"/>
                  </a:ext>
                </a:extLst>
              </p:cNvPr>
              <p:cNvGraphicFramePr>
                <a:graphicFrameLocks noChangeAspect="1"/>
              </p:cNvGraphicFramePr>
              <p:nvPr>
                <p:extLst>
                  <p:ext uri="{D42A27DB-BD31-4B8C-83A1-F6EECF244321}">
                    <p14:modId xmlns:p14="http://schemas.microsoft.com/office/powerpoint/2010/main" val="616568767"/>
                  </p:ext>
                </p:extLst>
              </p:nvPr>
            </p:nvGraphicFramePr>
            <p:xfrm>
              <a:off x="6427632" y="3719488"/>
              <a:ext cx="2161273" cy="2169409"/>
            </p:xfrm>
            <a:graphic>
              <a:graphicData uri="http://schemas.microsoft.com/office/powerpoint/2016/slidezoom">
                <pslz:sldZm>
                  <pslz:sldZmObj sldId="263" cId="3381839950">
                    <pslz:zmPr id="{0BEBEE3E-93DD-438D-BACE-1059D56610EA}" imageType="cover" transitionDur="1000">
                      <p166:blipFill xmlns:p166="http://schemas.microsoft.com/office/powerpoint/2016/6/main">
                        <a:blip r:embed="rId10">
                          <a:extLst>
                            <a:ext uri="{28A0092B-C50C-407E-A947-70E740481C1C}">
                              <a14:useLocalDpi xmlns:a14="http://schemas.microsoft.com/office/drawing/2010/main" val="0"/>
                            </a:ext>
                          </a:extLst>
                        </a:blip>
                        <a:stretch>
                          <a:fillRect/>
                        </a:stretch>
                      </p166:blipFill>
                      <p166:spPr xmlns:p166="http://schemas.microsoft.com/office/powerpoint/2016/6/main">
                        <a:xfrm>
                          <a:off x="0" y="0"/>
                          <a:ext cx="2161273" cy="2169409"/>
                        </a:xfrm>
                        <a:prstGeom prst="rect">
                          <a:avLst/>
                        </a:prstGeom>
                        <a:ln w="3175">
                          <a:solidFill>
                            <a:prstClr val="ltGray"/>
                          </a:solidFill>
                        </a:ln>
                      </p166:spPr>
                    </pslz:zmPr>
                  </pslz:sldZmObj>
                </pslz:sldZm>
              </a:graphicData>
            </a:graphic>
          </p:graphicFrame>
        </mc:Choice>
        <mc:Fallback>
          <p:pic>
            <p:nvPicPr>
              <p:cNvPr id="52" name="Slide Zoom 51">
                <a:hlinkClick r:id="rId11" action="ppaction://hlinksldjump"/>
                <a:extLst>
                  <a:ext uri="{FF2B5EF4-FFF2-40B4-BE49-F238E27FC236}">
                    <a16:creationId xmlns:a16="http://schemas.microsoft.com/office/drawing/2014/main" id="{59926930-8C63-0866-7F0F-72D852774BD2}"/>
                  </a:ext>
                </a:extLst>
              </p:cNvPr>
              <p:cNvPicPr>
                <a:picLocks noGrp="1" noRot="1" noChangeAspect="1" noMove="1" noResize="1" noEditPoints="1" noAdjustHandles="1" noChangeArrowheads="1" noChangeShapeType="1"/>
              </p:cNvPicPr>
              <p:nvPr/>
            </p:nvPicPr>
            <p:blipFill>
              <a:blip r:embed="rId10">
                <a:extLst>
                  <a:ext uri="{28A0092B-C50C-407E-A947-70E740481C1C}">
                    <a14:useLocalDpi xmlns:a14="http://schemas.microsoft.com/office/drawing/2010/main" val="0"/>
                  </a:ext>
                </a:extLst>
              </a:blip>
              <a:stretch>
                <a:fillRect/>
              </a:stretch>
            </p:blipFill>
            <p:spPr>
              <a:xfrm>
                <a:off x="6427632" y="3719488"/>
                <a:ext cx="2161273" cy="2169409"/>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54" name="Slide Zoom 53">
                <a:extLst>
                  <a:ext uri="{FF2B5EF4-FFF2-40B4-BE49-F238E27FC236}">
                    <a16:creationId xmlns:a16="http://schemas.microsoft.com/office/drawing/2014/main" id="{8E792F7E-441A-699D-DCB8-A7ECE10C0A82}"/>
                  </a:ext>
                </a:extLst>
              </p:cNvPr>
              <p:cNvGraphicFramePr>
                <a:graphicFrameLocks noChangeAspect="1"/>
              </p:cNvGraphicFramePr>
              <p:nvPr>
                <p:extLst>
                  <p:ext uri="{D42A27DB-BD31-4B8C-83A1-F6EECF244321}">
                    <p14:modId xmlns:p14="http://schemas.microsoft.com/office/powerpoint/2010/main" val="2374188585"/>
                  </p:ext>
                </p:extLst>
              </p:nvPr>
            </p:nvGraphicFramePr>
            <p:xfrm>
              <a:off x="9482125" y="3304195"/>
              <a:ext cx="2161272" cy="2205380"/>
            </p:xfrm>
            <a:graphic>
              <a:graphicData uri="http://schemas.microsoft.com/office/powerpoint/2016/slidezoom">
                <pslz:sldZm>
                  <pslz:sldZmObj sldId="265" cId="735029770">
                    <pslz:zmPr id="{7A5849EF-6AC6-41F2-98EB-85BC9B12817D}" imageType="cover" transitionDur="1000">
                      <p166:blipFill xmlns:p166="http://schemas.microsoft.com/office/powerpoint/2016/6/main">
                        <a:blip r:embed="rId12">
                          <a:extLst>
                            <a:ext uri="{28A0092B-C50C-407E-A947-70E740481C1C}">
                              <a14:useLocalDpi xmlns:a14="http://schemas.microsoft.com/office/drawing/2010/main" val="0"/>
                            </a:ext>
                          </a:extLst>
                        </a:blip>
                        <a:stretch>
                          <a:fillRect/>
                        </a:stretch>
                      </p166:blipFill>
                      <p166:spPr xmlns:p166="http://schemas.microsoft.com/office/powerpoint/2016/6/main">
                        <a:xfrm>
                          <a:off x="0" y="0"/>
                          <a:ext cx="2161272" cy="2205380"/>
                        </a:xfrm>
                        <a:prstGeom prst="rect">
                          <a:avLst/>
                        </a:prstGeom>
                        <a:ln w="3175">
                          <a:solidFill>
                            <a:prstClr val="ltGray"/>
                          </a:solidFill>
                        </a:ln>
                      </p166:spPr>
                    </pslz:zmPr>
                  </pslz:sldZmObj>
                </pslz:sldZm>
              </a:graphicData>
            </a:graphic>
          </p:graphicFrame>
        </mc:Choice>
        <mc:Fallback xmlns="">
          <p:pic>
            <p:nvPicPr>
              <p:cNvPr id="54" name="Slide Zoom 53">
                <a:hlinkClick r:id="rId13" action="ppaction://hlinksldjump"/>
                <a:extLst>
                  <a:ext uri="{FF2B5EF4-FFF2-40B4-BE49-F238E27FC236}">
                    <a16:creationId xmlns:a16="http://schemas.microsoft.com/office/drawing/2014/main" id="{8E792F7E-441A-699D-DCB8-A7ECE10C0A82}"/>
                  </a:ext>
                </a:extLst>
              </p:cNvPr>
              <p:cNvPicPr>
                <a:picLocks noGrp="1" noRot="1" noChangeAspect="1" noMove="1" noResize="1" noEditPoints="1" noAdjustHandles="1" noChangeArrowheads="1" noChangeShapeType="1"/>
              </p:cNvPicPr>
              <p:nvPr/>
            </p:nvPicPr>
            <p:blipFill>
              <a:blip r:embed="rId14">
                <a:extLst>
                  <a:ext uri="{28A0092B-C50C-407E-A947-70E740481C1C}">
                    <a14:useLocalDpi xmlns:a14="http://schemas.microsoft.com/office/drawing/2010/main" val="0"/>
                  </a:ext>
                </a:extLst>
              </a:blip>
              <a:stretch>
                <a:fillRect/>
              </a:stretch>
            </p:blipFill>
            <p:spPr>
              <a:xfrm>
                <a:off x="9482125" y="3304195"/>
                <a:ext cx="2161272" cy="2205380"/>
              </a:xfrm>
              <a:prstGeom prst="rect">
                <a:avLst/>
              </a:prstGeom>
              <a:ln w="3175">
                <a:solidFill>
                  <a:prstClr val="ltGray"/>
                </a:solidFill>
              </a:ln>
            </p:spPr>
          </p:pic>
        </mc:Fallback>
      </mc:AlternateContent>
      <p:cxnSp>
        <p:nvCxnSpPr>
          <p:cNvPr id="29" name="Straight Arrow Connector 28">
            <a:extLst>
              <a:ext uri="{FF2B5EF4-FFF2-40B4-BE49-F238E27FC236}">
                <a16:creationId xmlns:a16="http://schemas.microsoft.com/office/drawing/2014/main" id="{C60FD75A-17AC-0658-E454-BDE85B547450}"/>
              </a:ext>
            </a:extLst>
          </p:cNvPr>
          <p:cNvCxnSpPr>
            <a:cxnSpLocks/>
          </p:cNvCxnSpPr>
          <p:nvPr/>
        </p:nvCxnSpPr>
        <p:spPr>
          <a:xfrm flipV="1">
            <a:off x="8604607" y="4621595"/>
            <a:ext cx="877518" cy="279399"/>
          </a:xfrm>
          <a:prstGeom prst="straightConnector1">
            <a:avLst/>
          </a:prstGeom>
          <a:ln w="76200">
            <a:solidFill>
              <a:srgbClr val="24408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1573DF7A-E2CF-353C-CA95-3AA87A8C8670}"/>
              </a:ext>
            </a:extLst>
          </p:cNvPr>
          <p:cNvCxnSpPr>
            <a:cxnSpLocks/>
          </p:cNvCxnSpPr>
          <p:nvPr/>
        </p:nvCxnSpPr>
        <p:spPr>
          <a:xfrm>
            <a:off x="5611947" y="4570796"/>
            <a:ext cx="738847" cy="163058"/>
          </a:xfrm>
          <a:prstGeom prst="straightConnector1">
            <a:avLst/>
          </a:prstGeom>
          <a:ln w="76200">
            <a:solidFill>
              <a:srgbClr val="C000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02865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118C6DCE-A546-FEE5-7924-959BCA93D31D}"/>
              </a:ext>
            </a:extLst>
          </p:cNvPr>
          <p:cNvGrpSpPr/>
          <p:nvPr/>
        </p:nvGrpSpPr>
        <p:grpSpPr>
          <a:xfrm>
            <a:off x="2590800" y="0"/>
            <a:ext cx="6667500" cy="6789138"/>
            <a:chOff x="2590800" y="0"/>
            <a:chExt cx="6667500" cy="6789138"/>
          </a:xfrm>
        </p:grpSpPr>
        <p:pic>
          <p:nvPicPr>
            <p:cNvPr id="11" name="Picture 10" descr="A black background with a black square&#10;&#10;Description automatically generated with medium confidence">
              <a:extLst>
                <a:ext uri="{FF2B5EF4-FFF2-40B4-BE49-F238E27FC236}">
                  <a16:creationId xmlns:a16="http://schemas.microsoft.com/office/drawing/2014/main" id="{B39F72B1-0C83-192F-DFE9-0F941DB154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90800" y="0"/>
              <a:ext cx="6667500" cy="6789138"/>
            </a:xfrm>
            <a:prstGeom prst="rect">
              <a:avLst/>
            </a:prstGeom>
          </p:spPr>
        </p:pic>
        <p:pic>
          <p:nvPicPr>
            <p:cNvPr id="12" name="Picture 4" descr="Flag Of Morocco Map Sticker - Flag Of Morocco Morocco Map ...">
              <a:extLst>
                <a:ext uri="{FF2B5EF4-FFF2-40B4-BE49-F238E27FC236}">
                  <a16:creationId xmlns:a16="http://schemas.microsoft.com/office/drawing/2014/main" id="{A7FE4FC2-A557-0239-65E3-099637F2758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142024">
              <a:off x="3584178" y="518130"/>
              <a:ext cx="1162847" cy="913814"/>
            </a:xfrm>
            <a:prstGeom prst="rect">
              <a:avLst/>
            </a:prstGeom>
            <a:noFill/>
            <a:extLst>
              <a:ext uri="{909E8E84-426E-40DD-AFC4-6F175D3DCCD1}">
                <a14:hiddenFill xmlns:a14="http://schemas.microsoft.com/office/drawing/2010/main">
                  <a:solidFill>
                    <a:srgbClr val="FFFFFF"/>
                  </a:solidFill>
                </a14:hiddenFill>
              </a:ext>
            </a:extLst>
          </p:spPr>
        </p:pic>
      </p:grpSp>
      <p:sp>
        <p:nvSpPr>
          <p:cNvPr id="13" name="Date Placeholder 12">
            <a:extLst>
              <a:ext uri="{FF2B5EF4-FFF2-40B4-BE49-F238E27FC236}">
                <a16:creationId xmlns:a16="http://schemas.microsoft.com/office/drawing/2014/main" id="{3008397E-0F91-5FF8-726A-274D7DA0D6D1}"/>
              </a:ext>
            </a:extLst>
          </p:cNvPr>
          <p:cNvSpPr>
            <a:spLocks noGrp="1"/>
          </p:cNvSpPr>
          <p:nvPr>
            <p:ph type="dt" sz="half" idx="10"/>
          </p:nvPr>
        </p:nvSpPr>
        <p:spPr/>
        <p:txBody>
          <a:bodyPr/>
          <a:lstStyle/>
          <a:p>
            <a:fld id="{E6D9F912-DF63-440B-87E1-046BEFB1BF01}" type="datetime1">
              <a:rPr lang="en-US" smtClean="0"/>
              <a:t>9/29/2023</a:t>
            </a:fld>
            <a:endParaRPr lang="fr-FR"/>
          </a:p>
        </p:txBody>
      </p:sp>
      <p:sp>
        <p:nvSpPr>
          <p:cNvPr id="14" name="Footer Placeholder 13">
            <a:extLst>
              <a:ext uri="{FF2B5EF4-FFF2-40B4-BE49-F238E27FC236}">
                <a16:creationId xmlns:a16="http://schemas.microsoft.com/office/drawing/2014/main" id="{CDA50581-91F1-5AAB-C52C-73B04963CF61}"/>
              </a:ext>
            </a:extLst>
          </p:cNvPr>
          <p:cNvSpPr>
            <a:spLocks noGrp="1"/>
          </p:cNvSpPr>
          <p:nvPr>
            <p:ph type="ftr" sz="quarter" idx="11"/>
          </p:nvPr>
        </p:nvSpPr>
        <p:spPr>
          <a:xfrm>
            <a:off x="4165601" y="6424013"/>
            <a:ext cx="4114800" cy="365125"/>
          </a:xfrm>
        </p:spPr>
        <p:txBody>
          <a:bodyPr/>
          <a:lstStyle/>
          <a:p>
            <a:r>
              <a:rPr lang="en-US" dirty="0"/>
              <a:t>African Conference of Physics ACP2023</a:t>
            </a:r>
            <a:endParaRPr lang="fr-FR" dirty="0"/>
          </a:p>
        </p:txBody>
      </p:sp>
      <p:sp>
        <p:nvSpPr>
          <p:cNvPr id="15" name="Slide Number Placeholder 14">
            <a:extLst>
              <a:ext uri="{FF2B5EF4-FFF2-40B4-BE49-F238E27FC236}">
                <a16:creationId xmlns:a16="http://schemas.microsoft.com/office/drawing/2014/main" id="{92C725AB-2210-C890-75A1-2A9418AC6BC8}"/>
              </a:ext>
            </a:extLst>
          </p:cNvPr>
          <p:cNvSpPr>
            <a:spLocks noGrp="1"/>
          </p:cNvSpPr>
          <p:nvPr>
            <p:ph type="sldNum" sz="quarter" idx="12"/>
          </p:nvPr>
        </p:nvSpPr>
        <p:spPr/>
        <p:txBody>
          <a:bodyPr/>
          <a:lstStyle/>
          <a:p>
            <a:fld id="{E89DDA5B-9DA6-4C78-97DB-386BF401DF7E}" type="slidenum">
              <a:rPr lang="fr-FR" smtClean="0"/>
              <a:t>3</a:t>
            </a:fld>
            <a:endParaRPr lang="fr-FR"/>
          </a:p>
        </p:txBody>
      </p:sp>
      <p:pic>
        <p:nvPicPr>
          <p:cNvPr id="16" name="Picture 4" descr="Flag Of Morocco Map Sticker - Flag Of Morocco Morocco Map ...">
            <a:extLst>
              <a:ext uri="{FF2B5EF4-FFF2-40B4-BE49-F238E27FC236}">
                <a16:creationId xmlns:a16="http://schemas.microsoft.com/office/drawing/2014/main" id="{A7955322-3E13-BCC6-8898-94F0CD6C0FE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6352" y="829570"/>
            <a:ext cx="4851250" cy="4288530"/>
          </a:xfrm>
          <a:prstGeom prst="rect">
            <a:avLst/>
          </a:prstGeom>
          <a:noFill/>
          <a:extLst>
            <a:ext uri="{909E8E84-426E-40DD-AFC4-6F175D3DCCD1}">
              <a14:hiddenFill xmlns:a14="http://schemas.microsoft.com/office/drawing/2010/main">
                <a:solidFill>
                  <a:srgbClr val="FFFFFF"/>
                </a:solidFill>
              </a14:hiddenFill>
            </a:ext>
          </a:extLst>
        </p:spPr>
      </p:pic>
      <p:grpSp>
        <p:nvGrpSpPr>
          <p:cNvPr id="18" name="Group 17">
            <a:extLst>
              <a:ext uri="{FF2B5EF4-FFF2-40B4-BE49-F238E27FC236}">
                <a16:creationId xmlns:a16="http://schemas.microsoft.com/office/drawing/2014/main" id="{D6EF72B1-097C-5ECE-015B-C31E9017A0E6}"/>
              </a:ext>
            </a:extLst>
          </p:cNvPr>
          <p:cNvGrpSpPr/>
          <p:nvPr/>
        </p:nvGrpSpPr>
        <p:grpSpPr>
          <a:xfrm>
            <a:off x="41368" y="68809"/>
            <a:ext cx="1795007" cy="1812455"/>
            <a:chOff x="679947" y="4080344"/>
            <a:chExt cx="2194560" cy="2202511"/>
          </a:xfrm>
        </p:grpSpPr>
        <p:sp>
          <p:nvSpPr>
            <p:cNvPr id="19" name="Oval 18">
              <a:extLst>
                <a:ext uri="{FF2B5EF4-FFF2-40B4-BE49-F238E27FC236}">
                  <a16:creationId xmlns:a16="http://schemas.microsoft.com/office/drawing/2014/main" id="{7AB36287-BB34-C0AD-6537-E7AB49C3DD3C}"/>
                </a:ext>
              </a:extLst>
            </p:cNvPr>
            <p:cNvSpPr/>
            <p:nvPr/>
          </p:nvSpPr>
          <p:spPr>
            <a:xfrm>
              <a:off x="679947" y="4080344"/>
              <a:ext cx="2194560" cy="2202511"/>
            </a:xfrm>
            <a:prstGeom prst="ellipse">
              <a:avLst/>
            </a:prstGeom>
            <a:solidFill>
              <a:srgbClr val="1E582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2400" b="1" dirty="0"/>
                <a:t>Origines</a:t>
              </a:r>
              <a:endParaRPr lang="fr-FR" sz="2400" b="1" dirty="0"/>
            </a:p>
          </p:txBody>
        </p:sp>
        <p:pic>
          <p:nvPicPr>
            <p:cNvPr id="20" name="Graphic 19" descr="Africa with solid fill">
              <a:extLst>
                <a:ext uri="{FF2B5EF4-FFF2-40B4-BE49-F238E27FC236}">
                  <a16:creationId xmlns:a16="http://schemas.microsoft.com/office/drawing/2014/main" id="{DDC30814-22A8-CF51-6BBB-F66E44C28ED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421150" y="5470055"/>
              <a:ext cx="712153" cy="712153"/>
            </a:xfrm>
            <a:prstGeom prst="rect">
              <a:avLst/>
            </a:prstGeom>
          </p:spPr>
        </p:pic>
      </p:grpSp>
      <p:sp>
        <p:nvSpPr>
          <p:cNvPr id="21" name="TextBox 20">
            <a:extLst>
              <a:ext uri="{FF2B5EF4-FFF2-40B4-BE49-F238E27FC236}">
                <a16:creationId xmlns:a16="http://schemas.microsoft.com/office/drawing/2014/main" id="{A043C707-7537-8787-B622-A0C6DEE65B4B}"/>
              </a:ext>
            </a:extLst>
          </p:cNvPr>
          <p:cNvSpPr txBox="1"/>
          <p:nvPr/>
        </p:nvSpPr>
        <p:spPr>
          <a:xfrm>
            <a:off x="0" y="2357734"/>
            <a:ext cx="3740300" cy="461665"/>
          </a:xfrm>
          <a:prstGeom prst="rect">
            <a:avLst/>
          </a:prstGeom>
          <a:noFill/>
        </p:spPr>
        <p:txBody>
          <a:bodyPr wrap="square" rtlCol="0">
            <a:spAutoFit/>
          </a:bodyPr>
          <a:lstStyle/>
          <a:p>
            <a:pPr algn="ctr"/>
            <a:r>
              <a:rPr lang="fr-FR" sz="2400" b="1" i="0" dirty="0" err="1">
                <a:solidFill>
                  <a:srgbClr val="064227"/>
                </a:solidFill>
                <a:effectLst/>
                <a:latin typeface="ADLaM Display" panose="02010000000000000000" pitchFamily="2" charset="0"/>
                <a:ea typeface="ADLaM Display" panose="02010000000000000000" pitchFamily="2" charset="0"/>
                <a:cs typeface="ADLaM Display" panose="02010000000000000000" pitchFamily="2" charset="0"/>
              </a:rPr>
              <a:t>Kingdom</a:t>
            </a:r>
            <a:r>
              <a:rPr lang="fr-FR" sz="2400" b="1" i="0" dirty="0">
                <a:solidFill>
                  <a:srgbClr val="064227"/>
                </a:solidFill>
                <a:effectLst/>
                <a:latin typeface="ADLaM Display" panose="02010000000000000000" pitchFamily="2" charset="0"/>
                <a:ea typeface="ADLaM Display" panose="02010000000000000000" pitchFamily="2" charset="0"/>
                <a:cs typeface="ADLaM Display" panose="02010000000000000000" pitchFamily="2" charset="0"/>
              </a:rPr>
              <a:t> of Morocco</a:t>
            </a:r>
          </a:p>
        </p:txBody>
      </p:sp>
      <p:grpSp>
        <p:nvGrpSpPr>
          <p:cNvPr id="28" name="Group 27">
            <a:extLst>
              <a:ext uri="{FF2B5EF4-FFF2-40B4-BE49-F238E27FC236}">
                <a16:creationId xmlns:a16="http://schemas.microsoft.com/office/drawing/2014/main" id="{5B056DDA-F114-E0A5-3308-547E6C6EDF06}"/>
              </a:ext>
            </a:extLst>
          </p:cNvPr>
          <p:cNvGrpSpPr/>
          <p:nvPr/>
        </p:nvGrpSpPr>
        <p:grpSpPr>
          <a:xfrm>
            <a:off x="282651" y="3050035"/>
            <a:ext cx="3174998" cy="2548137"/>
            <a:chOff x="8737602" y="2438400"/>
            <a:chExt cx="3174998" cy="2548137"/>
          </a:xfrm>
        </p:grpSpPr>
        <p:sp>
          <p:nvSpPr>
            <p:cNvPr id="23" name="Rectangle: Rounded Corners 22">
              <a:extLst>
                <a:ext uri="{FF2B5EF4-FFF2-40B4-BE49-F238E27FC236}">
                  <a16:creationId xmlns:a16="http://schemas.microsoft.com/office/drawing/2014/main" id="{60EEF727-7235-C3B4-BACB-22F2318CE79E}"/>
                </a:ext>
              </a:extLst>
            </p:cNvPr>
            <p:cNvSpPr/>
            <p:nvPr/>
          </p:nvSpPr>
          <p:spPr>
            <a:xfrm>
              <a:off x="8737602" y="2438400"/>
              <a:ext cx="3174998" cy="761999"/>
            </a:xfrm>
            <a:prstGeom prst="roundRect">
              <a:avLst/>
            </a:prstGeom>
            <a:solidFill>
              <a:srgbClr val="C1272D"/>
            </a:solidFill>
            <a:ln>
              <a:noFill/>
            </a:ln>
            <a:effectLst/>
            <a:scene3d>
              <a:camera prst="orthographicFront">
                <a:rot lat="0" lon="0" rev="0"/>
              </a:camera>
              <a:lightRig rig="contrasting" dir="t">
                <a:rot lat="0" lon="0" rev="7800000"/>
              </a:lightRig>
            </a:scene3d>
            <a:sp3d>
              <a:bevelT w="139700" h="1397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b="1" dirty="0" err="1">
                  <a:effectLst/>
                  <a:latin typeface="Times New Roman" panose="02020603050405020304" pitchFamily="18" charset="0"/>
                  <a:cs typeface="Times New Roman" panose="02020603050405020304" pitchFamily="18" charset="0"/>
                </a:rPr>
                <a:t>Arabic</a:t>
              </a:r>
              <a:r>
                <a:rPr lang="fr-FR" b="1" dirty="0">
                  <a:effectLst/>
                  <a:latin typeface="Times New Roman" panose="02020603050405020304" pitchFamily="18" charset="0"/>
                  <a:cs typeface="Times New Roman" panose="02020603050405020304" pitchFamily="18" charset="0"/>
                </a:rPr>
                <a:t>, Amazigh, French, </a:t>
              </a:r>
              <a:r>
                <a:rPr lang="fr-FR" b="1" dirty="0" err="1">
                  <a:effectLst/>
                  <a:latin typeface="Times New Roman" panose="02020603050405020304" pitchFamily="18" charset="0"/>
                  <a:cs typeface="Times New Roman" panose="02020603050405020304" pitchFamily="18" charset="0"/>
                </a:rPr>
                <a:t>Spanish</a:t>
              </a:r>
              <a:r>
                <a:rPr lang="fr-FR" b="1" dirty="0">
                  <a:effectLst/>
                  <a:latin typeface="Times New Roman" panose="02020603050405020304" pitchFamily="18" charset="0"/>
                  <a:cs typeface="Times New Roman" panose="02020603050405020304" pitchFamily="18" charset="0"/>
                </a:rPr>
                <a:t> &amp; English.</a:t>
              </a:r>
            </a:p>
            <a:p>
              <a:pPr algn="ctr"/>
              <a:endParaRPr lang="fr-FR" b="1" dirty="0"/>
            </a:p>
          </p:txBody>
        </p:sp>
        <p:sp>
          <p:nvSpPr>
            <p:cNvPr id="24" name="Rectangle: Rounded Corners 23">
              <a:extLst>
                <a:ext uri="{FF2B5EF4-FFF2-40B4-BE49-F238E27FC236}">
                  <a16:creationId xmlns:a16="http://schemas.microsoft.com/office/drawing/2014/main" id="{D899BD10-A2AD-2DDC-6AEA-A7FEDD22F99B}"/>
                </a:ext>
              </a:extLst>
            </p:cNvPr>
            <p:cNvSpPr/>
            <p:nvPr/>
          </p:nvSpPr>
          <p:spPr>
            <a:xfrm>
              <a:off x="8763000" y="3331469"/>
              <a:ext cx="3149600" cy="761999"/>
            </a:xfrm>
            <a:prstGeom prst="roundRect">
              <a:avLst/>
            </a:prstGeom>
            <a:solidFill>
              <a:srgbClr val="064227"/>
            </a:solidFill>
            <a:ln>
              <a:noFill/>
            </a:ln>
            <a:effectLst/>
            <a:scene3d>
              <a:camera prst="orthographicFront">
                <a:rot lat="0" lon="0" rev="0"/>
              </a:camera>
              <a:lightRig rig="contrasting" dir="t">
                <a:rot lat="0" lon="0" rev="7800000"/>
              </a:lightRig>
            </a:scene3d>
            <a:sp3d>
              <a:bevelT w="139700" h="1397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b="1" dirty="0" err="1">
                  <a:effectLst/>
                  <a:latin typeface="Times New Roman" panose="02020603050405020304" pitchFamily="18" charset="0"/>
                  <a:cs typeface="Times New Roman" panose="02020603050405020304" pitchFamily="18" charset="0"/>
                </a:rPr>
                <a:t>Established</a:t>
              </a:r>
              <a:r>
                <a:rPr lang="fr-FR" b="1" dirty="0">
                  <a:effectLst/>
                  <a:latin typeface="Times New Roman" panose="02020603050405020304" pitchFamily="18" charset="0"/>
                  <a:cs typeface="Times New Roman" panose="02020603050405020304" pitchFamily="18" charset="0"/>
                </a:rPr>
                <a:t>: 788</a:t>
              </a:r>
            </a:p>
            <a:p>
              <a:pPr algn="ctr"/>
              <a:endParaRPr lang="fr-FR" b="1" dirty="0"/>
            </a:p>
          </p:txBody>
        </p:sp>
        <p:sp>
          <p:nvSpPr>
            <p:cNvPr id="27" name="Rectangle: Rounded Corners 26">
              <a:extLst>
                <a:ext uri="{FF2B5EF4-FFF2-40B4-BE49-F238E27FC236}">
                  <a16:creationId xmlns:a16="http://schemas.microsoft.com/office/drawing/2014/main" id="{B3D4765D-C969-01D0-5BD6-37F1D6A09171}"/>
                </a:ext>
              </a:extLst>
            </p:cNvPr>
            <p:cNvSpPr/>
            <p:nvPr/>
          </p:nvSpPr>
          <p:spPr>
            <a:xfrm>
              <a:off x="8750301" y="4224538"/>
              <a:ext cx="3149600" cy="761999"/>
            </a:xfrm>
            <a:prstGeom prst="roundRect">
              <a:avLst/>
            </a:prstGeom>
            <a:solidFill>
              <a:srgbClr val="C1272D"/>
            </a:solidFill>
            <a:ln>
              <a:noFill/>
            </a:ln>
            <a:effectLst/>
            <a:scene3d>
              <a:camera prst="orthographicFront">
                <a:rot lat="0" lon="0" rev="0"/>
              </a:camera>
              <a:lightRig rig="contrasting" dir="t">
                <a:rot lat="0" lon="0" rev="7800000"/>
              </a:lightRig>
            </a:scene3d>
            <a:sp3d>
              <a:bevelT w="139700" h="1397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b="1" dirty="0">
                  <a:latin typeface="Times New Roman" panose="02020603050405020304" pitchFamily="18" charset="0"/>
                  <a:cs typeface="Times New Roman" panose="02020603050405020304" pitchFamily="18" charset="0"/>
                </a:rPr>
                <a:t>Population: 37,840,044</a:t>
              </a:r>
            </a:p>
            <a:p>
              <a:pPr algn="ctr"/>
              <a:endParaRPr lang="fr-FR" b="1" dirty="0"/>
            </a:p>
          </p:txBody>
        </p:sp>
      </p:grpSp>
      <p:pic>
        <p:nvPicPr>
          <p:cNvPr id="2062" name="Picture 14" descr="New pandemic measures spell doom for Morocco tourism sector | | AW">
            <a:extLst>
              <a:ext uri="{FF2B5EF4-FFF2-40B4-BE49-F238E27FC236}">
                <a16:creationId xmlns:a16="http://schemas.microsoft.com/office/drawing/2014/main" id="{D69BB31B-3BF5-BD97-BD1A-8834DD2178B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105853" y="1798442"/>
            <a:ext cx="2803496" cy="1874838"/>
          </a:xfrm>
          <a:prstGeom prst="roundRect">
            <a:avLst/>
          </a:prstGeom>
          <a:noFill/>
          <a:extLst>
            <a:ext uri="{909E8E84-426E-40DD-AFC4-6F175D3DCCD1}">
              <a14:hiddenFill xmlns:a14="http://schemas.microsoft.com/office/drawing/2010/main">
                <a:solidFill>
                  <a:srgbClr val="FFFFFF"/>
                </a:solidFill>
              </a14:hiddenFill>
            </a:ext>
          </a:extLst>
        </p:spPr>
      </p:pic>
      <p:sp>
        <p:nvSpPr>
          <p:cNvPr id="29" name="TextBox 28">
            <a:extLst>
              <a:ext uri="{FF2B5EF4-FFF2-40B4-BE49-F238E27FC236}">
                <a16:creationId xmlns:a16="http://schemas.microsoft.com/office/drawing/2014/main" id="{DA07AFA3-2902-A65D-4B93-524DDA49C5DC}"/>
              </a:ext>
            </a:extLst>
          </p:cNvPr>
          <p:cNvSpPr txBox="1"/>
          <p:nvPr/>
        </p:nvSpPr>
        <p:spPr>
          <a:xfrm>
            <a:off x="9745601" y="1396510"/>
            <a:ext cx="1524000" cy="369332"/>
          </a:xfrm>
          <a:prstGeom prst="rect">
            <a:avLst/>
          </a:prstGeom>
          <a:noFill/>
        </p:spPr>
        <p:txBody>
          <a:bodyPr wrap="square" rtlCol="0">
            <a:spAutoFit/>
          </a:bodyPr>
          <a:lstStyle/>
          <a:p>
            <a:r>
              <a:rPr lang="it-IT" dirty="0"/>
              <a:t>Salé, Morocco</a:t>
            </a:r>
            <a:endParaRPr lang="fr-FR" dirty="0"/>
          </a:p>
        </p:txBody>
      </p:sp>
      <p:pic>
        <p:nvPicPr>
          <p:cNvPr id="2064" name="Picture 16" descr="Hassan Tower Rabat Morocco | Memphis Tours">
            <a:extLst>
              <a:ext uri="{FF2B5EF4-FFF2-40B4-BE49-F238E27FC236}">
                <a16:creationId xmlns:a16="http://schemas.microsoft.com/office/drawing/2014/main" id="{700EC9A9-B859-A714-6372-1690DB32011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105853" y="4135429"/>
            <a:ext cx="2808748" cy="1874839"/>
          </a:xfrm>
          <a:prstGeom prst="round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4D305893-EFA9-9997-76EB-AF4F47AB68E3}"/>
              </a:ext>
            </a:extLst>
          </p:cNvPr>
          <p:cNvSpPr txBox="1"/>
          <p:nvPr/>
        </p:nvSpPr>
        <p:spPr>
          <a:xfrm>
            <a:off x="9688943" y="3698434"/>
            <a:ext cx="1949779" cy="369332"/>
          </a:xfrm>
          <a:prstGeom prst="rect">
            <a:avLst/>
          </a:prstGeom>
          <a:noFill/>
        </p:spPr>
        <p:txBody>
          <a:bodyPr wrap="square" rtlCol="0">
            <a:spAutoFit/>
          </a:bodyPr>
          <a:lstStyle/>
          <a:p>
            <a:r>
              <a:rPr lang="it-IT" dirty="0"/>
              <a:t>Rabat, Morocco</a:t>
            </a:r>
            <a:endParaRPr lang="fr-FR" dirty="0"/>
          </a:p>
        </p:txBody>
      </p:sp>
    </p:spTree>
    <p:extLst>
      <p:ext uri="{BB962C8B-B14F-4D97-AF65-F5344CB8AC3E}">
        <p14:creationId xmlns:p14="http://schemas.microsoft.com/office/powerpoint/2010/main" val="1482306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4FE3DF58-BD9D-D026-05DE-515843D7335F}"/>
              </a:ext>
            </a:extLst>
          </p:cNvPr>
          <p:cNvSpPr/>
          <p:nvPr/>
        </p:nvSpPr>
        <p:spPr>
          <a:xfrm>
            <a:off x="10330497" y="50398"/>
            <a:ext cx="1861503" cy="1843747"/>
          </a:xfrm>
          <a:prstGeom prst="ellipse">
            <a:avLst/>
          </a:prstGeom>
          <a:solidFill>
            <a:srgbClr val="332E6D"/>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dirty="0"/>
              <a:t>Education</a:t>
            </a:r>
            <a:endParaRPr lang="fr-FR" dirty="0"/>
          </a:p>
        </p:txBody>
      </p:sp>
      <p:pic>
        <p:nvPicPr>
          <p:cNvPr id="3074" name="Picture 2" descr="MOHAMMED V UNIVERSITY IN RABAT">
            <a:extLst>
              <a:ext uri="{FF2B5EF4-FFF2-40B4-BE49-F238E27FC236}">
                <a16:creationId xmlns:a16="http://schemas.microsoft.com/office/drawing/2014/main" id="{B128D879-55C0-7071-5C0C-16D4D6B4FFB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03197"/>
            <a:ext cx="2857500" cy="138112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FE452954-842E-7760-8589-B927695CE7D8}"/>
              </a:ext>
            </a:extLst>
          </p:cNvPr>
          <p:cNvSpPr txBox="1"/>
          <p:nvPr/>
        </p:nvSpPr>
        <p:spPr>
          <a:xfrm>
            <a:off x="0" y="1546904"/>
            <a:ext cx="3048000" cy="646331"/>
          </a:xfrm>
          <a:prstGeom prst="rect">
            <a:avLst/>
          </a:prstGeom>
          <a:noFill/>
        </p:spPr>
        <p:txBody>
          <a:bodyPr wrap="square">
            <a:spAutoFit/>
          </a:bodyPr>
          <a:lstStyle/>
          <a:p>
            <a:r>
              <a:rPr lang="fr-FR" dirty="0">
                <a:hlinkClick r:id="rId3"/>
              </a:rPr>
              <a:t>http://www.um5.ac.ma/um5/</a:t>
            </a:r>
            <a:endParaRPr lang="fr-FR" dirty="0"/>
          </a:p>
          <a:p>
            <a:endParaRPr lang="fr-FR" dirty="0"/>
          </a:p>
        </p:txBody>
      </p:sp>
      <p:pic>
        <p:nvPicPr>
          <p:cNvPr id="15" name="Graphic 14" descr="Classroom outline">
            <a:extLst>
              <a:ext uri="{FF2B5EF4-FFF2-40B4-BE49-F238E27FC236}">
                <a16:creationId xmlns:a16="http://schemas.microsoft.com/office/drawing/2014/main" id="{C51DB5C3-6338-4B21-339E-9915CD3C7DF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881359" y="1087131"/>
            <a:ext cx="759777" cy="759777"/>
          </a:xfrm>
          <a:prstGeom prst="rect">
            <a:avLst/>
          </a:prstGeom>
        </p:spPr>
      </p:pic>
      <p:sp>
        <p:nvSpPr>
          <p:cNvPr id="16" name="Date Placeholder 15">
            <a:extLst>
              <a:ext uri="{FF2B5EF4-FFF2-40B4-BE49-F238E27FC236}">
                <a16:creationId xmlns:a16="http://schemas.microsoft.com/office/drawing/2014/main" id="{42B1169A-A0D0-EE61-1E1B-7340D57BB515}"/>
              </a:ext>
            </a:extLst>
          </p:cNvPr>
          <p:cNvSpPr>
            <a:spLocks noGrp="1"/>
          </p:cNvSpPr>
          <p:nvPr>
            <p:ph type="dt" sz="half" idx="10"/>
          </p:nvPr>
        </p:nvSpPr>
        <p:spPr/>
        <p:txBody>
          <a:bodyPr/>
          <a:lstStyle/>
          <a:p>
            <a:fld id="{E0867B9B-F550-49E7-9463-40EE249F61F8}" type="datetime1">
              <a:rPr lang="en-US" smtClean="0"/>
              <a:t>9/29/2023</a:t>
            </a:fld>
            <a:endParaRPr lang="fr-FR"/>
          </a:p>
        </p:txBody>
      </p:sp>
      <p:sp>
        <p:nvSpPr>
          <p:cNvPr id="17" name="Footer Placeholder 16">
            <a:extLst>
              <a:ext uri="{FF2B5EF4-FFF2-40B4-BE49-F238E27FC236}">
                <a16:creationId xmlns:a16="http://schemas.microsoft.com/office/drawing/2014/main" id="{2804DCEA-BE10-8B87-7250-DCB4A0F7FC18}"/>
              </a:ext>
            </a:extLst>
          </p:cNvPr>
          <p:cNvSpPr>
            <a:spLocks noGrp="1"/>
          </p:cNvSpPr>
          <p:nvPr>
            <p:ph type="ftr" sz="quarter" idx="11"/>
          </p:nvPr>
        </p:nvSpPr>
        <p:spPr/>
        <p:txBody>
          <a:bodyPr/>
          <a:lstStyle/>
          <a:p>
            <a:r>
              <a:rPr lang="en-US"/>
              <a:t>African Conference of Physics ACP2023</a:t>
            </a:r>
            <a:endParaRPr lang="fr-FR"/>
          </a:p>
        </p:txBody>
      </p:sp>
      <p:sp>
        <p:nvSpPr>
          <p:cNvPr id="18" name="Slide Number Placeholder 17">
            <a:extLst>
              <a:ext uri="{FF2B5EF4-FFF2-40B4-BE49-F238E27FC236}">
                <a16:creationId xmlns:a16="http://schemas.microsoft.com/office/drawing/2014/main" id="{3E55B333-1A17-BC54-48F6-F212AD1867BE}"/>
              </a:ext>
            </a:extLst>
          </p:cNvPr>
          <p:cNvSpPr>
            <a:spLocks noGrp="1"/>
          </p:cNvSpPr>
          <p:nvPr>
            <p:ph type="sldNum" sz="quarter" idx="12"/>
          </p:nvPr>
        </p:nvSpPr>
        <p:spPr/>
        <p:txBody>
          <a:bodyPr/>
          <a:lstStyle/>
          <a:p>
            <a:fld id="{E89DDA5B-9DA6-4C78-97DB-386BF401DF7E}" type="slidenum">
              <a:rPr lang="fr-FR" smtClean="0"/>
              <a:t>4</a:t>
            </a:fld>
            <a:endParaRPr lang="fr-FR"/>
          </a:p>
        </p:txBody>
      </p:sp>
      <p:graphicFrame>
        <p:nvGraphicFramePr>
          <p:cNvPr id="20" name="Diagram 19">
            <a:extLst>
              <a:ext uri="{FF2B5EF4-FFF2-40B4-BE49-F238E27FC236}">
                <a16:creationId xmlns:a16="http://schemas.microsoft.com/office/drawing/2014/main" id="{D9144795-C6C9-BF25-36DD-BA8A94BF8C04}"/>
              </a:ext>
            </a:extLst>
          </p:cNvPr>
          <p:cNvGraphicFramePr/>
          <p:nvPr>
            <p:extLst>
              <p:ext uri="{D42A27DB-BD31-4B8C-83A1-F6EECF244321}">
                <p14:modId xmlns:p14="http://schemas.microsoft.com/office/powerpoint/2010/main" val="3117700834"/>
              </p:ext>
            </p:extLst>
          </p:nvPr>
        </p:nvGraphicFramePr>
        <p:xfrm>
          <a:off x="-1086805" y="887237"/>
          <a:ext cx="11417300" cy="5636684"/>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21" name="Oval 20">
            <a:extLst>
              <a:ext uri="{FF2B5EF4-FFF2-40B4-BE49-F238E27FC236}">
                <a16:creationId xmlns:a16="http://schemas.microsoft.com/office/drawing/2014/main" id="{E8B379CE-9018-AB1E-3AFA-A8A246CA54E8}"/>
              </a:ext>
            </a:extLst>
          </p:cNvPr>
          <p:cNvSpPr/>
          <p:nvPr/>
        </p:nvSpPr>
        <p:spPr>
          <a:xfrm>
            <a:off x="4295614" y="1339498"/>
            <a:ext cx="1457484" cy="1479381"/>
          </a:xfrm>
          <a:prstGeom prst="ellipse">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dirty="0"/>
              <a:t>Master</a:t>
            </a:r>
          </a:p>
          <a:p>
            <a:pPr algn="ctr"/>
            <a:r>
              <a:rPr lang="it-IT" dirty="0"/>
              <a:t>Sciences</a:t>
            </a:r>
            <a:endParaRPr lang="fr-FR" dirty="0"/>
          </a:p>
        </p:txBody>
      </p:sp>
      <p:sp>
        <p:nvSpPr>
          <p:cNvPr id="22" name="Oval 21">
            <a:extLst>
              <a:ext uri="{FF2B5EF4-FFF2-40B4-BE49-F238E27FC236}">
                <a16:creationId xmlns:a16="http://schemas.microsoft.com/office/drawing/2014/main" id="{0389FC9E-797E-88CB-3E0C-214361973A6B}"/>
              </a:ext>
            </a:extLst>
          </p:cNvPr>
          <p:cNvSpPr/>
          <p:nvPr/>
        </p:nvSpPr>
        <p:spPr>
          <a:xfrm>
            <a:off x="4816314" y="2965888"/>
            <a:ext cx="1457484" cy="1479381"/>
          </a:xfrm>
          <a:prstGeom prst="ellipse">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dirty="0"/>
              <a:t>Bachelor</a:t>
            </a:r>
          </a:p>
          <a:p>
            <a:pPr algn="ctr"/>
            <a:r>
              <a:rPr lang="it-IT" dirty="0"/>
              <a:t>Sciences</a:t>
            </a:r>
            <a:endParaRPr lang="fr-FR" dirty="0"/>
          </a:p>
        </p:txBody>
      </p:sp>
      <p:sp>
        <p:nvSpPr>
          <p:cNvPr id="23" name="Oval 22">
            <a:extLst>
              <a:ext uri="{FF2B5EF4-FFF2-40B4-BE49-F238E27FC236}">
                <a16:creationId xmlns:a16="http://schemas.microsoft.com/office/drawing/2014/main" id="{E3F86B6E-3427-1778-893A-76B8BBF518D2}"/>
              </a:ext>
            </a:extLst>
          </p:cNvPr>
          <p:cNvSpPr/>
          <p:nvPr/>
        </p:nvSpPr>
        <p:spPr>
          <a:xfrm>
            <a:off x="4270214" y="4604979"/>
            <a:ext cx="1457484" cy="1500984"/>
          </a:xfrm>
          <a:prstGeom prst="ellipse">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400" dirty="0"/>
              <a:t>Specialized</a:t>
            </a:r>
            <a:r>
              <a:rPr lang="it-IT" sz="1600" dirty="0"/>
              <a:t> Bachelor</a:t>
            </a:r>
          </a:p>
          <a:p>
            <a:pPr algn="ctr"/>
            <a:r>
              <a:rPr lang="fr-FR" sz="1600" dirty="0"/>
              <a:t>Sciences</a:t>
            </a:r>
          </a:p>
        </p:txBody>
      </p:sp>
    </p:spTree>
    <p:extLst>
      <p:ext uri="{BB962C8B-B14F-4D97-AF65-F5344CB8AC3E}">
        <p14:creationId xmlns:p14="http://schemas.microsoft.com/office/powerpoint/2010/main" val="18431774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4103" name="Straight Connector 4102">
            <a:extLst>
              <a:ext uri="{FF2B5EF4-FFF2-40B4-BE49-F238E27FC236}">
                <a16:creationId xmlns:a16="http://schemas.microsoft.com/office/drawing/2014/main" id="{E12350F3-DB83-413A-980B-1CEB9249866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453265" y="1570814"/>
            <a:ext cx="0" cy="3710227"/>
          </a:xfrm>
          <a:prstGeom prst="line">
            <a:avLst/>
          </a:prstGeom>
          <a:ln w="19050"/>
        </p:spPr>
        <p:style>
          <a:lnRef idx="1">
            <a:schemeClr val="accent1"/>
          </a:lnRef>
          <a:fillRef idx="0">
            <a:schemeClr val="accent1"/>
          </a:fillRef>
          <a:effectRef idx="0">
            <a:schemeClr val="accent1"/>
          </a:effectRef>
          <a:fontRef idx="minor">
            <a:schemeClr val="tx1"/>
          </a:fontRef>
        </p:style>
      </p:cxnSp>
      <p:pic>
        <p:nvPicPr>
          <p:cNvPr id="5" name="Picture 2">
            <a:extLst>
              <a:ext uri="{FF2B5EF4-FFF2-40B4-BE49-F238E27FC236}">
                <a16:creationId xmlns:a16="http://schemas.microsoft.com/office/drawing/2014/main" id="{865C0928-CDDA-4283-EBCC-E11F6EE6A70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7" y="200808"/>
            <a:ext cx="3888150" cy="659009"/>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a:extLst>
              <a:ext uri="{FF2B5EF4-FFF2-40B4-BE49-F238E27FC236}">
                <a16:creationId xmlns:a16="http://schemas.microsoft.com/office/drawing/2014/main" id="{DE2A3A82-CE61-B2AF-965C-3EC546E73E7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33" y="2308186"/>
            <a:ext cx="3888955" cy="257594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4405118B-0492-A7C3-2849-0F8199A6745B}"/>
              </a:ext>
            </a:extLst>
          </p:cNvPr>
          <p:cNvSpPr txBox="1"/>
          <p:nvPr/>
        </p:nvSpPr>
        <p:spPr>
          <a:xfrm>
            <a:off x="2548109" y="5295722"/>
            <a:ext cx="2763957" cy="338554"/>
          </a:xfrm>
          <a:prstGeom prst="rect">
            <a:avLst/>
          </a:prstGeom>
          <a:noFill/>
        </p:spPr>
        <p:txBody>
          <a:bodyPr wrap="square" rtlCol="0">
            <a:spAutoFit/>
          </a:bodyPr>
          <a:lstStyle/>
          <a:p>
            <a:pPr algn="ctr" defTabSz="530352">
              <a:spcAft>
                <a:spcPts val="600"/>
              </a:spcAft>
            </a:pPr>
            <a:r>
              <a:rPr lang="it-IT" sz="1600" i="1" kern="1200" dirty="0">
                <a:solidFill>
                  <a:schemeClr val="tx1"/>
                </a:solidFill>
                <a:latin typeface="+mn-lt"/>
                <a:ea typeface="+mn-ea"/>
                <a:cs typeface="+mn-cs"/>
              </a:rPr>
              <a:t>ASP 2016, Kigali, Rwanda</a:t>
            </a:r>
            <a:endParaRPr lang="fr-FR" sz="3600" i="1" dirty="0"/>
          </a:p>
        </p:txBody>
      </p:sp>
      <p:pic>
        <p:nvPicPr>
          <p:cNvPr id="4100" name="Picture 4" descr="DSC_0908">
            <a:extLst>
              <a:ext uri="{FF2B5EF4-FFF2-40B4-BE49-F238E27FC236}">
                <a16:creationId xmlns:a16="http://schemas.microsoft.com/office/drawing/2014/main" id="{AC3BFD47-A0F0-699D-71C9-7F67D5D651F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30623" y="2228374"/>
            <a:ext cx="3769619" cy="2748541"/>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DSC_0452">
            <a:extLst>
              <a:ext uri="{FF2B5EF4-FFF2-40B4-BE49-F238E27FC236}">
                <a16:creationId xmlns:a16="http://schemas.microsoft.com/office/drawing/2014/main" id="{C9DAA8C4-1A8E-303A-CAE0-4AF5A3533B8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21163390">
            <a:off x="4249002" y="2244158"/>
            <a:ext cx="3769618" cy="2748541"/>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ASP2016_With Mr Ketevi">
            <a:extLst>
              <a:ext uri="{FF2B5EF4-FFF2-40B4-BE49-F238E27FC236}">
                <a16:creationId xmlns:a16="http://schemas.microsoft.com/office/drawing/2014/main" id="{78928D7D-14F4-3F74-0C56-7DBEBA5A108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53317" y="2563539"/>
            <a:ext cx="2456870" cy="2025427"/>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275397F9-E893-61F6-7759-0B242F605A19}"/>
              </a:ext>
            </a:extLst>
          </p:cNvPr>
          <p:cNvSpPr txBox="1"/>
          <p:nvPr/>
        </p:nvSpPr>
        <p:spPr>
          <a:xfrm>
            <a:off x="2428607" y="1395119"/>
            <a:ext cx="3233544" cy="461665"/>
          </a:xfrm>
          <a:prstGeom prst="rect">
            <a:avLst/>
          </a:prstGeom>
          <a:noFill/>
        </p:spPr>
        <p:txBody>
          <a:bodyPr wrap="square" rtlCol="0">
            <a:spAutoFit/>
          </a:bodyPr>
          <a:lstStyle/>
          <a:p>
            <a:pPr algn="ctr"/>
            <a:r>
              <a:rPr lang="it-IT" sz="2400" b="1" dirty="0">
                <a:solidFill>
                  <a:srgbClr val="244082"/>
                </a:solidFill>
                <a:latin typeface="ADLaM Display" panose="02010000000000000000" pitchFamily="2" charset="0"/>
                <a:ea typeface="ADLaM Display" panose="02010000000000000000" pitchFamily="2" charset="0"/>
                <a:cs typeface="ADLaM Display" panose="02010000000000000000" pitchFamily="2" charset="0"/>
              </a:rPr>
              <a:t>ASP School Edition</a:t>
            </a:r>
            <a:endParaRPr lang="fr-FR" sz="2400" b="1" dirty="0">
              <a:solidFill>
                <a:srgbClr val="244082"/>
              </a:solidFill>
              <a:latin typeface="ADLaM Display" panose="02010000000000000000" pitchFamily="2" charset="0"/>
              <a:ea typeface="ADLaM Display" panose="02010000000000000000" pitchFamily="2" charset="0"/>
              <a:cs typeface="ADLaM Display" panose="02010000000000000000" pitchFamily="2" charset="0"/>
            </a:endParaRPr>
          </a:p>
        </p:txBody>
      </p:sp>
      <p:grpSp>
        <p:nvGrpSpPr>
          <p:cNvPr id="10" name="Group 9">
            <a:extLst>
              <a:ext uri="{FF2B5EF4-FFF2-40B4-BE49-F238E27FC236}">
                <a16:creationId xmlns:a16="http://schemas.microsoft.com/office/drawing/2014/main" id="{38C34DD7-3095-4F26-E723-ADCFEC55A6CC}"/>
              </a:ext>
            </a:extLst>
          </p:cNvPr>
          <p:cNvGrpSpPr/>
          <p:nvPr/>
        </p:nvGrpSpPr>
        <p:grpSpPr>
          <a:xfrm>
            <a:off x="9263995" y="2681616"/>
            <a:ext cx="2194560" cy="2202511"/>
            <a:chOff x="6293347" y="4029544"/>
            <a:chExt cx="2194560" cy="2202511"/>
          </a:xfrm>
        </p:grpSpPr>
        <p:sp>
          <p:nvSpPr>
            <p:cNvPr id="11" name="Oval 10">
              <a:extLst>
                <a:ext uri="{FF2B5EF4-FFF2-40B4-BE49-F238E27FC236}">
                  <a16:creationId xmlns:a16="http://schemas.microsoft.com/office/drawing/2014/main" id="{C65F7E5A-9705-F1CC-4FCD-A9C6F6FD06D4}"/>
                </a:ext>
              </a:extLst>
            </p:cNvPr>
            <p:cNvSpPr/>
            <p:nvPr/>
          </p:nvSpPr>
          <p:spPr>
            <a:xfrm>
              <a:off x="6293347" y="4029544"/>
              <a:ext cx="2194560" cy="2202511"/>
            </a:xfrm>
            <a:prstGeom prst="ellipse">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2300" b="1" dirty="0"/>
                <a:t>ASP </a:t>
              </a:r>
            </a:p>
            <a:p>
              <a:pPr algn="ctr"/>
              <a:r>
                <a:rPr lang="it-IT" sz="2300" b="1" dirty="0"/>
                <a:t>Experience</a:t>
              </a:r>
              <a:endParaRPr lang="fr-FR" sz="2300" b="1" dirty="0"/>
            </a:p>
          </p:txBody>
        </p:sp>
        <p:pic>
          <p:nvPicPr>
            <p:cNvPr id="12" name="Picture 2">
              <a:extLst>
                <a:ext uri="{FF2B5EF4-FFF2-40B4-BE49-F238E27FC236}">
                  <a16:creationId xmlns:a16="http://schemas.microsoft.com/office/drawing/2014/main" id="{EE2BEF50-592F-D634-3A8B-6ABDC5B6A0C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80860" b="-1229"/>
            <a:stretch/>
          </p:blipFill>
          <p:spPr bwMode="auto">
            <a:xfrm>
              <a:off x="7061200" y="5553474"/>
              <a:ext cx="701379" cy="628734"/>
            </a:xfrm>
            <a:prstGeom prst="rect">
              <a:avLst/>
            </a:prstGeom>
            <a:noFill/>
            <a:extLst>
              <a:ext uri="{909E8E84-426E-40DD-AFC4-6F175D3DCCD1}">
                <a14:hiddenFill xmlns:a14="http://schemas.microsoft.com/office/drawing/2010/main">
                  <a:solidFill>
                    <a:srgbClr val="FFFFFF"/>
                  </a:solidFill>
                </a14:hiddenFill>
              </a:ext>
            </a:extLst>
          </p:spPr>
        </p:pic>
      </p:grpSp>
      <p:sp>
        <p:nvSpPr>
          <p:cNvPr id="13" name="Date Placeholder 12">
            <a:extLst>
              <a:ext uri="{FF2B5EF4-FFF2-40B4-BE49-F238E27FC236}">
                <a16:creationId xmlns:a16="http://schemas.microsoft.com/office/drawing/2014/main" id="{6EFD1850-F6C0-5068-9BE6-1F68B5DE364E}"/>
              </a:ext>
            </a:extLst>
          </p:cNvPr>
          <p:cNvSpPr>
            <a:spLocks noGrp="1"/>
          </p:cNvSpPr>
          <p:nvPr>
            <p:ph type="dt" sz="half" idx="10"/>
          </p:nvPr>
        </p:nvSpPr>
        <p:spPr/>
        <p:txBody>
          <a:bodyPr/>
          <a:lstStyle/>
          <a:p>
            <a:fld id="{32003195-366B-4FD5-8E6C-E37C7D5DA327}" type="datetime1">
              <a:rPr lang="en-US" smtClean="0"/>
              <a:t>9/29/2023</a:t>
            </a:fld>
            <a:endParaRPr lang="fr-FR"/>
          </a:p>
        </p:txBody>
      </p:sp>
      <p:sp>
        <p:nvSpPr>
          <p:cNvPr id="14" name="Footer Placeholder 13">
            <a:extLst>
              <a:ext uri="{FF2B5EF4-FFF2-40B4-BE49-F238E27FC236}">
                <a16:creationId xmlns:a16="http://schemas.microsoft.com/office/drawing/2014/main" id="{9A8E637E-61B1-82AB-104D-5F52DB948A0F}"/>
              </a:ext>
            </a:extLst>
          </p:cNvPr>
          <p:cNvSpPr>
            <a:spLocks noGrp="1"/>
          </p:cNvSpPr>
          <p:nvPr>
            <p:ph type="ftr" sz="quarter" idx="11"/>
          </p:nvPr>
        </p:nvSpPr>
        <p:spPr/>
        <p:txBody>
          <a:bodyPr/>
          <a:lstStyle/>
          <a:p>
            <a:r>
              <a:rPr lang="en-US"/>
              <a:t>African Conference of Physics ACP2023</a:t>
            </a:r>
            <a:endParaRPr lang="fr-FR"/>
          </a:p>
        </p:txBody>
      </p:sp>
      <p:sp>
        <p:nvSpPr>
          <p:cNvPr id="15" name="Slide Number Placeholder 14">
            <a:extLst>
              <a:ext uri="{FF2B5EF4-FFF2-40B4-BE49-F238E27FC236}">
                <a16:creationId xmlns:a16="http://schemas.microsoft.com/office/drawing/2014/main" id="{E04D84AA-8D7C-FEB2-9AB9-B4009BF9F1C3}"/>
              </a:ext>
            </a:extLst>
          </p:cNvPr>
          <p:cNvSpPr>
            <a:spLocks noGrp="1"/>
          </p:cNvSpPr>
          <p:nvPr>
            <p:ph type="sldNum" sz="quarter" idx="12"/>
          </p:nvPr>
        </p:nvSpPr>
        <p:spPr/>
        <p:txBody>
          <a:bodyPr/>
          <a:lstStyle/>
          <a:p>
            <a:fld id="{E89DDA5B-9DA6-4C78-97DB-386BF401DF7E}" type="slidenum">
              <a:rPr lang="fr-FR" smtClean="0"/>
              <a:t>5</a:t>
            </a:fld>
            <a:endParaRPr lang="fr-FR"/>
          </a:p>
        </p:txBody>
      </p:sp>
    </p:spTree>
    <p:extLst>
      <p:ext uri="{BB962C8B-B14F-4D97-AF65-F5344CB8AC3E}">
        <p14:creationId xmlns:p14="http://schemas.microsoft.com/office/powerpoint/2010/main" val="33818399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865C0928-CDDA-4283-EBCC-E11F6EE6A70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1178" y="397904"/>
            <a:ext cx="2889257" cy="489705"/>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a:extLst>
              <a:ext uri="{FF2B5EF4-FFF2-40B4-BE49-F238E27FC236}">
                <a16:creationId xmlns:a16="http://schemas.microsoft.com/office/drawing/2014/main" id="{D630E73E-DC4E-3D69-F7DA-BFE45A3F049E}"/>
              </a:ext>
            </a:extLst>
          </p:cNvPr>
          <p:cNvSpPr/>
          <p:nvPr/>
        </p:nvSpPr>
        <p:spPr>
          <a:xfrm>
            <a:off x="495300" y="1409700"/>
            <a:ext cx="11696700" cy="4946650"/>
          </a:xfrm>
          <a:prstGeom prst="rect">
            <a:avLst/>
          </a:prstGeom>
          <a:solidFill>
            <a:srgbClr val="FFC305">
              <a:alpha val="25098"/>
            </a:srgb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extBox 1">
            <a:extLst>
              <a:ext uri="{FF2B5EF4-FFF2-40B4-BE49-F238E27FC236}">
                <a16:creationId xmlns:a16="http://schemas.microsoft.com/office/drawing/2014/main" id="{A72A0444-0ACF-B46E-AA6E-C5967F38A7B6}"/>
              </a:ext>
            </a:extLst>
          </p:cNvPr>
          <p:cNvSpPr txBox="1"/>
          <p:nvPr/>
        </p:nvSpPr>
        <p:spPr>
          <a:xfrm rot="16200000">
            <a:off x="-937567" y="3665726"/>
            <a:ext cx="4013200" cy="461665"/>
          </a:xfrm>
          <a:prstGeom prst="rect">
            <a:avLst/>
          </a:prstGeom>
          <a:solidFill>
            <a:srgbClr val="FFC000"/>
          </a:solidFill>
        </p:spPr>
        <p:txBody>
          <a:bodyPr wrap="square" rtlCol="0">
            <a:spAutoFit/>
          </a:bodyPr>
          <a:lstStyle/>
          <a:p>
            <a:r>
              <a:rPr lang="it-IT" sz="2400" b="1" dirty="0">
                <a:solidFill>
                  <a:srgbClr val="244082"/>
                </a:solidFill>
              </a:rPr>
              <a:t>The Mentorship Program</a:t>
            </a:r>
            <a:endParaRPr lang="fr-FR" sz="2400" b="1" dirty="0">
              <a:solidFill>
                <a:srgbClr val="244082"/>
              </a:solidFill>
            </a:endParaRPr>
          </a:p>
        </p:txBody>
      </p:sp>
      <p:sp>
        <p:nvSpPr>
          <p:cNvPr id="3" name="Date Placeholder 2">
            <a:extLst>
              <a:ext uri="{FF2B5EF4-FFF2-40B4-BE49-F238E27FC236}">
                <a16:creationId xmlns:a16="http://schemas.microsoft.com/office/drawing/2014/main" id="{FA86D55A-5D38-4DDE-62F5-C7DAC5EEF6E1}"/>
              </a:ext>
            </a:extLst>
          </p:cNvPr>
          <p:cNvSpPr>
            <a:spLocks noGrp="1"/>
          </p:cNvSpPr>
          <p:nvPr>
            <p:ph type="dt" sz="half" idx="10"/>
          </p:nvPr>
        </p:nvSpPr>
        <p:spPr/>
        <p:txBody>
          <a:bodyPr/>
          <a:lstStyle/>
          <a:p>
            <a:fld id="{0E7D75DD-33C7-45F8-96DF-14C6F3D099BD}" type="datetime1">
              <a:rPr lang="en-US" smtClean="0"/>
              <a:t>9/29/2023</a:t>
            </a:fld>
            <a:endParaRPr lang="fr-FR"/>
          </a:p>
        </p:txBody>
      </p:sp>
      <p:sp>
        <p:nvSpPr>
          <p:cNvPr id="9" name="Footer Placeholder 8">
            <a:extLst>
              <a:ext uri="{FF2B5EF4-FFF2-40B4-BE49-F238E27FC236}">
                <a16:creationId xmlns:a16="http://schemas.microsoft.com/office/drawing/2014/main" id="{8C5EA758-36BC-F61C-A3C7-60923EC92FA1}"/>
              </a:ext>
            </a:extLst>
          </p:cNvPr>
          <p:cNvSpPr>
            <a:spLocks noGrp="1"/>
          </p:cNvSpPr>
          <p:nvPr>
            <p:ph type="ftr" sz="quarter" idx="11"/>
          </p:nvPr>
        </p:nvSpPr>
        <p:spPr/>
        <p:txBody>
          <a:bodyPr/>
          <a:lstStyle/>
          <a:p>
            <a:r>
              <a:rPr lang="en-US"/>
              <a:t>African Conference of Physics ACP2023</a:t>
            </a:r>
            <a:endParaRPr lang="fr-FR"/>
          </a:p>
        </p:txBody>
      </p:sp>
      <p:sp>
        <p:nvSpPr>
          <p:cNvPr id="10" name="Slide Number Placeholder 9">
            <a:extLst>
              <a:ext uri="{FF2B5EF4-FFF2-40B4-BE49-F238E27FC236}">
                <a16:creationId xmlns:a16="http://schemas.microsoft.com/office/drawing/2014/main" id="{B7B3E9C1-5D0C-FFBB-F24F-7E78B8835D0B}"/>
              </a:ext>
            </a:extLst>
          </p:cNvPr>
          <p:cNvSpPr>
            <a:spLocks noGrp="1"/>
          </p:cNvSpPr>
          <p:nvPr>
            <p:ph type="sldNum" sz="quarter" idx="12"/>
          </p:nvPr>
        </p:nvSpPr>
        <p:spPr/>
        <p:txBody>
          <a:bodyPr/>
          <a:lstStyle/>
          <a:p>
            <a:fld id="{E89DDA5B-9DA6-4C78-97DB-386BF401DF7E}" type="slidenum">
              <a:rPr lang="fr-FR" smtClean="0"/>
              <a:t>6</a:t>
            </a:fld>
            <a:endParaRPr lang="fr-FR"/>
          </a:p>
        </p:txBody>
      </p:sp>
      <p:pic>
        <p:nvPicPr>
          <p:cNvPr id="12" name="Picture 11" descr="A group of people posing for a photo&#10;&#10;Description automatically generated">
            <a:extLst>
              <a:ext uri="{FF2B5EF4-FFF2-40B4-BE49-F238E27FC236}">
                <a16:creationId xmlns:a16="http://schemas.microsoft.com/office/drawing/2014/main" id="{81EC13E8-47B6-35EE-D94F-D064F6435C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73199" y="1889958"/>
            <a:ext cx="6019801" cy="4013201"/>
          </a:xfrm>
          <a:prstGeom prst="rect">
            <a:avLst/>
          </a:prstGeom>
        </p:spPr>
      </p:pic>
      <p:pic>
        <p:nvPicPr>
          <p:cNvPr id="13" name="Picture 2" descr="Logo">
            <a:extLst>
              <a:ext uri="{FF2B5EF4-FFF2-40B4-BE49-F238E27FC236}">
                <a16:creationId xmlns:a16="http://schemas.microsoft.com/office/drawing/2014/main" id="{1E8FAE06-0992-D6F0-4EB1-2C7856C48D6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4875" y="1889958"/>
            <a:ext cx="2762250" cy="857250"/>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Rounded Corners 15">
            <a:extLst>
              <a:ext uri="{FF2B5EF4-FFF2-40B4-BE49-F238E27FC236}">
                <a16:creationId xmlns:a16="http://schemas.microsoft.com/office/drawing/2014/main" id="{B0247F95-D903-045A-57C8-BAA693F4513A}"/>
              </a:ext>
            </a:extLst>
          </p:cNvPr>
          <p:cNvSpPr/>
          <p:nvPr/>
        </p:nvSpPr>
        <p:spPr>
          <a:xfrm>
            <a:off x="8001000" y="2436813"/>
            <a:ext cx="3200400" cy="774700"/>
          </a:xfrm>
          <a:prstGeom prst="roundRect">
            <a:avLst/>
          </a:prstGeom>
          <a:solidFill>
            <a:srgbClr val="F65E34"/>
          </a:solidFill>
          <a:ln w="28575">
            <a:solidFill>
              <a:srgbClr val="F65E3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dirty="0">
                <a:solidFill>
                  <a:schemeClr val="tx1"/>
                </a:solidFill>
              </a:rPr>
              <a:t>Dr. Luca Serafini</a:t>
            </a:r>
          </a:p>
          <a:p>
            <a:pPr algn="ctr"/>
            <a:r>
              <a:rPr lang="it-IT" b="1" dirty="0">
                <a:solidFill>
                  <a:schemeClr val="tx1"/>
                </a:solidFill>
              </a:rPr>
              <a:t>INFN</a:t>
            </a:r>
            <a:endParaRPr lang="fr-FR" b="1" dirty="0">
              <a:solidFill>
                <a:schemeClr val="tx1"/>
              </a:solidFill>
            </a:endParaRPr>
          </a:p>
        </p:txBody>
      </p:sp>
      <p:sp>
        <p:nvSpPr>
          <p:cNvPr id="17" name="Rectangle: Rounded Corners 16">
            <a:extLst>
              <a:ext uri="{FF2B5EF4-FFF2-40B4-BE49-F238E27FC236}">
                <a16:creationId xmlns:a16="http://schemas.microsoft.com/office/drawing/2014/main" id="{F10FD6E5-1A13-913A-EDD6-1A3F993C6631}"/>
              </a:ext>
            </a:extLst>
          </p:cNvPr>
          <p:cNvSpPr/>
          <p:nvPr/>
        </p:nvSpPr>
        <p:spPr>
          <a:xfrm>
            <a:off x="8001000" y="3565525"/>
            <a:ext cx="3200400" cy="774700"/>
          </a:xfrm>
          <a:prstGeom prst="roundRect">
            <a:avLst/>
          </a:prstGeom>
          <a:solidFill>
            <a:srgbClr val="ADC8F1"/>
          </a:solidFill>
          <a:ln w="28575">
            <a:solidFill>
              <a:srgbClr val="ADC8F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dirty="0">
                <a:solidFill>
                  <a:schemeClr val="tx1"/>
                </a:solidFill>
              </a:rPr>
              <a:t>Dr. Kétévi Assamagan</a:t>
            </a:r>
          </a:p>
          <a:p>
            <a:pPr algn="ctr"/>
            <a:r>
              <a:rPr lang="it-IT" b="1" dirty="0">
                <a:solidFill>
                  <a:schemeClr val="tx1"/>
                </a:solidFill>
              </a:rPr>
              <a:t>BNL</a:t>
            </a:r>
            <a:endParaRPr lang="fr-FR" b="1" dirty="0">
              <a:solidFill>
                <a:schemeClr val="tx1"/>
              </a:solidFill>
            </a:endParaRPr>
          </a:p>
        </p:txBody>
      </p:sp>
      <p:pic>
        <p:nvPicPr>
          <p:cNvPr id="19" name="Graphic 18" descr="Link with solid fill">
            <a:extLst>
              <a:ext uri="{FF2B5EF4-FFF2-40B4-BE49-F238E27FC236}">
                <a16:creationId xmlns:a16="http://schemas.microsoft.com/office/drawing/2014/main" id="{DB7EB3C2-0F64-52FE-87BA-2FC8D8AC481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962900" y="4488109"/>
            <a:ext cx="368300" cy="368300"/>
          </a:xfrm>
          <a:prstGeom prst="rect">
            <a:avLst/>
          </a:prstGeom>
        </p:spPr>
      </p:pic>
      <p:sp>
        <p:nvSpPr>
          <p:cNvPr id="20" name="TextBox 19">
            <a:extLst>
              <a:ext uri="{FF2B5EF4-FFF2-40B4-BE49-F238E27FC236}">
                <a16:creationId xmlns:a16="http://schemas.microsoft.com/office/drawing/2014/main" id="{F995B496-DFC9-0703-FB55-B81D009A2078}"/>
              </a:ext>
            </a:extLst>
          </p:cNvPr>
          <p:cNvSpPr txBox="1"/>
          <p:nvPr/>
        </p:nvSpPr>
        <p:spPr>
          <a:xfrm>
            <a:off x="8242300" y="4486038"/>
            <a:ext cx="2959100" cy="738664"/>
          </a:xfrm>
          <a:prstGeom prst="rect">
            <a:avLst/>
          </a:prstGeom>
          <a:noFill/>
        </p:spPr>
        <p:txBody>
          <a:bodyPr wrap="square" rtlCol="0">
            <a:spAutoFit/>
          </a:bodyPr>
          <a:lstStyle/>
          <a:p>
            <a:r>
              <a:rPr lang="fr-FR" sz="1400" dirty="0">
                <a:hlinkClick r:id="rId7"/>
              </a:rPr>
              <a:t>https://www.africanschoolofphysics.org/mentoring-and-coaching-program/</a:t>
            </a:r>
            <a:endParaRPr lang="fr-FR" sz="1400" dirty="0"/>
          </a:p>
          <a:p>
            <a:endParaRPr lang="fr-FR" sz="1400" dirty="0"/>
          </a:p>
        </p:txBody>
      </p:sp>
      <mc:AlternateContent xmlns:mc="http://schemas.openxmlformats.org/markup-compatibility/2006" xmlns:pslz="http://schemas.microsoft.com/office/powerpoint/2016/slidezoom">
        <mc:Choice Requires="pslz">
          <p:graphicFrame>
            <p:nvGraphicFramePr>
              <p:cNvPr id="24" name="Slide Zoom 23">
                <a:extLst>
                  <a:ext uri="{FF2B5EF4-FFF2-40B4-BE49-F238E27FC236}">
                    <a16:creationId xmlns:a16="http://schemas.microsoft.com/office/drawing/2014/main" id="{6BEF382C-FB72-0F89-CAA0-068F90B6C943}"/>
                  </a:ext>
                </a:extLst>
              </p:cNvPr>
              <p:cNvGraphicFramePr>
                <a:graphicFrameLocks noChangeAspect="1"/>
              </p:cNvGraphicFramePr>
              <p:nvPr>
                <p:extLst>
                  <p:ext uri="{D42A27DB-BD31-4B8C-83A1-F6EECF244321}">
                    <p14:modId xmlns:p14="http://schemas.microsoft.com/office/powerpoint/2010/main" val="2603091111"/>
                  </p:ext>
                </p:extLst>
              </p:nvPr>
            </p:nvGraphicFramePr>
            <p:xfrm>
              <a:off x="8077200" y="488089"/>
              <a:ext cx="3048000" cy="745815"/>
            </p:xfrm>
            <a:graphic>
              <a:graphicData uri="http://schemas.microsoft.com/office/powerpoint/2016/slidezoom">
                <pslz:sldZm>
                  <pslz:sldZmObj sldId="267" cId="2615753608">
                    <pslz:zmPr id="{17EB519C-CFD5-4E22-8AF1-A96036DA5D1B}" returnToParent="0" imageType="cover" transitionDur="1000">
                      <p166:blipFill xmlns:p166="http://schemas.microsoft.com/office/powerpoint/2016/6/main">
                        <a:blip r:embed="rId8">
                          <a:extLst>
                            <a:ext uri="{28A0092B-C50C-407E-A947-70E740481C1C}">
                              <a14:useLocalDpi xmlns:a14="http://schemas.microsoft.com/office/drawing/2010/main" val="0"/>
                            </a:ext>
                          </a:extLst>
                        </a:blip>
                        <a:stretch>
                          <a:fillRect/>
                        </a:stretch>
                      </p166:blipFill>
                      <p166:spPr xmlns:p166="http://schemas.microsoft.com/office/powerpoint/2016/6/main">
                        <a:xfrm>
                          <a:off x="0" y="0"/>
                          <a:ext cx="3048000" cy="745815"/>
                        </a:xfrm>
                        <a:prstGeom prst="rect">
                          <a:avLst/>
                        </a:prstGeom>
                        <a:ln w="3175">
                          <a:solidFill>
                            <a:prstClr val="ltGray"/>
                          </a:solidFill>
                        </a:ln>
                      </p166:spPr>
                    </pslz:zmPr>
                  </pslz:sldZmObj>
                </pslz:sldZm>
              </a:graphicData>
            </a:graphic>
          </p:graphicFrame>
        </mc:Choice>
        <mc:Fallback xmlns="">
          <p:pic>
            <p:nvPicPr>
              <p:cNvPr id="24" name="Slide Zoom 23">
                <a:hlinkClick r:id="rId9" action="ppaction://hlinksldjump"/>
                <a:extLst>
                  <a:ext uri="{FF2B5EF4-FFF2-40B4-BE49-F238E27FC236}">
                    <a16:creationId xmlns:a16="http://schemas.microsoft.com/office/drawing/2014/main" id="{6BEF382C-FB72-0F89-CAA0-068F90B6C943}"/>
                  </a:ext>
                </a:extLst>
              </p:cNvPr>
              <p:cNvPicPr>
                <a:picLocks noGrp="1" noRot="1" noChangeAspect="1" noMove="1" noResize="1" noEditPoints="1" noAdjustHandles="1" noChangeArrowheads="1" noChangeShapeType="1"/>
              </p:cNvPicPr>
              <p:nvPr/>
            </p:nvPicPr>
            <p:blipFill>
              <a:blip r:embed="rId10">
                <a:extLst>
                  <a:ext uri="{28A0092B-C50C-407E-A947-70E740481C1C}">
                    <a14:useLocalDpi xmlns:a14="http://schemas.microsoft.com/office/drawing/2010/main" val="0"/>
                  </a:ext>
                </a:extLst>
              </a:blip>
              <a:stretch>
                <a:fillRect/>
              </a:stretch>
            </p:blipFill>
            <p:spPr>
              <a:xfrm>
                <a:off x="8077200" y="488089"/>
                <a:ext cx="3048000" cy="745815"/>
              </a:xfrm>
              <a:prstGeom prst="rect">
                <a:avLst/>
              </a:prstGeom>
              <a:ln w="3175">
                <a:solidFill>
                  <a:prstClr val="ltGray"/>
                </a:solidFill>
              </a:ln>
            </p:spPr>
          </p:pic>
        </mc:Fallback>
      </mc:AlternateContent>
    </p:spTree>
    <p:extLst>
      <p:ext uri="{BB962C8B-B14F-4D97-AF65-F5344CB8AC3E}">
        <p14:creationId xmlns:p14="http://schemas.microsoft.com/office/powerpoint/2010/main" val="1392297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89ED236-B332-A1A3-A196-44F336465DC1}"/>
              </a:ext>
            </a:extLst>
          </p:cNvPr>
          <p:cNvSpPr/>
          <p:nvPr/>
        </p:nvSpPr>
        <p:spPr>
          <a:xfrm>
            <a:off x="93136" y="107196"/>
            <a:ext cx="12060764" cy="747168"/>
          </a:xfrm>
          <a:prstGeom prst="rect">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5" name="Picture 2">
            <a:extLst>
              <a:ext uri="{FF2B5EF4-FFF2-40B4-BE49-F238E27FC236}">
                <a16:creationId xmlns:a16="http://schemas.microsoft.com/office/drawing/2014/main" id="{865C0928-CDDA-4283-EBCC-E11F6EE6A70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9618" y="868118"/>
            <a:ext cx="3450164" cy="584774"/>
          </a:xfrm>
          <a:prstGeom prst="rect">
            <a:avLst/>
          </a:prstGeom>
          <a:noFill/>
          <a:extLst>
            <a:ext uri="{909E8E84-426E-40DD-AFC4-6F175D3DCCD1}">
              <a14:hiddenFill xmlns:a14="http://schemas.microsoft.com/office/drawing/2010/main">
                <a:solidFill>
                  <a:srgbClr val="FFFFFF"/>
                </a:solidFill>
              </a14:hiddenFill>
            </a:ext>
          </a:extLst>
        </p:spPr>
      </p:pic>
      <p:sp>
        <p:nvSpPr>
          <p:cNvPr id="3" name="Date Placeholder 2">
            <a:extLst>
              <a:ext uri="{FF2B5EF4-FFF2-40B4-BE49-F238E27FC236}">
                <a16:creationId xmlns:a16="http://schemas.microsoft.com/office/drawing/2014/main" id="{FA86D55A-5D38-4DDE-62F5-C7DAC5EEF6E1}"/>
              </a:ext>
            </a:extLst>
          </p:cNvPr>
          <p:cNvSpPr>
            <a:spLocks noGrp="1"/>
          </p:cNvSpPr>
          <p:nvPr>
            <p:ph type="dt" sz="half" idx="10"/>
          </p:nvPr>
        </p:nvSpPr>
        <p:spPr/>
        <p:txBody>
          <a:bodyPr/>
          <a:lstStyle/>
          <a:p>
            <a:fld id="{0E7D75DD-33C7-45F8-96DF-14C6F3D099BD}" type="datetime1">
              <a:rPr lang="en-US" smtClean="0"/>
              <a:t>9/29/2023</a:t>
            </a:fld>
            <a:endParaRPr lang="fr-FR"/>
          </a:p>
        </p:txBody>
      </p:sp>
      <p:sp>
        <p:nvSpPr>
          <p:cNvPr id="9" name="Footer Placeholder 8">
            <a:extLst>
              <a:ext uri="{FF2B5EF4-FFF2-40B4-BE49-F238E27FC236}">
                <a16:creationId xmlns:a16="http://schemas.microsoft.com/office/drawing/2014/main" id="{8C5EA758-36BC-F61C-A3C7-60923EC92FA1}"/>
              </a:ext>
            </a:extLst>
          </p:cNvPr>
          <p:cNvSpPr>
            <a:spLocks noGrp="1"/>
          </p:cNvSpPr>
          <p:nvPr>
            <p:ph type="ftr" sz="quarter" idx="11"/>
          </p:nvPr>
        </p:nvSpPr>
        <p:spPr/>
        <p:txBody>
          <a:bodyPr/>
          <a:lstStyle/>
          <a:p>
            <a:r>
              <a:rPr lang="en-US"/>
              <a:t>African Conference of Physics ACP2023</a:t>
            </a:r>
            <a:endParaRPr lang="fr-FR"/>
          </a:p>
        </p:txBody>
      </p:sp>
      <p:sp>
        <p:nvSpPr>
          <p:cNvPr id="10" name="Slide Number Placeholder 9">
            <a:extLst>
              <a:ext uri="{FF2B5EF4-FFF2-40B4-BE49-F238E27FC236}">
                <a16:creationId xmlns:a16="http://schemas.microsoft.com/office/drawing/2014/main" id="{B7B3E9C1-5D0C-FFBB-F24F-7E78B8835D0B}"/>
              </a:ext>
            </a:extLst>
          </p:cNvPr>
          <p:cNvSpPr>
            <a:spLocks noGrp="1"/>
          </p:cNvSpPr>
          <p:nvPr>
            <p:ph type="sldNum" sz="quarter" idx="12"/>
          </p:nvPr>
        </p:nvSpPr>
        <p:spPr/>
        <p:txBody>
          <a:bodyPr/>
          <a:lstStyle/>
          <a:p>
            <a:fld id="{E89DDA5B-9DA6-4C78-97DB-386BF401DF7E}" type="slidenum">
              <a:rPr lang="fr-FR" smtClean="0"/>
              <a:t>7</a:t>
            </a:fld>
            <a:endParaRPr lang="fr-FR"/>
          </a:p>
        </p:txBody>
      </p:sp>
      <p:sp>
        <p:nvSpPr>
          <p:cNvPr id="4" name="TextBox 3">
            <a:extLst>
              <a:ext uri="{FF2B5EF4-FFF2-40B4-BE49-F238E27FC236}">
                <a16:creationId xmlns:a16="http://schemas.microsoft.com/office/drawing/2014/main" id="{4B292650-B892-BA04-D484-30E959C629C7}"/>
              </a:ext>
            </a:extLst>
          </p:cNvPr>
          <p:cNvSpPr txBox="1"/>
          <p:nvPr/>
        </p:nvSpPr>
        <p:spPr>
          <a:xfrm>
            <a:off x="3238500" y="180851"/>
            <a:ext cx="5372100" cy="584775"/>
          </a:xfrm>
          <a:prstGeom prst="rect">
            <a:avLst/>
          </a:prstGeom>
          <a:noFill/>
        </p:spPr>
        <p:txBody>
          <a:bodyPr wrap="square" rtlCol="0">
            <a:spAutoFit/>
          </a:bodyPr>
          <a:lstStyle/>
          <a:p>
            <a:pPr algn="ctr"/>
            <a:r>
              <a:rPr lang="it-IT" sz="3200" dirty="0">
                <a:solidFill>
                  <a:srgbClr val="FFB520"/>
                </a:solidFill>
                <a:latin typeface="Berlin Sans FB" panose="020E0602020502020306" pitchFamily="34" charset="0"/>
              </a:rPr>
              <a:t>ASP 2016 Folks</a:t>
            </a:r>
            <a:endParaRPr lang="fr-FR" sz="3200" dirty="0">
              <a:solidFill>
                <a:srgbClr val="FFB520"/>
              </a:solidFill>
              <a:latin typeface="Berlin Sans FB" panose="020E0602020502020306" pitchFamily="34" charset="0"/>
            </a:endParaRPr>
          </a:p>
        </p:txBody>
      </p:sp>
      <p:pic>
        <p:nvPicPr>
          <p:cNvPr id="11" name="Picture 2" descr="Logo">
            <a:extLst>
              <a:ext uri="{FF2B5EF4-FFF2-40B4-BE49-F238E27FC236}">
                <a16:creationId xmlns:a16="http://schemas.microsoft.com/office/drawing/2014/main" id="{64EC37E9-1D5E-CA46-A2AC-967EBC0F9DB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80600" y="208795"/>
            <a:ext cx="2080164" cy="64556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descr="A group of people sitting on a porch of a house&#10;&#10;Description automatically generated">
            <a:extLst>
              <a:ext uri="{FF2B5EF4-FFF2-40B4-BE49-F238E27FC236}">
                <a16:creationId xmlns:a16="http://schemas.microsoft.com/office/drawing/2014/main" id="{4B974515-C9B2-11C5-A193-878DC909C62F}"/>
              </a:ext>
            </a:extLst>
          </p:cNvPr>
          <p:cNvPicPr>
            <a:picLocks noChangeAspect="1"/>
          </p:cNvPicPr>
          <p:nvPr/>
        </p:nvPicPr>
        <p:blipFill rotWithShape="1">
          <a:blip r:embed="rId4">
            <a:extLst>
              <a:ext uri="{28A0092B-C50C-407E-A947-70E740481C1C}">
                <a14:useLocalDpi xmlns:a14="http://schemas.microsoft.com/office/drawing/2010/main" val="0"/>
              </a:ext>
            </a:extLst>
          </a:blip>
          <a:srcRect l="23696" t="-3278" r="19178"/>
          <a:stretch/>
        </p:blipFill>
        <p:spPr>
          <a:xfrm rot="5400000">
            <a:off x="1241848" y="1420216"/>
            <a:ext cx="3370031" cy="4569675"/>
          </a:xfrm>
          <a:prstGeom prst="rect">
            <a:avLst/>
          </a:prstGeom>
        </p:spPr>
      </p:pic>
      <p:sp>
        <p:nvSpPr>
          <p:cNvPr id="15" name="TextBox 14">
            <a:extLst>
              <a:ext uri="{FF2B5EF4-FFF2-40B4-BE49-F238E27FC236}">
                <a16:creationId xmlns:a16="http://schemas.microsoft.com/office/drawing/2014/main" id="{5DE92F8D-D4B5-FA31-140B-2E97B6173F8B}"/>
              </a:ext>
            </a:extLst>
          </p:cNvPr>
          <p:cNvSpPr txBox="1"/>
          <p:nvPr/>
        </p:nvSpPr>
        <p:spPr>
          <a:xfrm>
            <a:off x="1485900" y="5553220"/>
            <a:ext cx="2552700" cy="369332"/>
          </a:xfrm>
          <a:prstGeom prst="rect">
            <a:avLst/>
          </a:prstGeom>
          <a:noFill/>
        </p:spPr>
        <p:txBody>
          <a:bodyPr wrap="square" rtlCol="0">
            <a:spAutoFit/>
          </a:bodyPr>
          <a:lstStyle/>
          <a:p>
            <a:r>
              <a:rPr lang="it-IT" dirty="0"/>
              <a:t>November 2022, Finland</a:t>
            </a:r>
            <a:endParaRPr lang="fr-FR" dirty="0"/>
          </a:p>
        </p:txBody>
      </p:sp>
      <p:sp>
        <p:nvSpPr>
          <p:cNvPr id="18" name="TextBox 17">
            <a:extLst>
              <a:ext uri="{FF2B5EF4-FFF2-40B4-BE49-F238E27FC236}">
                <a16:creationId xmlns:a16="http://schemas.microsoft.com/office/drawing/2014/main" id="{8E098245-A552-F5D3-EC18-2F72600639B9}"/>
              </a:ext>
            </a:extLst>
          </p:cNvPr>
          <p:cNvSpPr txBox="1"/>
          <p:nvPr/>
        </p:nvSpPr>
        <p:spPr>
          <a:xfrm>
            <a:off x="5924550" y="5553220"/>
            <a:ext cx="3048000" cy="369332"/>
          </a:xfrm>
          <a:prstGeom prst="rect">
            <a:avLst/>
          </a:prstGeom>
          <a:noFill/>
        </p:spPr>
        <p:txBody>
          <a:bodyPr wrap="square" rtlCol="0">
            <a:spAutoFit/>
          </a:bodyPr>
          <a:lstStyle/>
          <a:p>
            <a:r>
              <a:rPr lang="it-IT" dirty="0"/>
              <a:t>September 2023, South Africa</a:t>
            </a:r>
            <a:endParaRPr lang="fr-FR" dirty="0"/>
          </a:p>
        </p:txBody>
      </p:sp>
      <p:sp>
        <p:nvSpPr>
          <p:cNvPr id="19" name="Rectangle 18">
            <a:extLst>
              <a:ext uri="{FF2B5EF4-FFF2-40B4-BE49-F238E27FC236}">
                <a16:creationId xmlns:a16="http://schemas.microsoft.com/office/drawing/2014/main" id="{DB369173-0568-C252-CCCB-776C0D37ED0F}"/>
              </a:ext>
            </a:extLst>
          </p:cNvPr>
          <p:cNvSpPr/>
          <p:nvPr/>
        </p:nvSpPr>
        <p:spPr>
          <a:xfrm>
            <a:off x="93135" y="182318"/>
            <a:ext cx="125319" cy="1388812"/>
          </a:xfrm>
          <a:prstGeom prst="rect">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Rectangle 19">
            <a:extLst>
              <a:ext uri="{FF2B5EF4-FFF2-40B4-BE49-F238E27FC236}">
                <a16:creationId xmlns:a16="http://schemas.microsoft.com/office/drawing/2014/main" id="{3259F836-C863-D2DE-1878-090FCB3E12C4}"/>
              </a:ext>
            </a:extLst>
          </p:cNvPr>
          <p:cNvSpPr/>
          <p:nvPr/>
        </p:nvSpPr>
        <p:spPr>
          <a:xfrm rot="5400000">
            <a:off x="1935000" y="-263652"/>
            <a:ext cx="118237" cy="3551325"/>
          </a:xfrm>
          <a:prstGeom prst="rect">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mc:AlternateContent xmlns:mc="http://schemas.openxmlformats.org/markup-compatibility/2006">
        <mc:Choice xmlns:pslz="http://schemas.microsoft.com/office/powerpoint/2016/slidezoom" Requires="pslz">
          <p:graphicFrame>
            <p:nvGraphicFramePr>
              <p:cNvPr id="23" name="Slide Zoom 22">
                <a:extLst>
                  <a:ext uri="{FF2B5EF4-FFF2-40B4-BE49-F238E27FC236}">
                    <a16:creationId xmlns:a16="http://schemas.microsoft.com/office/drawing/2014/main" id="{8B6103E8-FFFB-D275-6608-12EDBA1935BE}"/>
                  </a:ext>
                </a:extLst>
              </p:cNvPr>
              <p:cNvGraphicFramePr>
                <a:graphicFrameLocks noChangeAspect="1"/>
              </p:cNvGraphicFramePr>
              <p:nvPr>
                <p:extLst>
                  <p:ext uri="{D42A27DB-BD31-4B8C-83A1-F6EECF244321}">
                    <p14:modId xmlns:p14="http://schemas.microsoft.com/office/powerpoint/2010/main" val="467739818"/>
                  </p:ext>
                </p:extLst>
              </p:nvPr>
            </p:nvGraphicFramePr>
            <p:xfrm>
              <a:off x="9933097" y="2871528"/>
              <a:ext cx="2127667" cy="1714500"/>
            </p:xfrm>
            <a:graphic>
              <a:graphicData uri="http://schemas.microsoft.com/office/powerpoint/2016/slidezoom">
                <pslz:sldZm>
                  <pslz:sldZmObj sldId="266" cId="3062598548">
                    <pslz:zmPr id="{33B30DD8-5A67-4BF2-8FC2-9DB5FD15E2D5}" returnToParent="0" imageType="cover" transitionDur="1000">
                      <p166:blipFill xmlns:p166="http://schemas.microsoft.com/office/powerpoint/2016/6/main">
                        <a:blip r:embed="rId5">
                          <a:extLst>
                            <a:ext uri="{28A0092B-C50C-407E-A947-70E740481C1C}">
                              <a14:useLocalDpi xmlns:a14="http://schemas.microsoft.com/office/drawing/2010/main" val="0"/>
                            </a:ext>
                          </a:extLst>
                        </a:blip>
                        <a:stretch>
                          <a:fillRect/>
                        </a:stretch>
                      </p166:blipFill>
                      <p166:spPr xmlns:p166="http://schemas.microsoft.com/office/powerpoint/2016/6/main">
                        <a:xfrm>
                          <a:off x="0" y="0"/>
                          <a:ext cx="2127667" cy="1714500"/>
                        </a:xfrm>
                        <a:prstGeom prst="rect">
                          <a:avLst/>
                        </a:prstGeom>
                        <a:ln w="3175">
                          <a:solidFill>
                            <a:prstClr val="ltGray"/>
                          </a:solidFill>
                        </a:ln>
                      </p166:spPr>
                    </pslz:zmPr>
                  </pslz:sldZmObj>
                </pslz:sldZm>
              </a:graphicData>
            </a:graphic>
          </p:graphicFrame>
        </mc:Choice>
        <mc:Fallback>
          <p:pic>
            <p:nvPicPr>
              <p:cNvPr id="23" name="Slide Zoom 22">
                <a:hlinkClick r:id="rId6" action="ppaction://hlinksldjump"/>
                <a:extLst>
                  <a:ext uri="{FF2B5EF4-FFF2-40B4-BE49-F238E27FC236}">
                    <a16:creationId xmlns:a16="http://schemas.microsoft.com/office/drawing/2014/main" id="{8B6103E8-FFFB-D275-6608-12EDBA1935BE}"/>
                  </a:ext>
                </a:extLst>
              </p:cNvPr>
              <p:cNvPicPr>
                <a:picLocks noGrp="1" noRot="1" noChangeAspect="1" noMove="1" noResize="1" noEditPoints="1" noAdjustHandles="1" noChangeArrowheads="1" noChangeShapeType="1"/>
              </p:cNvPicPr>
              <p:nvPr/>
            </p:nvPicPr>
            <p:blipFill>
              <a:blip r:embed="rId5">
                <a:extLst>
                  <a:ext uri="{28A0092B-C50C-407E-A947-70E740481C1C}">
                    <a14:useLocalDpi xmlns:a14="http://schemas.microsoft.com/office/drawing/2010/main" val="0"/>
                  </a:ext>
                </a:extLst>
              </a:blip>
              <a:stretch>
                <a:fillRect/>
              </a:stretch>
            </p:blipFill>
            <p:spPr>
              <a:xfrm>
                <a:off x="9933097" y="2871528"/>
                <a:ext cx="2127667" cy="1714500"/>
              </a:xfrm>
              <a:prstGeom prst="rect">
                <a:avLst/>
              </a:prstGeom>
              <a:ln w="3175">
                <a:solidFill>
                  <a:prstClr val="ltGray"/>
                </a:solidFill>
              </a:ln>
            </p:spPr>
          </p:pic>
        </mc:Fallback>
      </mc:AlternateContent>
      <p:pic>
        <p:nvPicPr>
          <p:cNvPr id="6" name="Picture 5">
            <a:extLst>
              <a:ext uri="{FF2B5EF4-FFF2-40B4-BE49-F238E27FC236}">
                <a16:creationId xmlns:a16="http://schemas.microsoft.com/office/drawing/2014/main" id="{E0E9D791-5709-0DB8-227E-9DB36174A47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316431" y="2020037"/>
            <a:ext cx="4493375" cy="3370031"/>
          </a:xfrm>
          <a:prstGeom prst="rect">
            <a:avLst/>
          </a:prstGeom>
        </p:spPr>
      </p:pic>
      <p:sp>
        <p:nvSpPr>
          <p:cNvPr id="7" name="Rectangle 6">
            <a:extLst>
              <a:ext uri="{FF2B5EF4-FFF2-40B4-BE49-F238E27FC236}">
                <a16:creationId xmlns:a16="http://schemas.microsoft.com/office/drawing/2014/main" id="{C5D97024-4674-CE1B-8363-185C81478A26}"/>
              </a:ext>
            </a:extLst>
          </p:cNvPr>
          <p:cNvSpPr/>
          <p:nvPr/>
        </p:nvSpPr>
        <p:spPr>
          <a:xfrm>
            <a:off x="5170146" y="2332238"/>
            <a:ext cx="83110" cy="2253790"/>
          </a:xfrm>
          <a:prstGeom prst="rect">
            <a:avLst/>
          </a:prstGeom>
          <a:solidFill>
            <a:srgbClr val="FFC305"/>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615753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down)">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90F40B8E-516F-E4AC-E605-98BCC5C42929}"/>
              </a:ext>
            </a:extLst>
          </p:cNvPr>
          <p:cNvSpPr>
            <a:spLocks noGrp="1"/>
          </p:cNvSpPr>
          <p:nvPr>
            <p:ph type="sldNum" sz="quarter" idx="12"/>
          </p:nvPr>
        </p:nvSpPr>
        <p:spPr/>
        <p:txBody>
          <a:bodyPr/>
          <a:lstStyle/>
          <a:p>
            <a:fld id="{E89DDA5B-9DA6-4C78-97DB-386BF401DF7E}" type="slidenum">
              <a:rPr lang="fr-FR" smtClean="0"/>
              <a:t>8</a:t>
            </a:fld>
            <a:endParaRPr lang="fr-FR" dirty="0"/>
          </a:p>
        </p:txBody>
      </p:sp>
      <p:sp>
        <p:nvSpPr>
          <p:cNvPr id="7" name="TextBox 6">
            <a:extLst>
              <a:ext uri="{FF2B5EF4-FFF2-40B4-BE49-F238E27FC236}">
                <a16:creationId xmlns:a16="http://schemas.microsoft.com/office/drawing/2014/main" id="{D04029E5-2733-93A4-2B2F-4E4C2DA81F41}"/>
              </a:ext>
            </a:extLst>
          </p:cNvPr>
          <p:cNvSpPr txBox="1"/>
          <p:nvPr/>
        </p:nvSpPr>
        <p:spPr>
          <a:xfrm>
            <a:off x="4076701" y="2607270"/>
            <a:ext cx="3644900" cy="923330"/>
          </a:xfrm>
          <a:prstGeom prst="rect">
            <a:avLst/>
          </a:prstGeom>
          <a:noFill/>
        </p:spPr>
        <p:txBody>
          <a:bodyPr wrap="square" rtlCol="0">
            <a:spAutoFit/>
          </a:bodyPr>
          <a:lstStyle/>
          <a:p>
            <a:pPr algn="ctr"/>
            <a:r>
              <a:rPr lang="it-IT" dirty="0"/>
              <a:t>Jessica Li</a:t>
            </a:r>
          </a:p>
          <a:p>
            <a:pPr algn="ctr"/>
            <a:r>
              <a:rPr lang="en-US" dirty="0"/>
              <a:t>PhD in Astrophysics </a:t>
            </a:r>
          </a:p>
          <a:p>
            <a:pPr algn="ctr"/>
            <a:r>
              <a:rPr lang="en-US" dirty="0"/>
              <a:t>University of Arizona</a:t>
            </a:r>
            <a:endParaRPr lang="fr-FR" dirty="0"/>
          </a:p>
        </p:txBody>
      </p:sp>
      <p:pic>
        <p:nvPicPr>
          <p:cNvPr id="10244" name="Picture 4">
            <a:extLst>
              <a:ext uri="{FF2B5EF4-FFF2-40B4-BE49-F238E27FC236}">
                <a16:creationId xmlns:a16="http://schemas.microsoft.com/office/drawing/2014/main" id="{D792465A-BFFE-D812-AEC7-C716D71B98D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0699" y="816568"/>
            <a:ext cx="1689101" cy="1689101"/>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09C66B53-361D-ADC2-E1C6-D5F889363CBC}"/>
              </a:ext>
            </a:extLst>
          </p:cNvPr>
          <p:cNvSpPr txBox="1"/>
          <p:nvPr/>
        </p:nvSpPr>
        <p:spPr>
          <a:xfrm>
            <a:off x="-457201" y="2607270"/>
            <a:ext cx="3644900" cy="923330"/>
          </a:xfrm>
          <a:prstGeom prst="rect">
            <a:avLst/>
          </a:prstGeom>
          <a:noFill/>
        </p:spPr>
        <p:txBody>
          <a:bodyPr wrap="square" rtlCol="0">
            <a:spAutoFit/>
          </a:bodyPr>
          <a:lstStyle/>
          <a:p>
            <a:pPr algn="ctr"/>
            <a:r>
              <a:rPr lang="it-IT" dirty="0"/>
              <a:t>Mounia Laassiri</a:t>
            </a:r>
          </a:p>
          <a:p>
            <a:pPr algn="ctr"/>
            <a:r>
              <a:rPr lang="en-US" dirty="0"/>
              <a:t>Post Doc</a:t>
            </a:r>
          </a:p>
          <a:p>
            <a:pPr algn="ctr"/>
            <a:r>
              <a:rPr lang="en-US" dirty="0"/>
              <a:t>University of Helsinki</a:t>
            </a:r>
            <a:endParaRPr lang="fr-FR" dirty="0"/>
          </a:p>
        </p:txBody>
      </p:sp>
      <p:pic>
        <p:nvPicPr>
          <p:cNvPr id="10246" name="Picture 6" descr="Peut être une image en noir et blanc de une personne ou plus, barbe et personnes souriantes">
            <a:extLst>
              <a:ext uri="{FF2B5EF4-FFF2-40B4-BE49-F238E27FC236}">
                <a16:creationId xmlns:a16="http://schemas.microsoft.com/office/drawing/2014/main" id="{64B106BC-8F18-D937-950A-D062C075F8B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55199" y="816567"/>
            <a:ext cx="1689101" cy="1689101"/>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86B156F3-5195-95A5-9848-00AC7FF4CED9}"/>
              </a:ext>
            </a:extLst>
          </p:cNvPr>
          <p:cNvSpPr txBox="1"/>
          <p:nvPr/>
        </p:nvSpPr>
        <p:spPr>
          <a:xfrm>
            <a:off x="8877299" y="2619970"/>
            <a:ext cx="3644900" cy="923330"/>
          </a:xfrm>
          <a:prstGeom prst="rect">
            <a:avLst/>
          </a:prstGeom>
          <a:noFill/>
        </p:spPr>
        <p:txBody>
          <a:bodyPr wrap="square" rtlCol="0">
            <a:spAutoFit/>
          </a:bodyPr>
          <a:lstStyle/>
          <a:p>
            <a:pPr algn="ctr"/>
            <a:r>
              <a:rPr lang="it-IT" dirty="0"/>
              <a:t>Kamanzi</a:t>
            </a:r>
          </a:p>
          <a:p>
            <a:pPr algn="ctr"/>
            <a:r>
              <a:rPr lang="en-US" b="0" i="0" dirty="0">
                <a:solidFill>
                  <a:srgbClr val="050505"/>
                </a:solidFill>
                <a:effectLst/>
                <a:latin typeface="Segoe UI Historic" panose="020B0502040204020203" pitchFamily="34" charset="0"/>
              </a:rPr>
              <a:t>Oncology Medical Physicist, Rwanda</a:t>
            </a:r>
            <a:endParaRPr lang="fr-FR" dirty="0"/>
          </a:p>
        </p:txBody>
      </p:sp>
      <p:pic>
        <p:nvPicPr>
          <p:cNvPr id="11" name="Picture 10" descr="A person wearing glasses and a lanyard&#10;&#10;Description automatically generated">
            <a:extLst>
              <a:ext uri="{FF2B5EF4-FFF2-40B4-BE49-F238E27FC236}">
                <a16:creationId xmlns:a16="http://schemas.microsoft.com/office/drawing/2014/main" id="{61525F5D-02ED-614A-2649-0520972ACBB3}"/>
              </a:ext>
            </a:extLst>
          </p:cNvPr>
          <p:cNvPicPr>
            <a:picLocks noChangeAspect="1"/>
          </p:cNvPicPr>
          <p:nvPr/>
        </p:nvPicPr>
        <p:blipFill rotWithShape="1">
          <a:blip r:embed="rId4">
            <a:extLst>
              <a:ext uri="{28A0092B-C50C-407E-A947-70E740481C1C}">
                <a14:useLocalDpi xmlns:a14="http://schemas.microsoft.com/office/drawing/2010/main" val="0"/>
              </a:ext>
            </a:extLst>
          </a:blip>
          <a:srcRect l="18730" t="19002" r="30792" b="-908"/>
          <a:stretch/>
        </p:blipFill>
        <p:spPr>
          <a:xfrm>
            <a:off x="2838447" y="816567"/>
            <a:ext cx="1561435" cy="1689101"/>
          </a:xfrm>
          <a:prstGeom prst="rect">
            <a:avLst/>
          </a:prstGeom>
        </p:spPr>
      </p:pic>
      <p:sp>
        <p:nvSpPr>
          <p:cNvPr id="12" name="TextBox 11">
            <a:extLst>
              <a:ext uri="{FF2B5EF4-FFF2-40B4-BE49-F238E27FC236}">
                <a16:creationId xmlns:a16="http://schemas.microsoft.com/office/drawing/2014/main" id="{A20DFE18-7852-B92C-5D0B-8E5B2B2A6BF7}"/>
              </a:ext>
            </a:extLst>
          </p:cNvPr>
          <p:cNvSpPr txBox="1"/>
          <p:nvPr/>
        </p:nvSpPr>
        <p:spPr>
          <a:xfrm>
            <a:off x="1828799" y="2581870"/>
            <a:ext cx="3644900" cy="923330"/>
          </a:xfrm>
          <a:prstGeom prst="rect">
            <a:avLst/>
          </a:prstGeom>
          <a:noFill/>
        </p:spPr>
        <p:txBody>
          <a:bodyPr wrap="square" rtlCol="0">
            <a:spAutoFit/>
          </a:bodyPr>
          <a:lstStyle/>
          <a:p>
            <a:pPr algn="ctr"/>
            <a:r>
              <a:rPr lang="it-IT" dirty="0"/>
              <a:t>George Zimba</a:t>
            </a:r>
          </a:p>
          <a:p>
            <a:pPr algn="ctr"/>
            <a:r>
              <a:rPr lang="en-US" dirty="0"/>
              <a:t>Post Doc</a:t>
            </a:r>
          </a:p>
          <a:p>
            <a:pPr algn="ctr"/>
            <a:r>
              <a:rPr lang="en-US" dirty="0"/>
              <a:t>FRIB, MSU</a:t>
            </a:r>
            <a:endParaRPr lang="fr-FR" dirty="0"/>
          </a:p>
        </p:txBody>
      </p:sp>
      <p:pic>
        <p:nvPicPr>
          <p:cNvPr id="10248" name="Picture 8" descr="Dr. Davis Welakuh - Narang Lab">
            <a:extLst>
              <a:ext uri="{FF2B5EF4-FFF2-40B4-BE49-F238E27FC236}">
                <a16:creationId xmlns:a16="http://schemas.microsoft.com/office/drawing/2014/main" id="{D42F36F2-2715-17AC-9CE8-5AA1F25148F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00859" y="820440"/>
            <a:ext cx="1689101" cy="1689101"/>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2207A8DD-A7D9-EDBE-3E72-E5C75C623E6B}"/>
              </a:ext>
            </a:extLst>
          </p:cNvPr>
          <p:cNvSpPr txBox="1"/>
          <p:nvPr/>
        </p:nvSpPr>
        <p:spPr>
          <a:xfrm>
            <a:off x="6295959" y="2607270"/>
            <a:ext cx="3644900" cy="923330"/>
          </a:xfrm>
          <a:prstGeom prst="rect">
            <a:avLst/>
          </a:prstGeom>
          <a:noFill/>
        </p:spPr>
        <p:txBody>
          <a:bodyPr wrap="square" rtlCol="0">
            <a:spAutoFit/>
          </a:bodyPr>
          <a:lstStyle/>
          <a:p>
            <a:pPr algn="ctr"/>
            <a:r>
              <a:rPr lang="it-IT" dirty="0"/>
              <a:t>Davis Welakuh</a:t>
            </a:r>
          </a:p>
          <a:p>
            <a:pPr algn="ctr"/>
            <a:r>
              <a:rPr lang="en-US" dirty="0"/>
              <a:t>Post Doc</a:t>
            </a:r>
          </a:p>
          <a:p>
            <a:pPr algn="ctr"/>
            <a:r>
              <a:rPr lang="en-US" dirty="0"/>
              <a:t>New York University</a:t>
            </a:r>
            <a:endParaRPr lang="fr-FR" dirty="0"/>
          </a:p>
        </p:txBody>
      </p:sp>
      <p:pic>
        <p:nvPicPr>
          <p:cNvPr id="15" name="Picture 14" descr="A person standing on a bridge&#10;&#10;Description automatically generated">
            <a:extLst>
              <a:ext uri="{FF2B5EF4-FFF2-40B4-BE49-F238E27FC236}">
                <a16:creationId xmlns:a16="http://schemas.microsoft.com/office/drawing/2014/main" id="{C31CA1A8-A7D2-9114-1FA1-A93BC4A56742}"/>
              </a:ext>
            </a:extLst>
          </p:cNvPr>
          <p:cNvPicPr>
            <a:picLocks noChangeAspect="1"/>
          </p:cNvPicPr>
          <p:nvPr/>
        </p:nvPicPr>
        <p:blipFill rotWithShape="1">
          <a:blip r:embed="rId6">
            <a:extLst>
              <a:ext uri="{28A0092B-C50C-407E-A947-70E740481C1C}">
                <a14:useLocalDpi xmlns:a14="http://schemas.microsoft.com/office/drawing/2010/main" val="0"/>
              </a:ext>
            </a:extLst>
          </a:blip>
          <a:srcRect l="25720" t="28518" r="10533" b="43148"/>
          <a:stretch/>
        </p:blipFill>
        <p:spPr>
          <a:xfrm>
            <a:off x="535265" y="3748873"/>
            <a:ext cx="1668184" cy="1689101"/>
          </a:xfrm>
          <a:prstGeom prst="rect">
            <a:avLst/>
          </a:prstGeom>
        </p:spPr>
      </p:pic>
      <p:sp>
        <p:nvSpPr>
          <p:cNvPr id="16" name="TextBox 15">
            <a:extLst>
              <a:ext uri="{FF2B5EF4-FFF2-40B4-BE49-F238E27FC236}">
                <a16:creationId xmlns:a16="http://schemas.microsoft.com/office/drawing/2014/main" id="{2747FE23-180D-9302-1E81-B0AD17A4F504}"/>
              </a:ext>
            </a:extLst>
          </p:cNvPr>
          <p:cNvSpPr txBox="1"/>
          <p:nvPr/>
        </p:nvSpPr>
        <p:spPr>
          <a:xfrm>
            <a:off x="-437214" y="5513201"/>
            <a:ext cx="3644900" cy="923330"/>
          </a:xfrm>
          <a:prstGeom prst="rect">
            <a:avLst/>
          </a:prstGeom>
          <a:noFill/>
        </p:spPr>
        <p:txBody>
          <a:bodyPr wrap="square" rtlCol="0">
            <a:spAutoFit/>
          </a:bodyPr>
          <a:lstStyle/>
          <a:p>
            <a:pPr algn="ctr"/>
            <a:r>
              <a:rPr lang="it-IT" dirty="0"/>
              <a:t>Enoch Ejopu</a:t>
            </a:r>
          </a:p>
          <a:p>
            <a:pPr algn="ctr"/>
            <a:r>
              <a:rPr lang="en-US" dirty="0"/>
              <a:t>PhD in Particle Physics </a:t>
            </a:r>
          </a:p>
          <a:p>
            <a:pPr algn="ctr"/>
            <a:r>
              <a:rPr lang="en-US" dirty="0"/>
              <a:t>University of Manchester</a:t>
            </a:r>
            <a:endParaRPr lang="fr-FR" dirty="0"/>
          </a:p>
        </p:txBody>
      </p:sp>
      <p:pic>
        <p:nvPicPr>
          <p:cNvPr id="10250" name="Picture 10" descr="Aucune description de photo disponible.">
            <a:extLst>
              <a:ext uri="{FF2B5EF4-FFF2-40B4-BE49-F238E27FC236}">
                <a16:creationId xmlns:a16="http://schemas.microsoft.com/office/drawing/2014/main" id="{6CB7B7C2-6361-F3C9-873A-BD3A4ADED619}"/>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t="20707" r="13459"/>
          <a:stretch/>
        </p:blipFill>
        <p:spPr bwMode="auto">
          <a:xfrm>
            <a:off x="7311959" y="3748873"/>
            <a:ext cx="1843516" cy="1689101"/>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B1B6CD67-F473-5E8F-42DE-6A1298BB0873}"/>
              </a:ext>
            </a:extLst>
          </p:cNvPr>
          <p:cNvSpPr txBox="1"/>
          <p:nvPr/>
        </p:nvSpPr>
        <p:spPr>
          <a:xfrm>
            <a:off x="6480175" y="5522499"/>
            <a:ext cx="3644900" cy="923330"/>
          </a:xfrm>
          <a:prstGeom prst="rect">
            <a:avLst/>
          </a:prstGeom>
          <a:noFill/>
        </p:spPr>
        <p:txBody>
          <a:bodyPr wrap="square" rtlCol="0">
            <a:spAutoFit/>
          </a:bodyPr>
          <a:lstStyle/>
          <a:p>
            <a:pPr algn="ctr"/>
            <a:r>
              <a:rPr lang="it-IT" dirty="0"/>
              <a:t>Ann Njeri</a:t>
            </a:r>
          </a:p>
          <a:p>
            <a:pPr algn="ctr"/>
            <a:r>
              <a:rPr lang="en-US" dirty="0"/>
              <a:t>Research Assistant</a:t>
            </a:r>
          </a:p>
          <a:p>
            <a:pPr algn="ctr"/>
            <a:r>
              <a:rPr lang="en-US" dirty="0"/>
              <a:t>NCL, UK</a:t>
            </a:r>
            <a:endParaRPr lang="fr-FR" dirty="0"/>
          </a:p>
        </p:txBody>
      </p:sp>
      <p:pic>
        <p:nvPicPr>
          <p:cNvPr id="19" name="Picture 18" descr="A person sitting at a desk&#10;&#10;Description automatically generated">
            <a:extLst>
              <a:ext uri="{FF2B5EF4-FFF2-40B4-BE49-F238E27FC236}">
                <a16:creationId xmlns:a16="http://schemas.microsoft.com/office/drawing/2014/main" id="{6E7C6D14-0A5F-99F9-8090-C4EAF0156C5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855199" y="3748873"/>
            <a:ext cx="1701801" cy="1711256"/>
          </a:xfrm>
          <a:prstGeom prst="rect">
            <a:avLst/>
          </a:prstGeom>
        </p:spPr>
      </p:pic>
      <p:sp>
        <p:nvSpPr>
          <p:cNvPr id="20" name="TextBox 19">
            <a:extLst>
              <a:ext uri="{FF2B5EF4-FFF2-40B4-BE49-F238E27FC236}">
                <a16:creationId xmlns:a16="http://schemas.microsoft.com/office/drawing/2014/main" id="{D617BBAB-B751-5FCD-4EC4-F6132040583D}"/>
              </a:ext>
            </a:extLst>
          </p:cNvPr>
          <p:cNvSpPr txBox="1"/>
          <p:nvPr/>
        </p:nvSpPr>
        <p:spPr>
          <a:xfrm>
            <a:off x="8845549" y="5468751"/>
            <a:ext cx="3644900" cy="923330"/>
          </a:xfrm>
          <a:prstGeom prst="rect">
            <a:avLst/>
          </a:prstGeom>
          <a:noFill/>
        </p:spPr>
        <p:txBody>
          <a:bodyPr wrap="square" rtlCol="0">
            <a:spAutoFit/>
          </a:bodyPr>
          <a:lstStyle/>
          <a:p>
            <a:pPr algn="ctr"/>
            <a:r>
              <a:rPr lang="it-IT" dirty="0"/>
              <a:t>Uche Ogbonnaya</a:t>
            </a:r>
          </a:p>
          <a:p>
            <a:pPr algn="ctr"/>
            <a:r>
              <a:rPr lang="en-US" dirty="0"/>
              <a:t>MOBSOL Technologies</a:t>
            </a:r>
          </a:p>
          <a:p>
            <a:pPr algn="ctr"/>
            <a:r>
              <a:rPr lang="en-US" dirty="0"/>
              <a:t>Abuja, Nigeria</a:t>
            </a:r>
          </a:p>
        </p:txBody>
      </p:sp>
      <p:pic>
        <p:nvPicPr>
          <p:cNvPr id="22" name="Picture 21" descr="A person smiling at camera&#10;&#10;Description automatically generated">
            <a:extLst>
              <a:ext uri="{FF2B5EF4-FFF2-40B4-BE49-F238E27FC236}">
                <a16:creationId xmlns:a16="http://schemas.microsoft.com/office/drawing/2014/main" id="{D9057475-4D50-3F77-220F-A570B36CE0C6}"/>
              </a:ext>
            </a:extLst>
          </p:cNvPr>
          <p:cNvPicPr>
            <a:picLocks noChangeAspect="1"/>
          </p:cNvPicPr>
          <p:nvPr/>
        </p:nvPicPr>
        <p:blipFill rotWithShape="1">
          <a:blip r:embed="rId9">
            <a:extLst>
              <a:ext uri="{28A0092B-C50C-407E-A947-70E740481C1C}">
                <a14:useLocalDpi xmlns:a14="http://schemas.microsoft.com/office/drawing/2010/main" val="0"/>
              </a:ext>
            </a:extLst>
          </a:blip>
          <a:srcRect l="9918" t="11908" r="13026" b="9386"/>
          <a:stretch/>
        </p:blipFill>
        <p:spPr>
          <a:xfrm>
            <a:off x="5150390" y="810813"/>
            <a:ext cx="1561434" cy="1687112"/>
          </a:xfrm>
          <a:prstGeom prst="rect">
            <a:avLst/>
          </a:prstGeom>
        </p:spPr>
      </p:pic>
      <p:pic>
        <p:nvPicPr>
          <p:cNvPr id="10252" name="Picture 12" descr="Aucune description de photo disponible.">
            <a:extLst>
              <a:ext uri="{FF2B5EF4-FFF2-40B4-BE49-F238E27FC236}">
                <a16:creationId xmlns:a16="http://schemas.microsoft.com/office/drawing/2014/main" id="{7FF25276-B040-6713-C4D8-0A9A980509F2}"/>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776821" y="3748873"/>
            <a:ext cx="1668185" cy="1670505"/>
          </a:xfrm>
          <a:prstGeom prst="rect">
            <a:avLst/>
          </a:prstGeom>
          <a:noFill/>
          <a:extLst>
            <a:ext uri="{909E8E84-426E-40DD-AFC4-6F175D3DCCD1}">
              <a14:hiddenFill xmlns:a14="http://schemas.microsoft.com/office/drawing/2010/main">
                <a:solidFill>
                  <a:srgbClr val="FFFFFF"/>
                </a:solidFill>
              </a14:hiddenFill>
            </a:ext>
          </a:extLst>
        </p:spPr>
      </p:pic>
      <p:sp>
        <p:nvSpPr>
          <p:cNvPr id="24" name="TextBox 23">
            <a:extLst>
              <a:ext uri="{FF2B5EF4-FFF2-40B4-BE49-F238E27FC236}">
                <a16:creationId xmlns:a16="http://schemas.microsoft.com/office/drawing/2014/main" id="{3A5936CD-18A5-C0C4-CD0A-4078E2F4CDB1}"/>
              </a:ext>
            </a:extLst>
          </p:cNvPr>
          <p:cNvSpPr txBox="1"/>
          <p:nvPr/>
        </p:nvSpPr>
        <p:spPr>
          <a:xfrm>
            <a:off x="2007537" y="5513201"/>
            <a:ext cx="3046127" cy="923330"/>
          </a:xfrm>
          <a:prstGeom prst="rect">
            <a:avLst/>
          </a:prstGeom>
          <a:noFill/>
        </p:spPr>
        <p:txBody>
          <a:bodyPr wrap="square">
            <a:spAutoFit/>
          </a:bodyPr>
          <a:lstStyle/>
          <a:p>
            <a:pPr algn="ctr"/>
            <a:r>
              <a:rPr lang="fr-FR" dirty="0" err="1"/>
              <a:t>Eric</a:t>
            </a:r>
            <a:r>
              <a:rPr lang="fr-FR" dirty="0"/>
              <a:t> </a:t>
            </a:r>
            <a:r>
              <a:rPr lang="fr-FR" dirty="0" err="1"/>
              <a:t>Samikwa</a:t>
            </a:r>
            <a:endParaRPr lang="fr-FR" dirty="0"/>
          </a:p>
          <a:p>
            <a:pPr algn="ctr"/>
            <a:r>
              <a:rPr lang="fr-FR" dirty="0"/>
              <a:t>PhD in Computer Sc</a:t>
            </a:r>
          </a:p>
          <a:p>
            <a:pPr algn="ctr"/>
            <a:r>
              <a:rPr lang="fr-FR" dirty="0" err="1"/>
              <a:t>University</a:t>
            </a:r>
            <a:r>
              <a:rPr lang="fr-FR" dirty="0"/>
              <a:t> of Bern</a:t>
            </a:r>
          </a:p>
        </p:txBody>
      </p:sp>
      <p:sp>
        <p:nvSpPr>
          <p:cNvPr id="25" name="TextBox 24">
            <a:extLst>
              <a:ext uri="{FF2B5EF4-FFF2-40B4-BE49-F238E27FC236}">
                <a16:creationId xmlns:a16="http://schemas.microsoft.com/office/drawing/2014/main" id="{01284D5C-CE0A-2869-F685-74CF6FB46574}"/>
              </a:ext>
            </a:extLst>
          </p:cNvPr>
          <p:cNvSpPr txBox="1"/>
          <p:nvPr/>
        </p:nvSpPr>
        <p:spPr>
          <a:xfrm>
            <a:off x="4076701" y="5522499"/>
            <a:ext cx="3644900" cy="923330"/>
          </a:xfrm>
          <a:prstGeom prst="rect">
            <a:avLst/>
          </a:prstGeom>
          <a:noFill/>
        </p:spPr>
        <p:txBody>
          <a:bodyPr wrap="square" rtlCol="0">
            <a:spAutoFit/>
          </a:bodyPr>
          <a:lstStyle/>
          <a:p>
            <a:pPr algn="ctr"/>
            <a:r>
              <a:rPr lang="it-IT" dirty="0"/>
              <a:t>Abulgaffar Abdulrazzak</a:t>
            </a:r>
          </a:p>
          <a:p>
            <a:pPr algn="ctr"/>
            <a:r>
              <a:rPr lang="en-US" dirty="0"/>
              <a:t>Post Doc</a:t>
            </a:r>
          </a:p>
          <a:p>
            <a:pPr algn="ctr"/>
            <a:r>
              <a:rPr lang="en-US" dirty="0"/>
              <a:t>LAAS CNRS, Toulouse</a:t>
            </a:r>
            <a:endParaRPr lang="fr-FR" dirty="0"/>
          </a:p>
        </p:txBody>
      </p:sp>
      <p:pic>
        <p:nvPicPr>
          <p:cNvPr id="10254" name="Picture 14" descr="Aucune description de photo disponible.">
            <a:extLst>
              <a:ext uri="{FF2B5EF4-FFF2-40B4-BE49-F238E27FC236}">
                <a16:creationId xmlns:a16="http://schemas.microsoft.com/office/drawing/2014/main" id="{DFC047E0-E5A7-8A8E-0A5E-096471006074}"/>
              </a:ext>
            </a:extLst>
          </p:cNvPr>
          <p:cNvPicPr>
            <a:picLocks noChangeAspect="1" noChangeArrowheads="1"/>
          </p:cNvPicPr>
          <p:nvPr/>
        </p:nvPicPr>
        <p:blipFill rotWithShape="1">
          <a:blip r:embed="rId11">
            <a:extLst>
              <a:ext uri="{28A0092B-C50C-407E-A947-70E740481C1C}">
                <a14:useLocalDpi xmlns:a14="http://schemas.microsoft.com/office/drawing/2010/main" val="0"/>
              </a:ext>
            </a:extLst>
          </a:blip>
          <a:srcRect l="28789" t="1991" r="14939" b="55556"/>
          <a:stretch/>
        </p:blipFill>
        <p:spPr bwMode="auto">
          <a:xfrm>
            <a:off x="5019752" y="3698145"/>
            <a:ext cx="1701801" cy="1711864"/>
          </a:xfrm>
          <a:prstGeom prst="rect">
            <a:avLst/>
          </a:prstGeom>
          <a:noFill/>
          <a:extLst>
            <a:ext uri="{909E8E84-426E-40DD-AFC4-6F175D3DCCD1}">
              <a14:hiddenFill xmlns:a14="http://schemas.microsoft.com/office/drawing/2010/main">
                <a:solidFill>
                  <a:srgbClr val="FFFFFF"/>
                </a:solidFill>
              </a14:hiddenFill>
            </a:ext>
          </a:extLst>
        </p:spPr>
      </p:pic>
      <p:sp>
        <p:nvSpPr>
          <p:cNvPr id="27" name="Rectangle 26">
            <a:extLst>
              <a:ext uri="{FF2B5EF4-FFF2-40B4-BE49-F238E27FC236}">
                <a16:creationId xmlns:a16="http://schemas.microsoft.com/office/drawing/2014/main" id="{BCE104F4-D91D-D1D2-3382-AE17B83F9093}"/>
              </a:ext>
            </a:extLst>
          </p:cNvPr>
          <p:cNvSpPr/>
          <p:nvPr/>
        </p:nvSpPr>
        <p:spPr>
          <a:xfrm>
            <a:off x="0" y="107196"/>
            <a:ext cx="12153900" cy="427971"/>
          </a:xfrm>
          <a:prstGeom prst="rect">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TextBox 27">
            <a:extLst>
              <a:ext uri="{FF2B5EF4-FFF2-40B4-BE49-F238E27FC236}">
                <a16:creationId xmlns:a16="http://schemas.microsoft.com/office/drawing/2014/main" id="{15CAE7E0-CD29-E610-55DC-36F0B7565357}"/>
              </a:ext>
            </a:extLst>
          </p:cNvPr>
          <p:cNvSpPr txBox="1"/>
          <p:nvPr/>
        </p:nvSpPr>
        <p:spPr>
          <a:xfrm>
            <a:off x="3238500" y="28451"/>
            <a:ext cx="5372100" cy="584775"/>
          </a:xfrm>
          <a:prstGeom prst="rect">
            <a:avLst/>
          </a:prstGeom>
          <a:noFill/>
        </p:spPr>
        <p:txBody>
          <a:bodyPr wrap="square" rtlCol="0">
            <a:spAutoFit/>
          </a:bodyPr>
          <a:lstStyle/>
          <a:p>
            <a:pPr algn="ctr"/>
            <a:r>
              <a:rPr lang="it-IT" sz="3200" dirty="0">
                <a:solidFill>
                  <a:srgbClr val="FFB520"/>
                </a:solidFill>
                <a:latin typeface="Berlin Sans FB" panose="020E0602020502020306" pitchFamily="34" charset="0"/>
              </a:rPr>
              <a:t>ASP 2016 Folks</a:t>
            </a:r>
            <a:endParaRPr lang="fr-FR" sz="3200" dirty="0">
              <a:solidFill>
                <a:srgbClr val="FFB520"/>
              </a:solidFill>
              <a:latin typeface="Berlin Sans FB" panose="020E0602020502020306" pitchFamily="34" charset="0"/>
            </a:endParaRPr>
          </a:p>
        </p:txBody>
      </p:sp>
    </p:spTree>
    <p:extLst>
      <p:ext uri="{BB962C8B-B14F-4D97-AF65-F5344CB8AC3E}">
        <p14:creationId xmlns:p14="http://schemas.microsoft.com/office/powerpoint/2010/main" val="30625985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75" name="Rectangle 7174">
            <a:extLst>
              <a:ext uri="{FF2B5EF4-FFF2-40B4-BE49-F238E27FC236}">
                <a16:creationId xmlns:a16="http://schemas.microsoft.com/office/drawing/2014/main" id="{C5F44963-F78F-4F17-86B4-4EAA3536BD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27B487F1-59F4-1E94-23EA-4A654FA6F9B3}"/>
              </a:ext>
            </a:extLst>
          </p:cNvPr>
          <p:cNvSpPr>
            <a:spLocks noGrp="1"/>
          </p:cNvSpPr>
          <p:nvPr>
            <p:ph idx="1"/>
          </p:nvPr>
        </p:nvSpPr>
        <p:spPr>
          <a:xfrm>
            <a:off x="3850584" y="1260135"/>
            <a:ext cx="4190096" cy="1954293"/>
          </a:xfrm>
        </p:spPr>
        <p:txBody>
          <a:bodyPr>
            <a:normAutofit fontScale="85000" lnSpcReduction="10000"/>
          </a:bodyPr>
          <a:lstStyle/>
          <a:p>
            <a:pPr>
              <a:buClr>
                <a:srgbClr val="C00000"/>
              </a:buClr>
              <a:buFont typeface="Wingdings" panose="05000000000000000000" pitchFamily="2" charset="2"/>
              <a:buChar char="Ø"/>
            </a:pPr>
            <a:r>
              <a:rPr lang="en-US" sz="1800" dirty="0">
                <a:solidFill>
                  <a:schemeClr val="tx1">
                    <a:lumMod val="85000"/>
                    <a:lumOff val="15000"/>
                  </a:schemeClr>
                </a:solidFill>
                <a:latin typeface="Times New Roman" panose="02020603050405020304" pitchFamily="18" charset="0"/>
                <a:cs typeface="Times New Roman" panose="02020603050405020304" pitchFamily="18" charset="0"/>
              </a:rPr>
              <a:t> Optimization and simulations of X-ray Compton radiation spectra in the linear and non-linear regime.</a:t>
            </a:r>
          </a:p>
          <a:p>
            <a:pPr>
              <a:buClr>
                <a:srgbClr val="C00000"/>
              </a:buClr>
              <a:buFont typeface="Wingdings" panose="05000000000000000000" pitchFamily="2" charset="2"/>
              <a:buChar char="Ø"/>
            </a:pPr>
            <a:r>
              <a:rPr lang="en-US" sz="1800" dirty="0">
                <a:solidFill>
                  <a:schemeClr val="tx1">
                    <a:lumMod val="85000"/>
                    <a:lumOff val="15000"/>
                  </a:schemeClr>
                </a:solidFill>
                <a:latin typeface="Times New Roman" panose="02020603050405020304" pitchFamily="18" charset="0"/>
                <a:cs typeface="Times New Roman" panose="02020603050405020304" pitchFamily="18" charset="0"/>
              </a:rPr>
              <a:t> High energy line measurements of STAR Project in Calabria, Italy.</a:t>
            </a:r>
          </a:p>
          <a:p>
            <a:pPr>
              <a:buClr>
                <a:srgbClr val="C00000"/>
              </a:buClr>
              <a:buFont typeface="Wingdings" panose="05000000000000000000" pitchFamily="2" charset="2"/>
              <a:buChar char="Ø"/>
            </a:pPr>
            <a:r>
              <a:rPr lang="en-US" sz="1800" dirty="0">
                <a:solidFill>
                  <a:schemeClr val="tx1">
                    <a:lumMod val="85000"/>
                    <a:lumOff val="15000"/>
                  </a:schemeClr>
                </a:solidFill>
                <a:latin typeface="Times New Roman" panose="02020603050405020304" pitchFamily="18" charset="0"/>
                <a:cs typeface="Times New Roman" panose="02020603050405020304" pitchFamily="18" charset="0"/>
              </a:rPr>
              <a:t> Simulations of HOM effects on BD in SC cavities for </a:t>
            </a:r>
            <a:r>
              <a:rPr lang="en-US" sz="1800" dirty="0" err="1">
                <a:solidFill>
                  <a:schemeClr val="tx1">
                    <a:lumMod val="85000"/>
                    <a:lumOff val="15000"/>
                  </a:schemeClr>
                </a:solidFill>
                <a:latin typeface="Times New Roman" panose="02020603050405020304" pitchFamily="18" charset="0"/>
                <a:cs typeface="Times New Roman" panose="02020603050405020304" pitchFamily="18" charset="0"/>
              </a:rPr>
              <a:t>BriXSinO</a:t>
            </a:r>
            <a:r>
              <a:rPr lang="en-US" sz="1800" dirty="0">
                <a:solidFill>
                  <a:schemeClr val="tx1">
                    <a:lumMod val="85000"/>
                    <a:lumOff val="15000"/>
                  </a:schemeClr>
                </a:solidFill>
                <a:latin typeface="Times New Roman" panose="02020603050405020304" pitchFamily="18" charset="0"/>
                <a:cs typeface="Times New Roman" panose="02020603050405020304" pitchFamily="18" charset="0"/>
              </a:rPr>
              <a:t> projects in Milan, Italy.</a:t>
            </a:r>
            <a:br>
              <a:rPr lang="en-US" sz="1800" dirty="0">
                <a:solidFill>
                  <a:schemeClr val="tx1">
                    <a:lumMod val="85000"/>
                    <a:lumOff val="15000"/>
                  </a:schemeClr>
                </a:solidFill>
                <a:latin typeface="Times New Roman" panose="02020603050405020304" pitchFamily="18" charset="0"/>
                <a:cs typeface="Times New Roman" panose="02020603050405020304" pitchFamily="18" charset="0"/>
              </a:rPr>
            </a:br>
            <a:endParaRPr lang="fr-FR" sz="18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7177" name="Freeform: Shape 7176">
            <a:extLst>
              <a:ext uri="{FF2B5EF4-FFF2-40B4-BE49-F238E27FC236}">
                <a16:creationId xmlns:a16="http://schemas.microsoft.com/office/drawing/2014/main" id="{22BCA4C2-A213-404E-B14B-DA9A32CE55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504518" y="0"/>
            <a:ext cx="3687482" cy="6858000"/>
          </a:xfrm>
          <a:custGeom>
            <a:avLst/>
            <a:gdLst>
              <a:gd name="connsiteX0" fmla="*/ 1814929 w 4376835"/>
              <a:gd name="connsiteY0" fmla="*/ 0 h 6858000"/>
              <a:gd name="connsiteX1" fmla="*/ 4376835 w 4376835"/>
              <a:gd name="connsiteY1" fmla="*/ 0 h 6858000"/>
              <a:gd name="connsiteX2" fmla="*/ 4376835 w 4376835"/>
              <a:gd name="connsiteY2" fmla="*/ 6858000 h 6858000"/>
              <a:gd name="connsiteX3" fmla="*/ 0 w 4376835"/>
              <a:gd name="connsiteY3" fmla="*/ 6858000 h 6858000"/>
              <a:gd name="connsiteX4" fmla="*/ 2310 w 4376835"/>
              <a:gd name="connsiteY4" fmla="*/ 6853652 h 6858000"/>
              <a:gd name="connsiteX5" fmla="*/ 91006 w 4376835"/>
              <a:gd name="connsiteY5" fmla="*/ 6620968 h 6858000"/>
              <a:gd name="connsiteX6" fmla="*/ 81892 w 4376835"/>
              <a:gd name="connsiteY6" fmla="*/ 6435659 h 6858000"/>
              <a:gd name="connsiteX7" fmla="*/ 80998 w 4376835"/>
              <a:gd name="connsiteY7" fmla="*/ 6414855 h 6858000"/>
              <a:gd name="connsiteX8" fmla="*/ 75836 w 4376835"/>
              <a:gd name="connsiteY8" fmla="*/ 6409671 h 6858000"/>
              <a:gd name="connsiteX9" fmla="*/ 77989 w 4376835"/>
              <a:gd name="connsiteY9" fmla="*/ 6396556 h 6858000"/>
              <a:gd name="connsiteX10" fmla="*/ 77374 w 4376835"/>
              <a:gd name="connsiteY10" fmla="*/ 6392981 h 6858000"/>
              <a:gd name="connsiteX11" fmla="*/ 75036 w 4376835"/>
              <a:gd name="connsiteY11" fmla="*/ 6372572 h 6858000"/>
              <a:gd name="connsiteX12" fmla="*/ 99554 w 4376835"/>
              <a:gd name="connsiteY12" fmla="*/ 6331118 h 6858000"/>
              <a:gd name="connsiteX13" fmla="*/ 105442 w 4376835"/>
              <a:gd name="connsiteY13" fmla="*/ 6278374 h 6858000"/>
              <a:gd name="connsiteX14" fmla="*/ 172914 w 4376835"/>
              <a:gd name="connsiteY14" fmla="*/ 6144628 h 6858000"/>
              <a:gd name="connsiteX15" fmla="*/ 264181 w 4376835"/>
              <a:gd name="connsiteY15" fmla="*/ 5952072 h 6858000"/>
              <a:gd name="connsiteX16" fmla="*/ 423554 w 4376835"/>
              <a:gd name="connsiteY16" fmla="*/ 5679532 h 6858000"/>
              <a:gd name="connsiteX17" fmla="*/ 434055 w 4376835"/>
              <a:gd name="connsiteY17" fmla="*/ 5473593 h 6858000"/>
              <a:gd name="connsiteX18" fmla="*/ 403759 w 4376835"/>
              <a:gd name="connsiteY18" fmla="*/ 5215514 h 6858000"/>
              <a:gd name="connsiteX19" fmla="*/ 367284 w 4376835"/>
              <a:gd name="connsiteY19" fmla="*/ 5066430 h 6858000"/>
              <a:gd name="connsiteX20" fmla="*/ 317365 w 4376835"/>
              <a:gd name="connsiteY20" fmla="*/ 5016642 h 6858000"/>
              <a:gd name="connsiteX21" fmla="*/ 317834 w 4376835"/>
              <a:gd name="connsiteY21" fmla="*/ 5008528 h 6858000"/>
              <a:gd name="connsiteX22" fmla="*/ 317591 w 4376835"/>
              <a:gd name="connsiteY22" fmla="*/ 5008366 h 6858000"/>
              <a:gd name="connsiteX23" fmla="*/ 318532 w 4376835"/>
              <a:gd name="connsiteY23" fmla="*/ 5000689 h 6858000"/>
              <a:gd name="connsiteX24" fmla="*/ 326373 w 4376835"/>
              <a:gd name="connsiteY24" fmla="*/ 4962649 h 6858000"/>
              <a:gd name="connsiteX25" fmla="*/ 304517 w 4376835"/>
              <a:gd name="connsiteY25" fmla="*/ 4845612 h 6858000"/>
              <a:gd name="connsiteX26" fmla="*/ 312138 w 4376835"/>
              <a:gd name="connsiteY26" fmla="*/ 4821435 h 6858000"/>
              <a:gd name="connsiteX27" fmla="*/ 314669 w 4376835"/>
              <a:gd name="connsiteY27" fmla="*/ 4809154 h 6858000"/>
              <a:gd name="connsiteX28" fmla="*/ 318283 w 4376835"/>
              <a:gd name="connsiteY28" fmla="*/ 4805250 h 6858000"/>
              <a:gd name="connsiteX29" fmla="*/ 320547 w 4376835"/>
              <a:gd name="connsiteY29" fmla="*/ 4787345 h 6858000"/>
              <a:gd name="connsiteX30" fmla="*/ 319715 w 4376835"/>
              <a:gd name="connsiteY30" fmla="*/ 4785453 h 6858000"/>
              <a:gd name="connsiteX31" fmla="*/ 325649 w 4376835"/>
              <a:gd name="connsiteY31" fmla="*/ 4770073 h 6858000"/>
              <a:gd name="connsiteX32" fmla="*/ 335542 w 4376835"/>
              <a:gd name="connsiteY32" fmla="*/ 4756450 h 6858000"/>
              <a:gd name="connsiteX33" fmla="*/ 339391 w 4376835"/>
              <a:gd name="connsiteY33" fmla="*/ 4606479 h 6858000"/>
              <a:gd name="connsiteX34" fmla="*/ 385485 w 4376835"/>
              <a:gd name="connsiteY34" fmla="*/ 4470620 h 6858000"/>
              <a:gd name="connsiteX35" fmla="*/ 386474 w 4376835"/>
              <a:gd name="connsiteY35" fmla="*/ 4389388 h 6858000"/>
              <a:gd name="connsiteX36" fmla="*/ 365661 w 4376835"/>
              <a:gd name="connsiteY36" fmla="*/ 4365498 h 6858000"/>
              <a:gd name="connsiteX37" fmla="*/ 389339 w 4376835"/>
              <a:gd name="connsiteY37" fmla="*/ 4160513 h 6858000"/>
              <a:gd name="connsiteX38" fmla="*/ 385403 w 4376835"/>
              <a:gd name="connsiteY38" fmla="*/ 4109650 h 6858000"/>
              <a:gd name="connsiteX39" fmla="*/ 402327 w 4376835"/>
              <a:gd name="connsiteY39" fmla="*/ 4061824 h 6858000"/>
              <a:gd name="connsiteX40" fmla="*/ 396156 w 4376835"/>
              <a:gd name="connsiteY40" fmla="*/ 4043965 h 6858000"/>
              <a:gd name="connsiteX41" fmla="*/ 394868 w 4376835"/>
              <a:gd name="connsiteY41" fmla="*/ 4040920 h 6858000"/>
              <a:gd name="connsiteX42" fmla="*/ 394584 w 4376835"/>
              <a:gd name="connsiteY42" fmla="*/ 4028000 h 6858000"/>
              <a:gd name="connsiteX43" fmla="*/ 388418 w 4376835"/>
              <a:gd name="connsiteY43" fmla="*/ 4025270 h 6858000"/>
              <a:gd name="connsiteX44" fmla="*/ 383628 w 4376835"/>
              <a:gd name="connsiteY44" fmla="*/ 4006478 h 6858000"/>
              <a:gd name="connsiteX45" fmla="*/ 384802 w 4376835"/>
              <a:gd name="connsiteY45" fmla="*/ 3982442 h 6858000"/>
              <a:gd name="connsiteX46" fmla="*/ 397167 w 4376835"/>
              <a:gd name="connsiteY46" fmla="*/ 3867331 h 6858000"/>
              <a:gd name="connsiteX47" fmla="*/ 400691 w 4376835"/>
              <a:gd name="connsiteY47" fmla="*/ 3798966 h 6858000"/>
              <a:gd name="connsiteX48" fmla="*/ 395946 w 4376835"/>
              <a:gd name="connsiteY48" fmla="*/ 3773791 h 6858000"/>
              <a:gd name="connsiteX49" fmla="*/ 393410 w 4376835"/>
              <a:gd name="connsiteY49" fmla="*/ 3738098 h 6858000"/>
              <a:gd name="connsiteX50" fmla="*/ 384223 w 4376835"/>
              <a:gd name="connsiteY50" fmla="*/ 3675719 h 6858000"/>
              <a:gd name="connsiteX51" fmla="*/ 386290 w 4376835"/>
              <a:gd name="connsiteY51" fmla="*/ 3642763 h 6858000"/>
              <a:gd name="connsiteX52" fmla="*/ 382514 w 4376835"/>
              <a:gd name="connsiteY52" fmla="*/ 3624093 h 6858000"/>
              <a:gd name="connsiteX53" fmla="*/ 383976 w 4376835"/>
              <a:gd name="connsiteY53" fmla="*/ 3616602 h 6858000"/>
              <a:gd name="connsiteX54" fmla="*/ 385517 w 4376835"/>
              <a:gd name="connsiteY54" fmla="*/ 3591527 h 6858000"/>
              <a:gd name="connsiteX55" fmla="*/ 387146 w 4376835"/>
              <a:gd name="connsiteY55" fmla="*/ 3577241 h 6858000"/>
              <a:gd name="connsiteX56" fmla="*/ 388068 w 4376835"/>
              <a:gd name="connsiteY56" fmla="*/ 3571585 h 6858000"/>
              <a:gd name="connsiteX57" fmla="*/ 395496 w 4376835"/>
              <a:gd name="connsiteY57" fmla="*/ 3559720 h 6858000"/>
              <a:gd name="connsiteX58" fmla="*/ 394985 w 4376835"/>
              <a:gd name="connsiteY58" fmla="*/ 3543047 h 6858000"/>
              <a:gd name="connsiteX59" fmla="*/ 403028 w 4376835"/>
              <a:gd name="connsiteY59" fmla="*/ 3525651 h 6858000"/>
              <a:gd name="connsiteX60" fmla="*/ 398728 w 4376835"/>
              <a:gd name="connsiteY60" fmla="*/ 3520715 h 6858000"/>
              <a:gd name="connsiteX61" fmla="*/ 395530 w 4376835"/>
              <a:gd name="connsiteY61" fmla="*/ 3505412 h 6858000"/>
              <a:gd name="connsiteX62" fmla="*/ 402719 w 4376835"/>
              <a:gd name="connsiteY62" fmla="*/ 3493445 h 6858000"/>
              <a:gd name="connsiteX63" fmla="*/ 409328 w 4376835"/>
              <a:gd name="connsiteY63" fmla="*/ 3467406 h 6858000"/>
              <a:gd name="connsiteX64" fmla="*/ 409292 w 4376835"/>
              <a:gd name="connsiteY64" fmla="*/ 3460033 h 6858000"/>
              <a:gd name="connsiteX65" fmla="*/ 419755 w 4376835"/>
              <a:gd name="connsiteY65" fmla="*/ 3435495 h 6858000"/>
              <a:gd name="connsiteX66" fmla="*/ 430771 w 4376835"/>
              <a:gd name="connsiteY66" fmla="*/ 3395884 h 6858000"/>
              <a:gd name="connsiteX67" fmla="*/ 439140 w 4376835"/>
              <a:gd name="connsiteY67" fmla="*/ 3350083 h 6858000"/>
              <a:gd name="connsiteX68" fmla="*/ 446544 w 4376835"/>
              <a:gd name="connsiteY68" fmla="*/ 3337690 h 6858000"/>
              <a:gd name="connsiteX69" fmla="*/ 470731 w 4376835"/>
              <a:gd name="connsiteY69" fmla="*/ 3254519 h 6858000"/>
              <a:gd name="connsiteX70" fmla="*/ 477713 w 4376835"/>
              <a:gd name="connsiteY70" fmla="*/ 3231166 h 6858000"/>
              <a:gd name="connsiteX71" fmla="*/ 478087 w 4376835"/>
              <a:gd name="connsiteY71" fmla="*/ 3210262 h 6858000"/>
              <a:gd name="connsiteX72" fmla="*/ 473269 w 4376835"/>
              <a:gd name="connsiteY72" fmla="*/ 3204689 h 6858000"/>
              <a:gd name="connsiteX73" fmla="*/ 476207 w 4376835"/>
              <a:gd name="connsiteY73" fmla="*/ 3191713 h 6858000"/>
              <a:gd name="connsiteX74" fmla="*/ 475813 w 4376835"/>
              <a:gd name="connsiteY74" fmla="*/ 3188085 h 6858000"/>
              <a:gd name="connsiteX75" fmla="*/ 474728 w 4376835"/>
              <a:gd name="connsiteY75" fmla="*/ 3167471 h 6858000"/>
              <a:gd name="connsiteX76" fmla="*/ 501612 w 4376835"/>
              <a:gd name="connsiteY76" fmla="*/ 3127774 h 6858000"/>
              <a:gd name="connsiteX77" fmla="*/ 510667 w 4376835"/>
              <a:gd name="connsiteY77" fmla="*/ 3075380 h 6858000"/>
              <a:gd name="connsiteX78" fmla="*/ 582379 w 4376835"/>
              <a:gd name="connsiteY78" fmla="*/ 2882573 h 6858000"/>
              <a:gd name="connsiteX79" fmla="*/ 569744 w 4376835"/>
              <a:gd name="connsiteY79" fmla="*/ 2849169 h 6858000"/>
              <a:gd name="connsiteX80" fmla="*/ 590685 w 4376835"/>
              <a:gd name="connsiteY80" fmla="*/ 2768869 h 6858000"/>
              <a:gd name="connsiteX81" fmla="*/ 665292 w 4376835"/>
              <a:gd name="connsiteY81" fmla="*/ 2655182 h 6858000"/>
              <a:gd name="connsiteX82" fmla="*/ 705757 w 4376835"/>
              <a:gd name="connsiteY82" fmla="*/ 2507872 h 6858000"/>
              <a:gd name="connsiteX83" fmla="*/ 717932 w 4376835"/>
              <a:gd name="connsiteY83" fmla="*/ 2498916 h 6858000"/>
              <a:gd name="connsiteX84" fmla="*/ 727017 w 4376835"/>
              <a:gd name="connsiteY84" fmla="*/ 2486382 h 6858000"/>
              <a:gd name="connsiteX85" fmla="*/ 726741 w 4376835"/>
              <a:gd name="connsiteY85" fmla="*/ 2484113 h 6858000"/>
              <a:gd name="connsiteX86" fmla="*/ 733179 w 4376835"/>
              <a:gd name="connsiteY86" fmla="*/ 2467361 h 6858000"/>
              <a:gd name="connsiteX87" fmla="*/ 737364 w 4376835"/>
              <a:gd name="connsiteY87" fmla="*/ 2465156 h 6858000"/>
              <a:gd name="connsiteX88" fmla="*/ 742650 w 4376835"/>
              <a:gd name="connsiteY88" fmla="*/ 2454122 h 6858000"/>
              <a:gd name="connsiteX89" fmla="*/ 755408 w 4376835"/>
              <a:gd name="connsiteY89" fmla="*/ 2433619 h 6858000"/>
              <a:gd name="connsiteX90" fmla="*/ 755598 w 4376835"/>
              <a:gd name="connsiteY90" fmla="*/ 2428626 h 6858000"/>
              <a:gd name="connsiteX91" fmla="*/ 771418 w 4376835"/>
              <a:gd name="connsiteY91" fmla="*/ 2395899 h 6858000"/>
              <a:gd name="connsiteX92" fmla="*/ 770593 w 4376835"/>
              <a:gd name="connsiteY92" fmla="*/ 2394897 h 6858000"/>
              <a:gd name="connsiteX93" fmla="*/ 770497 w 4376835"/>
              <a:gd name="connsiteY93" fmla="*/ 2383267 h 6858000"/>
              <a:gd name="connsiteX94" fmla="*/ 772693 w 4376835"/>
              <a:gd name="connsiteY94" fmla="*/ 2362296 h 6858000"/>
              <a:gd name="connsiteX95" fmla="*/ 764846 w 4376835"/>
              <a:gd name="connsiteY95" fmla="*/ 2307129 h 6858000"/>
              <a:gd name="connsiteX96" fmla="*/ 781226 w 4376835"/>
              <a:gd name="connsiteY96" fmla="*/ 2272947 h 6858000"/>
              <a:gd name="connsiteX97" fmla="*/ 783960 w 4376835"/>
              <a:gd name="connsiteY97" fmla="*/ 2265753 h 6858000"/>
              <a:gd name="connsiteX98" fmla="*/ 783783 w 4376835"/>
              <a:gd name="connsiteY98" fmla="*/ 2265478 h 6858000"/>
              <a:gd name="connsiteX99" fmla="*/ 786206 w 4376835"/>
              <a:gd name="connsiteY99" fmla="*/ 2257630 h 6858000"/>
              <a:gd name="connsiteX100" fmla="*/ 788946 w 4376835"/>
              <a:gd name="connsiteY100" fmla="*/ 2252635 h 6858000"/>
              <a:gd name="connsiteX101" fmla="*/ 794250 w 4376835"/>
              <a:gd name="connsiteY101" fmla="*/ 2238675 h 6858000"/>
              <a:gd name="connsiteX102" fmla="*/ 794536 w 4376835"/>
              <a:gd name="connsiteY102" fmla="*/ 2233003 h 6858000"/>
              <a:gd name="connsiteX103" fmla="*/ 792429 w 4376835"/>
              <a:gd name="connsiteY103" fmla="*/ 2229498 h 6858000"/>
              <a:gd name="connsiteX104" fmla="*/ 793227 w 4376835"/>
              <a:gd name="connsiteY104" fmla="*/ 2228401 h 6858000"/>
              <a:gd name="connsiteX105" fmla="*/ 795299 w 4376835"/>
              <a:gd name="connsiteY105" fmla="*/ 2197903 h 6858000"/>
              <a:gd name="connsiteX106" fmla="*/ 808822 w 4376835"/>
              <a:gd name="connsiteY106" fmla="*/ 2134368 h 6858000"/>
              <a:gd name="connsiteX107" fmla="*/ 820138 w 4376835"/>
              <a:gd name="connsiteY107" fmla="*/ 2099989 h 6858000"/>
              <a:gd name="connsiteX108" fmla="*/ 847225 w 4376835"/>
              <a:gd name="connsiteY108" fmla="*/ 2003626 h 6858000"/>
              <a:gd name="connsiteX109" fmla="*/ 871446 w 4376835"/>
              <a:gd name="connsiteY109" fmla="*/ 1905232 h 6858000"/>
              <a:gd name="connsiteX110" fmla="*/ 866894 w 4376835"/>
              <a:gd name="connsiteY110" fmla="*/ 1846725 h 6858000"/>
              <a:gd name="connsiteX111" fmla="*/ 868241 w 4376835"/>
              <a:gd name="connsiteY111" fmla="*/ 1841071 h 6858000"/>
              <a:gd name="connsiteX112" fmla="*/ 875742 w 4376835"/>
              <a:gd name="connsiteY112" fmla="*/ 1828958 h 6858000"/>
              <a:gd name="connsiteX113" fmla="*/ 879192 w 4376835"/>
              <a:gd name="connsiteY113" fmla="*/ 1824953 h 6858000"/>
              <a:gd name="connsiteX114" fmla="*/ 882790 w 4376835"/>
              <a:gd name="connsiteY114" fmla="*/ 1817574 h 6858000"/>
              <a:gd name="connsiteX115" fmla="*/ 886658 w 4376835"/>
              <a:gd name="connsiteY115" fmla="*/ 1811329 h 6858000"/>
              <a:gd name="connsiteX116" fmla="*/ 908112 w 4376835"/>
              <a:gd name="connsiteY116" fmla="*/ 1782991 h 6858000"/>
              <a:gd name="connsiteX117" fmla="*/ 1021695 w 4376835"/>
              <a:gd name="connsiteY117" fmla="*/ 1753240 h 6858000"/>
              <a:gd name="connsiteX118" fmla="*/ 1109428 w 4376835"/>
              <a:gd name="connsiteY118" fmla="*/ 1570998 h 6858000"/>
              <a:gd name="connsiteX119" fmla="*/ 1250520 w 4376835"/>
              <a:gd name="connsiteY119" fmla="*/ 1425857 h 6858000"/>
              <a:gd name="connsiteX120" fmla="*/ 1397360 w 4376835"/>
              <a:gd name="connsiteY120" fmla="*/ 1313547 h 6858000"/>
              <a:gd name="connsiteX121" fmla="*/ 1496269 w 4376835"/>
              <a:gd name="connsiteY121" fmla="*/ 1094720 h 6858000"/>
              <a:gd name="connsiteX122" fmla="*/ 1516735 w 4376835"/>
              <a:gd name="connsiteY122" fmla="*/ 913489 h 6858000"/>
              <a:gd name="connsiteX123" fmla="*/ 1518279 w 4376835"/>
              <a:gd name="connsiteY123" fmla="*/ 802489 h 6858000"/>
              <a:gd name="connsiteX124" fmla="*/ 1589359 w 4376835"/>
              <a:gd name="connsiteY124" fmla="*/ 598702 h 6858000"/>
              <a:gd name="connsiteX125" fmla="*/ 1674468 w 4376835"/>
              <a:gd name="connsiteY125" fmla="*/ 380053 h 6858000"/>
              <a:gd name="connsiteX126" fmla="*/ 1713442 w 4376835"/>
              <a:gd name="connsiteY126" fmla="*/ 307108 h 6858000"/>
              <a:gd name="connsiteX127" fmla="*/ 1723372 w 4376835"/>
              <a:gd name="connsiteY127" fmla="*/ 277643 h 6858000"/>
              <a:gd name="connsiteX128" fmla="*/ 1740253 w 4376835"/>
              <a:gd name="connsiteY128" fmla="*/ 228503 h 6858000"/>
              <a:gd name="connsiteX129" fmla="*/ 1743263 w 4376835"/>
              <a:gd name="connsiteY129" fmla="*/ 182970 h 6858000"/>
              <a:gd name="connsiteX130" fmla="*/ 1761186 w 4376835"/>
              <a:gd name="connsiteY130" fmla="*/ 145367 h 6858000"/>
              <a:gd name="connsiteX131" fmla="*/ 1777775 w 4376835"/>
              <a:gd name="connsiteY131" fmla="*/ 148014 h 6858000"/>
              <a:gd name="connsiteX132" fmla="*/ 1792914 w 4376835"/>
              <a:gd name="connsiteY132" fmla="*/ 104094 h 6858000"/>
              <a:gd name="connsiteX133" fmla="*/ 1814516 w 4376835"/>
              <a:gd name="connsiteY133" fmla="*/ 36224 h 6858000"/>
              <a:gd name="connsiteX134" fmla="*/ 1821598 w 4376835"/>
              <a:gd name="connsiteY134" fmla="*/ 28008 h 6858000"/>
              <a:gd name="connsiteX135" fmla="*/ 1813947 w 4376835"/>
              <a:gd name="connsiteY135" fmla="*/ 11863 h 6858000"/>
              <a:gd name="connsiteX136" fmla="*/ 1814929 w 4376835"/>
              <a:gd name="connsiteY13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Lst>
            <a:rect l="l" t="t" r="r" b="b"/>
            <a:pathLst>
              <a:path w="4376835" h="6858000">
                <a:moveTo>
                  <a:pt x="1814929" y="0"/>
                </a:moveTo>
                <a:lnTo>
                  <a:pt x="4376835" y="0"/>
                </a:lnTo>
                <a:lnTo>
                  <a:pt x="4376835" y="6858000"/>
                </a:lnTo>
                <a:lnTo>
                  <a:pt x="0" y="6858000"/>
                </a:lnTo>
                <a:lnTo>
                  <a:pt x="2310" y="6853652"/>
                </a:lnTo>
                <a:cubicBezTo>
                  <a:pt x="29810" y="6805010"/>
                  <a:pt x="56276" y="6770828"/>
                  <a:pt x="91006" y="6620968"/>
                </a:cubicBezTo>
                <a:cubicBezTo>
                  <a:pt x="94381" y="6612671"/>
                  <a:pt x="81335" y="6443221"/>
                  <a:pt x="81892" y="6435659"/>
                </a:cubicBezTo>
                <a:lnTo>
                  <a:pt x="80998" y="6414855"/>
                </a:lnTo>
                <a:lnTo>
                  <a:pt x="75836" y="6409671"/>
                </a:lnTo>
                <a:lnTo>
                  <a:pt x="77989" y="6396556"/>
                </a:lnTo>
                <a:lnTo>
                  <a:pt x="77374" y="6392981"/>
                </a:lnTo>
                <a:cubicBezTo>
                  <a:pt x="76172" y="6386157"/>
                  <a:pt x="75177" y="6379394"/>
                  <a:pt x="75036" y="6372572"/>
                </a:cubicBezTo>
                <a:cubicBezTo>
                  <a:pt x="102194" y="6377497"/>
                  <a:pt x="78306" y="6315359"/>
                  <a:pt x="99554" y="6331118"/>
                </a:cubicBezTo>
                <a:cubicBezTo>
                  <a:pt x="103496" y="6294492"/>
                  <a:pt x="122687" y="6319101"/>
                  <a:pt x="105442" y="6278374"/>
                </a:cubicBezTo>
                <a:cubicBezTo>
                  <a:pt x="113996" y="6231380"/>
                  <a:pt x="151354" y="6216149"/>
                  <a:pt x="172914" y="6144628"/>
                </a:cubicBezTo>
                <a:cubicBezTo>
                  <a:pt x="184454" y="6105934"/>
                  <a:pt x="219188" y="6021085"/>
                  <a:pt x="264181" y="5952072"/>
                </a:cubicBezTo>
                <a:cubicBezTo>
                  <a:pt x="320644" y="5872108"/>
                  <a:pt x="367070" y="5761141"/>
                  <a:pt x="423554" y="5679532"/>
                </a:cubicBezTo>
                <a:cubicBezTo>
                  <a:pt x="444226" y="5585128"/>
                  <a:pt x="413383" y="5567997"/>
                  <a:pt x="434055" y="5473593"/>
                </a:cubicBezTo>
                <a:cubicBezTo>
                  <a:pt x="395274" y="5386145"/>
                  <a:pt x="472046" y="5302014"/>
                  <a:pt x="403759" y="5215514"/>
                </a:cubicBezTo>
                <a:lnTo>
                  <a:pt x="367284" y="5066430"/>
                </a:lnTo>
                <a:lnTo>
                  <a:pt x="317365" y="5016642"/>
                </a:lnTo>
                <a:cubicBezTo>
                  <a:pt x="318092" y="5012746"/>
                  <a:pt x="318190" y="5010215"/>
                  <a:pt x="317834" y="5008528"/>
                </a:cubicBezTo>
                <a:lnTo>
                  <a:pt x="317591" y="5008366"/>
                </a:lnTo>
                <a:lnTo>
                  <a:pt x="318532" y="5000689"/>
                </a:lnTo>
                <a:cubicBezTo>
                  <a:pt x="320705" y="4987649"/>
                  <a:pt x="323377" y="4974877"/>
                  <a:pt x="326373" y="4962649"/>
                </a:cubicBezTo>
                <a:lnTo>
                  <a:pt x="304517" y="4845612"/>
                </a:lnTo>
                <a:lnTo>
                  <a:pt x="312138" y="4821435"/>
                </a:lnTo>
                <a:lnTo>
                  <a:pt x="314669" y="4809154"/>
                </a:lnTo>
                <a:lnTo>
                  <a:pt x="318283" y="4805250"/>
                </a:lnTo>
                <a:cubicBezTo>
                  <a:pt x="320578" y="4801275"/>
                  <a:pt x="321790" y="4795888"/>
                  <a:pt x="320547" y="4787345"/>
                </a:cubicBezTo>
                <a:lnTo>
                  <a:pt x="319715" y="4785453"/>
                </a:lnTo>
                <a:lnTo>
                  <a:pt x="325649" y="4770073"/>
                </a:lnTo>
                <a:cubicBezTo>
                  <a:pt x="328268" y="4765017"/>
                  <a:pt x="331488" y="4760402"/>
                  <a:pt x="335542" y="4756450"/>
                </a:cubicBezTo>
                <a:cubicBezTo>
                  <a:pt x="318003" y="4709762"/>
                  <a:pt x="339666" y="4659972"/>
                  <a:pt x="339391" y="4606479"/>
                </a:cubicBezTo>
                <a:cubicBezTo>
                  <a:pt x="308820" y="4587919"/>
                  <a:pt x="353653" y="4488685"/>
                  <a:pt x="385485" y="4470620"/>
                </a:cubicBezTo>
                <a:cubicBezTo>
                  <a:pt x="349272" y="4475654"/>
                  <a:pt x="434439" y="4343750"/>
                  <a:pt x="386474" y="4389388"/>
                </a:cubicBezTo>
                <a:cubicBezTo>
                  <a:pt x="390773" y="4370356"/>
                  <a:pt x="377813" y="4353317"/>
                  <a:pt x="365661" y="4365498"/>
                </a:cubicBezTo>
                <a:cubicBezTo>
                  <a:pt x="393730" y="4305427"/>
                  <a:pt x="374276" y="4225895"/>
                  <a:pt x="389339" y="4160513"/>
                </a:cubicBezTo>
                <a:cubicBezTo>
                  <a:pt x="364366" y="4129844"/>
                  <a:pt x="388282" y="4144911"/>
                  <a:pt x="385403" y="4109650"/>
                </a:cubicBezTo>
                <a:cubicBezTo>
                  <a:pt x="409735" y="4115762"/>
                  <a:pt x="374071" y="4068016"/>
                  <a:pt x="402327" y="4061824"/>
                </a:cubicBezTo>
                <a:cubicBezTo>
                  <a:pt x="400908" y="4055602"/>
                  <a:pt x="398642" y="4049772"/>
                  <a:pt x="396156" y="4043965"/>
                </a:cubicBezTo>
                <a:lnTo>
                  <a:pt x="394868" y="4040920"/>
                </a:lnTo>
                <a:cubicBezTo>
                  <a:pt x="394773" y="4036613"/>
                  <a:pt x="394679" y="4032307"/>
                  <a:pt x="394584" y="4028000"/>
                </a:cubicBezTo>
                <a:lnTo>
                  <a:pt x="388418" y="4025270"/>
                </a:lnTo>
                <a:lnTo>
                  <a:pt x="383628" y="4006478"/>
                </a:lnTo>
                <a:cubicBezTo>
                  <a:pt x="382774" y="3999299"/>
                  <a:pt x="382957" y="3991408"/>
                  <a:pt x="384802" y="3982442"/>
                </a:cubicBezTo>
                <a:cubicBezTo>
                  <a:pt x="401416" y="3951445"/>
                  <a:pt x="375209" y="3905701"/>
                  <a:pt x="397167" y="3867331"/>
                </a:cubicBezTo>
                <a:cubicBezTo>
                  <a:pt x="403057" y="3853072"/>
                  <a:pt x="407915" y="3808030"/>
                  <a:pt x="400691" y="3798966"/>
                </a:cubicBezTo>
                <a:cubicBezTo>
                  <a:pt x="400026" y="3789462"/>
                  <a:pt x="404255" y="3778712"/>
                  <a:pt x="395946" y="3773791"/>
                </a:cubicBezTo>
                <a:cubicBezTo>
                  <a:pt x="386179" y="3765922"/>
                  <a:pt x="406502" y="3734262"/>
                  <a:pt x="393410" y="3738098"/>
                </a:cubicBezTo>
                <a:cubicBezTo>
                  <a:pt x="407431" y="3715587"/>
                  <a:pt x="387387" y="3695630"/>
                  <a:pt x="384223" y="3675719"/>
                </a:cubicBezTo>
                <a:cubicBezTo>
                  <a:pt x="390897" y="3666933"/>
                  <a:pt x="389284" y="3656428"/>
                  <a:pt x="386290" y="3642763"/>
                </a:cubicBezTo>
                <a:lnTo>
                  <a:pt x="382514" y="3624093"/>
                </a:lnTo>
                <a:lnTo>
                  <a:pt x="383976" y="3616602"/>
                </a:lnTo>
                <a:cubicBezTo>
                  <a:pt x="384920" y="3607445"/>
                  <a:pt x="385162" y="3599012"/>
                  <a:pt x="385517" y="3591527"/>
                </a:cubicBezTo>
                <a:lnTo>
                  <a:pt x="387146" y="3577241"/>
                </a:lnTo>
                <a:lnTo>
                  <a:pt x="388068" y="3571585"/>
                </a:lnTo>
                <a:lnTo>
                  <a:pt x="395496" y="3559720"/>
                </a:lnTo>
                <a:cubicBezTo>
                  <a:pt x="395326" y="3554162"/>
                  <a:pt x="395155" y="3548605"/>
                  <a:pt x="394985" y="3543047"/>
                </a:cubicBezTo>
                <a:lnTo>
                  <a:pt x="403028" y="3525651"/>
                </a:lnTo>
                <a:cubicBezTo>
                  <a:pt x="401413" y="3524354"/>
                  <a:pt x="399963" y="3522692"/>
                  <a:pt x="398728" y="3520715"/>
                </a:cubicBezTo>
                <a:lnTo>
                  <a:pt x="395530" y="3505412"/>
                </a:lnTo>
                <a:lnTo>
                  <a:pt x="402719" y="3493445"/>
                </a:lnTo>
                <a:cubicBezTo>
                  <a:pt x="393264" y="3491751"/>
                  <a:pt x="405480" y="3478925"/>
                  <a:pt x="409328" y="3467406"/>
                </a:cubicBezTo>
                <a:cubicBezTo>
                  <a:pt x="409316" y="3464948"/>
                  <a:pt x="409304" y="3462491"/>
                  <a:pt x="409292" y="3460033"/>
                </a:cubicBezTo>
                <a:lnTo>
                  <a:pt x="419755" y="3435495"/>
                </a:lnTo>
                <a:cubicBezTo>
                  <a:pt x="424399" y="3421940"/>
                  <a:pt x="427905" y="3408759"/>
                  <a:pt x="430771" y="3395884"/>
                </a:cubicBezTo>
                <a:lnTo>
                  <a:pt x="439140" y="3350083"/>
                </a:lnTo>
                <a:lnTo>
                  <a:pt x="446544" y="3337690"/>
                </a:lnTo>
                <a:cubicBezTo>
                  <a:pt x="456457" y="3308602"/>
                  <a:pt x="453892" y="3271850"/>
                  <a:pt x="470731" y="3254519"/>
                </a:cubicBezTo>
                <a:cubicBezTo>
                  <a:pt x="474589" y="3246460"/>
                  <a:pt x="476699" y="3238700"/>
                  <a:pt x="477713" y="3231166"/>
                </a:cubicBezTo>
                <a:cubicBezTo>
                  <a:pt x="477838" y="3224198"/>
                  <a:pt x="477962" y="3217230"/>
                  <a:pt x="478087" y="3210262"/>
                </a:cubicBezTo>
                <a:lnTo>
                  <a:pt x="473269" y="3204689"/>
                </a:lnTo>
                <a:lnTo>
                  <a:pt x="476207" y="3191713"/>
                </a:lnTo>
                <a:cubicBezTo>
                  <a:pt x="476076" y="3190504"/>
                  <a:pt x="475944" y="3189294"/>
                  <a:pt x="475813" y="3188085"/>
                </a:cubicBezTo>
                <a:cubicBezTo>
                  <a:pt x="475032" y="3181161"/>
                  <a:pt x="474456" y="3174312"/>
                  <a:pt x="474728" y="3167471"/>
                </a:cubicBezTo>
                <a:cubicBezTo>
                  <a:pt x="501422" y="3174421"/>
                  <a:pt x="481450" y="3110410"/>
                  <a:pt x="501612" y="3127774"/>
                </a:cubicBezTo>
                <a:cubicBezTo>
                  <a:pt x="507757" y="3091380"/>
                  <a:pt x="525334" y="3117454"/>
                  <a:pt x="510667" y="3075380"/>
                </a:cubicBezTo>
                <a:cubicBezTo>
                  <a:pt x="540230" y="3017365"/>
                  <a:pt x="542544" y="2929274"/>
                  <a:pt x="582379" y="2882573"/>
                </a:cubicBezTo>
                <a:cubicBezTo>
                  <a:pt x="568549" y="2889043"/>
                  <a:pt x="561213" y="2866095"/>
                  <a:pt x="569744" y="2849169"/>
                </a:cubicBezTo>
                <a:cubicBezTo>
                  <a:pt x="515752" y="2872293"/>
                  <a:pt x="624181" y="2780662"/>
                  <a:pt x="590685" y="2768869"/>
                </a:cubicBezTo>
                <a:cubicBezTo>
                  <a:pt x="623497" y="2765674"/>
                  <a:pt x="687935" y="2687815"/>
                  <a:pt x="665292" y="2655182"/>
                </a:cubicBezTo>
                <a:cubicBezTo>
                  <a:pt x="678257" y="2601873"/>
                  <a:pt x="709847" y="2562423"/>
                  <a:pt x="705757" y="2507872"/>
                </a:cubicBezTo>
                <a:cubicBezTo>
                  <a:pt x="710343" y="2505822"/>
                  <a:pt x="714351" y="2502730"/>
                  <a:pt x="717932" y="2498916"/>
                </a:cubicBezTo>
                <a:lnTo>
                  <a:pt x="727017" y="2486382"/>
                </a:lnTo>
                <a:lnTo>
                  <a:pt x="726741" y="2484113"/>
                </a:lnTo>
                <a:cubicBezTo>
                  <a:pt x="727745" y="2475043"/>
                  <a:pt x="730155" y="2470249"/>
                  <a:pt x="733179" y="2467361"/>
                </a:cubicBezTo>
                <a:lnTo>
                  <a:pt x="737364" y="2465156"/>
                </a:lnTo>
                <a:lnTo>
                  <a:pt x="742650" y="2454122"/>
                </a:lnTo>
                <a:lnTo>
                  <a:pt x="755408" y="2433619"/>
                </a:lnTo>
                <a:cubicBezTo>
                  <a:pt x="755471" y="2431955"/>
                  <a:pt x="755535" y="2430290"/>
                  <a:pt x="755598" y="2428626"/>
                </a:cubicBezTo>
                <a:lnTo>
                  <a:pt x="771418" y="2395899"/>
                </a:lnTo>
                <a:lnTo>
                  <a:pt x="770593" y="2394897"/>
                </a:lnTo>
                <a:cubicBezTo>
                  <a:pt x="769106" y="2391905"/>
                  <a:pt x="768688" y="2388289"/>
                  <a:pt x="770497" y="2383267"/>
                </a:cubicBezTo>
                <a:cubicBezTo>
                  <a:pt x="752441" y="2382908"/>
                  <a:pt x="765761" y="2377071"/>
                  <a:pt x="772693" y="2362296"/>
                </a:cubicBezTo>
                <a:cubicBezTo>
                  <a:pt x="746194" y="2358441"/>
                  <a:pt x="775111" y="2321343"/>
                  <a:pt x="764846" y="2307129"/>
                </a:cubicBezTo>
                <a:cubicBezTo>
                  <a:pt x="770536" y="2296361"/>
                  <a:pt x="776068" y="2284903"/>
                  <a:pt x="781226" y="2272947"/>
                </a:cubicBezTo>
                <a:lnTo>
                  <a:pt x="783960" y="2265753"/>
                </a:lnTo>
                <a:lnTo>
                  <a:pt x="783783" y="2265478"/>
                </a:lnTo>
                <a:cubicBezTo>
                  <a:pt x="783882" y="2263635"/>
                  <a:pt x="784595" y="2261166"/>
                  <a:pt x="786206" y="2257630"/>
                </a:cubicBezTo>
                <a:lnTo>
                  <a:pt x="788946" y="2252635"/>
                </a:lnTo>
                <a:lnTo>
                  <a:pt x="794250" y="2238675"/>
                </a:lnTo>
                <a:cubicBezTo>
                  <a:pt x="794345" y="2236784"/>
                  <a:pt x="794441" y="2234894"/>
                  <a:pt x="794536" y="2233003"/>
                </a:cubicBezTo>
                <a:lnTo>
                  <a:pt x="792429" y="2229498"/>
                </a:lnTo>
                <a:lnTo>
                  <a:pt x="793227" y="2228401"/>
                </a:lnTo>
                <a:cubicBezTo>
                  <a:pt x="801728" y="2221696"/>
                  <a:pt x="809796" y="2223226"/>
                  <a:pt x="795299" y="2197903"/>
                </a:cubicBezTo>
                <a:cubicBezTo>
                  <a:pt x="811549" y="2180402"/>
                  <a:pt x="801510" y="2168206"/>
                  <a:pt x="808822" y="2134368"/>
                </a:cubicBezTo>
                <a:cubicBezTo>
                  <a:pt x="821032" y="2126284"/>
                  <a:pt x="822222" y="2114075"/>
                  <a:pt x="820138" y="2099989"/>
                </a:cubicBezTo>
                <a:cubicBezTo>
                  <a:pt x="834727" y="2072002"/>
                  <a:pt x="836697" y="2038973"/>
                  <a:pt x="847225" y="2003626"/>
                </a:cubicBezTo>
                <a:cubicBezTo>
                  <a:pt x="870411" y="1973216"/>
                  <a:pt x="860120" y="1942957"/>
                  <a:pt x="871446" y="1905232"/>
                </a:cubicBezTo>
                <a:cubicBezTo>
                  <a:pt x="899662" y="1884744"/>
                  <a:pt x="866560" y="1869681"/>
                  <a:pt x="866894" y="1846725"/>
                </a:cubicBezTo>
                <a:lnTo>
                  <a:pt x="868241" y="1841071"/>
                </a:lnTo>
                <a:lnTo>
                  <a:pt x="875742" y="1828958"/>
                </a:lnTo>
                <a:lnTo>
                  <a:pt x="879192" y="1824953"/>
                </a:lnTo>
                <a:lnTo>
                  <a:pt x="882790" y="1817574"/>
                </a:lnTo>
                <a:lnTo>
                  <a:pt x="886658" y="1811329"/>
                </a:lnTo>
                <a:cubicBezTo>
                  <a:pt x="893642" y="1801193"/>
                  <a:pt x="900872" y="1791712"/>
                  <a:pt x="908112" y="1782991"/>
                </a:cubicBezTo>
                <a:cubicBezTo>
                  <a:pt x="901486" y="1764538"/>
                  <a:pt x="1045081" y="1767511"/>
                  <a:pt x="1021695" y="1753240"/>
                </a:cubicBezTo>
                <a:cubicBezTo>
                  <a:pt x="1050351" y="1710564"/>
                  <a:pt x="1079859" y="1626787"/>
                  <a:pt x="1109428" y="1570998"/>
                </a:cubicBezTo>
                <a:cubicBezTo>
                  <a:pt x="1095060" y="1528987"/>
                  <a:pt x="1220038" y="1416281"/>
                  <a:pt x="1250520" y="1425857"/>
                </a:cubicBezTo>
                <a:cubicBezTo>
                  <a:pt x="1270355" y="1392742"/>
                  <a:pt x="1375441" y="1360253"/>
                  <a:pt x="1397360" y="1313547"/>
                </a:cubicBezTo>
                <a:lnTo>
                  <a:pt x="1496269" y="1094720"/>
                </a:lnTo>
                <a:cubicBezTo>
                  <a:pt x="1516164" y="1015803"/>
                  <a:pt x="1525308" y="965866"/>
                  <a:pt x="1516735" y="913489"/>
                </a:cubicBezTo>
                <a:cubicBezTo>
                  <a:pt x="1526909" y="905284"/>
                  <a:pt x="1519732" y="816693"/>
                  <a:pt x="1518279" y="802489"/>
                </a:cubicBezTo>
                <a:cubicBezTo>
                  <a:pt x="1525486" y="739008"/>
                  <a:pt x="1570345" y="641350"/>
                  <a:pt x="1589359" y="598702"/>
                </a:cubicBezTo>
                <a:cubicBezTo>
                  <a:pt x="1627631" y="531968"/>
                  <a:pt x="1653787" y="428652"/>
                  <a:pt x="1674468" y="380053"/>
                </a:cubicBezTo>
                <a:cubicBezTo>
                  <a:pt x="1702374" y="337186"/>
                  <a:pt x="1663464" y="346077"/>
                  <a:pt x="1713442" y="307108"/>
                </a:cubicBezTo>
                <a:cubicBezTo>
                  <a:pt x="1709247" y="293750"/>
                  <a:pt x="1712921" y="286239"/>
                  <a:pt x="1723372" y="277643"/>
                </a:cubicBezTo>
                <a:cubicBezTo>
                  <a:pt x="1736363" y="256271"/>
                  <a:pt x="1716219" y="239710"/>
                  <a:pt x="1740253" y="228503"/>
                </a:cubicBezTo>
                <a:cubicBezTo>
                  <a:pt x="1727703" y="222673"/>
                  <a:pt x="1759694" y="183008"/>
                  <a:pt x="1743263" y="182970"/>
                </a:cubicBezTo>
                <a:cubicBezTo>
                  <a:pt x="1741915" y="159720"/>
                  <a:pt x="1761363" y="167348"/>
                  <a:pt x="1761186" y="145367"/>
                </a:cubicBezTo>
                <a:cubicBezTo>
                  <a:pt x="1768291" y="127518"/>
                  <a:pt x="1767039" y="165048"/>
                  <a:pt x="1777775" y="148014"/>
                </a:cubicBezTo>
                <a:cubicBezTo>
                  <a:pt x="1788927" y="125594"/>
                  <a:pt x="1807822" y="143605"/>
                  <a:pt x="1792914" y="104094"/>
                </a:cubicBezTo>
                <a:cubicBezTo>
                  <a:pt x="1811329" y="87027"/>
                  <a:pt x="1802901" y="72355"/>
                  <a:pt x="1814516" y="36224"/>
                </a:cubicBezTo>
                <a:lnTo>
                  <a:pt x="1821598" y="28008"/>
                </a:lnTo>
                <a:lnTo>
                  <a:pt x="1813947" y="11863"/>
                </a:lnTo>
                <a:cubicBezTo>
                  <a:pt x="1814274" y="7909"/>
                  <a:pt x="1814602" y="3954"/>
                  <a:pt x="1814929" y="0"/>
                </a:cubicBez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179" name="Freeform: Shape 7178">
            <a:extLst>
              <a:ext uri="{FF2B5EF4-FFF2-40B4-BE49-F238E27FC236}">
                <a16:creationId xmlns:a16="http://schemas.microsoft.com/office/drawing/2014/main" id="{2E1ADA1B-8E03-4FC1-9FF5-9A0071A5AF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284191" y="659630"/>
            <a:ext cx="3239494" cy="5534594"/>
          </a:xfrm>
          <a:custGeom>
            <a:avLst/>
            <a:gdLst>
              <a:gd name="connsiteX0" fmla="*/ 0 w 2400300"/>
              <a:gd name="connsiteY0" fmla="*/ 0 h 2400300"/>
              <a:gd name="connsiteX1" fmla="*/ 2400300 w 2400300"/>
              <a:gd name="connsiteY1" fmla="*/ 0 h 2400300"/>
              <a:gd name="connsiteX2" fmla="*/ 2400300 w 2400300"/>
              <a:gd name="connsiteY2" fmla="*/ 2400300 h 2400300"/>
              <a:gd name="connsiteX3" fmla="*/ 0 w 2400300"/>
              <a:gd name="connsiteY3" fmla="*/ 2400300 h 2400300"/>
            </a:gdLst>
            <a:ahLst/>
            <a:cxnLst>
              <a:cxn ang="0">
                <a:pos x="connsiteX0" y="connsiteY0"/>
              </a:cxn>
              <a:cxn ang="0">
                <a:pos x="connsiteX1" y="connsiteY1"/>
              </a:cxn>
              <a:cxn ang="0">
                <a:pos x="connsiteX2" y="connsiteY2"/>
              </a:cxn>
              <a:cxn ang="0">
                <a:pos x="connsiteX3" y="connsiteY3"/>
              </a:cxn>
            </a:cxnLst>
            <a:rect l="l" t="t" r="r" b="b"/>
            <a:pathLst>
              <a:path w="2400300" h="2400300">
                <a:moveTo>
                  <a:pt x="0" y="0"/>
                </a:moveTo>
                <a:lnTo>
                  <a:pt x="2400300" y="0"/>
                </a:lnTo>
                <a:lnTo>
                  <a:pt x="2400300" y="2400300"/>
                </a:lnTo>
                <a:lnTo>
                  <a:pt x="0" y="2400300"/>
                </a:lnTo>
                <a:close/>
              </a:path>
            </a:pathLst>
          </a:custGeom>
          <a:solidFill>
            <a:srgbClr val="FFFFFF"/>
          </a:solidFill>
          <a:ln>
            <a:noFill/>
          </a:ln>
          <a:effectLst>
            <a:outerShdw blurRad="381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7170" name="Picture 2" descr="STAR Infrastruttura di Ricerca">
            <a:extLst>
              <a:ext uri="{FF2B5EF4-FFF2-40B4-BE49-F238E27FC236}">
                <a16:creationId xmlns:a16="http://schemas.microsoft.com/office/drawing/2014/main" id="{753D8E4F-39C6-FA24-F99E-A33ACF8DB117}"/>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092885" y="151359"/>
            <a:ext cx="1764958" cy="1766784"/>
          </a:xfrm>
          <a:prstGeom prst="rect">
            <a:avLst/>
          </a:prstGeom>
          <a:noFill/>
          <a:extLst>
            <a:ext uri="{909E8E84-426E-40DD-AFC4-6F175D3DCCD1}">
              <a14:hiddenFill xmlns:a14="http://schemas.microsoft.com/office/drawing/2010/main">
                <a:solidFill>
                  <a:srgbClr val="FFFFFF"/>
                </a:solidFill>
              </a14:hiddenFill>
            </a:ext>
          </a:extLst>
        </p:spPr>
      </p:pic>
      <p:sp>
        <p:nvSpPr>
          <p:cNvPr id="7181" name="Rectangle 6">
            <a:extLst>
              <a:ext uri="{FF2B5EF4-FFF2-40B4-BE49-F238E27FC236}">
                <a16:creationId xmlns:a16="http://schemas.microsoft.com/office/drawing/2014/main" id="{C99D11B4-B61D-4ECC-AA3A-DE3A9B6926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349196" y="6091709"/>
            <a:ext cx="1153127" cy="428984"/>
          </a:xfrm>
          <a:custGeom>
            <a:avLst/>
            <a:gdLst>
              <a:gd name="connsiteX0" fmla="*/ 0 w 2142503"/>
              <a:gd name="connsiteY0" fmla="*/ 0 h 571500"/>
              <a:gd name="connsiteX1" fmla="*/ 2142503 w 2142503"/>
              <a:gd name="connsiteY1" fmla="*/ 0 h 571500"/>
              <a:gd name="connsiteX2" fmla="*/ 2142503 w 2142503"/>
              <a:gd name="connsiteY2" fmla="*/ 571500 h 571500"/>
              <a:gd name="connsiteX3" fmla="*/ 0 w 2142503"/>
              <a:gd name="connsiteY3" fmla="*/ 571500 h 571500"/>
              <a:gd name="connsiteX4" fmla="*/ 0 w 2142503"/>
              <a:gd name="connsiteY4" fmla="*/ 0 h 571500"/>
              <a:gd name="connsiteX0" fmla="*/ 0 w 2142503"/>
              <a:gd name="connsiteY0" fmla="*/ 0 h 582145"/>
              <a:gd name="connsiteX1" fmla="*/ 2142503 w 2142503"/>
              <a:gd name="connsiteY1" fmla="*/ 0 h 582145"/>
              <a:gd name="connsiteX2" fmla="*/ 2142503 w 2142503"/>
              <a:gd name="connsiteY2" fmla="*/ 571500 h 582145"/>
              <a:gd name="connsiteX3" fmla="*/ 2050917 w 2142503"/>
              <a:gd name="connsiteY3" fmla="*/ 582088 h 582145"/>
              <a:gd name="connsiteX4" fmla="*/ 0 w 2142503"/>
              <a:gd name="connsiteY4" fmla="*/ 571500 h 582145"/>
              <a:gd name="connsiteX5" fmla="*/ 0 w 2142503"/>
              <a:gd name="connsiteY5" fmla="*/ 0 h 582145"/>
              <a:gd name="connsiteX0" fmla="*/ 0 w 2159832"/>
              <a:gd name="connsiteY0" fmla="*/ 0 h 582145"/>
              <a:gd name="connsiteX1" fmla="*/ 2142503 w 2159832"/>
              <a:gd name="connsiteY1" fmla="*/ 0 h 582145"/>
              <a:gd name="connsiteX2" fmla="*/ 2159829 w 2159832"/>
              <a:gd name="connsiteY2" fmla="*/ 96526 h 582145"/>
              <a:gd name="connsiteX3" fmla="*/ 2142503 w 2159832"/>
              <a:gd name="connsiteY3" fmla="*/ 571500 h 582145"/>
              <a:gd name="connsiteX4" fmla="*/ 2050917 w 2159832"/>
              <a:gd name="connsiteY4" fmla="*/ 582088 h 582145"/>
              <a:gd name="connsiteX5" fmla="*/ 0 w 2159832"/>
              <a:gd name="connsiteY5" fmla="*/ 571500 h 582145"/>
              <a:gd name="connsiteX6" fmla="*/ 0 w 2159832"/>
              <a:gd name="connsiteY6" fmla="*/ 0 h 582145"/>
              <a:gd name="connsiteX0" fmla="*/ 0 w 2159832"/>
              <a:gd name="connsiteY0" fmla="*/ 12386 h 594531"/>
              <a:gd name="connsiteX1" fmla="*/ 67826 w 2159832"/>
              <a:gd name="connsiteY1" fmla="*/ 0 h 594531"/>
              <a:gd name="connsiteX2" fmla="*/ 2142503 w 2159832"/>
              <a:gd name="connsiteY2" fmla="*/ 12386 h 594531"/>
              <a:gd name="connsiteX3" fmla="*/ 2159829 w 2159832"/>
              <a:gd name="connsiteY3" fmla="*/ 108912 h 594531"/>
              <a:gd name="connsiteX4" fmla="*/ 2142503 w 2159832"/>
              <a:gd name="connsiteY4" fmla="*/ 583886 h 594531"/>
              <a:gd name="connsiteX5" fmla="*/ 2050917 w 2159832"/>
              <a:gd name="connsiteY5" fmla="*/ 594474 h 594531"/>
              <a:gd name="connsiteX6" fmla="*/ 0 w 2159832"/>
              <a:gd name="connsiteY6" fmla="*/ 583886 h 594531"/>
              <a:gd name="connsiteX7" fmla="*/ 0 w 2159832"/>
              <a:gd name="connsiteY7" fmla="*/ 12386 h 594531"/>
              <a:gd name="connsiteX0" fmla="*/ 0 w 2168908"/>
              <a:gd name="connsiteY0" fmla="*/ 26000 h 594531"/>
              <a:gd name="connsiteX1" fmla="*/ 76902 w 2168908"/>
              <a:gd name="connsiteY1" fmla="*/ 0 h 594531"/>
              <a:gd name="connsiteX2" fmla="*/ 2151579 w 2168908"/>
              <a:gd name="connsiteY2" fmla="*/ 12386 h 594531"/>
              <a:gd name="connsiteX3" fmla="*/ 2168905 w 2168908"/>
              <a:gd name="connsiteY3" fmla="*/ 108912 h 594531"/>
              <a:gd name="connsiteX4" fmla="*/ 2151579 w 2168908"/>
              <a:gd name="connsiteY4" fmla="*/ 583886 h 594531"/>
              <a:gd name="connsiteX5" fmla="*/ 2059993 w 2168908"/>
              <a:gd name="connsiteY5" fmla="*/ 594474 h 594531"/>
              <a:gd name="connsiteX6" fmla="*/ 9076 w 2168908"/>
              <a:gd name="connsiteY6" fmla="*/ 583886 h 594531"/>
              <a:gd name="connsiteX7" fmla="*/ 0 w 2168908"/>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147197 w 2316105"/>
              <a:gd name="connsiteY0" fmla="*/ 26000 h 594531"/>
              <a:gd name="connsiteX1" fmla="*/ 224099 w 2316105"/>
              <a:gd name="connsiteY1" fmla="*/ 0 h 594531"/>
              <a:gd name="connsiteX2" fmla="*/ 2298776 w 2316105"/>
              <a:gd name="connsiteY2" fmla="*/ 12386 h 594531"/>
              <a:gd name="connsiteX3" fmla="*/ 2316102 w 2316105"/>
              <a:gd name="connsiteY3" fmla="*/ 108912 h 594531"/>
              <a:gd name="connsiteX4" fmla="*/ 2298776 w 2316105"/>
              <a:gd name="connsiteY4" fmla="*/ 583886 h 594531"/>
              <a:gd name="connsiteX5" fmla="*/ 2207190 w 2316105"/>
              <a:gd name="connsiteY5" fmla="*/ 594474 h 594531"/>
              <a:gd name="connsiteX6" fmla="*/ 156273 w 2316105"/>
              <a:gd name="connsiteY6" fmla="*/ 583886 h 594531"/>
              <a:gd name="connsiteX7" fmla="*/ 142416 w 2316105"/>
              <a:gd name="connsiteY7" fmla="*/ 235975 h 594531"/>
              <a:gd name="connsiteX8" fmla="*/ 147197 w 2316105"/>
              <a:gd name="connsiteY8" fmla="*/ 26000 h 594531"/>
              <a:gd name="connsiteX0" fmla="*/ 154684 w 2323592"/>
              <a:gd name="connsiteY0" fmla="*/ 26000 h 594531"/>
              <a:gd name="connsiteX1" fmla="*/ 231586 w 2323592"/>
              <a:gd name="connsiteY1" fmla="*/ 0 h 594531"/>
              <a:gd name="connsiteX2" fmla="*/ 2306263 w 2323592"/>
              <a:gd name="connsiteY2" fmla="*/ 12386 h 594531"/>
              <a:gd name="connsiteX3" fmla="*/ 2323589 w 2323592"/>
              <a:gd name="connsiteY3" fmla="*/ 108912 h 594531"/>
              <a:gd name="connsiteX4" fmla="*/ 2306263 w 2323592"/>
              <a:gd name="connsiteY4" fmla="*/ 583886 h 594531"/>
              <a:gd name="connsiteX5" fmla="*/ 2214677 w 2323592"/>
              <a:gd name="connsiteY5" fmla="*/ 594474 h 594531"/>
              <a:gd name="connsiteX6" fmla="*/ 163760 w 2323592"/>
              <a:gd name="connsiteY6" fmla="*/ 583886 h 594531"/>
              <a:gd name="connsiteX7" fmla="*/ 158979 w 2323592"/>
              <a:gd name="connsiteY7" fmla="*/ 403879 h 594531"/>
              <a:gd name="connsiteX8" fmla="*/ 149903 w 2323592"/>
              <a:gd name="connsiteY8" fmla="*/ 235975 h 594531"/>
              <a:gd name="connsiteX9" fmla="*/ 154684 w 2323592"/>
              <a:gd name="connsiteY9" fmla="*/ 26000 h 594531"/>
              <a:gd name="connsiteX0" fmla="*/ 13665 w 2182573"/>
              <a:gd name="connsiteY0" fmla="*/ 26000 h 594531"/>
              <a:gd name="connsiteX1" fmla="*/ 90567 w 2182573"/>
              <a:gd name="connsiteY1" fmla="*/ 0 h 594531"/>
              <a:gd name="connsiteX2" fmla="*/ 2165244 w 2182573"/>
              <a:gd name="connsiteY2" fmla="*/ 12386 h 594531"/>
              <a:gd name="connsiteX3" fmla="*/ 2182570 w 2182573"/>
              <a:gd name="connsiteY3" fmla="*/ 108912 h 594531"/>
              <a:gd name="connsiteX4" fmla="*/ 2165244 w 2182573"/>
              <a:gd name="connsiteY4" fmla="*/ 583886 h 594531"/>
              <a:gd name="connsiteX5" fmla="*/ 2073658 w 2182573"/>
              <a:gd name="connsiteY5" fmla="*/ 594474 h 594531"/>
              <a:gd name="connsiteX6" fmla="*/ 22741 w 2182573"/>
              <a:gd name="connsiteY6" fmla="*/ 583886 h 594531"/>
              <a:gd name="connsiteX7" fmla="*/ 17960 w 2182573"/>
              <a:gd name="connsiteY7" fmla="*/ 403879 h 594531"/>
              <a:gd name="connsiteX8" fmla="*/ 8884 w 2182573"/>
              <a:gd name="connsiteY8" fmla="*/ 235975 h 594531"/>
              <a:gd name="connsiteX9" fmla="*/ 13665 w 2182573"/>
              <a:gd name="connsiteY9" fmla="*/ 26000 h 594531"/>
              <a:gd name="connsiteX0" fmla="*/ 13665 w 2202120"/>
              <a:gd name="connsiteY0" fmla="*/ 26000 h 594531"/>
              <a:gd name="connsiteX1" fmla="*/ 90567 w 2202120"/>
              <a:gd name="connsiteY1" fmla="*/ 0 h 594531"/>
              <a:gd name="connsiteX2" fmla="*/ 2165244 w 2202120"/>
              <a:gd name="connsiteY2" fmla="*/ 12386 h 594531"/>
              <a:gd name="connsiteX3" fmla="*/ 2182570 w 2202120"/>
              <a:gd name="connsiteY3" fmla="*/ 108912 h 594531"/>
              <a:gd name="connsiteX4" fmla="*/ 2192471 w 2202120"/>
              <a:gd name="connsiteY4" fmla="*/ 583886 h 594531"/>
              <a:gd name="connsiteX5" fmla="*/ 2073658 w 2202120"/>
              <a:gd name="connsiteY5" fmla="*/ 594474 h 594531"/>
              <a:gd name="connsiteX6" fmla="*/ 22741 w 2202120"/>
              <a:gd name="connsiteY6" fmla="*/ 583886 h 594531"/>
              <a:gd name="connsiteX7" fmla="*/ 17960 w 2202120"/>
              <a:gd name="connsiteY7" fmla="*/ 403879 h 594531"/>
              <a:gd name="connsiteX8" fmla="*/ 8884 w 2202120"/>
              <a:gd name="connsiteY8" fmla="*/ 235975 h 594531"/>
              <a:gd name="connsiteX9" fmla="*/ 13665 w 2202120"/>
              <a:gd name="connsiteY9" fmla="*/ 26000 h 594531"/>
              <a:gd name="connsiteX0" fmla="*/ 13665 w 2202036"/>
              <a:gd name="connsiteY0" fmla="*/ 26000 h 594531"/>
              <a:gd name="connsiteX1" fmla="*/ 90567 w 2202036"/>
              <a:gd name="connsiteY1" fmla="*/ 0 h 594531"/>
              <a:gd name="connsiteX2" fmla="*/ 2165244 w 2202036"/>
              <a:gd name="connsiteY2" fmla="*/ 12386 h 594531"/>
              <a:gd name="connsiteX3" fmla="*/ 2182570 w 2202036"/>
              <a:gd name="connsiteY3" fmla="*/ 108912 h 594531"/>
              <a:gd name="connsiteX4" fmla="*/ 2191645 w 2202036"/>
              <a:gd name="connsiteY4" fmla="*/ 422031 h 594531"/>
              <a:gd name="connsiteX5" fmla="*/ 2192471 w 2202036"/>
              <a:gd name="connsiteY5" fmla="*/ 583886 h 594531"/>
              <a:gd name="connsiteX6" fmla="*/ 2073658 w 2202036"/>
              <a:gd name="connsiteY6" fmla="*/ 594474 h 594531"/>
              <a:gd name="connsiteX7" fmla="*/ 22741 w 2202036"/>
              <a:gd name="connsiteY7" fmla="*/ 583886 h 594531"/>
              <a:gd name="connsiteX8" fmla="*/ 17960 w 2202036"/>
              <a:gd name="connsiteY8" fmla="*/ 403879 h 594531"/>
              <a:gd name="connsiteX9" fmla="*/ 8884 w 2202036"/>
              <a:gd name="connsiteY9" fmla="*/ 235975 h 594531"/>
              <a:gd name="connsiteX10" fmla="*/ 13665 w 2202036"/>
              <a:gd name="connsiteY10" fmla="*/ 26000 h 594531"/>
              <a:gd name="connsiteX0" fmla="*/ 142254 w 2330625"/>
              <a:gd name="connsiteY0" fmla="*/ 26000 h 594531"/>
              <a:gd name="connsiteX1" fmla="*/ 219156 w 2330625"/>
              <a:gd name="connsiteY1" fmla="*/ 0 h 594531"/>
              <a:gd name="connsiteX2" fmla="*/ 2293833 w 2330625"/>
              <a:gd name="connsiteY2" fmla="*/ 12386 h 594531"/>
              <a:gd name="connsiteX3" fmla="*/ 2311159 w 2330625"/>
              <a:gd name="connsiteY3" fmla="*/ 108912 h 594531"/>
              <a:gd name="connsiteX4" fmla="*/ 2320234 w 2330625"/>
              <a:gd name="connsiteY4" fmla="*/ 422031 h 594531"/>
              <a:gd name="connsiteX5" fmla="*/ 2321060 w 2330625"/>
              <a:gd name="connsiteY5" fmla="*/ 583886 h 594531"/>
              <a:gd name="connsiteX6" fmla="*/ 2202247 w 2330625"/>
              <a:gd name="connsiteY6" fmla="*/ 594474 h 594531"/>
              <a:gd name="connsiteX7" fmla="*/ 151330 w 2330625"/>
              <a:gd name="connsiteY7" fmla="*/ 583886 h 594531"/>
              <a:gd name="connsiteX8" fmla="*/ 155624 w 2330625"/>
              <a:gd name="connsiteY8" fmla="*/ 512790 h 594531"/>
              <a:gd name="connsiteX9" fmla="*/ 146549 w 2330625"/>
              <a:gd name="connsiteY9" fmla="*/ 403879 h 594531"/>
              <a:gd name="connsiteX10" fmla="*/ 137473 w 2330625"/>
              <a:gd name="connsiteY10" fmla="*/ 235975 h 594531"/>
              <a:gd name="connsiteX11" fmla="*/ 142254 w 2330625"/>
              <a:gd name="connsiteY11" fmla="*/ 26000 h 594531"/>
              <a:gd name="connsiteX0" fmla="*/ 13413 w 2201784"/>
              <a:gd name="connsiteY0" fmla="*/ 26000 h 594531"/>
              <a:gd name="connsiteX1" fmla="*/ 90315 w 2201784"/>
              <a:gd name="connsiteY1" fmla="*/ 0 h 594531"/>
              <a:gd name="connsiteX2" fmla="*/ 2164992 w 2201784"/>
              <a:gd name="connsiteY2" fmla="*/ 12386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1784" h="594531">
                <a:moveTo>
                  <a:pt x="13413" y="26000"/>
                </a:moveTo>
                <a:cubicBezTo>
                  <a:pt x="37534" y="24897"/>
                  <a:pt x="66194" y="1103"/>
                  <a:pt x="90315" y="0"/>
                </a:cubicBezTo>
                <a:lnTo>
                  <a:pt x="2164992" y="12386"/>
                </a:lnTo>
                <a:cubicBezTo>
                  <a:pt x="2164717" y="43049"/>
                  <a:pt x="2182593" y="78249"/>
                  <a:pt x="2182318" y="108912"/>
                </a:cubicBezTo>
                <a:cubicBezTo>
                  <a:pt x="2188231" y="177186"/>
                  <a:pt x="2189743" y="342869"/>
                  <a:pt x="2191393" y="422031"/>
                </a:cubicBezTo>
                <a:cubicBezTo>
                  <a:pt x="2193043" y="501193"/>
                  <a:pt x="2213396" y="555146"/>
                  <a:pt x="2192219" y="583886"/>
                </a:cubicBezTo>
                <a:cubicBezTo>
                  <a:pt x="2172279" y="582877"/>
                  <a:pt x="2093346" y="595483"/>
                  <a:pt x="2073406" y="594474"/>
                </a:cubicBezTo>
                <a:lnTo>
                  <a:pt x="22489" y="583886"/>
                </a:lnTo>
                <a:cubicBezTo>
                  <a:pt x="5849" y="592962"/>
                  <a:pt x="27580" y="542791"/>
                  <a:pt x="26783" y="512790"/>
                </a:cubicBezTo>
                <a:cubicBezTo>
                  <a:pt x="25986" y="482789"/>
                  <a:pt x="18464" y="450015"/>
                  <a:pt x="17708" y="403879"/>
                </a:cubicBezTo>
                <a:cubicBezTo>
                  <a:pt x="16952" y="357743"/>
                  <a:pt x="-14855" y="308787"/>
                  <a:pt x="8632" y="235975"/>
                </a:cubicBezTo>
                <a:cubicBezTo>
                  <a:pt x="7119" y="142994"/>
                  <a:pt x="-201" y="65329"/>
                  <a:pt x="13413" y="26000"/>
                </a:cubicBezTo>
                <a:close/>
              </a:path>
            </a:pathLst>
          </a:custGeom>
          <a:solidFill>
            <a:srgbClr val="D9D4D0">
              <a:alpha val="50000"/>
            </a:srgbClr>
          </a:solidFill>
          <a:ln>
            <a:noFill/>
          </a:ln>
          <a:effectLst>
            <a:softEdge rad="63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37A6C43A-1BD4-CEC1-7486-E727F6F50D38}"/>
              </a:ext>
            </a:extLst>
          </p:cNvPr>
          <p:cNvSpPr txBox="1"/>
          <p:nvPr/>
        </p:nvSpPr>
        <p:spPr>
          <a:xfrm>
            <a:off x="9454169" y="1999939"/>
            <a:ext cx="2123566" cy="369332"/>
          </a:xfrm>
          <a:prstGeom prst="rect">
            <a:avLst/>
          </a:prstGeom>
          <a:noFill/>
        </p:spPr>
        <p:txBody>
          <a:bodyPr wrap="square">
            <a:spAutoFit/>
          </a:bodyPr>
          <a:lstStyle/>
          <a:p>
            <a:r>
              <a:rPr lang="fr-FR" u="sng" dirty="0">
                <a:solidFill>
                  <a:srgbClr val="0070C0"/>
                </a:solidFill>
              </a:rPr>
              <a:t>https://star.unical.it/</a:t>
            </a:r>
          </a:p>
        </p:txBody>
      </p:sp>
      <p:sp>
        <p:nvSpPr>
          <p:cNvPr id="11" name="Date Placeholder 10">
            <a:extLst>
              <a:ext uri="{FF2B5EF4-FFF2-40B4-BE49-F238E27FC236}">
                <a16:creationId xmlns:a16="http://schemas.microsoft.com/office/drawing/2014/main" id="{B50CDF47-B720-0FD8-4AC2-FA93549D8474}"/>
              </a:ext>
            </a:extLst>
          </p:cNvPr>
          <p:cNvSpPr>
            <a:spLocks noGrp="1"/>
          </p:cNvSpPr>
          <p:nvPr>
            <p:ph type="dt" sz="half" idx="10"/>
          </p:nvPr>
        </p:nvSpPr>
        <p:spPr>
          <a:xfrm>
            <a:off x="266700" y="6356350"/>
            <a:ext cx="2743200" cy="365125"/>
          </a:xfrm>
        </p:spPr>
        <p:txBody>
          <a:bodyPr/>
          <a:lstStyle/>
          <a:p>
            <a:fld id="{7A5E102F-70A9-47B4-BF58-A8DE318970C9}" type="datetime1">
              <a:rPr lang="en-US" smtClean="0"/>
              <a:t>9/29/2023</a:t>
            </a:fld>
            <a:endParaRPr lang="fr-FR"/>
          </a:p>
        </p:txBody>
      </p:sp>
      <p:sp>
        <p:nvSpPr>
          <p:cNvPr id="13" name="Slide Number Placeholder 12">
            <a:extLst>
              <a:ext uri="{FF2B5EF4-FFF2-40B4-BE49-F238E27FC236}">
                <a16:creationId xmlns:a16="http://schemas.microsoft.com/office/drawing/2014/main" id="{7E4D362E-86B1-8FF0-365A-177560AB5CFD}"/>
              </a:ext>
            </a:extLst>
          </p:cNvPr>
          <p:cNvSpPr>
            <a:spLocks noGrp="1"/>
          </p:cNvSpPr>
          <p:nvPr>
            <p:ph type="sldNum" sz="quarter" idx="12"/>
          </p:nvPr>
        </p:nvSpPr>
        <p:spPr>
          <a:xfrm>
            <a:off x="9130723" y="6382622"/>
            <a:ext cx="2743200" cy="365125"/>
          </a:xfrm>
        </p:spPr>
        <p:txBody>
          <a:bodyPr/>
          <a:lstStyle/>
          <a:p>
            <a:fld id="{E89DDA5B-9DA6-4C78-97DB-386BF401DF7E}" type="slidenum">
              <a:rPr lang="fr-FR" smtClean="0"/>
              <a:t>9</a:t>
            </a:fld>
            <a:endParaRPr lang="fr-FR"/>
          </a:p>
        </p:txBody>
      </p:sp>
      <p:grpSp>
        <p:nvGrpSpPr>
          <p:cNvPr id="14" name="Group 13">
            <a:extLst>
              <a:ext uri="{FF2B5EF4-FFF2-40B4-BE49-F238E27FC236}">
                <a16:creationId xmlns:a16="http://schemas.microsoft.com/office/drawing/2014/main" id="{2A085D8F-B140-5029-A941-D631D985D186}"/>
              </a:ext>
            </a:extLst>
          </p:cNvPr>
          <p:cNvGrpSpPr/>
          <p:nvPr/>
        </p:nvGrpSpPr>
        <p:grpSpPr>
          <a:xfrm>
            <a:off x="8824527" y="3844706"/>
            <a:ext cx="2158822" cy="2202511"/>
            <a:chOff x="9353231" y="3267544"/>
            <a:chExt cx="2158822" cy="2202511"/>
          </a:xfrm>
        </p:grpSpPr>
        <p:sp>
          <p:nvSpPr>
            <p:cNvPr id="15" name="Oval 14">
              <a:extLst>
                <a:ext uri="{FF2B5EF4-FFF2-40B4-BE49-F238E27FC236}">
                  <a16:creationId xmlns:a16="http://schemas.microsoft.com/office/drawing/2014/main" id="{D600B9A1-A0B3-2C56-6D4D-FAB647F6C53B}"/>
                </a:ext>
              </a:extLst>
            </p:cNvPr>
            <p:cNvSpPr/>
            <p:nvPr/>
          </p:nvSpPr>
          <p:spPr>
            <a:xfrm>
              <a:off x="9353231" y="3267544"/>
              <a:ext cx="2158822" cy="2202511"/>
            </a:xfrm>
            <a:prstGeom prst="ellipse">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2400" b="1" dirty="0"/>
                <a:t>Where </a:t>
              </a:r>
            </a:p>
            <a:p>
              <a:pPr algn="ctr"/>
              <a:r>
                <a:rPr lang="it-IT" sz="2400" b="1" dirty="0"/>
                <a:t>I am</a:t>
              </a:r>
            </a:p>
            <a:p>
              <a:pPr algn="ctr"/>
              <a:r>
                <a:rPr lang="it-IT" sz="2400" b="1" dirty="0"/>
                <a:t>actually</a:t>
              </a:r>
              <a:endParaRPr lang="fr-FR" sz="2400" b="1" dirty="0"/>
            </a:p>
          </p:txBody>
        </p:sp>
        <p:pic>
          <p:nvPicPr>
            <p:cNvPr id="16" name="Graphic 15" descr="Thought with solid fill">
              <a:extLst>
                <a:ext uri="{FF2B5EF4-FFF2-40B4-BE49-F238E27FC236}">
                  <a16:creationId xmlns:a16="http://schemas.microsoft.com/office/drawing/2014/main" id="{63AD6ED4-D976-44DD-1205-1340D33D288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690786" y="3938282"/>
              <a:ext cx="600764" cy="625143"/>
            </a:xfrm>
            <a:prstGeom prst="rect">
              <a:avLst/>
            </a:prstGeom>
          </p:spPr>
        </p:pic>
      </p:grpSp>
      <p:graphicFrame>
        <p:nvGraphicFramePr>
          <p:cNvPr id="17" name="Diagram 16">
            <a:extLst>
              <a:ext uri="{FF2B5EF4-FFF2-40B4-BE49-F238E27FC236}">
                <a16:creationId xmlns:a16="http://schemas.microsoft.com/office/drawing/2014/main" id="{E124B507-B972-F384-EF8A-FA8B8F7190B2}"/>
              </a:ext>
            </a:extLst>
          </p:cNvPr>
          <p:cNvGraphicFramePr/>
          <p:nvPr>
            <p:extLst>
              <p:ext uri="{D42A27DB-BD31-4B8C-83A1-F6EECF244321}">
                <p14:modId xmlns:p14="http://schemas.microsoft.com/office/powerpoint/2010/main" val="4191727240"/>
              </p:ext>
            </p:extLst>
          </p:nvPr>
        </p:nvGraphicFramePr>
        <p:xfrm>
          <a:off x="-487022" y="1213153"/>
          <a:ext cx="8128000" cy="553459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7174" name="Picture 6">
            <a:extLst>
              <a:ext uri="{FF2B5EF4-FFF2-40B4-BE49-F238E27FC236}">
                <a16:creationId xmlns:a16="http://schemas.microsoft.com/office/drawing/2014/main" id="{7D773DA1-D43C-86A6-BBA2-BCA8F79A04F6}"/>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165117" y="2464807"/>
            <a:ext cx="1708366" cy="1694247"/>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descr="A black background with white text&#10;&#10;Description automatically generated">
            <a:extLst>
              <a:ext uri="{FF2B5EF4-FFF2-40B4-BE49-F238E27FC236}">
                <a16:creationId xmlns:a16="http://schemas.microsoft.com/office/drawing/2014/main" id="{D334ADDA-FBE8-148C-6083-1AF290D86B7C}"/>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01600" y="5012846"/>
            <a:ext cx="2120900" cy="881109"/>
          </a:xfrm>
          <a:prstGeom prst="rect">
            <a:avLst/>
          </a:prstGeom>
        </p:spPr>
      </p:pic>
      <p:sp>
        <p:nvSpPr>
          <p:cNvPr id="12" name="Footer Placeholder 11">
            <a:extLst>
              <a:ext uri="{FF2B5EF4-FFF2-40B4-BE49-F238E27FC236}">
                <a16:creationId xmlns:a16="http://schemas.microsoft.com/office/drawing/2014/main" id="{24080AAB-C662-259E-D889-4A02AB08C69E}"/>
              </a:ext>
            </a:extLst>
          </p:cNvPr>
          <p:cNvSpPr>
            <a:spLocks noGrp="1"/>
          </p:cNvSpPr>
          <p:nvPr>
            <p:ph type="ftr" sz="quarter" idx="11"/>
          </p:nvPr>
        </p:nvSpPr>
        <p:spPr>
          <a:xfrm>
            <a:off x="8302232" y="6414888"/>
            <a:ext cx="3247053" cy="361316"/>
          </a:xfrm>
        </p:spPr>
        <p:txBody>
          <a:bodyPr/>
          <a:lstStyle/>
          <a:p>
            <a:r>
              <a:rPr lang="en-US" dirty="0"/>
              <a:t>African Conference of Physics ACP2023</a:t>
            </a:r>
            <a:endParaRPr lang="fr-FR" dirty="0"/>
          </a:p>
        </p:txBody>
      </p:sp>
      <p:sp>
        <p:nvSpPr>
          <p:cNvPr id="20" name="Oval 19">
            <a:extLst>
              <a:ext uri="{FF2B5EF4-FFF2-40B4-BE49-F238E27FC236}">
                <a16:creationId xmlns:a16="http://schemas.microsoft.com/office/drawing/2014/main" id="{C13FC8D6-32D8-3A3F-F7FC-BEB33C067253}"/>
              </a:ext>
            </a:extLst>
          </p:cNvPr>
          <p:cNvSpPr/>
          <p:nvPr/>
        </p:nvSpPr>
        <p:spPr>
          <a:xfrm>
            <a:off x="3262970" y="1939733"/>
            <a:ext cx="194126" cy="194126"/>
          </a:xfrm>
          <a:prstGeom prst="ellipse">
            <a:avLst/>
          </a:prstGeom>
          <a:solidFill>
            <a:srgbClr val="00B050"/>
          </a:solidFill>
        </p:spPr>
        <p:style>
          <a:lnRef idx="2">
            <a:schemeClr val="accent3">
              <a:hueOff val="2710599"/>
              <a:satOff val="100000"/>
              <a:lumOff val="-14706"/>
              <a:alphaOff val="0"/>
            </a:schemeClr>
          </a:lnRef>
          <a:fillRef idx="1">
            <a:scrgbClr r="0" g="0" b="0"/>
          </a:fillRef>
          <a:effectRef idx="0">
            <a:schemeClr val="accent3">
              <a:hueOff val="2710599"/>
              <a:satOff val="100000"/>
              <a:lumOff val="-14706"/>
              <a:alphaOff val="0"/>
            </a:schemeClr>
          </a:effectRef>
          <a:fontRef idx="minor">
            <a:schemeClr val="lt1"/>
          </a:fontRef>
        </p:style>
        <p:txBody>
          <a:bodyPr/>
          <a:lstStyle/>
          <a:p>
            <a:endParaRPr lang="fr-FR"/>
          </a:p>
        </p:txBody>
      </p:sp>
      <p:sp>
        <p:nvSpPr>
          <p:cNvPr id="22" name="TextBox 21">
            <a:extLst>
              <a:ext uri="{FF2B5EF4-FFF2-40B4-BE49-F238E27FC236}">
                <a16:creationId xmlns:a16="http://schemas.microsoft.com/office/drawing/2014/main" id="{E41519BE-D25B-ADD5-4576-83C49BC10C61}"/>
              </a:ext>
            </a:extLst>
          </p:cNvPr>
          <p:cNvSpPr txBox="1"/>
          <p:nvPr/>
        </p:nvSpPr>
        <p:spPr>
          <a:xfrm>
            <a:off x="8242966" y="2405269"/>
            <a:ext cx="3388818" cy="923330"/>
          </a:xfrm>
          <a:prstGeom prst="rect">
            <a:avLst/>
          </a:prstGeom>
          <a:noFill/>
        </p:spPr>
        <p:txBody>
          <a:bodyPr wrap="square">
            <a:spAutoFit/>
          </a:bodyPr>
          <a:lstStyle/>
          <a:p>
            <a:r>
              <a:rPr lang="fr-FR" dirty="0">
                <a:hlinkClick r:id="rId12"/>
              </a:rPr>
              <a:t>https://indico.cern.ch/event/1229551/sessions/505466/#20230925</a:t>
            </a:r>
            <a:endParaRPr lang="fr-FR" dirty="0"/>
          </a:p>
          <a:p>
            <a:endParaRPr lang="fr-FR" dirty="0"/>
          </a:p>
        </p:txBody>
      </p:sp>
    </p:spTree>
    <p:extLst>
      <p:ext uri="{BB962C8B-B14F-4D97-AF65-F5344CB8AC3E}">
        <p14:creationId xmlns:p14="http://schemas.microsoft.com/office/powerpoint/2010/main" val="73502977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5808</TotalTime>
  <Words>580</Words>
  <Application>Microsoft Office PowerPoint</Application>
  <PresentationFormat>Widescreen</PresentationFormat>
  <Paragraphs>117</Paragraphs>
  <Slides>12</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12</vt:i4>
      </vt:variant>
    </vt:vector>
  </HeadingPairs>
  <TitlesOfParts>
    <vt:vector size="24" baseType="lpstr">
      <vt:lpstr>ADLaM Display</vt:lpstr>
      <vt:lpstr>Aharoni</vt:lpstr>
      <vt:lpstr>Amasis MT Pro Light</vt:lpstr>
      <vt:lpstr>Arial</vt:lpstr>
      <vt:lpstr>Berlin Sans FB</vt:lpstr>
      <vt:lpstr>Browallia New</vt:lpstr>
      <vt:lpstr>Calibri</vt:lpstr>
      <vt:lpstr>Calibri Light</vt:lpstr>
      <vt:lpstr>Segoe UI Historic</vt:lpstr>
      <vt:lpstr>Times New Roman</vt:lpstr>
      <vt:lpstr>Wingdings</vt:lpstr>
      <vt:lpstr>Office Theme</vt:lpstr>
      <vt:lpstr>ASK an ASP  (Alumni)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References</vt:lpstr>
      <vt:lpstr>PowerPoint Presentation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ASK an ASP Alumna</dc:title>
  <dc:creator>Sanae Amine</dc:creator>
  <cp:lastModifiedBy>Sanae Amine</cp:lastModifiedBy>
  <cp:revision>40</cp:revision>
  <dcterms:created xsi:type="dcterms:W3CDTF">2023-09-19T14:27:01Z</dcterms:created>
  <dcterms:modified xsi:type="dcterms:W3CDTF">2023-09-29T10:20:18Z</dcterms:modified>
</cp:coreProperties>
</file>