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301" r:id="rId3"/>
    <p:sldId id="304" r:id="rId4"/>
    <p:sldId id="306" r:id="rId5"/>
    <p:sldId id="305" r:id="rId6"/>
    <p:sldId id="271" r:id="rId7"/>
    <p:sldId id="307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99"/>
    <p:restoredTop sz="94972"/>
  </p:normalViewPr>
  <p:slideViewPr>
    <p:cSldViewPr snapToGrid="0" snapToObjects="1">
      <p:cViewPr>
        <p:scale>
          <a:sx n="58" d="100"/>
          <a:sy n="58" d="100"/>
        </p:scale>
        <p:origin x="664" y="8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E6F1C-46A1-064D-9B0A-D0D351354EC1}" type="datetimeFigureOut">
              <a:rPr lang="en-US" smtClean="0"/>
              <a:t>9/28/23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2A955-65A7-4247-92A5-AE50E4F501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2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0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78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24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01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C2A955-65A7-4247-92A5-AE50E4F501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8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378FD-652C-E341-8473-44701DD23652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1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6D301-3B05-E746-9865-B4B93266F956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32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A263-9118-9643-B6F8-03321289B3AE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1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11C5-5C16-E84B-8AC7-80AAFDB579C9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7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DB7A-7980-A146-9BBC-BE0E42C36FCC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7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AF2B0-3A91-B84F-83C8-872E09A83E17}" type="datetime1">
              <a:rPr lang="en-US" smtClean="0"/>
              <a:t>9/28/23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4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0F64A-A13B-7A41-A443-1FED56C8730C}" type="datetime1">
              <a:rPr lang="en-US" smtClean="0"/>
              <a:t>9/28/23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5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424BA-C95E-6E4A-8376-1FBBA702E4FD}" type="datetime1">
              <a:rPr lang="en-US" smtClean="0"/>
              <a:t>9/28/23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3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CC669-1792-5C40-A091-323642288528}" type="datetime1">
              <a:rPr lang="en-US" smtClean="0"/>
              <a:t>9/28/23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11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9CC5D-468B-A54B-9A2A-80EBC032534E}" type="datetime1">
              <a:rPr lang="en-US" smtClean="0"/>
              <a:t>9/28/23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1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62BA6-DD6F-0E43-9CCA-8454F8256FC7}" type="datetime1">
              <a:rPr lang="en-US" smtClean="0"/>
              <a:t>9/28/23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6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F9EA2-3C47-414D-8B42-A44FA0590F82}" type="datetime1">
              <a:rPr lang="en-US" smtClean="0"/>
              <a:t>9/28/23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XG MAPEKULA ACP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CBD93-BF5D-5143-ACCC-558EC7015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05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rantor | Foundation Wiki | Fandom">
            <a:extLst>
              <a:ext uri="{FF2B5EF4-FFF2-40B4-BE49-F238E27FC236}">
                <a16:creationId xmlns:a16="http://schemas.microsoft.com/office/drawing/2014/main" id="{D253BAE8-764D-FC85-4D3E-C69C1DB64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90" b="17520"/>
          <a:stretch/>
        </p:blipFill>
        <p:spPr bwMode="auto">
          <a:xfrm>
            <a:off x="-245325" y="0"/>
            <a:ext cx="124373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D02570-6826-7C4A-B3B9-EC6868193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673" y="853169"/>
            <a:ext cx="8007927" cy="1583297"/>
          </a:xfrm>
        </p:spPr>
        <p:txBody>
          <a:bodyPr anchor="b">
            <a:normAutofit/>
          </a:bodyPr>
          <a:lstStyle/>
          <a:p>
            <a:pPr algn="l"/>
            <a:r>
              <a:rPr lang="en-US" sz="4400" dirty="0">
                <a:effectLst/>
                <a:latin typeface="CMR17"/>
              </a:rPr>
              <a:t>High energy physics: The edge of possibility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6D79E4-A6D9-9D40-8387-90EC13980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79" y="4215161"/>
            <a:ext cx="5164537" cy="1865903"/>
          </a:xfrm>
        </p:spPr>
        <p:txBody>
          <a:bodyPr>
            <a:normAutofit fontScale="92500"/>
          </a:bodyPr>
          <a:lstStyle/>
          <a:p>
            <a:pPr algn="l"/>
            <a:r>
              <a:rPr lang="en-US" sz="3600" dirty="0" err="1"/>
              <a:t>Xola</a:t>
            </a:r>
            <a:r>
              <a:rPr lang="en-US" sz="3600" dirty="0"/>
              <a:t> </a:t>
            </a:r>
            <a:r>
              <a:rPr lang="en-US" sz="3600" dirty="0" err="1"/>
              <a:t>Mapekula</a:t>
            </a:r>
            <a:r>
              <a:rPr lang="en-US" sz="3600" dirty="0"/>
              <a:t> </a:t>
            </a:r>
          </a:p>
          <a:p>
            <a:pPr algn="l"/>
            <a:r>
              <a:rPr lang="en-US" sz="3600" dirty="0"/>
              <a:t>16 September 2023</a:t>
            </a:r>
          </a:p>
          <a:p>
            <a:pPr algn="l"/>
            <a:r>
              <a:rPr lang="en-US" sz="3600" dirty="0"/>
              <a:t>University of Johannesburg</a:t>
            </a:r>
          </a:p>
          <a:p>
            <a:pPr algn="l"/>
            <a:endParaRPr lang="en-US" sz="2000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3C842FC6-B298-EB4B-ABB9-5C1492AAC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9771" y="293321"/>
            <a:ext cx="1288058" cy="122107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250938-8A07-BC56-F257-231BBDABD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A638F-2BD7-40DE-C3A9-B09C62F64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8CA0A-C563-894A-9120-A86F3FC52ED3}" type="datetime1">
              <a:rPr lang="en-US" smtClean="0"/>
              <a:t>9/28/23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EB0332-D336-306D-87B8-C004C11AF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</p:spTree>
    <p:extLst>
      <p:ext uri="{BB962C8B-B14F-4D97-AF65-F5344CB8AC3E}">
        <p14:creationId xmlns:p14="http://schemas.microsoft.com/office/powerpoint/2010/main" val="3958462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86" name="Rectangle 108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Trantor | Foundation Wiki | Fandom">
            <a:extLst>
              <a:ext uri="{FF2B5EF4-FFF2-40B4-BE49-F238E27FC236}">
                <a16:creationId xmlns:a16="http://schemas.microsoft.com/office/drawing/2014/main" id="{CA61AA30-E19C-CB0B-1FE2-55E059A369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r="35656" b="14796"/>
          <a:stretch/>
        </p:blipFill>
        <p:spPr bwMode="auto">
          <a:xfrm>
            <a:off x="843614" y="10"/>
            <a:ext cx="1134533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8" name="Rectangle 108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A94BB84-DE1F-2277-0ECE-F0B1CE719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Brief introduction about myself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0FD085-584A-D5B9-72DF-3728D236C3A5}"/>
              </a:ext>
            </a:extLst>
          </p:cNvPr>
          <p:cNvSpPr txBox="1"/>
          <p:nvPr/>
        </p:nvSpPr>
        <p:spPr>
          <a:xfrm>
            <a:off x="838200" y="2434201"/>
            <a:ext cx="8509000" cy="3742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 defTabSz="91440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</a:rPr>
              <a:t>Background in mechanical engineering</a:t>
            </a:r>
          </a:p>
          <a:p>
            <a:pPr lvl="1" indent="-228600" defTabSz="914400" fontAlgn="base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I know this is strange but please let me explain</a:t>
            </a:r>
            <a:endParaRPr lang="en-US" sz="2800" b="0" i="0" u="none" strike="noStrike" dirty="0">
              <a:effectLst/>
            </a:endParaRPr>
          </a:p>
          <a:p>
            <a:pPr indent="-228600" defTabSz="914400" fontAlgn="base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</a:rPr>
              <a:t>Did my masters in high energy physics</a:t>
            </a:r>
          </a:p>
          <a:p>
            <a:pPr lvl="1" indent="-228600" defTabSz="914400" fontAlgn="base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This is where my imagination started </a:t>
            </a:r>
            <a:r>
              <a:rPr lang="en-US" sz="2800" dirty="0" err="1"/>
              <a:t>runningwild</a:t>
            </a:r>
            <a:endParaRPr lang="en-US" sz="2800" b="0" i="0" u="none" strike="noStrike" dirty="0">
              <a:effectLst/>
            </a:endParaRPr>
          </a:p>
          <a:p>
            <a:pPr defTabSz="914400">
              <a:lnSpc>
                <a:spcPct val="90000"/>
              </a:lnSpc>
            </a:pPr>
            <a:br>
              <a:rPr lang="en-US" sz="2800" b="0" i="0" u="none" strike="noStrike" dirty="0">
                <a:effectLst/>
              </a:rPr>
            </a:br>
            <a:br>
              <a:rPr lang="en-US" sz="2800" dirty="0"/>
            </a:b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B5B39-6E8B-0EBC-35F2-94114A9A9E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EF7DCEE-0AEE-A047-9817-3895E147068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9/29/23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BF67D-69C6-A20F-7D75-19789E9A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XG MAPEKULA ACP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282A4-5B94-B7A1-1E6C-C917D92B0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30CBD93-BF5D-5143-ACCC-558EC70152D2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612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2" name="Rectangle 411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114" name="Rectangle 411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6" name="Rectangle 411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Rectangle 4117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20" name="Rectangle 4119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A94BB84-DE1F-2277-0ECE-F0B1CE719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Why I carried on with High Energy physics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BF67D-69C6-A20F-7D75-19789E9A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spcAft>
                <a:spcPts val="600"/>
              </a:spcAft>
              <a:defRPr/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XG MAPEKULA ACP 2023</a:t>
            </a:r>
          </a:p>
        </p:txBody>
      </p:sp>
      <p:pic>
        <p:nvPicPr>
          <p:cNvPr id="4098" name="Picture 2" descr="TOP 9 QUOTES BY JOSEPH JOHN THOMSON | A-Z Quotes">
            <a:extLst>
              <a:ext uri="{FF2B5EF4-FFF2-40B4-BE49-F238E27FC236}">
                <a16:creationId xmlns:a16="http://schemas.microsoft.com/office/drawing/2014/main" id="{C1286A32-C50C-6E53-6327-BC0D6ECE54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03"/>
          <a:stretch/>
        </p:blipFill>
        <p:spPr bwMode="auto">
          <a:xfrm>
            <a:off x="715748" y="3155696"/>
            <a:ext cx="5131088" cy="204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f Dark Matter is Made of Sterile Neutrinos, a new Survey has Narrowed Down  What to Look for - Universe Today">
            <a:extLst>
              <a:ext uri="{FF2B5EF4-FFF2-40B4-BE49-F238E27FC236}">
                <a16:creationId xmlns:a16="http://schemas.microsoft.com/office/drawing/2014/main" id="{0208B3ED-83B6-C80C-EAB9-717E45485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5165" y="2217815"/>
            <a:ext cx="4161378" cy="3997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B5B39-6E8B-0EBC-35F2-94114A9A9E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31079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spcAft>
                <a:spcPts val="600"/>
              </a:spcAft>
              <a:defRPr/>
            </a:pPr>
            <a:fld id="{EEF7DCEE-0AEE-A047-9817-3895E1470689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 defTabSz="914400">
                <a:spcAft>
                  <a:spcPts val="600"/>
                </a:spcAft>
                <a:defRPr/>
              </a:pPr>
              <a:t>9/29/23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282A4-5B94-B7A1-1E6C-C917D92B0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31079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30CBD93-BF5D-5143-ACCC-558EC70152D2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defTabSz="914400">
                <a:spcAft>
                  <a:spcPts val="600"/>
                </a:spcAft>
                <a:defRPr/>
              </a:pPr>
              <a:t>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27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4">
            <a:extLst>
              <a:ext uri="{FF2B5EF4-FFF2-40B4-BE49-F238E27FC236}">
                <a16:creationId xmlns:a16="http://schemas.microsoft.com/office/drawing/2014/main" id="{8A94BB84-DE1F-2277-0ECE-F0B1CE719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What if there was a periodic table for dark matter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B5B39-6E8B-0EBC-35F2-94114A9A9E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EF7DCEE-0AEE-A047-9817-3895E147068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9/29/23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BF67D-69C6-A20F-7D75-19789E9A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XG MAPEKULA ACP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282A4-5B94-B7A1-1E6C-C917D92B0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30CBD93-BF5D-5143-ACCC-558EC70152D2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4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122" name="Picture 2" descr="Premium Vector | Periodic table of the chemical elements illustration.  isolated on black background. color">
            <a:extLst>
              <a:ext uri="{FF2B5EF4-FFF2-40B4-BE49-F238E27FC236}">
                <a16:creationId xmlns:a16="http://schemas.microsoft.com/office/drawing/2014/main" id="{BB44FDE3-8335-BAC3-12B7-95E78B077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893" y="1800158"/>
            <a:ext cx="6382215" cy="455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753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63F5C3D-74F9-E44B-B1FF-F25AE5291AB6}"/>
              </a:ext>
            </a:extLst>
          </p:cNvPr>
          <p:cNvSpPr/>
          <p:nvPr/>
        </p:nvSpPr>
        <p:spPr>
          <a:xfrm>
            <a:off x="10047388" y="1292977"/>
            <a:ext cx="1930400" cy="191030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537708-AB8E-6B4E-8016-0AEDD4CBFAD1}"/>
              </a:ext>
            </a:extLst>
          </p:cNvPr>
          <p:cNvSpPr txBox="1"/>
          <p:nvPr/>
        </p:nvSpPr>
        <p:spPr>
          <a:xfrm>
            <a:off x="648931" y="271906"/>
            <a:ext cx="3921760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dirty="0"/>
              <a:t>Still get to do engineering work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BAE9AA-483F-76FF-8E54-0F423FC730E6}"/>
              </a:ext>
            </a:extLst>
          </p:cNvPr>
          <p:cNvSpPr txBox="1"/>
          <p:nvPr/>
        </p:nvSpPr>
        <p:spPr>
          <a:xfrm>
            <a:off x="447849" y="2829795"/>
            <a:ext cx="4142153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 panose="020F0502020204030204"/>
              </a:rPr>
              <a:t>Currently working on developing fiber optic sensors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 panose="020F0502020204030204"/>
              </a:rPr>
              <a:t>Impact sensitive parts of the detector which include sensors that monitor environment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 panose="020F0502020204030204"/>
              </a:rPr>
              <a:t>Sensors close to collision point are exposed to the most radiation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 panose="020F0502020204030204"/>
              </a:rPr>
              <a:t>Need solution for sensors that are resistant to radiation damage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 panose="020F0502020204030204"/>
              </a:rPr>
              <a:t>Possible solution has been studied for radiation hard sensors that monitor temperature and humidity inside the detector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 panose="020F050202020403020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F08528-224F-750C-BB72-604C1D6C5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011277">
            <a:off x="4409129" y="-240463"/>
            <a:ext cx="7641199" cy="4922043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B42B8380-5822-A7F7-9C08-69CA875996D0}"/>
              </a:ext>
            </a:extLst>
          </p:cNvPr>
          <p:cNvSpPr/>
          <p:nvPr/>
        </p:nvSpPr>
        <p:spPr>
          <a:xfrm rot="20749090">
            <a:off x="3981678" y="3039893"/>
            <a:ext cx="3694240" cy="1344318"/>
          </a:xfrm>
          <a:custGeom>
            <a:avLst/>
            <a:gdLst>
              <a:gd name="connsiteX0" fmla="*/ 5484342 w 5484342"/>
              <a:gd name="connsiteY0" fmla="*/ 454845 h 2396566"/>
              <a:gd name="connsiteX1" fmla="*/ 3914849 w 5484342"/>
              <a:gd name="connsiteY1" fmla="*/ 52236 h 2396566"/>
              <a:gd name="connsiteX2" fmla="*/ 3566831 w 5484342"/>
              <a:gd name="connsiteY2" fmla="*/ 1492075 h 2396566"/>
              <a:gd name="connsiteX3" fmla="*/ 216306 w 5484342"/>
              <a:gd name="connsiteY3" fmla="*/ 1730911 h 2396566"/>
              <a:gd name="connsiteX4" fmla="*/ 373255 w 5484342"/>
              <a:gd name="connsiteY4" fmla="*/ 2379180 h 2396566"/>
              <a:gd name="connsiteX5" fmla="*/ 707625 w 5484342"/>
              <a:gd name="connsiteY5" fmla="*/ 2147168 h 2396566"/>
              <a:gd name="connsiteX0" fmla="*/ 5484342 w 5484342"/>
              <a:gd name="connsiteY0" fmla="*/ 454845 h 2379180"/>
              <a:gd name="connsiteX1" fmla="*/ 3914849 w 5484342"/>
              <a:gd name="connsiteY1" fmla="*/ 52236 h 2379180"/>
              <a:gd name="connsiteX2" fmla="*/ 3566831 w 5484342"/>
              <a:gd name="connsiteY2" fmla="*/ 1492075 h 2379180"/>
              <a:gd name="connsiteX3" fmla="*/ 216306 w 5484342"/>
              <a:gd name="connsiteY3" fmla="*/ 1730911 h 2379180"/>
              <a:gd name="connsiteX4" fmla="*/ 373255 w 5484342"/>
              <a:gd name="connsiteY4" fmla="*/ 2379180 h 2379180"/>
              <a:gd name="connsiteX0" fmla="*/ 5593524 w 5593524"/>
              <a:gd name="connsiteY0" fmla="*/ 466107 h 2376794"/>
              <a:gd name="connsiteX1" fmla="*/ 3914849 w 5593524"/>
              <a:gd name="connsiteY1" fmla="*/ 49850 h 2376794"/>
              <a:gd name="connsiteX2" fmla="*/ 3566831 w 5593524"/>
              <a:gd name="connsiteY2" fmla="*/ 1489689 h 2376794"/>
              <a:gd name="connsiteX3" fmla="*/ 216306 w 5593524"/>
              <a:gd name="connsiteY3" fmla="*/ 1728525 h 2376794"/>
              <a:gd name="connsiteX4" fmla="*/ 373255 w 5593524"/>
              <a:gd name="connsiteY4" fmla="*/ 2376794 h 2376794"/>
              <a:gd name="connsiteX0" fmla="*/ 5593524 w 5593524"/>
              <a:gd name="connsiteY0" fmla="*/ 262855 h 2173542"/>
              <a:gd name="connsiteX1" fmla="*/ 3730604 w 5593524"/>
              <a:gd name="connsiteY1" fmla="*/ 99082 h 2173542"/>
              <a:gd name="connsiteX2" fmla="*/ 3566831 w 5593524"/>
              <a:gd name="connsiteY2" fmla="*/ 1286437 h 2173542"/>
              <a:gd name="connsiteX3" fmla="*/ 216306 w 5593524"/>
              <a:gd name="connsiteY3" fmla="*/ 1525273 h 2173542"/>
              <a:gd name="connsiteX4" fmla="*/ 373255 w 5593524"/>
              <a:gd name="connsiteY4" fmla="*/ 2173542 h 2173542"/>
              <a:gd name="connsiteX0" fmla="*/ 5593524 w 5593524"/>
              <a:gd name="connsiteY0" fmla="*/ 212840 h 2123527"/>
              <a:gd name="connsiteX1" fmla="*/ 3730604 w 5593524"/>
              <a:gd name="connsiteY1" fmla="*/ 49067 h 2123527"/>
              <a:gd name="connsiteX2" fmla="*/ 3566831 w 5593524"/>
              <a:gd name="connsiteY2" fmla="*/ 1236422 h 2123527"/>
              <a:gd name="connsiteX3" fmla="*/ 216306 w 5593524"/>
              <a:gd name="connsiteY3" fmla="*/ 1475258 h 2123527"/>
              <a:gd name="connsiteX4" fmla="*/ 373255 w 5593524"/>
              <a:gd name="connsiteY4" fmla="*/ 2123527 h 2123527"/>
              <a:gd name="connsiteX0" fmla="*/ 5593524 w 5593524"/>
              <a:gd name="connsiteY0" fmla="*/ 264448 h 2175135"/>
              <a:gd name="connsiteX1" fmla="*/ 3730604 w 5593524"/>
              <a:gd name="connsiteY1" fmla="*/ 100675 h 2175135"/>
              <a:gd name="connsiteX2" fmla="*/ 3566831 w 5593524"/>
              <a:gd name="connsiteY2" fmla="*/ 1288030 h 2175135"/>
              <a:gd name="connsiteX3" fmla="*/ 216306 w 5593524"/>
              <a:gd name="connsiteY3" fmla="*/ 1526866 h 2175135"/>
              <a:gd name="connsiteX4" fmla="*/ 373255 w 5593524"/>
              <a:gd name="connsiteY4" fmla="*/ 2175135 h 2175135"/>
              <a:gd name="connsiteX0" fmla="*/ 5593524 w 5593524"/>
              <a:gd name="connsiteY0" fmla="*/ 319085 h 2229772"/>
              <a:gd name="connsiteX1" fmla="*/ 3730604 w 5593524"/>
              <a:gd name="connsiteY1" fmla="*/ 155312 h 2229772"/>
              <a:gd name="connsiteX2" fmla="*/ 3566831 w 5593524"/>
              <a:gd name="connsiteY2" fmla="*/ 1342667 h 2229772"/>
              <a:gd name="connsiteX3" fmla="*/ 216306 w 5593524"/>
              <a:gd name="connsiteY3" fmla="*/ 1581503 h 2229772"/>
              <a:gd name="connsiteX4" fmla="*/ 373255 w 5593524"/>
              <a:gd name="connsiteY4" fmla="*/ 2229772 h 2229772"/>
              <a:gd name="connsiteX0" fmla="*/ 5593524 w 5593524"/>
              <a:gd name="connsiteY0" fmla="*/ 265371 h 2176058"/>
              <a:gd name="connsiteX1" fmla="*/ 3676013 w 5593524"/>
              <a:gd name="connsiteY1" fmla="*/ 210780 h 2176058"/>
              <a:gd name="connsiteX2" fmla="*/ 3566831 w 5593524"/>
              <a:gd name="connsiteY2" fmla="*/ 1288953 h 2176058"/>
              <a:gd name="connsiteX3" fmla="*/ 216306 w 5593524"/>
              <a:gd name="connsiteY3" fmla="*/ 1527789 h 2176058"/>
              <a:gd name="connsiteX4" fmla="*/ 373255 w 5593524"/>
              <a:gd name="connsiteY4" fmla="*/ 2176058 h 2176058"/>
              <a:gd name="connsiteX0" fmla="*/ 5593524 w 5593524"/>
              <a:gd name="connsiteY0" fmla="*/ 319525 h 2230212"/>
              <a:gd name="connsiteX1" fmla="*/ 3676013 w 5593524"/>
              <a:gd name="connsiteY1" fmla="*/ 264934 h 2230212"/>
              <a:gd name="connsiteX2" fmla="*/ 3566831 w 5593524"/>
              <a:gd name="connsiteY2" fmla="*/ 1343107 h 2230212"/>
              <a:gd name="connsiteX3" fmla="*/ 216306 w 5593524"/>
              <a:gd name="connsiteY3" fmla="*/ 1581943 h 2230212"/>
              <a:gd name="connsiteX4" fmla="*/ 373255 w 5593524"/>
              <a:gd name="connsiteY4" fmla="*/ 2230212 h 223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524" h="2230212">
                <a:moveTo>
                  <a:pt x="5593524" y="319525"/>
                </a:moveTo>
                <a:cubicBezTo>
                  <a:pt x="4156528" y="-111517"/>
                  <a:pt x="3850022" y="-83085"/>
                  <a:pt x="3676013" y="264934"/>
                </a:cubicBezTo>
                <a:cubicBezTo>
                  <a:pt x="3502004" y="612953"/>
                  <a:pt x="4143449" y="1123606"/>
                  <a:pt x="3566831" y="1343107"/>
                </a:cubicBezTo>
                <a:cubicBezTo>
                  <a:pt x="2990213" y="1562608"/>
                  <a:pt x="748569" y="1434092"/>
                  <a:pt x="216306" y="1581943"/>
                </a:cubicBezTo>
                <a:cubicBezTo>
                  <a:pt x="-315957" y="1729794"/>
                  <a:pt x="291369" y="2160836"/>
                  <a:pt x="373255" y="2230212"/>
                </a:cubicBezTo>
              </a:path>
            </a:pathLst>
          </a:custGeom>
          <a:noFill/>
          <a:ln w="76200">
            <a:solidFill>
              <a:srgbClr val="EFEF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480B1286-7107-7ADB-FA19-D58773245B1F}"/>
              </a:ext>
            </a:extLst>
          </p:cNvPr>
          <p:cNvSpPr/>
          <p:nvPr/>
        </p:nvSpPr>
        <p:spPr>
          <a:xfrm rot="16228613">
            <a:off x="6970057" y="2218155"/>
            <a:ext cx="217917" cy="896860"/>
          </a:xfrm>
          <a:prstGeom prst="triangle">
            <a:avLst>
              <a:gd name="adj" fmla="val 45108"/>
            </a:avLst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FB319B90-56F7-DA2D-579F-46BC11CA8A67}"/>
              </a:ext>
            </a:extLst>
          </p:cNvPr>
          <p:cNvSpPr/>
          <p:nvPr/>
        </p:nvSpPr>
        <p:spPr>
          <a:xfrm rot="16228613">
            <a:off x="7079909" y="2290742"/>
            <a:ext cx="45719" cy="729084"/>
          </a:xfrm>
          <a:prstGeom prst="triangle">
            <a:avLst>
              <a:gd name="adj" fmla="val 45108"/>
            </a:avLst>
          </a:prstGeom>
          <a:solidFill>
            <a:srgbClr val="E2C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4CA8C6-1158-3B4E-636A-C6D480986F95}"/>
              </a:ext>
            </a:extLst>
          </p:cNvPr>
          <p:cNvCxnSpPr>
            <a:cxnSpLocks/>
          </p:cNvCxnSpPr>
          <p:nvPr/>
        </p:nvCxnSpPr>
        <p:spPr>
          <a:xfrm flipH="1">
            <a:off x="8678392" y="994186"/>
            <a:ext cx="666282" cy="18658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77F223D-2FA0-D43E-AC8A-35170F46C0FE}"/>
              </a:ext>
            </a:extLst>
          </p:cNvPr>
          <p:cNvSpPr txBox="1"/>
          <p:nvPr/>
        </p:nvSpPr>
        <p:spPr>
          <a:xfrm>
            <a:off x="9282915" y="939468"/>
            <a:ext cx="125375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Sensitive region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86F2416-C853-9148-A6EA-EF7470BCF83D}"/>
              </a:ext>
            </a:extLst>
          </p:cNvPr>
          <p:cNvSpPr/>
          <p:nvPr/>
        </p:nvSpPr>
        <p:spPr>
          <a:xfrm rot="20749090">
            <a:off x="4377766" y="3047344"/>
            <a:ext cx="3694240" cy="1344318"/>
          </a:xfrm>
          <a:custGeom>
            <a:avLst/>
            <a:gdLst>
              <a:gd name="connsiteX0" fmla="*/ 5484342 w 5484342"/>
              <a:gd name="connsiteY0" fmla="*/ 454845 h 2396566"/>
              <a:gd name="connsiteX1" fmla="*/ 3914849 w 5484342"/>
              <a:gd name="connsiteY1" fmla="*/ 52236 h 2396566"/>
              <a:gd name="connsiteX2" fmla="*/ 3566831 w 5484342"/>
              <a:gd name="connsiteY2" fmla="*/ 1492075 h 2396566"/>
              <a:gd name="connsiteX3" fmla="*/ 216306 w 5484342"/>
              <a:gd name="connsiteY3" fmla="*/ 1730911 h 2396566"/>
              <a:gd name="connsiteX4" fmla="*/ 373255 w 5484342"/>
              <a:gd name="connsiteY4" fmla="*/ 2379180 h 2396566"/>
              <a:gd name="connsiteX5" fmla="*/ 707625 w 5484342"/>
              <a:gd name="connsiteY5" fmla="*/ 2147168 h 2396566"/>
              <a:gd name="connsiteX0" fmla="*/ 5484342 w 5484342"/>
              <a:gd name="connsiteY0" fmla="*/ 454845 h 2379180"/>
              <a:gd name="connsiteX1" fmla="*/ 3914849 w 5484342"/>
              <a:gd name="connsiteY1" fmla="*/ 52236 h 2379180"/>
              <a:gd name="connsiteX2" fmla="*/ 3566831 w 5484342"/>
              <a:gd name="connsiteY2" fmla="*/ 1492075 h 2379180"/>
              <a:gd name="connsiteX3" fmla="*/ 216306 w 5484342"/>
              <a:gd name="connsiteY3" fmla="*/ 1730911 h 2379180"/>
              <a:gd name="connsiteX4" fmla="*/ 373255 w 5484342"/>
              <a:gd name="connsiteY4" fmla="*/ 2379180 h 2379180"/>
              <a:gd name="connsiteX0" fmla="*/ 5593524 w 5593524"/>
              <a:gd name="connsiteY0" fmla="*/ 466107 h 2376794"/>
              <a:gd name="connsiteX1" fmla="*/ 3914849 w 5593524"/>
              <a:gd name="connsiteY1" fmla="*/ 49850 h 2376794"/>
              <a:gd name="connsiteX2" fmla="*/ 3566831 w 5593524"/>
              <a:gd name="connsiteY2" fmla="*/ 1489689 h 2376794"/>
              <a:gd name="connsiteX3" fmla="*/ 216306 w 5593524"/>
              <a:gd name="connsiteY3" fmla="*/ 1728525 h 2376794"/>
              <a:gd name="connsiteX4" fmla="*/ 373255 w 5593524"/>
              <a:gd name="connsiteY4" fmla="*/ 2376794 h 2376794"/>
              <a:gd name="connsiteX0" fmla="*/ 5593524 w 5593524"/>
              <a:gd name="connsiteY0" fmla="*/ 262855 h 2173542"/>
              <a:gd name="connsiteX1" fmla="*/ 3730604 w 5593524"/>
              <a:gd name="connsiteY1" fmla="*/ 99082 h 2173542"/>
              <a:gd name="connsiteX2" fmla="*/ 3566831 w 5593524"/>
              <a:gd name="connsiteY2" fmla="*/ 1286437 h 2173542"/>
              <a:gd name="connsiteX3" fmla="*/ 216306 w 5593524"/>
              <a:gd name="connsiteY3" fmla="*/ 1525273 h 2173542"/>
              <a:gd name="connsiteX4" fmla="*/ 373255 w 5593524"/>
              <a:gd name="connsiteY4" fmla="*/ 2173542 h 2173542"/>
              <a:gd name="connsiteX0" fmla="*/ 5593524 w 5593524"/>
              <a:gd name="connsiteY0" fmla="*/ 212840 h 2123527"/>
              <a:gd name="connsiteX1" fmla="*/ 3730604 w 5593524"/>
              <a:gd name="connsiteY1" fmla="*/ 49067 h 2123527"/>
              <a:gd name="connsiteX2" fmla="*/ 3566831 w 5593524"/>
              <a:gd name="connsiteY2" fmla="*/ 1236422 h 2123527"/>
              <a:gd name="connsiteX3" fmla="*/ 216306 w 5593524"/>
              <a:gd name="connsiteY3" fmla="*/ 1475258 h 2123527"/>
              <a:gd name="connsiteX4" fmla="*/ 373255 w 5593524"/>
              <a:gd name="connsiteY4" fmla="*/ 2123527 h 2123527"/>
              <a:gd name="connsiteX0" fmla="*/ 5593524 w 5593524"/>
              <a:gd name="connsiteY0" fmla="*/ 264448 h 2175135"/>
              <a:gd name="connsiteX1" fmla="*/ 3730604 w 5593524"/>
              <a:gd name="connsiteY1" fmla="*/ 100675 h 2175135"/>
              <a:gd name="connsiteX2" fmla="*/ 3566831 w 5593524"/>
              <a:gd name="connsiteY2" fmla="*/ 1288030 h 2175135"/>
              <a:gd name="connsiteX3" fmla="*/ 216306 w 5593524"/>
              <a:gd name="connsiteY3" fmla="*/ 1526866 h 2175135"/>
              <a:gd name="connsiteX4" fmla="*/ 373255 w 5593524"/>
              <a:gd name="connsiteY4" fmla="*/ 2175135 h 2175135"/>
              <a:gd name="connsiteX0" fmla="*/ 5593524 w 5593524"/>
              <a:gd name="connsiteY0" fmla="*/ 319085 h 2229772"/>
              <a:gd name="connsiteX1" fmla="*/ 3730604 w 5593524"/>
              <a:gd name="connsiteY1" fmla="*/ 155312 h 2229772"/>
              <a:gd name="connsiteX2" fmla="*/ 3566831 w 5593524"/>
              <a:gd name="connsiteY2" fmla="*/ 1342667 h 2229772"/>
              <a:gd name="connsiteX3" fmla="*/ 216306 w 5593524"/>
              <a:gd name="connsiteY3" fmla="*/ 1581503 h 2229772"/>
              <a:gd name="connsiteX4" fmla="*/ 373255 w 5593524"/>
              <a:gd name="connsiteY4" fmla="*/ 2229772 h 2229772"/>
              <a:gd name="connsiteX0" fmla="*/ 5593524 w 5593524"/>
              <a:gd name="connsiteY0" fmla="*/ 265371 h 2176058"/>
              <a:gd name="connsiteX1" fmla="*/ 3676013 w 5593524"/>
              <a:gd name="connsiteY1" fmla="*/ 210780 h 2176058"/>
              <a:gd name="connsiteX2" fmla="*/ 3566831 w 5593524"/>
              <a:gd name="connsiteY2" fmla="*/ 1288953 h 2176058"/>
              <a:gd name="connsiteX3" fmla="*/ 216306 w 5593524"/>
              <a:gd name="connsiteY3" fmla="*/ 1527789 h 2176058"/>
              <a:gd name="connsiteX4" fmla="*/ 373255 w 5593524"/>
              <a:gd name="connsiteY4" fmla="*/ 2176058 h 2176058"/>
              <a:gd name="connsiteX0" fmla="*/ 5593524 w 5593524"/>
              <a:gd name="connsiteY0" fmla="*/ 319525 h 2230212"/>
              <a:gd name="connsiteX1" fmla="*/ 3676013 w 5593524"/>
              <a:gd name="connsiteY1" fmla="*/ 264934 h 2230212"/>
              <a:gd name="connsiteX2" fmla="*/ 3566831 w 5593524"/>
              <a:gd name="connsiteY2" fmla="*/ 1343107 h 2230212"/>
              <a:gd name="connsiteX3" fmla="*/ 216306 w 5593524"/>
              <a:gd name="connsiteY3" fmla="*/ 1581943 h 2230212"/>
              <a:gd name="connsiteX4" fmla="*/ 373255 w 5593524"/>
              <a:gd name="connsiteY4" fmla="*/ 2230212 h 223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524" h="2230212">
                <a:moveTo>
                  <a:pt x="5593524" y="319525"/>
                </a:moveTo>
                <a:cubicBezTo>
                  <a:pt x="4156528" y="-111517"/>
                  <a:pt x="3850022" y="-83085"/>
                  <a:pt x="3676013" y="264934"/>
                </a:cubicBezTo>
                <a:cubicBezTo>
                  <a:pt x="3502004" y="612953"/>
                  <a:pt x="4143449" y="1123606"/>
                  <a:pt x="3566831" y="1343107"/>
                </a:cubicBezTo>
                <a:cubicBezTo>
                  <a:pt x="2990213" y="1562608"/>
                  <a:pt x="748569" y="1434092"/>
                  <a:pt x="216306" y="1581943"/>
                </a:cubicBezTo>
                <a:cubicBezTo>
                  <a:pt x="-315957" y="1729794"/>
                  <a:pt x="291369" y="2160836"/>
                  <a:pt x="373255" y="2230212"/>
                </a:cubicBezTo>
              </a:path>
            </a:pathLst>
          </a:custGeom>
          <a:noFill/>
          <a:ln>
            <a:solidFill>
              <a:srgbClr val="E2CB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A picture containing chart&#10;&#10;Description automatically generated">
            <a:extLst>
              <a:ext uri="{FF2B5EF4-FFF2-40B4-BE49-F238E27FC236}">
                <a16:creationId xmlns:a16="http://schemas.microsoft.com/office/drawing/2014/main" id="{ED7E01F6-D6BC-64F4-A1A5-3B6AE971A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93197">
            <a:off x="7667271" y="2330056"/>
            <a:ext cx="1451768" cy="746685"/>
          </a:xfrm>
          <a:prstGeom prst="rect">
            <a:avLst/>
          </a:prstGeom>
        </p:spPr>
      </p:pic>
      <p:sp>
        <p:nvSpPr>
          <p:cNvPr id="16" name="Triangle 15">
            <a:extLst>
              <a:ext uri="{FF2B5EF4-FFF2-40B4-BE49-F238E27FC236}">
                <a16:creationId xmlns:a16="http://schemas.microsoft.com/office/drawing/2014/main" id="{6CEF3A4A-5BDA-28BD-8D52-389695A196A7}"/>
              </a:ext>
            </a:extLst>
          </p:cNvPr>
          <p:cNvSpPr/>
          <p:nvPr/>
        </p:nvSpPr>
        <p:spPr>
          <a:xfrm rot="5428613">
            <a:off x="9452323" y="2258782"/>
            <a:ext cx="333612" cy="914007"/>
          </a:xfrm>
          <a:prstGeom prst="triangle">
            <a:avLst>
              <a:gd name="adj" fmla="val 48646"/>
            </a:avLst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BB6F8C64-E953-7EEB-B284-98FADAEF2152}"/>
              </a:ext>
            </a:extLst>
          </p:cNvPr>
          <p:cNvSpPr/>
          <p:nvPr/>
        </p:nvSpPr>
        <p:spPr>
          <a:xfrm rot="5428613">
            <a:off x="9570764" y="2246406"/>
            <a:ext cx="92121" cy="915970"/>
          </a:xfrm>
          <a:prstGeom prst="triangle">
            <a:avLst>
              <a:gd name="adj" fmla="val 45108"/>
            </a:avLst>
          </a:prstGeom>
          <a:solidFill>
            <a:srgbClr val="E2C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71F272-8E3E-0964-894A-59E7D19C5128}"/>
              </a:ext>
            </a:extLst>
          </p:cNvPr>
          <p:cNvGrpSpPr/>
          <p:nvPr/>
        </p:nvGrpSpPr>
        <p:grpSpPr>
          <a:xfrm>
            <a:off x="4527448" y="2852819"/>
            <a:ext cx="5790209" cy="1273900"/>
            <a:chOff x="-5923782" y="-2756221"/>
            <a:chExt cx="6738347" cy="1448363"/>
          </a:xfrm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CB48520-926D-3D7B-8FBE-1BD13A006B71}"/>
                </a:ext>
              </a:extLst>
            </p:cNvPr>
            <p:cNvSpPr/>
            <p:nvPr/>
          </p:nvSpPr>
          <p:spPr>
            <a:xfrm rot="20749090">
              <a:off x="-5923782" y="-2754101"/>
              <a:ext cx="6738347" cy="1446243"/>
            </a:xfrm>
            <a:custGeom>
              <a:avLst/>
              <a:gdLst>
                <a:gd name="connsiteX0" fmla="*/ 5484342 w 5484342"/>
                <a:gd name="connsiteY0" fmla="*/ 454845 h 2396566"/>
                <a:gd name="connsiteX1" fmla="*/ 3914849 w 5484342"/>
                <a:gd name="connsiteY1" fmla="*/ 52236 h 2396566"/>
                <a:gd name="connsiteX2" fmla="*/ 3566831 w 5484342"/>
                <a:gd name="connsiteY2" fmla="*/ 1492075 h 2396566"/>
                <a:gd name="connsiteX3" fmla="*/ 216306 w 5484342"/>
                <a:gd name="connsiteY3" fmla="*/ 1730911 h 2396566"/>
                <a:gd name="connsiteX4" fmla="*/ 373255 w 5484342"/>
                <a:gd name="connsiteY4" fmla="*/ 2379180 h 2396566"/>
                <a:gd name="connsiteX5" fmla="*/ 707625 w 5484342"/>
                <a:gd name="connsiteY5" fmla="*/ 2147168 h 2396566"/>
                <a:gd name="connsiteX0" fmla="*/ 5484342 w 5484342"/>
                <a:gd name="connsiteY0" fmla="*/ 454845 h 2379180"/>
                <a:gd name="connsiteX1" fmla="*/ 3914849 w 5484342"/>
                <a:gd name="connsiteY1" fmla="*/ 52236 h 2379180"/>
                <a:gd name="connsiteX2" fmla="*/ 3566831 w 5484342"/>
                <a:gd name="connsiteY2" fmla="*/ 1492075 h 2379180"/>
                <a:gd name="connsiteX3" fmla="*/ 216306 w 5484342"/>
                <a:gd name="connsiteY3" fmla="*/ 1730911 h 2379180"/>
                <a:gd name="connsiteX4" fmla="*/ 373255 w 5484342"/>
                <a:gd name="connsiteY4" fmla="*/ 2379180 h 2379180"/>
                <a:gd name="connsiteX0" fmla="*/ 5593524 w 5593524"/>
                <a:gd name="connsiteY0" fmla="*/ 466107 h 2376794"/>
                <a:gd name="connsiteX1" fmla="*/ 3914849 w 5593524"/>
                <a:gd name="connsiteY1" fmla="*/ 49850 h 2376794"/>
                <a:gd name="connsiteX2" fmla="*/ 3566831 w 5593524"/>
                <a:gd name="connsiteY2" fmla="*/ 1489689 h 2376794"/>
                <a:gd name="connsiteX3" fmla="*/ 216306 w 5593524"/>
                <a:gd name="connsiteY3" fmla="*/ 1728525 h 2376794"/>
                <a:gd name="connsiteX4" fmla="*/ 373255 w 5593524"/>
                <a:gd name="connsiteY4" fmla="*/ 2376794 h 2376794"/>
                <a:gd name="connsiteX0" fmla="*/ 5593524 w 5593524"/>
                <a:gd name="connsiteY0" fmla="*/ 262855 h 2173542"/>
                <a:gd name="connsiteX1" fmla="*/ 3730604 w 5593524"/>
                <a:gd name="connsiteY1" fmla="*/ 99082 h 2173542"/>
                <a:gd name="connsiteX2" fmla="*/ 3566831 w 5593524"/>
                <a:gd name="connsiteY2" fmla="*/ 1286437 h 2173542"/>
                <a:gd name="connsiteX3" fmla="*/ 216306 w 5593524"/>
                <a:gd name="connsiteY3" fmla="*/ 1525273 h 2173542"/>
                <a:gd name="connsiteX4" fmla="*/ 373255 w 5593524"/>
                <a:gd name="connsiteY4" fmla="*/ 2173542 h 2173542"/>
                <a:gd name="connsiteX0" fmla="*/ 5593524 w 5593524"/>
                <a:gd name="connsiteY0" fmla="*/ 212840 h 2123527"/>
                <a:gd name="connsiteX1" fmla="*/ 3730604 w 5593524"/>
                <a:gd name="connsiteY1" fmla="*/ 49067 h 2123527"/>
                <a:gd name="connsiteX2" fmla="*/ 3566831 w 5593524"/>
                <a:gd name="connsiteY2" fmla="*/ 1236422 h 2123527"/>
                <a:gd name="connsiteX3" fmla="*/ 216306 w 5593524"/>
                <a:gd name="connsiteY3" fmla="*/ 1475258 h 2123527"/>
                <a:gd name="connsiteX4" fmla="*/ 373255 w 5593524"/>
                <a:gd name="connsiteY4" fmla="*/ 2123527 h 2123527"/>
                <a:gd name="connsiteX0" fmla="*/ 5593524 w 5593524"/>
                <a:gd name="connsiteY0" fmla="*/ 264448 h 2175135"/>
                <a:gd name="connsiteX1" fmla="*/ 3730604 w 5593524"/>
                <a:gd name="connsiteY1" fmla="*/ 100675 h 2175135"/>
                <a:gd name="connsiteX2" fmla="*/ 3566831 w 5593524"/>
                <a:gd name="connsiteY2" fmla="*/ 1288030 h 2175135"/>
                <a:gd name="connsiteX3" fmla="*/ 216306 w 5593524"/>
                <a:gd name="connsiteY3" fmla="*/ 1526866 h 2175135"/>
                <a:gd name="connsiteX4" fmla="*/ 373255 w 5593524"/>
                <a:gd name="connsiteY4" fmla="*/ 2175135 h 2175135"/>
                <a:gd name="connsiteX0" fmla="*/ 5593524 w 5593524"/>
                <a:gd name="connsiteY0" fmla="*/ 319085 h 2229772"/>
                <a:gd name="connsiteX1" fmla="*/ 3730604 w 5593524"/>
                <a:gd name="connsiteY1" fmla="*/ 155312 h 2229772"/>
                <a:gd name="connsiteX2" fmla="*/ 3566831 w 5593524"/>
                <a:gd name="connsiteY2" fmla="*/ 1342667 h 2229772"/>
                <a:gd name="connsiteX3" fmla="*/ 216306 w 5593524"/>
                <a:gd name="connsiteY3" fmla="*/ 1581503 h 2229772"/>
                <a:gd name="connsiteX4" fmla="*/ 373255 w 5593524"/>
                <a:gd name="connsiteY4" fmla="*/ 2229772 h 2229772"/>
                <a:gd name="connsiteX0" fmla="*/ 5593524 w 5593524"/>
                <a:gd name="connsiteY0" fmla="*/ 265371 h 2176058"/>
                <a:gd name="connsiteX1" fmla="*/ 3676013 w 5593524"/>
                <a:gd name="connsiteY1" fmla="*/ 210780 h 2176058"/>
                <a:gd name="connsiteX2" fmla="*/ 3566831 w 5593524"/>
                <a:gd name="connsiteY2" fmla="*/ 1288953 h 2176058"/>
                <a:gd name="connsiteX3" fmla="*/ 216306 w 5593524"/>
                <a:gd name="connsiteY3" fmla="*/ 1527789 h 2176058"/>
                <a:gd name="connsiteX4" fmla="*/ 373255 w 5593524"/>
                <a:gd name="connsiteY4" fmla="*/ 2176058 h 2176058"/>
                <a:gd name="connsiteX0" fmla="*/ 5593524 w 5593524"/>
                <a:gd name="connsiteY0" fmla="*/ 319525 h 2230212"/>
                <a:gd name="connsiteX1" fmla="*/ 3676013 w 5593524"/>
                <a:gd name="connsiteY1" fmla="*/ 264934 h 2230212"/>
                <a:gd name="connsiteX2" fmla="*/ 3566831 w 5593524"/>
                <a:gd name="connsiteY2" fmla="*/ 1343107 h 2230212"/>
                <a:gd name="connsiteX3" fmla="*/ 216306 w 5593524"/>
                <a:gd name="connsiteY3" fmla="*/ 1581943 h 2230212"/>
                <a:gd name="connsiteX4" fmla="*/ 373255 w 5593524"/>
                <a:gd name="connsiteY4" fmla="*/ 2230212 h 2230212"/>
                <a:gd name="connsiteX0" fmla="*/ 5593524 w 5593524"/>
                <a:gd name="connsiteY0" fmla="*/ 102795 h 2013482"/>
                <a:gd name="connsiteX1" fmla="*/ 5296786 w 5593524"/>
                <a:gd name="connsiteY1" fmla="*/ 1061842 h 2013482"/>
                <a:gd name="connsiteX2" fmla="*/ 3566831 w 5593524"/>
                <a:gd name="connsiteY2" fmla="*/ 1126377 h 2013482"/>
                <a:gd name="connsiteX3" fmla="*/ 216306 w 5593524"/>
                <a:gd name="connsiteY3" fmla="*/ 1365213 h 2013482"/>
                <a:gd name="connsiteX4" fmla="*/ 373255 w 5593524"/>
                <a:gd name="connsiteY4" fmla="*/ 2013482 h 2013482"/>
                <a:gd name="connsiteX0" fmla="*/ 5593524 w 5841818"/>
                <a:gd name="connsiteY0" fmla="*/ 0 h 1910687"/>
                <a:gd name="connsiteX1" fmla="*/ 5296786 w 5841818"/>
                <a:gd name="connsiteY1" fmla="*/ 959047 h 1910687"/>
                <a:gd name="connsiteX2" fmla="*/ 3566831 w 5841818"/>
                <a:gd name="connsiteY2" fmla="*/ 1023582 h 1910687"/>
                <a:gd name="connsiteX3" fmla="*/ 216306 w 5841818"/>
                <a:gd name="connsiteY3" fmla="*/ 1262418 h 1910687"/>
                <a:gd name="connsiteX4" fmla="*/ 373255 w 5841818"/>
                <a:gd name="connsiteY4" fmla="*/ 1910687 h 1910687"/>
                <a:gd name="connsiteX0" fmla="*/ 5593524 w 5901901"/>
                <a:gd name="connsiteY0" fmla="*/ 0 h 1910687"/>
                <a:gd name="connsiteX1" fmla="*/ 5296786 w 5901901"/>
                <a:gd name="connsiteY1" fmla="*/ 959047 h 1910687"/>
                <a:gd name="connsiteX2" fmla="*/ 3566831 w 5901901"/>
                <a:gd name="connsiteY2" fmla="*/ 1023582 h 1910687"/>
                <a:gd name="connsiteX3" fmla="*/ 216306 w 5901901"/>
                <a:gd name="connsiteY3" fmla="*/ 1262418 h 1910687"/>
                <a:gd name="connsiteX4" fmla="*/ 373255 w 5901901"/>
                <a:gd name="connsiteY4" fmla="*/ 1910687 h 1910687"/>
                <a:gd name="connsiteX0" fmla="*/ 5269509 w 5693508"/>
                <a:gd name="connsiteY0" fmla="*/ 0 h 2174539"/>
                <a:gd name="connsiteX1" fmla="*/ 5296786 w 5693508"/>
                <a:gd name="connsiteY1" fmla="*/ 1222899 h 2174539"/>
                <a:gd name="connsiteX2" fmla="*/ 3566831 w 5693508"/>
                <a:gd name="connsiteY2" fmla="*/ 1287434 h 2174539"/>
                <a:gd name="connsiteX3" fmla="*/ 216306 w 5693508"/>
                <a:gd name="connsiteY3" fmla="*/ 1526270 h 2174539"/>
                <a:gd name="connsiteX4" fmla="*/ 373255 w 5693508"/>
                <a:gd name="connsiteY4" fmla="*/ 2174539 h 2174539"/>
                <a:gd name="connsiteX0" fmla="*/ 5269509 w 5589522"/>
                <a:gd name="connsiteY0" fmla="*/ 0 h 2174539"/>
                <a:gd name="connsiteX1" fmla="*/ 4931129 w 5589522"/>
                <a:gd name="connsiteY1" fmla="*/ 765663 h 2174539"/>
                <a:gd name="connsiteX2" fmla="*/ 3566831 w 5589522"/>
                <a:gd name="connsiteY2" fmla="*/ 1287434 h 2174539"/>
                <a:gd name="connsiteX3" fmla="*/ 216306 w 5589522"/>
                <a:gd name="connsiteY3" fmla="*/ 1526270 h 2174539"/>
                <a:gd name="connsiteX4" fmla="*/ 373255 w 5589522"/>
                <a:gd name="connsiteY4" fmla="*/ 2174539 h 2174539"/>
                <a:gd name="connsiteX0" fmla="*/ 5269509 w 5663481"/>
                <a:gd name="connsiteY0" fmla="*/ 377121 h 2551660"/>
                <a:gd name="connsiteX1" fmla="*/ 4931129 w 5663481"/>
                <a:gd name="connsiteY1" fmla="*/ 1142784 h 2551660"/>
                <a:gd name="connsiteX2" fmla="*/ 1570799 w 5663481"/>
                <a:gd name="connsiteY2" fmla="*/ 9381 h 2551660"/>
                <a:gd name="connsiteX3" fmla="*/ 216306 w 5663481"/>
                <a:gd name="connsiteY3" fmla="*/ 1903391 h 2551660"/>
                <a:gd name="connsiteX4" fmla="*/ 373255 w 5663481"/>
                <a:gd name="connsiteY4" fmla="*/ 2551660 h 2551660"/>
                <a:gd name="connsiteX0" fmla="*/ 5269509 w 5655358"/>
                <a:gd name="connsiteY0" fmla="*/ 391545 h 2566084"/>
                <a:gd name="connsiteX1" fmla="*/ 4903830 w 5655358"/>
                <a:gd name="connsiteY1" fmla="*/ 824537 h 2566084"/>
                <a:gd name="connsiteX2" fmla="*/ 1570799 w 5655358"/>
                <a:gd name="connsiteY2" fmla="*/ 23805 h 2566084"/>
                <a:gd name="connsiteX3" fmla="*/ 216306 w 5655358"/>
                <a:gd name="connsiteY3" fmla="*/ 1917815 h 2566084"/>
                <a:gd name="connsiteX4" fmla="*/ 373255 w 5655358"/>
                <a:gd name="connsiteY4" fmla="*/ 2566084 h 2566084"/>
                <a:gd name="connsiteX0" fmla="*/ 4934670 w 5320521"/>
                <a:gd name="connsiteY0" fmla="*/ 579873 h 2754412"/>
                <a:gd name="connsiteX1" fmla="*/ 4568991 w 5320521"/>
                <a:gd name="connsiteY1" fmla="*/ 1012865 h 2754412"/>
                <a:gd name="connsiteX2" fmla="*/ 1235960 w 5320521"/>
                <a:gd name="connsiteY2" fmla="*/ 212133 h 2754412"/>
                <a:gd name="connsiteX3" fmla="*/ 495248 w 5320521"/>
                <a:gd name="connsiteY3" fmla="*/ 62889 h 2754412"/>
                <a:gd name="connsiteX4" fmla="*/ 38416 w 5320521"/>
                <a:gd name="connsiteY4" fmla="*/ 2754412 h 2754412"/>
                <a:gd name="connsiteX0" fmla="*/ 4934670 w 5320755"/>
                <a:gd name="connsiteY0" fmla="*/ 620513 h 2795052"/>
                <a:gd name="connsiteX1" fmla="*/ 4568991 w 5320755"/>
                <a:gd name="connsiteY1" fmla="*/ 1053505 h 2795052"/>
                <a:gd name="connsiteX2" fmla="*/ 1230235 w 5320755"/>
                <a:gd name="connsiteY2" fmla="*/ 126909 h 2795052"/>
                <a:gd name="connsiteX3" fmla="*/ 495248 w 5320755"/>
                <a:gd name="connsiteY3" fmla="*/ 103529 h 2795052"/>
                <a:gd name="connsiteX4" fmla="*/ 38416 w 5320755"/>
                <a:gd name="connsiteY4" fmla="*/ 2795052 h 2795052"/>
                <a:gd name="connsiteX0" fmla="*/ 4981177 w 5367262"/>
                <a:gd name="connsiteY0" fmla="*/ 978376 h 3152915"/>
                <a:gd name="connsiteX1" fmla="*/ 4615498 w 5367262"/>
                <a:gd name="connsiteY1" fmla="*/ 1411368 h 3152915"/>
                <a:gd name="connsiteX2" fmla="*/ 1276742 w 5367262"/>
                <a:gd name="connsiteY2" fmla="*/ 484772 h 3152915"/>
                <a:gd name="connsiteX3" fmla="*/ 382420 w 5367262"/>
                <a:gd name="connsiteY3" fmla="*/ 33957 h 3152915"/>
                <a:gd name="connsiteX4" fmla="*/ 84923 w 5367262"/>
                <a:gd name="connsiteY4" fmla="*/ 3152915 h 3152915"/>
                <a:gd name="connsiteX0" fmla="*/ 4981177 w 5367262"/>
                <a:gd name="connsiteY0" fmla="*/ 972204 h 3146743"/>
                <a:gd name="connsiteX1" fmla="*/ 4615498 w 5367262"/>
                <a:gd name="connsiteY1" fmla="*/ 1405196 h 3146743"/>
                <a:gd name="connsiteX2" fmla="*/ 1276742 w 5367262"/>
                <a:gd name="connsiteY2" fmla="*/ 478600 h 3146743"/>
                <a:gd name="connsiteX3" fmla="*/ 382420 w 5367262"/>
                <a:gd name="connsiteY3" fmla="*/ 27785 h 3146743"/>
                <a:gd name="connsiteX4" fmla="*/ 84923 w 5367262"/>
                <a:gd name="connsiteY4" fmla="*/ 3146743 h 3146743"/>
                <a:gd name="connsiteX0" fmla="*/ 5056019 w 5442104"/>
                <a:gd name="connsiteY0" fmla="*/ 946475 h 3121014"/>
                <a:gd name="connsiteX1" fmla="*/ 4690340 w 5442104"/>
                <a:gd name="connsiteY1" fmla="*/ 1379467 h 3121014"/>
                <a:gd name="connsiteX2" fmla="*/ 1351584 w 5442104"/>
                <a:gd name="connsiteY2" fmla="*/ 452871 h 3121014"/>
                <a:gd name="connsiteX3" fmla="*/ 457262 w 5442104"/>
                <a:gd name="connsiteY3" fmla="*/ 2056 h 3121014"/>
                <a:gd name="connsiteX4" fmla="*/ 7890 w 5442104"/>
                <a:gd name="connsiteY4" fmla="*/ 800072 h 3121014"/>
                <a:gd name="connsiteX5" fmla="*/ 159765 w 5442104"/>
                <a:gd name="connsiteY5" fmla="*/ 3121014 h 3121014"/>
                <a:gd name="connsiteX0" fmla="*/ 4896260 w 5282345"/>
                <a:gd name="connsiteY0" fmla="*/ 946475 h 3121014"/>
                <a:gd name="connsiteX1" fmla="*/ 4530581 w 5282345"/>
                <a:gd name="connsiteY1" fmla="*/ 1379467 h 3121014"/>
                <a:gd name="connsiteX2" fmla="*/ 1191825 w 5282345"/>
                <a:gd name="connsiteY2" fmla="*/ 452871 h 3121014"/>
                <a:gd name="connsiteX3" fmla="*/ 297503 w 5282345"/>
                <a:gd name="connsiteY3" fmla="*/ 2056 h 3121014"/>
                <a:gd name="connsiteX4" fmla="*/ 206558 w 5282345"/>
                <a:gd name="connsiteY4" fmla="*/ 911209 h 3121014"/>
                <a:gd name="connsiteX5" fmla="*/ 6 w 5282345"/>
                <a:gd name="connsiteY5" fmla="*/ 3121014 h 3121014"/>
                <a:gd name="connsiteX0" fmla="*/ 7041032 w 7427117"/>
                <a:gd name="connsiteY0" fmla="*/ 946475 h 1672162"/>
                <a:gd name="connsiteX1" fmla="*/ 6675353 w 7427117"/>
                <a:gd name="connsiteY1" fmla="*/ 1379467 h 1672162"/>
                <a:gd name="connsiteX2" fmla="*/ 3336597 w 7427117"/>
                <a:gd name="connsiteY2" fmla="*/ 452871 h 1672162"/>
                <a:gd name="connsiteX3" fmla="*/ 2442275 w 7427117"/>
                <a:gd name="connsiteY3" fmla="*/ 2056 h 1672162"/>
                <a:gd name="connsiteX4" fmla="*/ 2351330 w 7427117"/>
                <a:gd name="connsiteY4" fmla="*/ 911209 h 1672162"/>
                <a:gd name="connsiteX5" fmla="*/ 0 w 7427117"/>
                <a:gd name="connsiteY5" fmla="*/ 1672163 h 1672162"/>
                <a:gd name="connsiteX0" fmla="*/ 7041032 w 7427117"/>
                <a:gd name="connsiteY0" fmla="*/ 946475 h 1672163"/>
                <a:gd name="connsiteX1" fmla="*/ 6675353 w 7427117"/>
                <a:gd name="connsiteY1" fmla="*/ 1379467 h 1672163"/>
                <a:gd name="connsiteX2" fmla="*/ 3336597 w 7427117"/>
                <a:gd name="connsiteY2" fmla="*/ 452871 h 1672163"/>
                <a:gd name="connsiteX3" fmla="*/ 2442275 w 7427117"/>
                <a:gd name="connsiteY3" fmla="*/ 2056 h 1672163"/>
                <a:gd name="connsiteX4" fmla="*/ 2351330 w 7427117"/>
                <a:gd name="connsiteY4" fmla="*/ 911209 h 1672163"/>
                <a:gd name="connsiteX5" fmla="*/ 0 w 7427117"/>
                <a:gd name="connsiteY5" fmla="*/ 1672163 h 1672163"/>
                <a:gd name="connsiteX0" fmla="*/ 7041032 w 7427117"/>
                <a:gd name="connsiteY0" fmla="*/ 946475 h 1672163"/>
                <a:gd name="connsiteX1" fmla="*/ 6675353 w 7427117"/>
                <a:gd name="connsiteY1" fmla="*/ 1379467 h 1672163"/>
                <a:gd name="connsiteX2" fmla="*/ 3336597 w 7427117"/>
                <a:gd name="connsiteY2" fmla="*/ 452871 h 1672163"/>
                <a:gd name="connsiteX3" fmla="*/ 2442275 w 7427117"/>
                <a:gd name="connsiteY3" fmla="*/ 2056 h 1672163"/>
                <a:gd name="connsiteX4" fmla="*/ 2479577 w 7427117"/>
                <a:gd name="connsiteY4" fmla="*/ 909328 h 1672163"/>
                <a:gd name="connsiteX5" fmla="*/ 0 w 7427117"/>
                <a:gd name="connsiteY5" fmla="*/ 1672163 h 1672163"/>
                <a:gd name="connsiteX0" fmla="*/ 7041032 w 7427117"/>
                <a:gd name="connsiteY0" fmla="*/ 1056954 h 1782642"/>
                <a:gd name="connsiteX1" fmla="*/ 6675353 w 7427117"/>
                <a:gd name="connsiteY1" fmla="*/ 1489946 h 1782642"/>
                <a:gd name="connsiteX2" fmla="*/ 3336597 w 7427117"/>
                <a:gd name="connsiteY2" fmla="*/ 563350 h 1782642"/>
                <a:gd name="connsiteX3" fmla="*/ 2356361 w 7427117"/>
                <a:gd name="connsiteY3" fmla="*/ 2175 h 1782642"/>
                <a:gd name="connsiteX4" fmla="*/ 2479577 w 7427117"/>
                <a:gd name="connsiteY4" fmla="*/ 1019807 h 1782642"/>
                <a:gd name="connsiteX5" fmla="*/ 0 w 7427117"/>
                <a:gd name="connsiteY5" fmla="*/ 1782642 h 1782642"/>
                <a:gd name="connsiteX0" fmla="*/ 7041032 w 7427117"/>
                <a:gd name="connsiteY0" fmla="*/ 1062346 h 1788034"/>
                <a:gd name="connsiteX1" fmla="*/ 6675353 w 7427117"/>
                <a:gd name="connsiteY1" fmla="*/ 1495338 h 1788034"/>
                <a:gd name="connsiteX2" fmla="*/ 3336597 w 7427117"/>
                <a:gd name="connsiteY2" fmla="*/ 568742 h 1788034"/>
                <a:gd name="connsiteX3" fmla="*/ 2356361 w 7427117"/>
                <a:gd name="connsiteY3" fmla="*/ 7567 h 1788034"/>
                <a:gd name="connsiteX4" fmla="*/ 2479577 w 7427117"/>
                <a:gd name="connsiteY4" fmla="*/ 1025199 h 1788034"/>
                <a:gd name="connsiteX5" fmla="*/ 0 w 7427117"/>
                <a:gd name="connsiteY5" fmla="*/ 1788034 h 1788034"/>
                <a:gd name="connsiteX0" fmla="*/ 7041032 w 7427117"/>
                <a:gd name="connsiteY0" fmla="*/ 1059648 h 1785336"/>
                <a:gd name="connsiteX1" fmla="*/ 6675353 w 7427117"/>
                <a:gd name="connsiteY1" fmla="*/ 1492640 h 1785336"/>
                <a:gd name="connsiteX2" fmla="*/ 3336597 w 7427117"/>
                <a:gd name="connsiteY2" fmla="*/ 566044 h 1785336"/>
                <a:gd name="connsiteX3" fmla="*/ 2356361 w 7427117"/>
                <a:gd name="connsiteY3" fmla="*/ 4869 h 1785336"/>
                <a:gd name="connsiteX4" fmla="*/ 2479577 w 7427117"/>
                <a:gd name="connsiteY4" fmla="*/ 1022501 h 1785336"/>
                <a:gd name="connsiteX5" fmla="*/ 0 w 7427117"/>
                <a:gd name="connsiteY5" fmla="*/ 1785336 h 1785336"/>
                <a:gd name="connsiteX0" fmla="*/ 7041032 w 7427117"/>
                <a:gd name="connsiteY0" fmla="*/ 1059648 h 1785336"/>
                <a:gd name="connsiteX1" fmla="*/ 6675353 w 7427117"/>
                <a:gd name="connsiteY1" fmla="*/ 1492640 h 1785336"/>
                <a:gd name="connsiteX2" fmla="*/ 3336597 w 7427117"/>
                <a:gd name="connsiteY2" fmla="*/ 566044 h 1785336"/>
                <a:gd name="connsiteX3" fmla="*/ 2356361 w 7427117"/>
                <a:gd name="connsiteY3" fmla="*/ 4869 h 1785336"/>
                <a:gd name="connsiteX4" fmla="*/ 2479577 w 7427117"/>
                <a:gd name="connsiteY4" fmla="*/ 1022501 h 1785336"/>
                <a:gd name="connsiteX5" fmla="*/ 0 w 7427117"/>
                <a:gd name="connsiteY5" fmla="*/ 1785336 h 1785336"/>
                <a:gd name="connsiteX0" fmla="*/ 7041032 w 7427117"/>
                <a:gd name="connsiteY0" fmla="*/ 1095317 h 1821005"/>
                <a:gd name="connsiteX1" fmla="*/ 6675353 w 7427117"/>
                <a:gd name="connsiteY1" fmla="*/ 1528309 h 1821005"/>
                <a:gd name="connsiteX2" fmla="*/ 3336597 w 7427117"/>
                <a:gd name="connsiteY2" fmla="*/ 601713 h 1821005"/>
                <a:gd name="connsiteX3" fmla="*/ 2356361 w 7427117"/>
                <a:gd name="connsiteY3" fmla="*/ 40538 h 1821005"/>
                <a:gd name="connsiteX4" fmla="*/ 2479577 w 7427117"/>
                <a:gd name="connsiteY4" fmla="*/ 1058170 h 1821005"/>
                <a:gd name="connsiteX5" fmla="*/ 0 w 7427117"/>
                <a:gd name="connsiteY5" fmla="*/ 1821005 h 1821005"/>
                <a:gd name="connsiteX0" fmla="*/ 7041032 w 7427117"/>
                <a:gd name="connsiteY0" fmla="*/ 1095317 h 1821005"/>
                <a:gd name="connsiteX1" fmla="*/ 6675353 w 7427117"/>
                <a:gd name="connsiteY1" fmla="*/ 1528309 h 1821005"/>
                <a:gd name="connsiteX2" fmla="*/ 3336597 w 7427117"/>
                <a:gd name="connsiteY2" fmla="*/ 601713 h 1821005"/>
                <a:gd name="connsiteX3" fmla="*/ 2356361 w 7427117"/>
                <a:gd name="connsiteY3" fmla="*/ 40538 h 1821005"/>
                <a:gd name="connsiteX4" fmla="*/ 2343407 w 7427117"/>
                <a:gd name="connsiteY4" fmla="*/ 1019579 h 1821005"/>
                <a:gd name="connsiteX5" fmla="*/ 0 w 7427117"/>
                <a:gd name="connsiteY5" fmla="*/ 1821005 h 1821005"/>
                <a:gd name="connsiteX0" fmla="*/ 7041032 w 7427117"/>
                <a:gd name="connsiteY0" fmla="*/ 1070867 h 1796555"/>
                <a:gd name="connsiteX1" fmla="*/ 6675353 w 7427117"/>
                <a:gd name="connsiteY1" fmla="*/ 1503859 h 1796555"/>
                <a:gd name="connsiteX2" fmla="*/ 3336597 w 7427117"/>
                <a:gd name="connsiteY2" fmla="*/ 577263 h 1796555"/>
                <a:gd name="connsiteX3" fmla="*/ 2226090 w 7427117"/>
                <a:gd name="connsiteY3" fmla="*/ 26953 h 1796555"/>
                <a:gd name="connsiteX4" fmla="*/ 2343407 w 7427117"/>
                <a:gd name="connsiteY4" fmla="*/ 995129 h 1796555"/>
                <a:gd name="connsiteX5" fmla="*/ 0 w 7427117"/>
                <a:gd name="connsiteY5" fmla="*/ 1796555 h 1796555"/>
                <a:gd name="connsiteX0" fmla="*/ 7041032 w 7427117"/>
                <a:gd name="connsiteY0" fmla="*/ 1109039 h 1834727"/>
                <a:gd name="connsiteX1" fmla="*/ 6675353 w 7427117"/>
                <a:gd name="connsiteY1" fmla="*/ 1542031 h 1834727"/>
                <a:gd name="connsiteX2" fmla="*/ 3336597 w 7427117"/>
                <a:gd name="connsiteY2" fmla="*/ 615435 h 1834727"/>
                <a:gd name="connsiteX3" fmla="*/ 2226090 w 7427117"/>
                <a:gd name="connsiteY3" fmla="*/ 65125 h 1834727"/>
                <a:gd name="connsiteX4" fmla="*/ 2343407 w 7427117"/>
                <a:gd name="connsiteY4" fmla="*/ 1033301 h 1834727"/>
                <a:gd name="connsiteX5" fmla="*/ 0 w 7427117"/>
                <a:gd name="connsiteY5" fmla="*/ 1834727 h 1834727"/>
                <a:gd name="connsiteX0" fmla="*/ 7493294 w 7879379"/>
                <a:gd name="connsiteY0" fmla="*/ 1109039 h 1572757"/>
                <a:gd name="connsiteX1" fmla="*/ 7127615 w 7879379"/>
                <a:gd name="connsiteY1" fmla="*/ 1542031 h 1572757"/>
                <a:gd name="connsiteX2" fmla="*/ 3788859 w 7879379"/>
                <a:gd name="connsiteY2" fmla="*/ 615435 h 1572757"/>
                <a:gd name="connsiteX3" fmla="*/ 2678352 w 7879379"/>
                <a:gd name="connsiteY3" fmla="*/ 65125 h 1572757"/>
                <a:gd name="connsiteX4" fmla="*/ 2795669 w 7879379"/>
                <a:gd name="connsiteY4" fmla="*/ 1033301 h 1572757"/>
                <a:gd name="connsiteX5" fmla="*/ 0 w 7879379"/>
                <a:gd name="connsiteY5" fmla="*/ 1572757 h 1572757"/>
                <a:gd name="connsiteX0" fmla="*/ 7493294 w 7879379"/>
                <a:gd name="connsiteY0" fmla="*/ 1109039 h 1576468"/>
                <a:gd name="connsiteX1" fmla="*/ 7127615 w 7879379"/>
                <a:gd name="connsiteY1" fmla="*/ 1542031 h 1576468"/>
                <a:gd name="connsiteX2" fmla="*/ 3788859 w 7879379"/>
                <a:gd name="connsiteY2" fmla="*/ 615435 h 1576468"/>
                <a:gd name="connsiteX3" fmla="*/ 2678352 w 7879379"/>
                <a:gd name="connsiteY3" fmla="*/ 65125 h 1576468"/>
                <a:gd name="connsiteX4" fmla="*/ 2795669 w 7879379"/>
                <a:gd name="connsiteY4" fmla="*/ 1033301 h 1576468"/>
                <a:gd name="connsiteX5" fmla="*/ 1023206 w 7879379"/>
                <a:gd name="connsiteY5" fmla="*/ 1524894 h 1576468"/>
                <a:gd name="connsiteX6" fmla="*/ 0 w 7879379"/>
                <a:gd name="connsiteY6" fmla="*/ 1572757 h 1576468"/>
                <a:gd name="connsiteX0" fmla="*/ 8125706 w 8511791"/>
                <a:gd name="connsiteY0" fmla="*/ 1109039 h 2110296"/>
                <a:gd name="connsiteX1" fmla="*/ 7760027 w 8511791"/>
                <a:gd name="connsiteY1" fmla="*/ 1542031 h 2110296"/>
                <a:gd name="connsiteX2" fmla="*/ 4421271 w 8511791"/>
                <a:gd name="connsiteY2" fmla="*/ 615435 h 2110296"/>
                <a:gd name="connsiteX3" fmla="*/ 3310764 w 8511791"/>
                <a:gd name="connsiteY3" fmla="*/ 65125 h 2110296"/>
                <a:gd name="connsiteX4" fmla="*/ 3428081 w 8511791"/>
                <a:gd name="connsiteY4" fmla="*/ 1033301 h 2110296"/>
                <a:gd name="connsiteX5" fmla="*/ 1655618 w 8511791"/>
                <a:gd name="connsiteY5" fmla="*/ 1524894 h 2110296"/>
                <a:gd name="connsiteX6" fmla="*/ 0 w 8511791"/>
                <a:gd name="connsiteY6" fmla="*/ 2110296 h 2110296"/>
                <a:gd name="connsiteX0" fmla="*/ 8195588 w 8581673"/>
                <a:gd name="connsiteY0" fmla="*/ 1109039 h 2110296"/>
                <a:gd name="connsiteX1" fmla="*/ 7829909 w 8581673"/>
                <a:gd name="connsiteY1" fmla="*/ 1542031 h 2110296"/>
                <a:gd name="connsiteX2" fmla="*/ 4491153 w 8581673"/>
                <a:gd name="connsiteY2" fmla="*/ 615435 h 2110296"/>
                <a:gd name="connsiteX3" fmla="*/ 3380646 w 8581673"/>
                <a:gd name="connsiteY3" fmla="*/ 65125 h 2110296"/>
                <a:gd name="connsiteX4" fmla="*/ 3497963 w 8581673"/>
                <a:gd name="connsiteY4" fmla="*/ 1033301 h 2110296"/>
                <a:gd name="connsiteX5" fmla="*/ 1725500 w 8581673"/>
                <a:gd name="connsiteY5" fmla="*/ 1524894 h 2110296"/>
                <a:gd name="connsiteX6" fmla="*/ 69882 w 8581673"/>
                <a:gd name="connsiteY6" fmla="*/ 2110296 h 2110296"/>
                <a:gd name="connsiteX0" fmla="*/ 8447639 w 8833724"/>
                <a:gd name="connsiteY0" fmla="*/ 1109039 h 2110296"/>
                <a:gd name="connsiteX1" fmla="*/ 8081960 w 8833724"/>
                <a:gd name="connsiteY1" fmla="*/ 1542031 h 2110296"/>
                <a:gd name="connsiteX2" fmla="*/ 4743204 w 8833724"/>
                <a:gd name="connsiteY2" fmla="*/ 615435 h 2110296"/>
                <a:gd name="connsiteX3" fmla="*/ 3632697 w 8833724"/>
                <a:gd name="connsiteY3" fmla="*/ 65125 h 2110296"/>
                <a:gd name="connsiteX4" fmla="*/ 3750014 w 8833724"/>
                <a:gd name="connsiteY4" fmla="*/ 1033301 h 2110296"/>
                <a:gd name="connsiteX5" fmla="*/ 344408 w 8833724"/>
                <a:gd name="connsiteY5" fmla="*/ 1549455 h 2110296"/>
                <a:gd name="connsiteX6" fmla="*/ 321933 w 8833724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67071" h="2110296">
                  <a:moveTo>
                    <a:pt x="8380986" y="1109039"/>
                  </a:moveTo>
                  <a:cubicBezTo>
                    <a:pt x="9150705" y="1322505"/>
                    <a:pt x="8632713" y="1624298"/>
                    <a:pt x="8015307" y="1542031"/>
                  </a:cubicBezTo>
                  <a:cubicBezTo>
                    <a:pt x="7397901" y="1459764"/>
                    <a:pt x="5418095" y="861586"/>
                    <a:pt x="4676551" y="615435"/>
                  </a:cubicBezTo>
                  <a:cubicBezTo>
                    <a:pt x="3935007" y="369284"/>
                    <a:pt x="3892636" y="-189831"/>
                    <a:pt x="3566044" y="65125"/>
                  </a:cubicBezTo>
                  <a:cubicBezTo>
                    <a:pt x="3381699" y="331726"/>
                    <a:pt x="3732944" y="513475"/>
                    <a:pt x="3683361" y="1033301"/>
                  </a:cubicBezTo>
                  <a:cubicBezTo>
                    <a:pt x="3580097" y="1601068"/>
                    <a:pt x="863677" y="1570002"/>
                    <a:pt x="277755" y="1549455"/>
                  </a:cubicBezTo>
                  <a:cubicBezTo>
                    <a:pt x="2373" y="1550016"/>
                    <a:pt x="-167231" y="1626832"/>
                    <a:pt x="255280" y="2110296"/>
                  </a:cubicBezTo>
                </a:path>
              </a:pathLst>
            </a:cu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9E63108B-9956-3AFB-7EF9-5C25B63F9394}"/>
                </a:ext>
              </a:extLst>
            </p:cNvPr>
            <p:cNvSpPr/>
            <p:nvPr/>
          </p:nvSpPr>
          <p:spPr>
            <a:xfrm rot="20749090">
              <a:off x="-5923782" y="-2756221"/>
              <a:ext cx="6738347" cy="1446243"/>
            </a:xfrm>
            <a:custGeom>
              <a:avLst/>
              <a:gdLst>
                <a:gd name="connsiteX0" fmla="*/ 5484342 w 5484342"/>
                <a:gd name="connsiteY0" fmla="*/ 454845 h 2396566"/>
                <a:gd name="connsiteX1" fmla="*/ 3914849 w 5484342"/>
                <a:gd name="connsiteY1" fmla="*/ 52236 h 2396566"/>
                <a:gd name="connsiteX2" fmla="*/ 3566831 w 5484342"/>
                <a:gd name="connsiteY2" fmla="*/ 1492075 h 2396566"/>
                <a:gd name="connsiteX3" fmla="*/ 216306 w 5484342"/>
                <a:gd name="connsiteY3" fmla="*/ 1730911 h 2396566"/>
                <a:gd name="connsiteX4" fmla="*/ 373255 w 5484342"/>
                <a:gd name="connsiteY4" fmla="*/ 2379180 h 2396566"/>
                <a:gd name="connsiteX5" fmla="*/ 707625 w 5484342"/>
                <a:gd name="connsiteY5" fmla="*/ 2147168 h 2396566"/>
                <a:gd name="connsiteX0" fmla="*/ 5484342 w 5484342"/>
                <a:gd name="connsiteY0" fmla="*/ 454845 h 2379180"/>
                <a:gd name="connsiteX1" fmla="*/ 3914849 w 5484342"/>
                <a:gd name="connsiteY1" fmla="*/ 52236 h 2379180"/>
                <a:gd name="connsiteX2" fmla="*/ 3566831 w 5484342"/>
                <a:gd name="connsiteY2" fmla="*/ 1492075 h 2379180"/>
                <a:gd name="connsiteX3" fmla="*/ 216306 w 5484342"/>
                <a:gd name="connsiteY3" fmla="*/ 1730911 h 2379180"/>
                <a:gd name="connsiteX4" fmla="*/ 373255 w 5484342"/>
                <a:gd name="connsiteY4" fmla="*/ 2379180 h 2379180"/>
                <a:gd name="connsiteX0" fmla="*/ 5593524 w 5593524"/>
                <a:gd name="connsiteY0" fmla="*/ 466107 h 2376794"/>
                <a:gd name="connsiteX1" fmla="*/ 3914849 w 5593524"/>
                <a:gd name="connsiteY1" fmla="*/ 49850 h 2376794"/>
                <a:gd name="connsiteX2" fmla="*/ 3566831 w 5593524"/>
                <a:gd name="connsiteY2" fmla="*/ 1489689 h 2376794"/>
                <a:gd name="connsiteX3" fmla="*/ 216306 w 5593524"/>
                <a:gd name="connsiteY3" fmla="*/ 1728525 h 2376794"/>
                <a:gd name="connsiteX4" fmla="*/ 373255 w 5593524"/>
                <a:gd name="connsiteY4" fmla="*/ 2376794 h 2376794"/>
                <a:gd name="connsiteX0" fmla="*/ 5593524 w 5593524"/>
                <a:gd name="connsiteY0" fmla="*/ 262855 h 2173542"/>
                <a:gd name="connsiteX1" fmla="*/ 3730604 w 5593524"/>
                <a:gd name="connsiteY1" fmla="*/ 99082 h 2173542"/>
                <a:gd name="connsiteX2" fmla="*/ 3566831 w 5593524"/>
                <a:gd name="connsiteY2" fmla="*/ 1286437 h 2173542"/>
                <a:gd name="connsiteX3" fmla="*/ 216306 w 5593524"/>
                <a:gd name="connsiteY3" fmla="*/ 1525273 h 2173542"/>
                <a:gd name="connsiteX4" fmla="*/ 373255 w 5593524"/>
                <a:gd name="connsiteY4" fmla="*/ 2173542 h 2173542"/>
                <a:gd name="connsiteX0" fmla="*/ 5593524 w 5593524"/>
                <a:gd name="connsiteY0" fmla="*/ 212840 h 2123527"/>
                <a:gd name="connsiteX1" fmla="*/ 3730604 w 5593524"/>
                <a:gd name="connsiteY1" fmla="*/ 49067 h 2123527"/>
                <a:gd name="connsiteX2" fmla="*/ 3566831 w 5593524"/>
                <a:gd name="connsiteY2" fmla="*/ 1236422 h 2123527"/>
                <a:gd name="connsiteX3" fmla="*/ 216306 w 5593524"/>
                <a:gd name="connsiteY3" fmla="*/ 1475258 h 2123527"/>
                <a:gd name="connsiteX4" fmla="*/ 373255 w 5593524"/>
                <a:gd name="connsiteY4" fmla="*/ 2123527 h 2123527"/>
                <a:gd name="connsiteX0" fmla="*/ 5593524 w 5593524"/>
                <a:gd name="connsiteY0" fmla="*/ 264448 h 2175135"/>
                <a:gd name="connsiteX1" fmla="*/ 3730604 w 5593524"/>
                <a:gd name="connsiteY1" fmla="*/ 100675 h 2175135"/>
                <a:gd name="connsiteX2" fmla="*/ 3566831 w 5593524"/>
                <a:gd name="connsiteY2" fmla="*/ 1288030 h 2175135"/>
                <a:gd name="connsiteX3" fmla="*/ 216306 w 5593524"/>
                <a:gd name="connsiteY3" fmla="*/ 1526866 h 2175135"/>
                <a:gd name="connsiteX4" fmla="*/ 373255 w 5593524"/>
                <a:gd name="connsiteY4" fmla="*/ 2175135 h 2175135"/>
                <a:gd name="connsiteX0" fmla="*/ 5593524 w 5593524"/>
                <a:gd name="connsiteY0" fmla="*/ 319085 h 2229772"/>
                <a:gd name="connsiteX1" fmla="*/ 3730604 w 5593524"/>
                <a:gd name="connsiteY1" fmla="*/ 155312 h 2229772"/>
                <a:gd name="connsiteX2" fmla="*/ 3566831 w 5593524"/>
                <a:gd name="connsiteY2" fmla="*/ 1342667 h 2229772"/>
                <a:gd name="connsiteX3" fmla="*/ 216306 w 5593524"/>
                <a:gd name="connsiteY3" fmla="*/ 1581503 h 2229772"/>
                <a:gd name="connsiteX4" fmla="*/ 373255 w 5593524"/>
                <a:gd name="connsiteY4" fmla="*/ 2229772 h 2229772"/>
                <a:gd name="connsiteX0" fmla="*/ 5593524 w 5593524"/>
                <a:gd name="connsiteY0" fmla="*/ 265371 h 2176058"/>
                <a:gd name="connsiteX1" fmla="*/ 3676013 w 5593524"/>
                <a:gd name="connsiteY1" fmla="*/ 210780 h 2176058"/>
                <a:gd name="connsiteX2" fmla="*/ 3566831 w 5593524"/>
                <a:gd name="connsiteY2" fmla="*/ 1288953 h 2176058"/>
                <a:gd name="connsiteX3" fmla="*/ 216306 w 5593524"/>
                <a:gd name="connsiteY3" fmla="*/ 1527789 h 2176058"/>
                <a:gd name="connsiteX4" fmla="*/ 373255 w 5593524"/>
                <a:gd name="connsiteY4" fmla="*/ 2176058 h 2176058"/>
                <a:gd name="connsiteX0" fmla="*/ 5593524 w 5593524"/>
                <a:gd name="connsiteY0" fmla="*/ 319525 h 2230212"/>
                <a:gd name="connsiteX1" fmla="*/ 3676013 w 5593524"/>
                <a:gd name="connsiteY1" fmla="*/ 264934 h 2230212"/>
                <a:gd name="connsiteX2" fmla="*/ 3566831 w 5593524"/>
                <a:gd name="connsiteY2" fmla="*/ 1343107 h 2230212"/>
                <a:gd name="connsiteX3" fmla="*/ 216306 w 5593524"/>
                <a:gd name="connsiteY3" fmla="*/ 1581943 h 2230212"/>
                <a:gd name="connsiteX4" fmla="*/ 373255 w 5593524"/>
                <a:gd name="connsiteY4" fmla="*/ 2230212 h 2230212"/>
                <a:gd name="connsiteX0" fmla="*/ 5593524 w 5593524"/>
                <a:gd name="connsiteY0" fmla="*/ 102795 h 2013482"/>
                <a:gd name="connsiteX1" fmla="*/ 5296786 w 5593524"/>
                <a:gd name="connsiteY1" fmla="*/ 1061842 h 2013482"/>
                <a:gd name="connsiteX2" fmla="*/ 3566831 w 5593524"/>
                <a:gd name="connsiteY2" fmla="*/ 1126377 h 2013482"/>
                <a:gd name="connsiteX3" fmla="*/ 216306 w 5593524"/>
                <a:gd name="connsiteY3" fmla="*/ 1365213 h 2013482"/>
                <a:gd name="connsiteX4" fmla="*/ 373255 w 5593524"/>
                <a:gd name="connsiteY4" fmla="*/ 2013482 h 2013482"/>
                <a:gd name="connsiteX0" fmla="*/ 5593524 w 5841818"/>
                <a:gd name="connsiteY0" fmla="*/ 0 h 1910687"/>
                <a:gd name="connsiteX1" fmla="*/ 5296786 w 5841818"/>
                <a:gd name="connsiteY1" fmla="*/ 959047 h 1910687"/>
                <a:gd name="connsiteX2" fmla="*/ 3566831 w 5841818"/>
                <a:gd name="connsiteY2" fmla="*/ 1023582 h 1910687"/>
                <a:gd name="connsiteX3" fmla="*/ 216306 w 5841818"/>
                <a:gd name="connsiteY3" fmla="*/ 1262418 h 1910687"/>
                <a:gd name="connsiteX4" fmla="*/ 373255 w 5841818"/>
                <a:gd name="connsiteY4" fmla="*/ 1910687 h 1910687"/>
                <a:gd name="connsiteX0" fmla="*/ 5593524 w 5901901"/>
                <a:gd name="connsiteY0" fmla="*/ 0 h 1910687"/>
                <a:gd name="connsiteX1" fmla="*/ 5296786 w 5901901"/>
                <a:gd name="connsiteY1" fmla="*/ 959047 h 1910687"/>
                <a:gd name="connsiteX2" fmla="*/ 3566831 w 5901901"/>
                <a:gd name="connsiteY2" fmla="*/ 1023582 h 1910687"/>
                <a:gd name="connsiteX3" fmla="*/ 216306 w 5901901"/>
                <a:gd name="connsiteY3" fmla="*/ 1262418 h 1910687"/>
                <a:gd name="connsiteX4" fmla="*/ 373255 w 5901901"/>
                <a:gd name="connsiteY4" fmla="*/ 1910687 h 1910687"/>
                <a:gd name="connsiteX0" fmla="*/ 5269509 w 5693508"/>
                <a:gd name="connsiteY0" fmla="*/ 0 h 2174539"/>
                <a:gd name="connsiteX1" fmla="*/ 5296786 w 5693508"/>
                <a:gd name="connsiteY1" fmla="*/ 1222899 h 2174539"/>
                <a:gd name="connsiteX2" fmla="*/ 3566831 w 5693508"/>
                <a:gd name="connsiteY2" fmla="*/ 1287434 h 2174539"/>
                <a:gd name="connsiteX3" fmla="*/ 216306 w 5693508"/>
                <a:gd name="connsiteY3" fmla="*/ 1526270 h 2174539"/>
                <a:gd name="connsiteX4" fmla="*/ 373255 w 5693508"/>
                <a:gd name="connsiteY4" fmla="*/ 2174539 h 2174539"/>
                <a:gd name="connsiteX0" fmla="*/ 5269509 w 5589522"/>
                <a:gd name="connsiteY0" fmla="*/ 0 h 2174539"/>
                <a:gd name="connsiteX1" fmla="*/ 4931129 w 5589522"/>
                <a:gd name="connsiteY1" fmla="*/ 765663 h 2174539"/>
                <a:gd name="connsiteX2" fmla="*/ 3566831 w 5589522"/>
                <a:gd name="connsiteY2" fmla="*/ 1287434 h 2174539"/>
                <a:gd name="connsiteX3" fmla="*/ 216306 w 5589522"/>
                <a:gd name="connsiteY3" fmla="*/ 1526270 h 2174539"/>
                <a:gd name="connsiteX4" fmla="*/ 373255 w 5589522"/>
                <a:gd name="connsiteY4" fmla="*/ 2174539 h 2174539"/>
                <a:gd name="connsiteX0" fmla="*/ 5269509 w 5663481"/>
                <a:gd name="connsiteY0" fmla="*/ 377121 h 2551660"/>
                <a:gd name="connsiteX1" fmla="*/ 4931129 w 5663481"/>
                <a:gd name="connsiteY1" fmla="*/ 1142784 h 2551660"/>
                <a:gd name="connsiteX2" fmla="*/ 1570799 w 5663481"/>
                <a:gd name="connsiteY2" fmla="*/ 9381 h 2551660"/>
                <a:gd name="connsiteX3" fmla="*/ 216306 w 5663481"/>
                <a:gd name="connsiteY3" fmla="*/ 1903391 h 2551660"/>
                <a:gd name="connsiteX4" fmla="*/ 373255 w 5663481"/>
                <a:gd name="connsiteY4" fmla="*/ 2551660 h 2551660"/>
                <a:gd name="connsiteX0" fmla="*/ 5269509 w 5655358"/>
                <a:gd name="connsiteY0" fmla="*/ 391545 h 2566084"/>
                <a:gd name="connsiteX1" fmla="*/ 4903830 w 5655358"/>
                <a:gd name="connsiteY1" fmla="*/ 824537 h 2566084"/>
                <a:gd name="connsiteX2" fmla="*/ 1570799 w 5655358"/>
                <a:gd name="connsiteY2" fmla="*/ 23805 h 2566084"/>
                <a:gd name="connsiteX3" fmla="*/ 216306 w 5655358"/>
                <a:gd name="connsiteY3" fmla="*/ 1917815 h 2566084"/>
                <a:gd name="connsiteX4" fmla="*/ 373255 w 5655358"/>
                <a:gd name="connsiteY4" fmla="*/ 2566084 h 2566084"/>
                <a:gd name="connsiteX0" fmla="*/ 4934670 w 5320521"/>
                <a:gd name="connsiteY0" fmla="*/ 579873 h 2754412"/>
                <a:gd name="connsiteX1" fmla="*/ 4568991 w 5320521"/>
                <a:gd name="connsiteY1" fmla="*/ 1012865 h 2754412"/>
                <a:gd name="connsiteX2" fmla="*/ 1235960 w 5320521"/>
                <a:gd name="connsiteY2" fmla="*/ 212133 h 2754412"/>
                <a:gd name="connsiteX3" fmla="*/ 495248 w 5320521"/>
                <a:gd name="connsiteY3" fmla="*/ 62889 h 2754412"/>
                <a:gd name="connsiteX4" fmla="*/ 38416 w 5320521"/>
                <a:gd name="connsiteY4" fmla="*/ 2754412 h 2754412"/>
                <a:gd name="connsiteX0" fmla="*/ 4934670 w 5320755"/>
                <a:gd name="connsiteY0" fmla="*/ 620513 h 2795052"/>
                <a:gd name="connsiteX1" fmla="*/ 4568991 w 5320755"/>
                <a:gd name="connsiteY1" fmla="*/ 1053505 h 2795052"/>
                <a:gd name="connsiteX2" fmla="*/ 1230235 w 5320755"/>
                <a:gd name="connsiteY2" fmla="*/ 126909 h 2795052"/>
                <a:gd name="connsiteX3" fmla="*/ 495248 w 5320755"/>
                <a:gd name="connsiteY3" fmla="*/ 103529 h 2795052"/>
                <a:gd name="connsiteX4" fmla="*/ 38416 w 5320755"/>
                <a:gd name="connsiteY4" fmla="*/ 2795052 h 2795052"/>
                <a:gd name="connsiteX0" fmla="*/ 4981177 w 5367262"/>
                <a:gd name="connsiteY0" fmla="*/ 978376 h 3152915"/>
                <a:gd name="connsiteX1" fmla="*/ 4615498 w 5367262"/>
                <a:gd name="connsiteY1" fmla="*/ 1411368 h 3152915"/>
                <a:gd name="connsiteX2" fmla="*/ 1276742 w 5367262"/>
                <a:gd name="connsiteY2" fmla="*/ 484772 h 3152915"/>
                <a:gd name="connsiteX3" fmla="*/ 382420 w 5367262"/>
                <a:gd name="connsiteY3" fmla="*/ 33957 h 3152915"/>
                <a:gd name="connsiteX4" fmla="*/ 84923 w 5367262"/>
                <a:gd name="connsiteY4" fmla="*/ 3152915 h 3152915"/>
                <a:gd name="connsiteX0" fmla="*/ 4981177 w 5367262"/>
                <a:gd name="connsiteY0" fmla="*/ 972204 h 3146743"/>
                <a:gd name="connsiteX1" fmla="*/ 4615498 w 5367262"/>
                <a:gd name="connsiteY1" fmla="*/ 1405196 h 3146743"/>
                <a:gd name="connsiteX2" fmla="*/ 1276742 w 5367262"/>
                <a:gd name="connsiteY2" fmla="*/ 478600 h 3146743"/>
                <a:gd name="connsiteX3" fmla="*/ 382420 w 5367262"/>
                <a:gd name="connsiteY3" fmla="*/ 27785 h 3146743"/>
                <a:gd name="connsiteX4" fmla="*/ 84923 w 5367262"/>
                <a:gd name="connsiteY4" fmla="*/ 3146743 h 3146743"/>
                <a:gd name="connsiteX0" fmla="*/ 5056019 w 5442104"/>
                <a:gd name="connsiteY0" fmla="*/ 946475 h 3121014"/>
                <a:gd name="connsiteX1" fmla="*/ 4690340 w 5442104"/>
                <a:gd name="connsiteY1" fmla="*/ 1379467 h 3121014"/>
                <a:gd name="connsiteX2" fmla="*/ 1351584 w 5442104"/>
                <a:gd name="connsiteY2" fmla="*/ 452871 h 3121014"/>
                <a:gd name="connsiteX3" fmla="*/ 457262 w 5442104"/>
                <a:gd name="connsiteY3" fmla="*/ 2056 h 3121014"/>
                <a:gd name="connsiteX4" fmla="*/ 7890 w 5442104"/>
                <a:gd name="connsiteY4" fmla="*/ 800072 h 3121014"/>
                <a:gd name="connsiteX5" fmla="*/ 159765 w 5442104"/>
                <a:gd name="connsiteY5" fmla="*/ 3121014 h 3121014"/>
                <a:gd name="connsiteX0" fmla="*/ 4896260 w 5282345"/>
                <a:gd name="connsiteY0" fmla="*/ 946475 h 3121014"/>
                <a:gd name="connsiteX1" fmla="*/ 4530581 w 5282345"/>
                <a:gd name="connsiteY1" fmla="*/ 1379467 h 3121014"/>
                <a:gd name="connsiteX2" fmla="*/ 1191825 w 5282345"/>
                <a:gd name="connsiteY2" fmla="*/ 452871 h 3121014"/>
                <a:gd name="connsiteX3" fmla="*/ 297503 w 5282345"/>
                <a:gd name="connsiteY3" fmla="*/ 2056 h 3121014"/>
                <a:gd name="connsiteX4" fmla="*/ 206558 w 5282345"/>
                <a:gd name="connsiteY4" fmla="*/ 911209 h 3121014"/>
                <a:gd name="connsiteX5" fmla="*/ 6 w 5282345"/>
                <a:gd name="connsiteY5" fmla="*/ 3121014 h 3121014"/>
                <a:gd name="connsiteX0" fmla="*/ 7041032 w 7427117"/>
                <a:gd name="connsiteY0" fmla="*/ 946475 h 1672162"/>
                <a:gd name="connsiteX1" fmla="*/ 6675353 w 7427117"/>
                <a:gd name="connsiteY1" fmla="*/ 1379467 h 1672162"/>
                <a:gd name="connsiteX2" fmla="*/ 3336597 w 7427117"/>
                <a:gd name="connsiteY2" fmla="*/ 452871 h 1672162"/>
                <a:gd name="connsiteX3" fmla="*/ 2442275 w 7427117"/>
                <a:gd name="connsiteY3" fmla="*/ 2056 h 1672162"/>
                <a:gd name="connsiteX4" fmla="*/ 2351330 w 7427117"/>
                <a:gd name="connsiteY4" fmla="*/ 911209 h 1672162"/>
                <a:gd name="connsiteX5" fmla="*/ 0 w 7427117"/>
                <a:gd name="connsiteY5" fmla="*/ 1672163 h 1672162"/>
                <a:gd name="connsiteX0" fmla="*/ 7041032 w 7427117"/>
                <a:gd name="connsiteY0" fmla="*/ 946475 h 1672163"/>
                <a:gd name="connsiteX1" fmla="*/ 6675353 w 7427117"/>
                <a:gd name="connsiteY1" fmla="*/ 1379467 h 1672163"/>
                <a:gd name="connsiteX2" fmla="*/ 3336597 w 7427117"/>
                <a:gd name="connsiteY2" fmla="*/ 452871 h 1672163"/>
                <a:gd name="connsiteX3" fmla="*/ 2442275 w 7427117"/>
                <a:gd name="connsiteY3" fmla="*/ 2056 h 1672163"/>
                <a:gd name="connsiteX4" fmla="*/ 2351330 w 7427117"/>
                <a:gd name="connsiteY4" fmla="*/ 911209 h 1672163"/>
                <a:gd name="connsiteX5" fmla="*/ 0 w 7427117"/>
                <a:gd name="connsiteY5" fmla="*/ 1672163 h 1672163"/>
                <a:gd name="connsiteX0" fmla="*/ 7041032 w 7427117"/>
                <a:gd name="connsiteY0" fmla="*/ 946475 h 1672163"/>
                <a:gd name="connsiteX1" fmla="*/ 6675353 w 7427117"/>
                <a:gd name="connsiteY1" fmla="*/ 1379467 h 1672163"/>
                <a:gd name="connsiteX2" fmla="*/ 3336597 w 7427117"/>
                <a:gd name="connsiteY2" fmla="*/ 452871 h 1672163"/>
                <a:gd name="connsiteX3" fmla="*/ 2442275 w 7427117"/>
                <a:gd name="connsiteY3" fmla="*/ 2056 h 1672163"/>
                <a:gd name="connsiteX4" fmla="*/ 2479577 w 7427117"/>
                <a:gd name="connsiteY4" fmla="*/ 909328 h 1672163"/>
                <a:gd name="connsiteX5" fmla="*/ 0 w 7427117"/>
                <a:gd name="connsiteY5" fmla="*/ 1672163 h 1672163"/>
                <a:gd name="connsiteX0" fmla="*/ 7041032 w 7427117"/>
                <a:gd name="connsiteY0" fmla="*/ 1056954 h 1782642"/>
                <a:gd name="connsiteX1" fmla="*/ 6675353 w 7427117"/>
                <a:gd name="connsiteY1" fmla="*/ 1489946 h 1782642"/>
                <a:gd name="connsiteX2" fmla="*/ 3336597 w 7427117"/>
                <a:gd name="connsiteY2" fmla="*/ 563350 h 1782642"/>
                <a:gd name="connsiteX3" fmla="*/ 2356361 w 7427117"/>
                <a:gd name="connsiteY3" fmla="*/ 2175 h 1782642"/>
                <a:gd name="connsiteX4" fmla="*/ 2479577 w 7427117"/>
                <a:gd name="connsiteY4" fmla="*/ 1019807 h 1782642"/>
                <a:gd name="connsiteX5" fmla="*/ 0 w 7427117"/>
                <a:gd name="connsiteY5" fmla="*/ 1782642 h 1782642"/>
                <a:gd name="connsiteX0" fmla="*/ 7041032 w 7427117"/>
                <a:gd name="connsiteY0" fmla="*/ 1062346 h 1788034"/>
                <a:gd name="connsiteX1" fmla="*/ 6675353 w 7427117"/>
                <a:gd name="connsiteY1" fmla="*/ 1495338 h 1788034"/>
                <a:gd name="connsiteX2" fmla="*/ 3336597 w 7427117"/>
                <a:gd name="connsiteY2" fmla="*/ 568742 h 1788034"/>
                <a:gd name="connsiteX3" fmla="*/ 2356361 w 7427117"/>
                <a:gd name="connsiteY3" fmla="*/ 7567 h 1788034"/>
                <a:gd name="connsiteX4" fmla="*/ 2479577 w 7427117"/>
                <a:gd name="connsiteY4" fmla="*/ 1025199 h 1788034"/>
                <a:gd name="connsiteX5" fmla="*/ 0 w 7427117"/>
                <a:gd name="connsiteY5" fmla="*/ 1788034 h 1788034"/>
                <a:gd name="connsiteX0" fmla="*/ 7041032 w 7427117"/>
                <a:gd name="connsiteY0" fmla="*/ 1059648 h 1785336"/>
                <a:gd name="connsiteX1" fmla="*/ 6675353 w 7427117"/>
                <a:gd name="connsiteY1" fmla="*/ 1492640 h 1785336"/>
                <a:gd name="connsiteX2" fmla="*/ 3336597 w 7427117"/>
                <a:gd name="connsiteY2" fmla="*/ 566044 h 1785336"/>
                <a:gd name="connsiteX3" fmla="*/ 2356361 w 7427117"/>
                <a:gd name="connsiteY3" fmla="*/ 4869 h 1785336"/>
                <a:gd name="connsiteX4" fmla="*/ 2479577 w 7427117"/>
                <a:gd name="connsiteY4" fmla="*/ 1022501 h 1785336"/>
                <a:gd name="connsiteX5" fmla="*/ 0 w 7427117"/>
                <a:gd name="connsiteY5" fmla="*/ 1785336 h 1785336"/>
                <a:gd name="connsiteX0" fmla="*/ 7041032 w 7427117"/>
                <a:gd name="connsiteY0" fmla="*/ 1059648 h 1785336"/>
                <a:gd name="connsiteX1" fmla="*/ 6675353 w 7427117"/>
                <a:gd name="connsiteY1" fmla="*/ 1492640 h 1785336"/>
                <a:gd name="connsiteX2" fmla="*/ 3336597 w 7427117"/>
                <a:gd name="connsiteY2" fmla="*/ 566044 h 1785336"/>
                <a:gd name="connsiteX3" fmla="*/ 2356361 w 7427117"/>
                <a:gd name="connsiteY3" fmla="*/ 4869 h 1785336"/>
                <a:gd name="connsiteX4" fmla="*/ 2479577 w 7427117"/>
                <a:gd name="connsiteY4" fmla="*/ 1022501 h 1785336"/>
                <a:gd name="connsiteX5" fmla="*/ 0 w 7427117"/>
                <a:gd name="connsiteY5" fmla="*/ 1785336 h 1785336"/>
                <a:gd name="connsiteX0" fmla="*/ 7041032 w 7427117"/>
                <a:gd name="connsiteY0" fmla="*/ 1095317 h 1821005"/>
                <a:gd name="connsiteX1" fmla="*/ 6675353 w 7427117"/>
                <a:gd name="connsiteY1" fmla="*/ 1528309 h 1821005"/>
                <a:gd name="connsiteX2" fmla="*/ 3336597 w 7427117"/>
                <a:gd name="connsiteY2" fmla="*/ 601713 h 1821005"/>
                <a:gd name="connsiteX3" fmla="*/ 2356361 w 7427117"/>
                <a:gd name="connsiteY3" fmla="*/ 40538 h 1821005"/>
                <a:gd name="connsiteX4" fmla="*/ 2479577 w 7427117"/>
                <a:gd name="connsiteY4" fmla="*/ 1058170 h 1821005"/>
                <a:gd name="connsiteX5" fmla="*/ 0 w 7427117"/>
                <a:gd name="connsiteY5" fmla="*/ 1821005 h 1821005"/>
                <a:gd name="connsiteX0" fmla="*/ 7041032 w 7427117"/>
                <a:gd name="connsiteY0" fmla="*/ 1095317 h 1821005"/>
                <a:gd name="connsiteX1" fmla="*/ 6675353 w 7427117"/>
                <a:gd name="connsiteY1" fmla="*/ 1528309 h 1821005"/>
                <a:gd name="connsiteX2" fmla="*/ 3336597 w 7427117"/>
                <a:gd name="connsiteY2" fmla="*/ 601713 h 1821005"/>
                <a:gd name="connsiteX3" fmla="*/ 2356361 w 7427117"/>
                <a:gd name="connsiteY3" fmla="*/ 40538 h 1821005"/>
                <a:gd name="connsiteX4" fmla="*/ 2343407 w 7427117"/>
                <a:gd name="connsiteY4" fmla="*/ 1019579 h 1821005"/>
                <a:gd name="connsiteX5" fmla="*/ 0 w 7427117"/>
                <a:gd name="connsiteY5" fmla="*/ 1821005 h 1821005"/>
                <a:gd name="connsiteX0" fmla="*/ 7041032 w 7427117"/>
                <a:gd name="connsiteY0" fmla="*/ 1070867 h 1796555"/>
                <a:gd name="connsiteX1" fmla="*/ 6675353 w 7427117"/>
                <a:gd name="connsiteY1" fmla="*/ 1503859 h 1796555"/>
                <a:gd name="connsiteX2" fmla="*/ 3336597 w 7427117"/>
                <a:gd name="connsiteY2" fmla="*/ 577263 h 1796555"/>
                <a:gd name="connsiteX3" fmla="*/ 2226090 w 7427117"/>
                <a:gd name="connsiteY3" fmla="*/ 26953 h 1796555"/>
                <a:gd name="connsiteX4" fmla="*/ 2343407 w 7427117"/>
                <a:gd name="connsiteY4" fmla="*/ 995129 h 1796555"/>
                <a:gd name="connsiteX5" fmla="*/ 0 w 7427117"/>
                <a:gd name="connsiteY5" fmla="*/ 1796555 h 1796555"/>
                <a:gd name="connsiteX0" fmla="*/ 7041032 w 7427117"/>
                <a:gd name="connsiteY0" fmla="*/ 1109039 h 1834727"/>
                <a:gd name="connsiteX1" fmla="*/ 6675353 w 7427117"/>
                <a:gd name="connsiteY1" fmla="*/ 1542031 h 1834727"/>
                <a:gd name="connsiteX2" fmla="*/ 3336597 w 7427117"/>
                <a:gd name="connsiteY2" fmla="*/ 615435 h 1834727"/>
                <a:gd name="connsiteX3" fmla="*/ 2226090 w 7427117"/>
                <a:gd name="connsiteY3" fmla="*/ 65125 h 1834727"/>
                <a:gd name="connsiteX4" fmla="*/ 2343407 w 7427117"/>
                <a:gd name="connsiteY4" fmla="*/ 1033301 h 1834727"/>
                <a:gd name="connsiteX5" fmla="*/ 0 w 7427117"/>
                <a:gd name="connsiteY5" fmla="*/ 1834727 h 1834727"/>
                <a:gd name="connsiteX0" fmla="*/ 7493294 w 7879379"/>
                <a:gd name="connsiteY0" fmla="*/ 1109039 h 1572757"/>
                <a:gd name="connsiteX1" fmla="*/ 7127615 w 7879379"/>
                <a:gd name="connsiteY1" fmla="*/ 1542031 h 1572757"/>
                <a:gd name="connsiteX2" fmla="*/ 3788859 w 7879379"/>
                <a:gd name="connsiteY2" fmla="*/ 615435 h 1572757"/>
                <a:gd name="connsiteX3" fmla="*/ 2678352 w 7879379"/>
                <a:gd name="connsiteY3" fmla="*/ 65125 h 1572757"/>
                <a:gd name="connsiteX4" fmla="*/ 2795669 w 7879379"/>
                <a:gd name="connsiteY4" fmla="*/ 1033301 h 1572757"/>
                <a:gd name="connsiteX5" fmla="*/ 0 w 7879379"/>
                <a:gd name="connsiteY5" fmla="*/ 1572757 h 1572757"/>
                <a:gd name="connsiteX0" fmla="*/ 7493294 w 7879379"/>
                <a:gd name="connsiteY0" fmla="*/ 1109039 h 1576468"/>
                <a:gd name="connsiteX1" fmla="*/ 7127615 w 7879379"/>
                <a:gd name="connsiteY1" fmla="*/ 1542031 h 1576468"/>
                <a:gd name="connsiteX2" fmla="*/ 3788859 w 7879379"/>
                <a:gd name="connsiteY2" fmla="*/ 615435 h 1576468"/>
                <a:gd name="connsiteX3" fmla="*/ 2678352 w 7879379"/>
                <a:gd name="connsiteY3" fmla="*/ 65125 h 1576468"/>
                <a:gd name="connsiteX4" fmla="*/ 2795669 w 7879379"/>
                <a:gd name="connsiteY4" fmla="*/ 1033301 h 1576468"/>
                <a:gd name="connsiteX5" fmla="*/ 1023206 w 7879379"/>
                <a:gd name="connsiteY5" fmla="*/ 1524894 h 1576468"/>
                <a:gd name="connsiteX6" fmla="*/ 0 w 7879379"/>
                <a:gd name="connsiteY6" fmla="*/ 1572757 h 1576468"/>
                <a:gd name="connsiteX0" fmla="*/ 8125706 w 8511791"/>
                <a:gd name="connsiteY0" fmla="*/ 1109039 h 2110296"/>
                <a:gd name="connsiteX1" fmla="*/ 7760027 w 8511791"/>
                <a:gd name="connsiteY1" fmla="*/ 1542031 h 2110296"/>
                <a:gd name="connsiteX2" fmla="*/ 4421271 w 8511791"/>
                <a:gd name="connsiteY2" fmla="*/ 615435 h 2110296"/>
                <a:gd name="connsiteX3" fmla="*/ 3310764 w 8511791"/>
                <a:gd name="connsiteY3" fmla="*/ 65125 h 2110296"/>
                <a:gd name="connsiteX4" fmla="*/ 3428081 w 8511791"/>
                <a:gd name="connsiteY4" fmla="*/ 1033301 h 2110296"/>
                <a:gd name="connsiteX5" fmla="*/ 1655618 w 8511791"/>
                <a:gd name="connsiteY5" fmla="*/ 1524894 h 2110296"/>
                <a:gd name="connsiteX6" fmla="*/ 0 w 8511791"/>
                <a:gd name="connsiteY6" fmla="*/ 2110296 h 2110296"/>
                <a:gd name="connsiteX0" fmla="*/ 8195588 w 8581673"/>
                <a:gd name="connsiteY0" fmla="*/ 1109039 h 2110296"/>
                <a:gd name="connsiteX1" fmla="*/ 7829909 w 8581673"/>
                <a:gd name="connsiteY1" fmla="*/ 1542031 h 2110296"/>
                <a:gd name="connsiteX2" fmla="*/ 4491153 w 8581673"/>
                <a:gd name="connsiteY2" fmla="*/ 615435 h 2110296"/>
                <a:gd name="connsiteX3" fmla="*/ 3380646 w 8581673"/>
                <a:gd name="connsiteY3" fmla="*/ 65125 h 2110296"/>
                <a:gd name="connsiteX4" fmla="*/ 3497963 w 8581673"/>
                <a:gd name="connsiteY4" fmla="*/ 1033301 h 2110296"/>
                <a:gd name="connsiteX5" fmla="*/ 1725500 w 8581673"/>
                <a:gd name="connsiteY5" fmla="*/ 1524894 h 2110296"/>
                <a:gd name="connsiteX6" fmla="*/ 69882 w 8581673"/>
                <a:gd name="connsiteY6" fmla="*/ 2110296 h 2110296"/>
                <a:gd name="connsiteX0" fmla="*/ 8447639 w 8833724"/>
                <a:gd name="connsiteY0" fmla="*/ 1109039 h 2110296"/>
                <a:gd name="connsiteX1" fmla="*/ 8081960 w 8833724"/>
                <a:gd name="connsiteY1" fmla="*/ 1542031 h 2110296"/>
                <a:gd name="connsiteX2" fmla="*/ 4743204 w 8833724"/>
                <a:gd name="connsiteY2" fmla="*/ 615435 h 2110296"/>
                <a:gd name="connsiteX3" fmla="*/ 3632697 w 8833724"/>
                <a:gd name="connsiteY3" fmla="*/ 65125 h 2110296"/>
                <a:gd name="connsiteX4" fmla="*/ 3750014 w 8833724"/>
                <a:gd name="connsiteY4" fmla="*/ 1033301 h 2110296"/>
                <a:gd name="connsiteX5" fmla="*/ 344408 w 8833724"/>
                <a:gd name="connsiteY5" fmla="*/ 1549455 h 2110296"/>
                <a:gd name="connsiteX6" fmla="*/ 321933 w 8833724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  <a:gd name="connsiteX0" fmla="*/ 8380986 w 8767071"/>
                <a:gd name="connsiteY0" fmla="*/ 1109039 h 2110296"/>
                <a:gd name="connsiteX1" fmla="*/ 8015307 w 8767071"/>
                <a:gd name="connsiteY1" fmla="*/ 1542031 h 2110296"/>
                <a:gd name="connsiteX2" fmla="*/ 4676551 w 8767071"/>
                <a:gd name="connsiteY2" fmla="*/ 615435 h 2110296"/>
                <a:gd name="connsiteX3" fmla="*/ 3566044 w 8767071"/>
                <a:gd name="connsiteY3" fmla="*/ 65125 h 2110296"/>
                <a:gd name="connsiteX4" fmla="*/ 3683361 w 8767071"/>
                <a:gd name="connsiteY4" fmla="*/ 1033301 h 2110296"/>
                <a:gd name="connsiteX5" fmla="*/ 277755 w 8767071"/>
                <a:gd name="connsiteY5" fmla="*/ 1549455 h 2110296"/>
                <a:gd name="connsiteX6" fmla="*/ 255280 w 8767071"/>
                <a:gd name="connsiteY6" fmla="*/ 2110296 h 21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67071" h="2110296">
                  <a:moveTo>
                    <a:pt x="8380986" y="1109039"/>
                  </a:moveTo>
                  <a:cubicBezTo>
                    <a:pt x="9150705" y="1322505"/>
                    <a:pt x="8632713" y="1624298"/>
                    <a:pt x="8015307" y="1542031"/>
                  </a:cubicBezTo>
                  <a:cubicBezTo>
                    <a:pt x="7397901" y="1459764"/>
                    <a:pt x="5418095" y="861586"/>
                    <a:pt x="4676551" y="615435"/>
                  </a:cubicBezTo>
                  <a:cubicBezTo>
                    <a:pt x="3935007" y="369284"/>
                    <a:pt x="3892636" y="-189831"/>
                    <a:pt x="3566044" y="65125"/>
                  </a:cubicBezTo>
                  <a:cubicBezTo>
                    <a:pt x="3381699" y="331726"/>
                    <a:pt x="3732944" y="513475"/>
                    <a:pt x="3683361" y="1033301"/>
                  </a:cubicBezTo>
                  <a:cubicBezTo>
                    <a:pt x="3580097" y="1601068"/>
                    <a:pt x="863677" y="1570002"/>
                    <a:pt x="277755" y="1549455"/>
                  </a:cubicBezTo>
                  <a:cubicBezTo>
                    <a:pt x="2373" y="1550016"/>
                    <a:pt x="-167231" y="1626832"/>
                    <a:pt x="255280" y="2110296"/>
                  </a:cubicBezTo>
                </a:path>
              </a:pathLst>
            </a:custGeom>
            <a:noFill/>
            <a:ln>
              <a:solidFill>
                <a:srgbClr val="E2CB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F325E39-069E-13E3-5778-53C36187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Xola Mapekula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128AF42-9383-6951-9577-56B8B64D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ATLAS Fibre optic sensors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7CFA6519-F51C-1C6A-AB2C-278886E2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732F87-2CCE-4764-8D80-03A7C2F1954D}"/>
              </a:ext>
            </a:extLst>
          </p:cNvPr>
          <p:cNvSpPr txBox="1"/>
          <p:nvPr/>
        </p:nvSpPr>
        <p:spPr>
          <a:xfrm>
            <a:off x="11558688" y="1103700"/>
            <a:ext cx="25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guet Script" panose="020F0502020204030204" pitchFamily="34" charset="0"/>
                <a:cs typeface="Baguet Script" panose="020F0502020204030204" pitchFamily="34" charset="0"/>
              </a:rPr>
              <a:t>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920B4F-E65C-B89E-E5D7-2F1A7A516E5F}"/>
              </a:ext>
            </a:extLst>
          </p:cNvPr>
          <p:cNvSpPr txBox="1"/>
          <p:nvPr/>
        </p:nvSpPr>
        <p:spPr>
          <a:xfrm>
            <a:off x="11558688" y="5384968"/>
            <a:ext cx="25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guet Script" panose="020F0502020204030204" pitchFamily="34" charset="0"/>
                <a:cs typeface="Baguet Script" panose="020F0502020204030204" pitchFamily="34" charset="0"/>
              </a:rPr>
              <a:t>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6AEF28-CEEF-9DBA-6ED6-695198543824}"/>
              </a:ext>
            </a:extLst>
          </p:cNvPr>
          <p:cNvSpPr txBox="1"/>
          <p:nvPr/>
        </p:nvSpPr>
        <p:spPr>
          <a:xfrm>
            <a:off x="11558688" y="4386069"/>
            <a:ext cx="25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guet Script" panose="020F0502020204030204" pitchFamily="34" charset="0"/>
                <a:cs typeface="Baguet Script" panose="020F0502020204030204" pitchFamily="34" charset="0"/>
              </a:rPr>
              <a:t>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5F032FF-37D3-44F3-9468-5366CE9D1ADF}"/>
              </a:ext>
            </a:extLst>
          </p:cNvPr>
          <p:cNvSpPr txBox="1"/>
          <p:nvPr/>
        </p:nvSpPr>
        <p:spPr>
          <a:xfrm>
            <a:off x="11558688" y="2230184"/>
            <a:ext cx="251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Baguet Script" panose="020F0502020204030204" pitchFamily="34" charset="0"/>
                <a:cs typeface="Baguet Script" panose="020F0502020204030204" pitchFamily="34" charset="0"/>
              </a:rPr>
              <a:t>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FD5D032-E26E-8DC2-6B7A-23B046F03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6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B5FA109-6380-1C6B-5C73-53C332C56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B82C-E758-F048-AC45-7B1697B9E7CB}" type="datetime1">
              <a:rPr lang="en-US" smtClean="0"/>
              <a:t>9/28/23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D011FA7-9820-EB4E-5F05-F53E8E922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  <p:pic>
        <p:nvPicPr>
          <p:cNvPr id="15" name="Picture 14" descr="A close-up of a graph&#10;&#10;Description automatically generated">
            <a:extLst>
              <a:ext uri="{FF2B5EF4-FFF2-40B4-BE49-F238E27FC236}">
                <a16:creationId xmlns:a16="http://schemas.microsoft.com/office/drawing/2014/main" id="{E96193FC-6978-4985-6C09-48C7C8B8D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184" y="495919"/>
            <a:ext cx="9827632" cy="5484668"/>
          </a:xfrm>
          <a:prstGeom prst="rect">
            <a:avLst/>
          </a:prstGeom>
        </p:spPr>
      </p:pic>
      <p:pic>
        <p:nvPicPr>
          <p:cNvPr id="26" name="Picture 25" descr="A blue background with white text and arrow&#10;&#10;Description automatically generated">
            <a:extLst>
              <a:ext uri="{FF2B5EF4-FFF2-40B4-BE49-F238E27FC236}">
                <a16:creationId xmlns:a16="http://schemas.microsoft.com/office/drawing/2014/main" id="{740C1B8A-F147-1172-232B-E7222EF971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683" y="3947531"/>
            <a:ext cx="3867615" cy="198518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241A542-9C97-E14E-B5CE-FE795C07B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9863" y="498191"/>
            <a:ext cx="7322221" cy="78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5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86" name="Rectangle 1085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Trantor | Foundation Wiki | Fandom">
            <a:extLst>
              <a:ext uri="{FF2B5EF4-FFF2-40B4-BE49-F238E27FC236}">
                <a16:creationId xmlns:a16="http://schemas.microsoft.com/office/drawing/2014/main" id="{CA61AA30-E19C-CB0B-1FE2-55E059A369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r="35656" b="14796"/>
          <a:stretch/>
        </p:blipFill>
        <p:spPr bwMode="auto">
          <a:xfrm>
            <a:off x="843614" y="10"/>
            <a:ext cx="1134533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8" name="Rectangle 1087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8A94BB84-DE1F-2277-0ECE-F0B1CE719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/>
              <a:t>Brief introduction about myself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0FD085-584A-D5B9-72DF-3728D236C3A5}"/>
              </a:ext>
            </a:extLst>
          </p:cNvPr>
          <p:cNvSpPr txBox="1"/>
          <p:nvPr/>
        </p:nvSpPr>
        <p:spPr>
          <a:xfrm>
            <a:off x="838200" y="2434201"/>
            <a:ext cx="10112298" cy="3742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 defTabSz="91440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</a:rPr>
              <a:t>Will dedicate my academic life to the study of dark matter</a:t>
            </a:r>
            <a:endParaRPr lang="en-US" sz="2800" dirty="0"/>
          </a:p>
          <a:p>
            <a:pPr indent="-228600" defTabSz="914400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Also use my expertise as an engineer to use technology developed at High energy physics collaborations to solve societal problems</a:t>
            </a:r>
            <a:endParaRPr lang="en-US" sz="2800" b="0" i="0" u="none" strike="noStrike" dirty="0">
              <a:effectLst/>
            </a:endParaRPr>
          </a:p>
          <a:p>
            <a:pPr indent="-228600" defTabSz="914400" fontAlgn="base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</a:rPr>
              <a:t>Hope to see the day where we can use dark can be used to solve energy problem</a:t>
            </a:r>
          </a:p>
          <a:p>
            <a:pPr defTabSz="914400">
              <a:lnSpc>
                <a:spcPct val="90000"/>
              </a:lnSpc>
            </a:pPr>
            <a:br>
              <a:rPr lang="en-US" sz="2800" b="0" i="0" u="none" strike="noStrike" dirty="0">
                <a:effectLst/>
              </a:rPr>
            </a:br>
            <a:br>
              <a:rPr lang="en-US" sz="2800" dirty="0"/>
            </a:b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B5B39-6E8B-0EBC-35F2-94114A9A9E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EF7DCEE-0AEE-A047-9817-3895E147068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9/29/23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BF67D-69C6-A20F-7D75-19789E9A8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lang="en-US" kern="1200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XG MAPEKULA ACP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282A4-5B94-B7A1-1E6C-C917D92B0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E30CBD93-BF5D-5143-ACCC-558EC70152D2}" type="slidenum">
              <a:rPr lang="en-US">
                <a:solidFill>
                  <a:srgbClr val="FFFFFF"/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7</a:t>
            </a:fld>
            <a:endParaRPr lang="en-US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C8610A-F9A5-054D-BEE4-BD028A92CCC0}"/>
              </a:ext>
            </a:extLst>
          </p:cNvPr>
          <p:cNvSpPr txBox="1"/>
          <p:nvPr/>
        </p:nvSpPr>
        <p:spPr>
          <a:xfrm>
            <a:off x="9347200" y="-3132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66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ow long is Black Panther 2? Wakanda Forever runtime explained - Dexerto">
            <a:extLst>
              <a:ext uri="{FF2B5EF4-FFF2-40B4-BE49-F238E27FC236}">
                <a16:creationId xmlns:a16="http://schemas.microsoft.com/office/drawing/2014/main" id="{1D1D3ACF-BA76-DF67-132D-ADECC03B1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121840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800AE0-E29F-3A91-9246-EE451D049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461" y="3429000"/>
            <a:ext cx="9454907" cy="1348582"/>
          </a:xfrm>
        </p:spPr>
        <p:txBody>
          <a:bodyPr>
            <a:normAutofit/>
          </a:bodyPr>
          <a:lstStyle/>
          <a:p>
            <a:r>
              <a:rPr lang="en-US" sz="8800" dirty="0"/>
              <a:t>		  </a:t>
            </a:r>
            <a:r>
              <a:rPr lang="en-US" sz="8800" dirty="0">
                <a:latin typeface="American Typewriter" panose="02090604020004020304" pitchFamily="18" charset="77"/>
              </a:rPr>
              <a:t>Thank you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29499-ED17-B619-8B39-0DC10E08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BD93-BF5D-5143-ACCC-558EC70152D2}" type="slidenum">
              <a:rPr lang="en-US" smtClean="0"/>
              <a:t>8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CDE54-8D97-2587-5119-5D7957C4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71FD0-AE2C-FF4E-BB71-0AAAA5879F00}" type="datetime1">
              <a:rPr lang="en-US" smtClean="0"/>
              <a:t>9/28/23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949DC-3D02-02FD-229C-DBCFD0506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XG MAPEKULA ACP 2023</a:t>
            </a:r>
          </a:p>
        </p:txBody>
      </p:sp>
    </p:spTree>
    <p:extLst>
      <p:ext uri="{BB962C8B-B14F-4D97-AF65-F5344CB8AC3E}">
        <p14:creationId xmlns:p14="http://schemas.microsoft.com/office/powerpoint/2010/main" val="18181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10901</TotalTime>
  <Words>250</Words>
  <Application>Microsoft Macintosh PowerPoint</Application>
  <PresentationFormat>Widescreen</PresentationFormat>
  <Paragraphs>58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American Typewriter</vt:lpstr>
      <vt:lpstr>Arial</vt:lpstr>
      <vt:lpstr>Baguet Script</vt:lpstr>
      <vt:lpstr>Calibri</vt:lpstr>
      <vt:lpstr>Calibri Light</vt:lpstr>
      <vt:lpstr>CMR17</vt:lpstr>
      <vt:lpstr>Office Theme</vt:lpstr>
      <vt:lpstr>High energy physics: The edge of possibility</vt:lpstr>
      <vt:lpstr>Brief introduction about myself</vt:lpstr>
      <vt:lpstr>Why I carried on with High Energy physics</vt:lpstr>
      <vt:lpstr>What if there was a periodic table for dark matter</vt:lpstr>
      <vt:lpstr>PowerPoint Presentation</vt:lpstr>
      <vt:lpstr>PowerPoint Presentation</vt:lpstr>
      <vt:lpstr>Brief introduction about myself</vt:lpstr>
      <vt:lpstr>    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Graphics Processing Unit in Dark matter search at ATLAS</dc:title>
  <dc:creator>XOLA GUGULETHU MAPEKULA</dc:creator>
  <cp:lastModifiedBy>XOLA GUGULETHU MAPEKULA</cp:lastModifiedBy>
  <cp:revision>117</cp:revision>
  <dcterms:created xsi:type="dcterms:W3CDTF">2020-09-07T00:59:58Z</dcterms:created>
  <dcterms:modified xsi:type="dcterms:W3CDTF">2023-09-29T11:58:53Z</dcterms:modified>
</cp:coreProperties>
</file>