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Override1.xml" ContentType="application/vnd.openxmlformats-officedocument.themeOverrid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5" r:id="rId2"/>
  </p:sldMasterIdLst>
  <p:notesMasterIdLst>
    <p:notesMasterId r:id="rId22"/>
  </p:notesMasterIdLst>
  <p:handoutMasterIdLst>
    <p:handoutMasterId r:id="rId23"/>
  </p:handoutMasterIdLst>
  <p:sldIdLst>
    <p:sldId id="259" r:id="rId3"/>
    <p:sldId id="317" r:id="rId4"/>
    <p:sldId id="260" r:id="rId5"/>
    <p:sldId id="331" r:id="rId6"/>
    <p:sldId id="265" r:id="rId7"/>
    <p:sldId id="266" r:id="rId8"/>
    <p:sldId id="268" r:id="rId9"/>
    <p:sldId id="267" r:id="rId10"/>
    <p:sldId id="325" r:id="rId11"/>
    <p:sldId id="321" r:id="rId12"/>
    <p:sldId id="320" r:id="rId13"/>
    <p:sldId id="324" r:id="rId14"/>
    <p:sldId id="322" r:id="rId15"/>
    <p:sldId id="323" r:id="rId16"/>
    <p:sldId id="326" r:id="rId17"/>
    <p:sldId id="328" r:id="rId18"/>
    <p:sldId id="329" r:id="rId19"/>
    <p:sldId id="330" r:id="rId20"/>
    <p:sldId id="327"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70C0"/>
    <a:srgbClr val="0D77C3"/>
    <a:srgbClr val="FFB800"/>
    <a:srgbClr val="F28E3A"/>
    <a:srgbClr val="1976D2"/>
    <a:srgbClr val="1E99E5"/>
    <a:srgbClr val="0B64BD"/>
    <a:srgbClr val="0B65BE"/>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D77C4D-861B-4A63-B475-6BC610EC3DA3}" v="2" dt="2022-10-25T08:40:54.292"/>
  </p1510:revLst>
</p1510:revInfo>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89" autoAdjust="0"/>
    <p:restoredTop sz="96327"/>
  </p:normalViewPr>
  <p:slideViewPr>
    <p:cSldViewPr snapToGrid="0" snapToObjects="1">
      <p:cViewPr>
        <p:scale>
          <a:sx n="125" d="100"/>
          <a:sy n="125" d="100"/>
        </p:scale>
        <p:origin x="1636" y="86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22" d="100"/>
          <a:sy n="122" d="100"/>
        </p:scale>
        <p:origin x="4148"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berto Di Meglio" userId="d7605418547838f6" providerId="LiveId" clId="{1DD77C4D-861B-4A63-B475-6BC610EC3DA3}"/>
    <pc:docChg chg="undo custSel modSld">
      <pc:chgData name="Alberto Di Meglio" userId="d7605418547838f6" providerId="LiveId" clId="{1DD77C4D-861B-4A63-B475-6BC610EC3DA3}" dt="2022-10-25T08:41:33.795" v="39" actId="1076"/>
      <pc:docMkLst>
        <pc:docMk/>
      </pc:docMkLst>
      <pc:sldChg chg="addSp modSp mod modClrScheme chgLayout">
        <pc:chgData name="Alberto Di Meglio" userId="d7605418547838f6" providerId="LiveId" clId="{1DD77C4D-861B-4A63-B475-6BC610EC3DA3}" dt="2022-10-25T08:41:33.795" v="39" actId="1076"/>
        <pc:sldMkLst>
          <pc:docMk/>
          <pc:sldMk cId="3980545885" sldId="269"/>
        </pc:sldMkLst>
        <pc:spChg chg="mod ord">
          <ac:chgData name="Alberto Di Meglio" userId="d7605418547838f6" providerId="LiveId" clId="{1DD77C4D-861B-4A63-B475-6BC610EC3DA3}" dt="2022-10-25T08:41:32.213" v="38" actId="1076"/>
          <ac:spMkLst>
            <pc:docMk/>
            <pc:sldMk cId="3980545885" sldId="269"/>
            <ac:spMk id="2" creationId="{8485CE2D-9020-699D-AE10-E9E80A1643D5}"/>
          </ac:spMkLst>
        </pc:spChg>
        <pc:spChg chg="mod">
          <ac:chgData name="Alberto Di Meglio" userId="d7605418547838f6" providerId="LiveId" clId="{1DD77C4D-861B-4A63-B475-6BC610EC3DA3}" dt="2022-10-25T08:41:27.585" v="36" actId="26606"/>
          <ac:spMkLst>
            <pc:docMk/>
            <pc:sldMk cId="3980545885" sldId="269"/>
            <ac:spMk id="3" creationId="{98E218FD-BA02-3127-454C-B850515292EC}"/>
          </ac:spMkLst>
        </pc:spChg>
        <pc:spChg chg="mod">
          <ac:chgData name="Alberto Di Meglio" userId="d7605418547838f6" providerId="LiveId" clId="{1DD77C4D-861B-4A63-B475-6BC610EC3DA3}" dt="2022-10-25T08:41:27.585" v="36" actId="26606"/>
          <ac:spMkLst>
            <pc:docMk/>
            <pc:sldMk cId="3980545885" sldId="269"/>
            <ac:spMk id="4" creationId="{EFE5C202-D824-0265-7B9C-A2B8FFE0E4F1}"/>
          </ac:spMkLst>
        </pc:spChg>
        <pc:spChg chg="mod">
          <ac:chgData name="Alberto Di Meglio" userId="d7605418547838f6" providerId="LiveId" clId="{1DD77C4D-861B-4A63-B475-6BC610EC3DA3}" dt="2022-10-25T08:41:27.585" v="36" actId="26606"/>
          <ac:spMkLst>
            <pc:docMk/>
            <pc:sldMk cId="3980545885" sldId="269"/>
            <ac:spMk id="5" creationId="{7BF401B5-CA4A-C680-99D2-B7864258D32F}"/>
          </ac:spMkLst>
        </pc:spChg>
        <pc:spChg chg="mod">
          <ac:chgData name="Alberto Di Meglio" userId="d7605418547838f6" providerId="LiveId" clId="{1DD77C4D-861B-4A63-B475-6BC610EC3DA3}" dt="2022-10-25T08:41:27.585" v="36" actId="26606"/>
          <ac:spMkLst>
            <pc:docMk/>
            <pc:sldMk cId="3980545885" sldId="269"/>
            <ac:spMk id="6" creationId="{336D3809-DB77-0F20-130C-0C0C942160E9}"/>
          </ac:spMkLst>
        </pc:spChg>
        <pc:picChg chg="add mod ord">
          <ac:chgData name="Alberto Di Meglio" userId="d7605418547838f6" providerId="LiveId" clId="{1DD77C4D-861B-4A63-B475-6BC610EC3DA3}" dt="2022-10-25T08:41:33.795" v="39" actId="1076"/>
          <ac:picMkLst>
            <pc:docMk/>
            <pc:sldMk cId="3980545885" sldId="269"/>
            <ac:picMk id="8" creationId="{29506DD9-ED18-C1B0-CBFE-8A6E5DFAA94D}"/>
          </ac:picMkLst>
        </pc:picChg>
      </pc:sldChg>
      <pc:sldChg chg="addSp modSp mod">
        <pc:chgData name="Alberto Di Meglio" userId="d7605418547838f6" providerId="LiveId" clId="{1DD77C4D-861B-4A63-B475-6BC610EC3DA3}" dt="2022-10-25T08:38:11.237" v="28" actId="1076"/>
        <pc:sldMkLst>
          <pc:docMk/>
          <pc:sldMk cId="4133947836" sldId="319"/>
        </pc:sldMkLst>
        <pc:spChg chg="mod">
          <ac:chgData name="Alberto Di Meglio" userId="d7605418547838f6" providerId="LiveId" clId="{1DD77C4D-861B-4A63-B475-6BC610EC3DA3}" dt="2022-10-25T07:47:30.666" v="17" actId="20577"/>
          <ac:spMkLst>
            <pc:docMk/>
            <pc:sldMk cId="4133947836" sldId="319"/>
            <ac:spMk id="3" creationId="{51F147BE-94E3-F423-247F-4026C2B17EBD}"/>
          </ac:spMkLst>
        </pc:spChg>
        <pc:picChg chg="add mod">
          <ac:chgData name="Alberto Di Meglio" userId="d7605418547838f6" providerId="LiveId" clId="{1DD77C4D-861B-4A63-B475-6BC610EC3DA3}" dt="2022-10-25T08:36:37.126" v="23" actId="1076"/>
          <ac:picMkLst>
            <pc:docMk/>
            <pc:sldMk cId="4133947836" sldId="319"/>
            <ac:picMk id="8" creationId="{9A9AF94E-FD01-BB41-EE18-1B143BFB57A9}"/>
          </ac:picMkLst>
        </pc:picChg>
        <pc:picChg chg="add mod">
          <ac:chgData name="Alberto Di Meglio" userId="d7605418547838f6" providerId="LiveId" clId="{1DD77C4D-861B-4A63-B475-6BC610EC3DA3}" dt="2022-10-25T08:38:11.237" v="28" actId="1076"/>
          <ac:picMkLst>
            <pc:docMk/>
            <pc:sldMk cId="4133947836" sldId="319"/>
            <ac:picMk id="10" creationId="{8D0D193D-41F9-2AB7-2199-04CD21959F96}"/>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26-Sep-23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26-Sep-23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FR" dirty="0"/>
              <a:t>I am Anna Ferrari Senior fellow at CERN openlab. Today I am going to present you CS4OD but before going into details let me explain to you the context. In 2020 CERN put in place a COVID-19 task force to come up with solutions to face the crisis together with several research communities. We quickly realized that there were many obstacles that prevented us from quickly providing these solutions. One of the most disturbing thing of the COVID19 crisis is that we were all taken by surprise. Why? What were the main obstacles, the main challenges?</a:t>
            </a:r>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9154706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FAIR = </a:t>
            </a:r>
            <a:r>
              <a:rPr lang="en-GB" b="1" i="0" dirty="0">
                <a:solidFill>
                  <a:srgbClr val="202124"/>
                </a:solidFill>
                <a:effectLst/>
                <a:latin typeface="arial" panose="020B0604020202020204" pitchFamily="34" charset="0"/>
              </a:rPr>
              <a:t>findability, accessibility, interoperability, and reusability</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8215102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3F7F4C5-8852-4A4E-B882-8F8F6C027778}" type="datetime3">
              <a:rPr lang="fr-FR" smtClean="0"/>
              <a:t>26.09.23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ONBOARD</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solidFill>
                  <a:srgbClr val="0170C0"/>
                </a:solidFill>
              </a:defRPr>
            </a:lvl2pPr>
            <a:lvl3pPr>
              <a:defRPr>
                <a:solidFill>
                  <a:srgbClr val="0170C0"/>
                </a:solidFill>
              </a:defRPr>
            </a:lvl3pPr>
            <a:lvl4pPr>
              <a:defRPr>
                <a:solidFill>
                  <a:srgbClr val="0170C0"/>
                </a:solidFill>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E21EF6E6-5506-48BE-ADCC-AE45F196C750}" type="datetime3">
              <a:rPr lang="fr-FR" smtClean="0"/>
              <a:t>26.09.23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ONBOARD</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solidFill>
                  <a:srgbClr val="0170C0"/>
                </a:solidFill>
              </a:defRPr>
            </a:lvl2pPr>
            <a:lvl3pPr>
              <a:defRPr>
                <a:solidFill>
                  <a:srgbClr val="0170C0"/>
                </a:solidFill>
              </a:defRPr>
            </a:lvl3pPr>
            <a:lvl4pPr>
              <a:defRPr>
                <a:solidFill>
                  <a:srgbClr val="0170C0"/>
                </a:solidFill>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C929C91C-321E-4EB1-B5FB-3593A2112108}" type="datetime3">
              <a:rPr lang="fr-FR" smtClean="0"/>
              <a:t>26.09.23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ONBOARD</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A72C6F0E-4294-46A6-B103-F6DCA3E4CAE0}" type="datetime3">
              <a:rPr lang="fr-FR" smtClean="0"/>
              <a:t>26.09.23</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ONBOARD</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C45F04A8-C5A2-436B-97E0-A47F3E257C2E}" type="datetime3">
              <a:rPr lang="fr-FR" smtClean="0"/>
              <a:t>26.09.23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ONBOARD</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0B3650C2-5030-4132-AA5A-206D37C58193}" type="datetime3">
              <a:rPr lang="fr-FR" smtClean="0"/>
              <a:t>26.09.23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ONBOARD</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181B079D-B9A4-4B5B-9D55-226EAEDF6A46}" type="datetime3">
              <a:rPr lang="fr-FR" smtClean="0"/>
              <a:t>26.09.23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ONBOARD</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A5E5CBC4-DFBE-40A7-8371-497A54C979B0}" type="datetime3">
              <a:rPr lang="fr-FR" smtClean="0"/>
              <a:t>26.09.23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ONBOARD</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644A1C58-936F-49ED-9594-46DD3C53FCC9}" type="datetime3">
              <a:rPr lang="fr-FR" smtClean="0"/>
              <a:t>26.09.23</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ONBOARD</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8A416CC8-F7BA-4BAF-96E2-65ACCD595D42}" type="datetime3">
              <a:rPr lang="fr-FR" smtClean="0"/>
              <a:t>26.09.23</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ONBOARD</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a:xfrm>
            <a:off x="39621" y="6415984"/>
            <a:ext cx="1542289" cy="365125"/>
          </a:xfrm>
        </p:spPr>
        <p:txBody>
          <a:bodyPr/>
          <a:lstStyle/>
          <a:p>
            <a:fld id="{15054091-6004-414E-8E96-C1F266065EB0}" type="datetime3">
              <a:rPr lang="fr-FR" smtClean="0"/>
              <a:t>26.09.23</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a:xfrm>
            <a:off x="5580158" y="6415984"/>
            <a:ext cx="6572221" cy="365125"/>
          </a:xfrm>
        </p:spPr>
        <p:txBody>
          <a:bodyPr/>
          <a:lstStyle/>
          <a:p>
            <a:r>
              <a:rPr lang="en-US"/>
              <a:t>ONBOARD</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B42A4CFA-1B60-4D4F-B784-E11275428617}" type="datetime3">
              <a:rPr lang="fr-FR" smtClean="0"/>
              <a:t>26.09.23</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ONBOARD</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11A6755-D8D3-F34C-B495-7C9AD5EE9F87}"/>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ACCC1C96-2B01-4347-AE25-C4D09FBE9A15}"/>
              </a:ext>
            </a:extLst>
          </p:cNvPr>
          <p:cNvSpPr>
            <a:spLocks noGrp="1"/>
          </p:cNvSpPr>
          <p:nvPr>
            <p:ph type="dt" sz="half" idx="10"/>
          </p:nvPr>
        </p:nvSpPr>
        <p:spPr/>
        <p:txBody>
          <a:bodyPr/>
          <a:lstStyle/>
          <a:p>
            <a:r>
              <a:rPr lang="en-US"/>
              <a:t>16/11/2021</a:t>
            </a:r>
            <a:endParaRPr lang="fr-FR" dirty="0"/>
          </a:p>
        </p:txBody>
      </p:sp>
      <p:sp>
        <p:nvSpPr>
          <p:cNvPr id="4" name="Espace réservé du pied de page 3">
            <a:extLst>
              <a:ext uri="{FF2B5EF4-FFF2-40B4-BE49-F238E27FC236}">
                <a16:creationId xmlns:a16="http://schemas.microsoft.com/office/drawing/2014/main" id="{879A1031-FDB6-EC48-A7A6-1A12B0CCFBF7}"/>
              </a:ext>
            </a:extLst>
          </p:cNvPr>
          <p:cNvSpPr>
            <a:spLocks noGrp="1"/>
          </p:cNvSpPr>
          <p:nvPr>
            <p:ph type="ftr" sz="quarter" idx="11"/>
          </p:nvPr>
        </p:nvSpPr>
        <p:spPr/>
        <p:txBody>
          <a:bodyPr/>
          <a:lstStyle/>
          <a:p>
            <a:r>
              <a:rPr lang="fr-FR"/>
              <a:t>QTI Overview</a:t>
            </a:r>
            <a:endParaRPr lang="fr-FR" dirty="0"/>
          </a:p>
        </p:txBody>
      </p:sp>
      <p:sp>
        <p:nvSpPr>
          <p:cNvPr id="5" name="Espace réservé du numéro de diapositive 4">
            <a:extLst>
              <a:ext uri="{FF2B5EF4-FFF2-40B4-BE49-F238E27FC236}">
                <a16:creationId xmlns:a16="http://schemas.microsoft.com/office/drawing/2014/main" id="{0D30D619-8BAD-B641-BE14-1246DE121B85}"/>
              </a:ext>
            </a:extLst>
          </p:cNvPr>
          <p:cNvSpPr>
            <a:spLocks noGrp="1"/>
          </p:cNvSpPr>
          <p:nvPr>
            <p:ph type="sldNum" sz="quarter" idx="12"/>
          </p:nvPr>
        </p:nvSpPr>
        <p:spPr/>
        <p:txBody>
          <a:bodyPr/>
          <a:lstStyle/>
          <a:p>
            <a:fld id="{71DDDE22-8D4F-094D-AC70-1F2C263CD040}" type="slidenum">
              <a:rPr lang="fr-FR" smtClean="0"/>
              <a:pPr/>
              <a:t>‹#›</a:t>
            </a:fld>
            <a:endParaRPr lang="fr-FR" dirty="0"/>
          </a:p>
        </p:txBody>
      </p:sp>
      <p:sp>
        <p:nvSpPr>
          <p:cNvPr id="9" name="Espace réservé du contenu 2">
            <a:extLst>
              <a:ext uri="{FF2B5EF4-FFF2-40B4-BE49-F238E27FC236}">
                <a16:creationId xmlns:a16="http://schemas.microsoft.com/office/drawing/2014/main" id="{BF93C875-3D21-6A46-BFC7-6F42F8061222}"/>
              </a:ext>
            </a:extLst>
          </p:cNvPr>
          <p:cNvSpPr>
            <a:spLocks noGrp="1"/>
          </p:cNvSpPr>
          <p:nvPr>
            <p:ph idx="13"/>
          </p:nvPr>
        </p:nvSpPr>
        <p:spPr>
          <a:xfrm>
            <a:off x="895350" y="1825625"/>
            <a:ext cx="10932583" cy="4351338"/>
          </a:xfrm>
        </p:spPr>
        <p:txBody>
          <a:bodyPr/>
          <a:lstStyle>
            <a:lvl1pPr marL="457200" marR="0" indent="-457200" algn="l" defTabSz="914400" rtl="0" eaLnBrk="1" fontAlgn="auto" latinLnBrk="0" hangingPunct="1">
              <a:lnSpc>
                <a:spcPct val="90000"/>
              </a:lnSpc>
              <a:spcBef>
                <a:spcPts val="1000"/>
              </a:spcBef>
              <a:spcAft>
                <a:spcPts val="0"/>
              </a:spcAft>
              <a:buClrTx/>
              <a:buSzTx/>
              <a:buFont typeface="Arial" panose="020B0604020202020204" pitchFamily="34" charset="0"/>
              <a:buAutoNum type="arabicPeriod"/>
              <a:tabLst/>
              <a:defRPr sz="2000" b="1">
                <a:solidFill>
                  <a:srgbClr val="2B235D"/>
                </a:solidFill>
              </a:defRPr>
            </a:lvl1pPr>
            <a:lvl2pPr>
              <a:defRPr sz="1800"/>
            </a:lvl2pPr>
            <a:lvl3pPr>
              <a:defRPr sz="1700"/>
            </a:lvl3pPr>
            <a:lvl4pPr>
              <a:defRPr sz="1600"/>
            </a:lvl4pPr>
            <a:lvl5pPr>
              <a:defRPr sz="1500"/>
            </a:lvl5pPr>
          </a:lstStyle>
          <a:p>
            <a:pPr lvl="0"/>
            <a:r>
              <a:rPr lang="fr-FR" dirty="0"/>
              <a:t>Cliquez pour</a:t>
            </a:r>
          </a:p>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AutoNum type="arabicPeriod"/>
              <a:tabLst/>
              <a:defRPr/>
            </a:pPr>
            <a:r>
              <a:rPr lang="fr-FR" dirty="0"/>
              <a:t>Cliquez pour modifier les styles du texte du masque</a:t>
            </a:r>
          </a:p>
          <a:p>
            <a:pPr lvl="0"/>
            <a:r>
              <a:rPr lang="fr-FR" dirty="0"/>
              <a:t>modifier les styles du texte du masque</a:t>
            </a:r>
          </a:p>
          <a:p>
            <a:pPr lvl="0"/>
            <a:endParaRPr lang="fr-FR" dirty="0"/>
          </a:p>
        </p:txBody>
      </p:sp>
      <p:sp>
        <p:nvSpPr>
          <p:cNvPr id="6" name="Rectangle : coins arrondis 5">
            <a:extLst>
              <a:ext uri="{FF2B5EF4-FFF2-40B4-BE49-F238E27FC236}">
                <a16:creationId xmlns:a16="http://schemas.microsoft.com/office/drawing/2014/main" id="{8D79B23F-F94E-F843-AAF3-7697C0EEC545}"/>
              </a:ext>
            </a:extLst>
          </p:cNvPr>
          <p:cNvSpPr/>
          <p:nvPr userDrawn="1"/>
        </p:nvSpPr>
        <p:spPr>
          <a:xfrm>
            <a:off x="364067" y="1809750"/>
            <a:ext cx="247650" cy="867492"/>
          </a:xfrm>
          <a:prstGeom prst="roundRect">
            <a:avLst/>
          </a:prstGeom>
          <a:solidFill>
            <a:srgbClr val="1D71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24196049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hapitre section">
    <p:spTree>
      <p:nvGrpSpPr>
        <p:cNvPr id="1" name=""/>
        <p:cNvGrpSpPr/>
        <p:nvPr/>
      </p:nvGrpSpPr>
      <p:grpSpPr>
        <a:xfrm>
          <a:off x="0" y="0"/>
          <a:ext cx="0" cy="0"/>
          <a:chOff x="0" y="0"/>
          <a:chExt cx="0" cy="0"/>
        </a:xfrm>
      </p:grpSpPr>
      <p:pic>
        <p:nvPicPr>
          <p:cNvPr id="14" name="Image 13">
            <a:extLst>
              <a:ext uri="{FF2B5EF4-FFF2-40B4-BE49-F238E27FC236}">
                <a16:creationId xmlns:a16="http://schemas.microsoft.com/office/drawing/2014/main" id="{46570C27-FD25-4A4F-98EA-ED3B375E6B3A}"/>
              </a:ext>
            </a:extLst>
          </p:cNvPr>
          <p:cNvPicPr>
            <a:picLocks noChangeAspect="1"/>
          </p:cNvPicPr>
          <p:nvPr userDrawn="1"/>
        </p:nvPicPr>
        <p:blipFill>
          <a:blip r:embed="rId2"/>
          <a:stretch>
            <a:fillRect/>
          </a:stretch>
        </p:blipFill>
        <p:spPr>
          <a:xfrm>
            <a:off x="992644" y="1806944"/>
            <a:ext cx="10206711" cy="3244112"/>
          </a:xfrm>
          <a:prstGeom prst="rect">
            <a:avLst/>
          </a:prstGeom>
        </p:spPr>
      </p:pic>
      <p:sp>
        <p:nvSpPr>
          <p:cNvPr id="6" name="Espace réservé de la date 5">
            <a:extLst>
              <a:ext uri="{FF2B5EF4-FFF2-40B4-BE49-F238E27FC236}">
                <a16:creationId xmlns:a16="http://schemas.microsoft.com/office/drawing/2014/main" id="{8D5ED306-3B42-3547-BDFF-0323AB473A5A}"/>
              </a:ext>
            </a:extLst>
          </p:cNvPr>
          <p:cNvSpPr>
            <a:spLocks noGrp="1"/>
          </p:cNvSpPr>
          <p:nvPr>
            <p:ph type="dt" sz="half" idx="10"/>
          </p:nvPr>
        </p:nvSpPr>
        <p:spPr/>
        <p:txBody>
          <a:bodyPr/>
          <a:lstStyle/>
          <a:p>
            <a:r>
              <a:rPr lang="en-US"/>
              <a:t>16/11/2021</a:t>
            </a:r>
            <a:endParaRPr lang="fr-FR" dirty="0"/>
          </a:p>
        </p:txBody>
      </p:sp>
      <p:sp>
        <p:nvSpPr>
          <p:cNvPr id="7" name="Espace réservé du pied de page 6">
            <a:extLst>
              <a:ext uri="{FF2B5EF4-FFF2-40B4-BE49-F238E27FC236}">
                <a16:creationId xmlns:a16="http://schemas.microsoft.com/office/drawing/2014/main" id="{788F126A-7BD4-3A48-B96C-7CBFF7604DC4}"/>
              </a:ext>
            </a:extLst>
          </p:cNvPr>
          <p:cNvSpPr>
            <a:spLocks noGrp="1"/>
          </p:cNvSpPr>
          <p:nvPr>
            <p:ph type="ftr" sz="quarter" idx="11"/>
          </p:nvPr>
        </p:nvSpPr>
        <p:spPr/>
        <p:txBody>
          <a:bodyPr/>
          <a:lstStyle/>
          <a:p>
            <a:r>
              <a:rPr lang="fr-FR"/>
              <a:t>QTI Overview</a:t>
            </a:r>
            <a:endParaRPr lang="fr-FR" dirty="0"/>
          </a:p>
        </p:txBody>
      </p:sp>
      <p:sp>
        <p:nvSpPr>
          <p:cNvPr id="8" name="Espace réservé du numéro de diapositive 7">
            <a:extLst>
              <a:ext uri="{FF2B5EF4-FFF2-40B4-BE49-F238E27FC236}">
                <a16:creationId xmlns:a16="http://schemas.microsoft.com/office/drawing/2014/main" id="{0313D4E7-9C57-A54E-8CCD-D9F3E404671C}"/>
              </a:ext>
            </a:extLst>
          </p:cNvPr>
          <p:cNvSpPr>
            <a:spLocks noGrp="1"/>
          </p:cNvSpPr>
          <p:nvPr>
            <p:ph type="sldNum" sz="quarter" idx="12"/>
          </p:nvPr>
        </p:nvSpPr>
        <p:spPr/>
        <p:txBody>
          <a:bodyPr/>
          <a:lstStyle/>
          <a:p>
            <a:fld id="{71DDDE22-8D4F-094D-AC70-1F2C263CD040}" type="slidenum">
              <a:rPr lang="fr-FR" smtClean="0"/>
              <a:pPr/>
              <a:t>‹#›</a:t>
            </a:fld>
            <a:endParaRPr lang="fr-FR" dirty="0"/>
          </a:p>
        </p:txBody>
      </p:sp>
      <p:sp>
        <p:nvSpPr>
          <p:cNvPr id="12" name="Espace réservé du texte 11">
            <a:extLst>
              <a:ext uri="{FF2B5EF4-FFF2-40B4-BE49-F238E27FC236}">
                <a16:creationId xmlns:a16="http://schemas.microsoft.com/office/drawing/2014/main" id="{8A040C3C-DF7C-C240-A550-49694E026982}"/>
              </a:ext>
            </a:extLst>
          </p:cNvPr>
          <p:cNvSpPr>
            <a:spLocks noGrp="1"/>
          </p:cNvSpPr>
          <p:nvPr>
            <p:ph type="body" sz="quarter" idx="13" hasCustomPrompt="1"/>
          </p:nvPr>
        </p:nvSpPr>
        <p:spPr>
          <a:xfrm>
            <a:off x="4816549" y="2546719"/>
            <a:ext cx="4146698" cy="1780731"/>
          </a:xfrm>
        </p:spPr>
        <p:txBody>
          <a:bodyPr>
            <a:normAutofit/>
          </a:bodyPr>
          <a:lstStyle>
            <a:lvl1pPr marL="0" indent="0">
              <a:buNone/>
              <a:defRPr sz="3200" b="1">
                <a:solidFill>
                  <a:srgbClr val="386FB2"/>
                </a:solidFill>
              </a:defRPr>
            </a:lvl1pPr>
          </a:lstStyle>
          <a:p>
            <a:pPr lvl="0"/>
            <a:r>
              <a:rPr lang="fr-FR" dirty="0"/>
              <a:t>TITRE SECTION</a:t>
            </a:r>
          </a:p>
        </p:txBody>
      </p:sp>
    </p:spTree>
    <p:extLst>
      <p:ext uri="{BB962C8B-B14F-4D97-AF65-F5344CB8AC3E}">
        <p14:creationId xmlns:p14="http://schemas.microsoft.com/office/powerpoint/2010/main" val="33037032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69E5263-7175-1E4E-B25A-C8612876A929}"/>
              </a:ext>
            </a:extLst>
          </p:cNvPr>
          <p:cNvSpPr>
            <a:spLocks noGrp="1"/>
          </p:cNvSpPr>
          <p:nvPr>
            <p:ph type="ctrTitle"/>
          </p:nvPr>
        </p:nvSpPr>
        <p:spPr>
          <a:xfrm>
            <a:off x="1524000" y="1122363"/>
            <a:ext cx="9144000" cy="2387600"/>
          </a:xfrm>
        </p:spPr>
        <p:txBody>
          <a:bodyPr anchor="b"/>
          <a:lstStyle>
            <a:lvl1pPr algn="ctr">
              <a:defRPr sz="6000">
                <a:solidFill>
                  <a:srgbClr val="1D71B8"/>
                </a:solidFill>
              </a:defRPr>
            </a:lvl1pPr>
          </a:lstStyle>
          <a:p>
            <a:r>
              <a:rPr lang="fr-FR" dirty="0"/>
              <a:t>Modifiez le style du titre</a:t>
            </a:r>
          </a:p>
        </p:txBody>
      </p:sp>
      <p:sp>
        <p:nvSpPr>
          <p:cNvPr id="3" name="Sous-titre 2">
            <a:extLst>
              <a:ext uri="{FF2B5EF4-FFF2-40B4-BE49-F238E27FC236}">
                <a16:creationId xmlns:a16="http://schemas.microsoft.com/office/drawing/2014/main" id="{334F48D8-7047-1F42-8ED4-941E188792B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Modifiez le style des sous-titres du masque</a:t>
            </a:r>
          </a:p>
        </p:txBody>
      </p:sp>
      <p:sp>
        <p:nvSpPr>
          <p:cNvPr id="7" name="Espace réservé de la date 6">
            <a:extLst>
              <a:ext uri="{FF2B5EF4-FFF2-40B4-BE49-F238E27FC236}">
                <a16:creationId xmlns:a16="http://schemas.microsoft.com/office/drawing/2014/main" id="{90DDDD11-6F40-4643-AA1F-B951D26F07CB}"/>
              </a:ext>
            </a:extLst>
          </p:cNvPr>
          <p:cNvSpPr>
            <a:spLocks noGrp="1"/>
          </p:cNvSpPr>
          <p:nvPr>
            <p:ph type="dt" sz="half" idx="10"/>
          </p:nvPr>
        </p:nvSpPr>
        <p:spPr/>
        <p:txBody>
          <a:bodyPr/>
          <a:lstStyle/>
          <a:p>
            <a:r>
              <a:rPr lang="en-US"/>
              <a:t>16/11/2021</a:t>
            </a:r>
            <a:endParaRPr lang="fr-FR"/>
          </a:p>
        </p:txBody>
      </p:sp>
      <p:sp>
        <p:nvSpPr>
          <p:cNvPr id="8" name="Espace réservé du pied de page 7">
            <a:extLst>
              <a:ext uri="{FF2B5EF4-FFF2-40B4-BE49-F238E27FC236}">
                <a16:creationId xmlns:a16="http://schemas.microsoft.com/office/drawing/2014/main" id="{ABEF2066-EE9C-5F42-8005-C98F17350125}"/>
              </a:ext>
            </a:extLst>
          </p:cNvPr>
          <p:cNvSpPr>
            <a:spLocks noGrp="1"/>
          </p:cNvSpPr>
          <p:nvPr>
            <p:ph type="ftr" sz="quarter" idx="11"/>
          </p:nvPr>
        </p:nvSpPr>
        <p:spPr/>
        <p:txBody>
          <a:bodyPr/>
          <a:lstStyle/>
          <a:p>
            <a:r>
              <a:rPr lang="fr-FR"/>
              <a:t>QTI Overview</a:t>
            </a:r>
          </a:p>
        </p:txBody>
      </p:sp>
      <p:sp>
        <p:nvSpPr>
          <p:cNvPr id="9" name="Espace réservé du numéro de diapositive 8">
            <a:extLst>
              <a:ext uri="{FF2B5EF4-FFF2-40B4-BE49-F238E27FC236}">
                <a16:creationId xmlns:a16="http://schemas.microsoft.com/office/drawing/2014/main" id="{BA9CDB6D-F31B-6E4D-AD6C-3FEE5E0756F9}"/>
              </a:ext>
            </a:extLst>
          </p:cNvPr>
          <p:cNvSpPr>
            <a:spLocks noGrp="1"/>
          </p:cNvSpPr>
          <p:nvPr>
            <p:ph type="sldNum" sz="quarter" idx="12"/>
          </p:nvPr>
        </p:nvSpPr>
        <p:spPr/>
        <p:txBody>
          <a:bodyPr/>
          <a:lstStyle/>
          <a:p>
            <a:fld id="{71DDDE22-8D4F-094D-AC70-1F2C263CD040}" type="slidenum">
              <a:rPr lang="fr-FR" smtClean="0"/>
              <a:t>‹#›</a:t>
            </a:fld>
            <a:endParaRPr lang="fr-FR"/>
          </a:p>
        </p:txBody>
      </p:sp>
    </p:spTree>
    <p:extLst>
      <p:ext uri="{BB962C8B-B14F-4D97-AF65-F5344CB8AC3E}">
        <p14:creationId xmlns:p14="http://schemas.microsoft.com/office/powerpoint/2010/main" val="35142432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lide titre avec Logo">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9F8B7DE3-CEAD-DB44-AB02-FAA9AE7375F8}"/>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6" name="Titre 15">
            <a:extLst>
              <a:ext uri="{FF2B5EF4-FFF2-40B4-BE49-F238E27FC236}">
                <a16:creationId xmlns:a16="http://schemas.microsoft.com/office/drawing/2014/main" id="{7BA62D56-2BCC-3848-A978-B4CD28509232}"/>
              </a:ext>
            </a:extLst>
          </p:cNvPr>
          <p:cNvSpPr>
            <a:spLocks noGrp="1"/>
          </p:cNvSpPr>
          <p:nvPr>
            <p:ph type="title"/>
          </p:nvPr>
        </p:nvSpPr>
        <p:spPr>
          <a:xfrm>
            <a:off x="1059761" y="552440"/>
            <a:ext cx="10515600" cy="851617"/>
          </a:xfrm>
        </p:spPr>
        <p:txBody>
          <a:bodyPr>
            <a:normAutofit/>
          </a:bodyPr>
          <a:lstStyle>
            <a:lvl1pPr>
              <a:defRPr sz="4800">
                <a:solidFill>
                  <a:schemeClr val="bg1"/>
                </a:solidFill>
              </a:defRPr>
            </a:lvl1pPr>
          </a:lstStyle>
          <a:p>
            <a:r>
              <a:rPr lang="fr-FR" dirty="0"/>
              <a:t>Modifiez le style du titre</a:t>
            </a:r>
          </a:p>
        </p:txBody>
      </p:sp>
      <p:pic>
        <p:nvPicPr>
          <p:cNvPr id="9" name="Picture 8">
            <a:extLst>
              <a:ext uri="{FF2B5EF4-FFF2-40B4-BE49-F238E27FC236}">
                <a16:creationId xmlns:a16="http://schemas.microsoft.com/office/drawing/2014/main" id="{C477FC69-C0FA-4B6B-82DD-4C5C2FE630FD}"/>
              </a:ext>
            </a:extLst>
          </p:cNvPr>
          <p:cNvPicPr>
            <a:picLocks noChangeAspect="1"/>
          </p:cNvPicPr>
          <p:nvPr userDrawn="1"/>
        </p:nvPicPr>
        <p:blipFill>
          <a:blip r:embed="rId3"/>
          <a:stretch>
            <a:fillRect/>
          </a:stretch>
        </p:blipFill>
        <p:spPr>
          <a:xfrm>
            <a:off x="-1" y="4647156"/>
            <a:ext cx="6382435" cy="2210844"/>
          </a:xfrm>
          <a:prstGeom prst="rect">
            <a:avLst/>
          </a:prstGeom>
        </p:spPr>
      </p:pic>
    </p:spTree>
    <p:extLst>
      <p:ext uri="{BB962C8B-B14F-4D97-AF65-F5344CB8AC3E}">
        <p14:creationId xmlns:p14="http://schemas.microsoft.com/office/powerpoint/2010/main" val="29008846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lide contenu puce">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16F2446-C3F6-CD46-800D-929AB6E3B2CA}"/>
              </a:ext>
            </a:extLst>
          </p:cNvPr>
          <p:cNvSpPr>
            <a:spLocks noGrp="1"/>
          </p:cNvSpPr>
          <p:nvPr>
            <p:ph idx="1"/>
          </p:nvPr>
        </p:nvSpPr>
        <p:spPr/>
        <p:txBody>
          <a:bodyPr/>
          <a:lstStyle>
            <a:lvl1pPr marL="0" indent="0">
              <a:buNone/>
              <a:defRPr sz="2000" b="1"/>
            </a:lvl1pPr>
            <a:lvl2pPr>
              <a:defRPr sz="1800"/>
            </a:lvl2pPr>
            <a:lvl3pPr>
              <a:defRPr sz="1700"/>
            </a:lvl3pPr>
            <a:lvl4pPr>
              <a:defRPr sz="1600"/>
            </a:lvl4pPr>
            <a:lvl5pPr>
              <a:defRPr sz="15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7" name="Titre 6">
            <a:extLst>
              <a:ext uri="{FF2B5EF4-FFF2-40B4-BE49-F238E27FC236}">
                <a16:creationId xmlns:a16="http://schemas.microsoft.com/office/drawing/2014/main" id="{36AF76AD-275D-364B-B883-506470A7EEA4}"/>
              </a:ext>
            </a:extLst>
          </p:cNvPr>
          <p:cNvSpPr>
            <a:spLocks noGrp="1"/>
          </p:cNvSpPr>
          <p:nvPr>
            <p:ph type="title"/>
          </p:nvPr>
        </p:nvSpPr>
        <p:spPr/>
        <p:txBody>
          <a:bodyPr/>
          <a:lstStyle/>
          <a:p>
            <a:r>
              <a:rPr lang="fr-FR"/>
              <a:t>Modifiez le style du titre</a:t>
            </a:r>
          </a:p>
        </p:txBody>
      </p:sp>
      <p:sp>
        <p:nvSpPr>
          <p:cNvPr id="2" name="Espace réservé de la date 1">
            <a:extLst>
              <a:ext uri="{FF2B5EF4-FFF2-40B4-BE49-F238E27FC236}">
                <a16:creationId xmlns:a16="http://schemas.microsoft.com/office/drawing/2014/main" id="{98C3D4D6-3020-844C-9B71-96C4AEE398F3}"/>
              </a:ext>
            </a:extLst>
          </p:cNvPr>
          <p:cNvSpPr>
            <a:spLocks noGrp="1"/>
          </p:cNvSpPr>
          <p:nvPr>
            <p:ph type="dt" sz="half" idx="10"/>
          </p:nvPr>
        </p:nvSpPr>
        <p:spPr/>
        <p:txBody>
          <a:bodyPr/>
          <a:lstStyle/>
          <a:p>
            <a:r>
              <a:rPr lang="en-US"/>
              <a:t>16/11/2021</a:t>
            </a:r>
            <a:endParaRPr lang="fr-FR"/>
          </a:p>
        </p:txBody>
      </p:sp>
      <p:sp>
        <p:nvSpPr>
          <p:cNvPr id="8" name="Espace réservé du pied de page 7">
            <a:extLst>
              <a:ext uri="{FF2B5EF4-FFF2-40B4-BE49-F238E27FC236}">
                <a16:creationId xmlns:a16="http://schemas.microsoft.com/office/drawing/2014/main" id="{D4B52663-8C97-B148-B781-F3D8CFB3EC3E}"/>
              </a:ext>
            </a:extLst>
          </p:cNvPr>
          <p:cNvSpPr>
            <a:spLocks noGrp="1"/>
          </p:cNvSpPr>
          <p:nvPr>
            <p:ph type="ftr" sz="quarter" idx="11"/>
          </p:nvPr>
        </p:nvSpPr>
        <p:spPr/>
        <p:txBody>
          <a:bodyPr/>
          <a:lstStyle/>
          <a:p>
            <a:r>
              <a:rPr lang="fr-FR"/>
              <a:t>QTI Overview</a:t>
            </a:r>
          </a:p>
        </p:txBody>
      </p:sp>
      <p:sp>
        <p:nvSpPr>
          <p:cNvPr id="9" name="Espace réservé du numéro de diapositive 8">
            <a:extLst>
              <a:ext uri="{FF2B5EF4-FFF2-40B4-BE49-F238E27FC236}">
                <a16:creationId xmlns:a16="http://schemas.microsoft.com/office/drawing/2014/main" id="{05918F09-FC0A-044C-A848-05E198EBE8BE}"/>
              </a:ext>
            </a:extLst>
          </p:cNvPr>
          <p:cNvSpPr>
            <a:spLocks noGrp="1"/>
          </p:cNvSpPr>
          <p:nvPr>
            <p:ph type="sldNum" sz="quarter" idx="12"/>
          </p:nvPr>
        </p:nvSpPr>
        <p:spPr/>
        <p:txBody>
          <a:bodyPr/>
          <a:lstStyle/>
          <a:p>
            <a:fld id="{71DDDE22-8D4F-094D-AC70-1F2C263CD040}" type="slidenum">
              <a:rPr lang="fr-FR" smtClean="0"/>
              <a:t>‹#›</a:t>
            </a:fld>
            <a:endParaRPr lang="fr-FR"/>
          </a:p>
        </p:txBody>
      </p:sp>
    </p:spTree>
    <p:extLst>
      <p:ext uri="{BB962C8B-B14F-4D97-AF65-F5344CB8AC3E}">
        <p14:creationId xmlns:p14="http://schemas.microsoft.com/office/powerpoint/2010/main" val="13521150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lide contenu + 1 image">
    <p:spTree>
      <p:nvGrpSpPr>
        <p:cNvPr id="1" name=""/>
        <p:cNvGrpSpPr/>
        <p:nvPr/>
      </p:nvGrpSpPr>
      <p:grpSpPr>
        <a:xfrm>
          <a:off x="0" y="0"/>
          <a:ext cx="0" cy="0"/>
          <a:chOff x="0" y="0"/>
          <a:chExt cx="0" cy="0"/>
        </a:xfrm>
      </p:grpSpPr>
      <p:sp>
        <p:nvSpPr>
          <p:cNvPr id="9" name="Titre 8">
            <a:extLst>
              <a:ext uri="{FF2B5EF4-FFF2-40B4-BE49-F238E27FC236}">
                <a16:creationId xmlns:a16="http://schemas.microsoft.com/office/drawing/2014/main" id="{43FA3F1B-7B8C-4F47-AA55-A961D273A276}"/>
              </a:ext>
            </a:extLst>
          </p:cNvPr>
          <p:cNvSpPr>
            <a:spLocks noGrp="1"/>
          </p:cNvSpPr>
          <p:nvPr>
            <p:ph type="title"/>
          </p:nvPr>
        </p:nvSpPr>
        <p:spPr/>
        <p:txBody>
          <a:bodyPr/>
          <a:lstStyle/>
          <a:p>
            <a:r>
              <a:rPr lang="fr-FR" dirty="0"/>
              <a:t>Modifiez le style du titre</a:t>
            </a:r>
          </a:p>
        </p:txBody>
      </p:sp>
      <p:sp>
        <p:nvSpPr>
          <p:cNvPr id="11" name="Espace réservé pour une image  10">
            <a:extLst>
              <a:ext uri="{FF2B5EF4-FFF2-40B4-BE49-F238E27FC236}">
                <a16:creationId xmlns:a16="http://schemas.microsoft.com/office/drawing/2014/main" id="{328A4CA3-2D74-1E4C-8A9F-7F2FC32EE548}"/>
              </a:ext>
            </a:extLst>
          </p:cNvPr>
          <p:cNvSpPr>
            <a:spLocks noGrp="1"/>
          </p:cNvSpPr>
          <p:nvPr>
            <p:ph type="pic" sz="quarter" idx="13"/>
          </p:nvPr>
        </p:nvSpPr>
        <p:spPr>
          <a:xfrm>
            <a:off x="6096000" y="0"/>
            <a:ext cx="6096000" cy="6356350"/>
          </a:xfrm>
          <a:pattFill prst="lgCheck">
            <a:fgClr>
              <a:schemeClr val="bg1">
                <a:lumMod val="75000"/>
              </a:schemeClr>
            </a:fgClr>
            <a:bgClr>
              <a:schemeClr val="bg1"/>
            </a:bgClr>
          </a:pattFill>
        </p:spPr>
        <p:txBody>
          <a:bodyPr/>
          <a:lstStyle/>
          <a:p>
            <a:endParaRPr lang="fr-FR" dirty="0"/>
          </a:p>
        </p:txBody>
      </p:sp>
      <p:sp>
        <p:nvSpPr>
          <p:cNvPr id="2" name="Espace réservé de la date 1">
            <a:extLst>
              <a:ext uri="{FF2B5EF4-FFF2-40B4-BE49-F238E27FC236}">
                <a16:creationId xmlns:a16="http://schemas.microsoft.com/office/drawing/2014/main" id="{2E90F774-8DF5-DC40-9473-11FA80F80670}"/>
              </a:ext>
            </a:extLst>
          </p:cNvPr>
          <p:cNvSpPr>
            <a:spLocks noGrp="1"/>
          </p:cNvSpPr>
          <p:nvPr>
            <p:ph type="dt" sz="half" idx="14"/>
          </p:nvPr>
        </p:nvSpPr>
        <p:spPr/>
        <p:txBody>
          <a:bodyPr/>
          <a:lstStyle/>
          <a:p>
            <a:r>
              <a:rPr lang="en-US"/>
              <a:t>16/11/2021</a:t>
            </a:r>
            <a:endParaRPr lang="fr-FR"/>
          </a:p>
        </p:txBody>
      </p:sp>
      <p:sp>
        <p:nvSpPr>
          <p:cNvPr id="3" name="Espace réservé du pied de page 2">
            <a:extLst>
              <a:ext uri="{FF2B5EF4-FFF2-40B4-BE49-F238E27FC236}">
                <a16:creationId xmlns:a16="http://schemas.microsoft.com/office/drawing/2014/main" id="{60723C9F-A5B9-2643-908D-D5A30CE4FC7A}"/>
              </a:ext>
            </a:extLst>
          </p:cNvPr>
          <p:cNvSpPr>
            <a:spLocks noGrp="1"/>
          </p:cNvSpPr>
          <p:nvPr>
            <p:ph type="ftr" sz="quarter" idx="15"/>
          </p:nvPr>
        </p:nvSpPr>
        <p:spPr/>
        <p:txBody>
          <a:bodyPr/>
          <a:lstStyle/>
          <a:p>
            <a:r>
              <a:rPr lang="fr-FR"/>
              <a:t>QTI Overview</a:t>
            </a:r>
          </a:p>
        </p:txBody>
      </p:sp>
      <p:sp>
        <p:nvSpPr>
          <p:cNvPr id="7" name="Espace réservé du numéro de diapositive 6">
            <a:extLst>
              <a:ext uri="{FF2B5EF4-FFF2-40B4-BE49-F238E27FC236}">
                <a16:creationId xmlns:a16="http://schemas.microsoft.com/office/drawing/2014/main" id="{824F0C74-9FAE-DE46-B258-0CCA95DC96CC}"/>
              </a:ext>
            </a:extLst>
          </p:cNvPr>
          <p:cNvSpPr>
            <a:spLocks noGrp="1"/>
          </p:cNvSpPr>
          <p:nvPr>
            <p:ph type="sldNum" sz="quarter" idx="16"/>
          </p:nvPr>
        </p:nvSpPr>
        <p:spPr/>
        <p:txBody>
          <a:bodyPr/>
          <a:lstStyle/>
          <a:p>
            <a:fld id="{71DDDE22-8D4F-094D-AC70-1F2C263CD040}" type="slidenum">
              <a:rPr lang="fr-FR" smtClean="0"/>
              <a:t>‹#›</a:t>
            </a:fld>
            <a:endParaRPr lang="fr-FR"/>
          </a:p>
        </p:txBody>
      </p:sp>
    </p:spTree>
    <p:extLst>
      <p:ext uri="{BB962C8B-B14F-4D97-AF65-F5344CB8AC3E}">
        <p14:creationId xmlns:p14="http://schemas.microsoft.com/office/powerpoint/2010/main" val="12513274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lide contenu + 3 image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A8606C-0A10-0E40-B441-09967D641747}"/>
              </a:ext>
            </a:extLst>
          </p:cNvPr>
          <p:cNvSpPr>
            <a:spLocks noGrp="1"/>
          </p:cNvSpPr>
          <p:nvPr>
            <p:ph type="title"/>
          </p:nvPr>
        </p:nvSpPr>
        <p:spPr/>
        <p:txBody>
          <a:bodyPr/>
          <a:lstStyle/>
          <a:p>
            <a:r>
              <a:rPr lang="fr-FR" dirty="0"/>
              <a:t>Modifiez le style du titre</a:t>
            </a:r>
          </a:p>
        </p:txBody>
      </p:sp>
      <p:sp>
        <p:nvSpPr>
          <p:cNvPr id="11" name="Espace réservé pour une image  10">
            <a:extLst>
              <a:ext uri="{FF2B5EF4-FFF2-40B4-BE49-F238E27FC236}">
                <a16:creationId xmlns:a16="http://schemas.microsoft.com/office/drawing/2014/main" id="{4A8066AE-4E02-664B-BEDA-CEB051B57E43}"/>
              </a:ext>
            </a:extLst>
          </p:cNvPr>
          <p:cNvSpPr>
            <a:spLocks noGrp="1"/>
          </p:cNvSpPr>
          <p:nvPr>
            <p:ph type="pic" sz="quarter" idx="13"/>
          </p:nvPr>
        </p:nvSpPr>
        <p:spPr>
          <a:xfrm>
            <a:off x="355601" y="3031066"/>
            <a:ext cx="3683000" cy="2904257"/>
          </a:xfrm>
          <a:pattFill prst="lgCheck">
            <a:fgClr>
              <a:schemeClr val="bg1">
                <a:lumMod val="75000"/>
              </a:schemeClr>
            </a:fgClr>
            <a:bgClr>
              <a:schemeClr val="bg1"/>
            </a:bgClr>
          </a:pattFill>
        </p:spPr>
        <p:txBody>
          <a:bodyPr/>
          <a:lstStyle/>
          <a:p>
            <a:endParaRPr lang="fr-FR"/>
          </a:p>
        </p:txBody>
      </p:sp>
      <p:sp>
        <p:nvSpPr>
          <p:cNvPr id="17" name="Espace réservé du texte 16">
            <a:extLst>
              <a:ext uri="{FF2B5EF4-FFF2-40B4-BE49-F238E27FC236}">
                <a16:creationId xmlns:a16="http://schemas.microsoft.com/office/drawing/2014/main" id="{06DE080A-9378-174F-A6CD-A14F891ADBE1}"/>
              </a:ext>
            </a:extLst>
          </p:cNvPr>
          <p:cNvSpPr>
            <a:spLocks noGrp="1"/>
          </p:cNvSpPr>
          <p:nvPr>
            <p:ph type="body" sz="quarter" idx="16" hasCustomPrompt="1"/>
          </p:nvPr>
        </p:nvSpPr>
        <p:spPr>
          <a:xfrm>
            <a:off x="355601" y="2307167"/>
            <a:ext cx="3683000" cy="473075"/>
          </a:xfrm>
        </p:spPr>
        <p:txBody>
          <a:bodyPr>
            <a:normAutofit/>
          </a:bodyPr>
          <a:lstStyle>
            <a:lvl1pPr marL="0" indent="0">
              <a:buNone/>
              <a:defRPr sz="1600">
                <a:solidFill>
                  <a:srgbClr val="2B235D"/>
                </a:solidFill>
              </a:defRPr>
            </a:lvl1pPr>
          </a:lstStyle>
          <a:p>
            <a:pPr lvl="0"/>
            <a:r>
              <a:rPr lang="fr-FR" dirty="0" err="1"/>
              <a:t>Subtitle</a:t>
            </a:r>
            <a:endParaRPr lang="fr-FR" dirty="0"/>
          </a:p>
        </p:txBody>
      </p:sp>
      <p:sp>
        <p:nvSpPr>
          <p:cNvPr id="34" name="Espace réservé pour une image  10">
            <a:extLst>
              <a:ext uri="{FF2B5EF4-FFF2-40B4-BE49-F238E27FC236}">
                <a16:creationId xmlns:a16="http://schemas.microsoft.com/office/drawing/2014/main" id="{DB1E6C45-037D-7248-8090-9E01AF0E14F3}"/>
              </a:ext>
            </a:extLst>
          </p:cNvPr>
          <p:cNvSpPr>
            <a:spLocks noGrp="1"/>
          </p:cNvSpPr>
          <p:nvPr>
            <p:ph type="pic" sz="quarter" idx="17"/>
          </p:nvPr>
        </p:nvSpPr>
        <p:spPr>
          <a:xfrm>
            <a:off x="4186768" y="3031066"/>
            <a:ext cx="3683000" cy="2904257"/>
          </a:xfrm>
          <a:pattFill prst="lgCheck">
            <a:fgClr>
              <a:schemeClr val="bg1">
                <a:lumMod val="75000"/>
              </a:schemeClr>
            </a:fgClr>
            <a:bgClr>
              <a:schemeClr val="bg1"/>
            </a:bgClr>
          </a:pattFill>
        </p:spPr>
        <p:txBody>
          <a:bodyPr/>
          <a:lstStyle/>
          <a:p>
            <a:endParaRPr lang="fr-FR"/>
          </a:p>
        </p:txBody>
      </p:sp>
      <p:sp>
        <p:nvSpPr>
          <p:cNvPr id="35" name="Espace réservé du texte 16">
            <a:extLst>
              <a:ext uri="{FF2B5EF4-FFF2-40B4-BE49-F238E27FC236}">
                <a16:creationId xmlns:a16="http://schemas.microsoft.com/office/drawing/2014/main" id="{3B48E81E-F3AE-1149-AF90-39BF371DB923}"/>
              </a:ext>
            </a:extLst>
          </p:cNvPr>
          <p:cNvSpPr>
            <a:spLocks noGrp="1"/>
          </p:cNvSpPr>
          <p:nvPr>
            <p:ph type="body" sz="quarter" idx="18" hasCustomPrompt="1"/>
          </p:nvPr>
        </p:nvSpPr>
        <p:spPr>
          <a:xfrm>
            <a:off x="4186768" y="2307167"/>
            <a:ext cx="3683000" cy="473075"/>
          </a:xfrm>
        </p:spPr>
        <p:txBody>
          <a:bodyPr>
            <a:normAutofit/>
          </a:bodyPr>
          <a:lstStyle>
            <a:lvl1pPr marL="0" indent="0">
              <a:buNone/>
              <a:defRPr sz="1600">
                <a:solidFill>
                  <a:srgbClr val="2B235D"/>
                </a:solidFill>
              </a:defRPr>
            </a:lvl1pPr>
          </a:lstStyle>
          <a:p>
            <a:pPr lvl="0"/>
            <a:r>
              <a:rPr lang="fr-FR" dirty="0" err="1"/>
              <a:t>Subtitle</a:t>
            </a:r>
            <a:endParaRPr lang="fr-FR" dirty="0"/>
          </a:p>
        </p:txBody>
      </p:sp>
      <p:sp>
        <p:nvSpPr>
          <p:cNvPr id="36" name="Espace réservé pour une image  10">
            <a:extLst>
              <a:ext uri="{FF2B5EF4-FFF2-40B4-BE49-F238E27FC236}">
                <a16:creationId xmlns:a16="http://schemas.microsoft.com/office/drawing/2014/main" id="{83027E6D-304A-EC46-902E-91B5A85E6916}"/>
              </a:ext>
            </a:extLst>
          </p:cNvPr>
          <p:cNvSpPr>
            <a:spLocks noGrp="1"/>
          </p:cNvSpPr>
          <p:nvPr>
            <p:ph type="pic" sz="quarter" idx="19"/>
          </p:nvPr>
        </p:nvSpPr>
        <p:spPr>
          <a:xfrm>
            <a:off x="8017935" y="3031066"/>
            <a:ext cx="3801532" cy="2904257"/>
          </a:xfrm>
          <a:pattFill prst="lgCheck">
            <a:fgClr>
              <a:schemeClr val="bg1">
                <a:lumMod val="75000"/>
              </a:schemeClr>
            </a:fgClr>
            <a:bgClr>
              <a:schemeClr val="bg1"/>
            </a:bgClr>
          </a:pattFill>
        </p:spPr>
        <p:txBody>
          <a:bodyPr/>
          <a:lstStyle/>
          <a:p>
            <a:endParaRPr lang="fr-FR"/>
          </a:p>
        </p:txBody>
      </p:sp>
      <p:sp>
        <p:nvSpPr>
          <p:cNvPr id="37" name="Espace réservé du texte 16">
            <a:extLst>
              <a:ext uri="{FF2B5EF4-FFF2-40B4-BE49-F238E27FC236}">
                <a16:creationId xmlns:a16="http://schemas.microsoft.com/office/drawing/2014/main" id="{83E28E4C-95DA-3845-B70D-060370F3A09A}"/>
              </a:ext>
            </a:extLst>
          </p:cNvPr>
          <p:cNvSpPr>
            <a:spLocks noGrp="1"/>
          </p:cNvSpPr>
          <p:nvPr>
            <p:ph type="body" sz="quarter" idx="20" hasCustomPrompt="1"/>
          </p:nvPr>
        </p:nvSpPr>
        <p:spPr>
          <a:xfrm>
            <a:off x="8017935" y="2307167"/>
            <a:ext cx="3801532" cy="473075"/>
          </a:xfrm>
        </p:spPr>
        <p:txBody>
          <a:bodyPr>
            <a:normAutofit/>
          </a:bodyPr>
          <a:lstStyle>
            <a:lvl1pPr marL="0" indent="0">
              <a:buNone/>
              <a:defRPr sz="1600">
                <a:solidFill>
                  <a:srgbClr val="2B235D"/>
                </a:solidFill>
              </a:defRPr>
            </a:lvl1pPr>
          </a:lstStyle>
          <a:p>
            <a:pPr lvl="0"/>
            <a:r>
              <a:rPr lang="fr-FR" dirty="0" err="1"/>
              <a:t>Subtitle</a:t>
            </a:r>
            <a:endParaRPr lang="fr-FR" dirty="0"/>
          </a:p>
        </p:txBody>
      </p:sp>
      <p:sp>
        <p:nvSpPr>
          <p:cNvPr id="3" name="Espace réservé de la date 2">
            <a:extLst>
              <a:ext uri="{FF2B5EF4-FFF2-40B4-BE49-F238E27FC236}">
                <a16:creationId xmlns:a16="http://schemas.microsoft.com/office/drawing/2014/main" id="{215ACEC6-DBA0-6F44-BB97-46F2B85D58E2}"/>
              </a:ext>
            </a:extLst>
          </p:cNvPr>
          <p:cNvSpPr>
            <a:spLocks noGrp="1"/>
          </p:cNvSpPr>
          <p:nvPr>
            <p:ph type="dt" sz="half" idx="21"/>
          </p:nvPr>
        </p:nvSpPr>
        <p:spPr/>
        <p:txBody>
          <a:bodyPr/>
          <a:lstStyle/>
          <a:p>
            <a:r>
              <a:rPr lang="en-US"/>
              <a:t>16/11/2021</a:t>
            </a:r>
            <a:endParaRPr lang="fr-FR"/>
          </a:p>
        </p:txBody>
      </p:sp>
      <p:sp>
        <p:nvSpPr>
          <p:cNvPr id="4" name="Espace réservé du pied de page 3">
            <a:extLst>
              <a:ext uri="{FF2B5EF4-FFF2-40B4-BE49-F238E27FC236}">
                <a16:creationId xmlns:a16="http://schemas.microsoft.com/office/drawing/2014/main" id="{24B3F60A-ED0D-4B44-8393-41ED1F7EA706}"/>
              </a:ext>
            </a:extLst>
          </p:cNvPr>
          <p:cNvSpPr>
            <a:spLocks noGrp="1"/>
          </p:cNvSpPr>
          <p:nvPr>
            <p:ph type="ftr" sz="quarter" idx="22"/>
          </p:nvPr>
        </p:nvSpPr>
        <p:spPr/>
        <p:txBody>
          <a:bodyPr/>
          <a:lstStyle/>
          <a:p>
            <a:r>
              <a:rPr lang="fr-FR"/>
              <a:t>QTI Overview</a:t>
            </a:r>
          </a:p>
        </p:txBody>
      </p:sp>
      <p:sp>
        <p:nvSpPr>
          <p:cNvPr id="8" name="Espace réservé du numéro de diapositive 7">
            <a:extLst>
              <a:ext uri="{FF2B5EF4-FFF2-40B4-BE49-F238E27FC236}">
                <a16:creationId xmlns:a16="http://schemas.microsoft.com/office/drawing/2014/main" id="{04D66712-DC4F-494F-828E-2CD7CDC4454F}"/>
              </a:ext>
            </a:extLst>
          </p:cNvPr>
          <p:cNvSpPr>
            <a:spLocks noGrp="1"/>
          </p:cNvSpPr>
          <p:nvPr>
            <p:ph type="sldNum" sz="quarter" idx="23"/>
          </p:nvPr>
        </p:nvSpPr>
        <p:spPr/>
        <p:txBody>
          <a:bodyPr/>
          <a:lstStyle/>
          <a:p>
            <a:fld id="{71DDDE22-8D4F-094D-AC70-1F2C263CD040}" type="slidenum">
              <a:rPr lang="fr-FR" smtClean="0"/>
              <a:t>‹#›</a:t>
            </a:fld>
            <a:endParaRPr lang="fr-FR"/>
          </a:p>
        </p:txBody>
      </p:sp>
    </p:spTree>
    <p:extLst>
      <p:ext uri="{BB962C8B-B14F-4D97-AF65-F5344CB8AC3E}">
        <p14:creationId xmlns:p14="http://schemas.microsoft.com/office/powerpoint/2010/main" val="32332928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lide contenu + grande image">
    <p:spTree>
      <p:nvGrpSpPr>
        <p:cNvPr id="1" name=""/>
        <p:cNvGrpSpPr/>
        <p:nvPr/>
      </p:nvGrpSpPr>
      <p:grpSpPr>
        <a:xfrm>
          <a:off x="0" y="0"/>
          <a:ext cx="0" cy="0"/>
          <a:chOff x="0" y="0"/>
          <a:chExt cx="0" cy="0"/>
        </a:xfrm>
      </p:grpSpPr>
      <p:sp>
        <p:nvSpPr>
          <p:cNvPr id="11" name="Espace réservé pour une image  10">
            <a:extLst>
              <a:ext uri="{FF2B5EF4-FFF2-40B4-BE49-F238E27FC236}">
                <a16:creationId xmlns:a16="http://schemas.microsoft.com/office/drawing/2014/main" id="{4BB4A48F-0B13-AB43-8BDF-05D3E45FA756}"/>
              </a:ext>
            </a:extLst>
          </p:cNvPr>
          <p:cNvSpPr>
            <a:spLocks noGrp="1"/>
          </p:cNvSpPr>
          <p:nvPr>
            <p:ph type="pic" sz="quarter" idx="13"/>
          </p:nvPr>
        </p:nvSpPr>
        <p:spPr>
          <a:xfrm>
            <a:off x="0" y="0"/>
            <a:ext cx="12192000" cy="6356350"/>
          </a:xfrm>
          <a:pattFill prst="lgCheck">
            <a:fgClr>
              <a:schemeClr val="bg1">
                <a:lumMod val="75000"/>
              </a:schemeClr>
            </a:fgClr>
            <a:bgClr>
              <a:schemeClr val="bg1"/>
            </a:bgClr>
          </a:pattFill>
        </p:spPr>
        <p:txBody>
          <a:bodyPr/>
          <a:lstStyle/>
          <a:p>
            <a:endParaRPr lang="fr-FR" dirty="0"/>
          </a:p>
        </p:txBody>
      </p:sp>
      <p:sp>
        <p:nvSpPr>
          <p:cNvPr id="2" name="Espace réservé de la date 1">
            <a:extLst>
              <a:ext uri="{FF2B5EF4-FFF2-40B4-BE49-F238E27FC236}">
                <a16:creationId xmlns:a16="http://schemas.microsoft.com/office/drawing/2014/main" id="{6F2822F3-2AB0-2C4D-9F50-685D57FE10AE}"/>
              </a:ext>
            </a:extLst>
          </p:cNvPr>
          <p:cNvSpPr>
            <a:spLocks noGrp="1"/>
          </p:cNvSpPr>
          <p:nvPr>
            <p:ph type="dt" sz="half" idx="14"/>
          </p:nvPr>
        </p:nvSpPr>
        <p:spPr/>
        <p:txBody>
          <a:bodyPr/>
          <a:lstStyle/>
          <a:p>
            <a:r>
              <a:rPr lang="en-US"/>
              <a:t>16/11/2021</a:t>
            </a:r>
            <a:endParaRPr lang="fr-FR"/>
          </a:p>
        </p:txBody>
      </p:sp>
      <p:sp>
        <p:nvSpPr>
          <p:cNvPr id="3" name="Espace réservé du pied de page 2">
            <a:extLst>
              <a:ext uri="{FF2B5EF4-FFF2-40B4-BE49-F238E27FC236}">
                <a16:creationId xmlns:a16="http://schemas.microsoft.com/office/drawing/2014/main" id="{303713C5-65FA-7540-B3F9-CA8FED894147}"/>
              </a:ext>
            </a:extLst>
          </p:cNvPr>
          <p:cNvSpPr>
            <a:spLocks noGrp="1"/>
          </p:cNvSpPr>
          <p:nvPr>
            <p:ph type="ftr" sz="quarter" idx="15"/>
          </p:nvPr>
        </p:nvSpPr>
        <p:spPr/>
        <p:txBody>
          <a:bodyPr/>
          <a:lstStyle/>
          <a:p>
            <a:r>
              <a:rPr lang="fr-FR"/>
              <a:t>QTI Overview</a:t>
            </a:r>
          </a:p>
        </p:txBody>
      </p:sp>
      <p:sp>
        <p:nvSpPr>
          <p:cNvPr id="4" name="Espace réservé du numéro de diapositive 3">
            <a:extLst>
              <a:ext uri="{FF2B5EF4-FFF2-40B4-BE49-F238E27FC236}">
                <a16:creationId xmlns:a16="http://schemas.microsoft.com/office/drawing/2014/main" id="{29FA8EA8-BA7E-8A48-A593-944ADF9E4995}"/>
              </a:ext>
            </a:extLst>
          </p:cNvPr>
          <p:cNvSpPr>
            <a:spLocks noGrp="1"/>
          </p:cNvSpPr>
          <p:nvPr>
            <p:ph type="sldNum" sz="quarter" idx="16"/>
          </p:nvPr>
        </p:nvSpPr>
        <p:spPr/>
        <p:txBody>
          <a:bodyPr/>
          <a:lstStyle/>
          <a:p>
            <a:fld id="{71DDDE22-8D4F-094D-AC70-1F2C263CD040}" type="slidenum">
              <a:rPr lang="fr-FR" smtClean="0"/>
              <a:t>‹#›</a:t>
            </a:fld>
            <a:endParaRPr lang="fr-FR"/>
          </a:p>
        </p:txBody>
      </p:sp>
    </p:spTree>
    <p:extLst>
      <p:ext uri="{BB962C8B-B14F-4D97-AF65-F5344CB8AC3E}">
        <p14:creationId xmlns:p14="http://schemas.microsoft.com/office/powerpoint/2010/main" val="204513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lide contenu + 2 image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D8581C-AA4F-C546-A92A-B2ADDD5C3685}"/>
              </a:ext>
            </a:extLst>
          </p:cNvPr>
          <p:cNvSpPr>
            <a:spLocks noGrp="1"/>
          </p:cNvSpPr>
          <p:nvPr>
            <p:ph type="title"/>
          </p:nvPr>
        </p:nvSpPr>
        <p:spPr/>
        <p:txBody>
          <a:bodyPr/>
          <a:lstStyle/>
          <a:p>
            <a:r>
              <a:rPr lang="fr-FR" dirty="0"/>
              <a:t>Modifiez le style du titre</a:t>
            </a:r>
          </a:p>
        </p:txBody>
      </p:sp>
      <p:sp>
        <p:nvSpPr>
          <p:cNvPr id="6" name="Espace réservé pour une image  10">
            <a:extLst>
              <a:ext uri="{FF2B5EF4-FFF2-40B4-BE49-F238E27FC236}">
                <a16:creationId xmlns:a16="http://schemas.microsoft.com/office/drawing/2014/main" id="{EA217126-9158-6F4F-A81E-55F12383B9FD}"/>
              </a:ext>
            </a:extLst>
          </p:cNvPr>
          <p:cNvSpPr>
            <a:spLocks noGrp="1"/>
          </p:cNvSpPr>
          <p:nvPr>
            <p:ph type="pic" sz="quarter" idx="13"/>
          </p:nvPr>
        </p:nvSpPr>
        <p:spPr>
          <a:xfrm>
            <a:off x="355600" y="3039533"/>
            <a:ext cx="7797800" cy="2904257"/>
          </a:xfrm>
          <a:pattFill prst="lgCheck">
            <a:fgClr>
              <a:schemeClr val="bg1">
                <a:lumMod val="75000"/>
              </a:schemeClr>
            </a:fgClr>
            <a:bgClr>
              <a:schemeClr val="bg1"/>
            </a:bgClr>
          </a:pattFill>
        </p:spPr>
        <p:txBody>
          <a:bodyPr/>
          <a:lstStyle/>
          <a:p>
            <a:endParaRPr lang="fr-FR"/>
          </a:p>
        </p:txBody>
      </p:sp>
      <p:sp>
        <p:nvSpPr>
          <p:cNvPr id="7" name="Espace réservé du texte 16">
            <a:extLst>
              <a:ext uri="{FF2B5EF4-FFF2-40B4-BE49-F238E27FC236}">
                <a16:creationId xmlns:a16="http://schemas.microsoft.com/office/drawing/2014/main" id="{0BA8D61D-7560-7B4E-95C7-4B97F818F3BB}"/>
              </a:ext>
            </a:extLst>
          </p:cNvPr>
          <p:cNvSpPr>
            <a:spLocks noGrp="1"/>
          </p:cNvSpPr>
          <p:nvPr>
            <p:ph type="body" sz="quarter" idx="16" hasCustomPrompt="1"/>
          </p:nvPr>
        </p:nvSpPr>
        <p:spPr>
          <a:xfrm>
            <a:off x="355600" y="2315633"/>
            <a:ext cx="7797800" cy="473075"/>
          </a:xfrm>
        </p:spPr>
        <p:txBody>
          <a:bodyPr>
            <a:normAutofit/>
          </a:bodyPr>
          <a:lstStyle>
            <a:lvl1pPr marL="0" indent="0">
              <a:buNone/>
              <a:defRPr sz="1600">
                <a:solidFill>
                  <a:srgbClr val="2B235D"/>
                </a:solidFill>
              </a:defRPr>
            </a:lvl1pPr>
          </a:lstStyle>
          <a:p>
            <a:pPr lvl="0"/>
            <a:r>
              <a:rPr lang="fr-FR" dirty="0" err="1"/>
              <a:t>Subtitle</a:t>
            </a:r>
            <a:endParaRPr lang="fr-FR" dirty="0"/>
          </a:p>
        </p:txBody>
      </p:sp>
      <p:sp>
        <p:nvSpPr>
          <p:cNvPr id="8" name="Espace réservé pour une image  10">
            <a:extLst>
              <a:ext uri="{FF2B5EF4-FFF2-40B4-BE49-F238E27FC236}">
                <a16:creationId xmlns:a16="http://schemas.microsoft.com/office/drawing/2014/main" id="{47D3D8C3-BC5F-3A44-96FC-60A79469B1F0}"/>
              </a:ext>
            </a:extLst>
          </p:cNvPr>
          <p:cNvSpPr>
            <a:spLocks noGrp="1"/>
          </p:cNvSpPr>
          <p:nvPr>
            <p:ph type="pic" sz="quarter" idx="17"/>
          </p:nvPr>
        </p:nvSpPr>
        <p:spPr>
          <a:xfrm>
            <a:off x="8288867" y="3039532"/>
            <a:ext cx="3530599" cy="2904257"/>
          </a:xfrm>
          <a:pattFill prst="lgCheck">
            <a:fgClr>
              <a:schemeClr val="bg1">
                <a:lumMod val="75000"/>
              </a:schemeClr>
            </a:fgClr>
            <a:bgClr>
              <a:schemeClr val="bg1"/>
            </a:bgClr>
          </a:pattFill>
        </p:spPr>
        <p:txBody>
          <a:bodyPr/>
          <a:lstStyle/>
          <a:p>
            <a:endParaRPr lang="fr-FR"/>
          </a:p>
        </p:txBody>
      </p:sp>
      <p:sp>
        <p:nvSpPr>
          <p:cNvPr id="9" name="Espace réservé du texte 16">
            <a:extLst>
              <a:ext uri="{FF2B5EF4-FFF2-40B4-BE49-F238E27FC236}">
                <a16:creationId xmlns:a16="http://schemas.microsoft.com/office/drawing/2014/main" id="{9FAAAF88-FE85-7842-AF9F-75BD35F67137}"/>
              </a:ext>
            </a:extLst>
          </p:cNvPr>
          <p:cNvSpPr>
            <a:spLocks noGrp="1"/>
          </p:cNvSpPr>
          <p:nvPr>
            <p:ph type="body" sz="quarter" idx="18" hasCustomPrompt="1"/>
          </p:nvPr>
        </p:nvSpPr>
        <p:spPr>
          <a:xfrm>
            <a:off x="8288867" y="2315633"/>
            <a:ext cx="3530599" cy="473075"/>
          </a:xfrm>
        </p:spPr>
        <p:txBody>
          <a:bodyPr>
            <a:normAutofit/>
          </a:bodyPr>
          <a:lstStyle>
            <a:lvl1pPr marL="0" indent="0">
              <a:buNone/>
              <a:defRPr sz="1600">
                <a:solidFill>
                  <a:srgbClr val="2B235D"/>
                </a:solidFill>
              </a:defRPr>
            </a:lvl1pPr>
          </a:lstStyle>
          <a:p>
            <a:pPr lvl="0"/>
            <a:r>
              <a:rPr lang="fr-FR" dirty="0" err="1"/>
              <a:t>Subtitle</a:t>
            </a:r>
            <a:endParaRPr lang="fr-FR" dirty="0"/>
          </a:p>
        </p:txBody>
      </p:sp>
      <p:sp>
        <p:nvSpPr>
          <p:cNvPr id="10" name="Espace réservé de la date 9">
            <a:extLst>
              <a:ext uri="{FF2B5EF4-FFF2-40B4-BE49-F238E27FC236}">
                <a16:creationId xmlns:a16="http://schemas.microsoft.com/office/drawing/2014/main" id="{31DE3CF5-9AF1-E54A-8F97-E44123587D30}"/>
              </a:ext>
            </a:extLst>
          </p:cNvPr>
          <p:cNvSpPr>
            <a:spLocks noGrp="1"/>
          </p:cNvSpPr>
          <p:nvPr>
            <p:ph type="dt" sz="half" idx="19"/>
          </p:nvPr>
        </p:nvSpPr>
        <p:spPr/>
        <p:txBody>
          <a:bodyPr/>
          <a:lstStyle/>
          <a:p>
            <a:r>
              <a:rPr lang="en-US"/>
              <a:t>16/11/2021</a:t>
            </a:r>
            <a:endParaRPr lang="fr-FR"/>
          </a:p>
        </p:txBody>
      </p:sp>
      <p:sp>
        <p:nvSpPr>
          <p:cNvPr id="11" name="Espace réservé du pied de page 10">
            <a:extLst>
              <a:ext uri="{FF2B5EF4-FFF2-40B4-BE49-F238E27FC236}">
                <a16:creationId xmlns:a16="http://schemas.microsoft.com/office/drawing/2014/main" id="{2FE99332-4262-2748-88B9-786EF8D01D7D}"/>
              </a:ext>
            </a:extLst>
          </p:cNvPr>
          <p:cNvSpPr>
            <a:spLocks noGrp="1"/>
          </p:cNvSpPr>
          <p:nvPr>
            <p:ph type="ftr" sz="quarter" idx="20"/>
          </p:nvPr>
        </p:nvSpPr>
        <p:spPr/>
        <p:txBody>
          <a:bodyPr/>
          <a:lstStyle/>
          <a:p>
            <a:r>
              <a:rPr lang="fr-FR"/>
              <a:t>QTI Overview</a:t>
            </a:r>
          </a:p>
        </p:txBody>
      </p:sp>
      <p:sp>
        <p:nvSpPr>
          <p:cNvPr id="12" name="Espace réservé du numéro de diapositive 11">
            <a:extLst>
              <a:ext uri="{FF2B5EF4-FFF2-40B4-BE49-F238E27FC236}">
                <a16:creationId xmlns:a16="http://schemas.microsoft.com/office/drawing/2014/main" id="{A6E66E0B-3C57-8D43-9835-2E03257F62A8}"/>
              </a:ext>
            </a:extLst>
          </p:cNvPr>
          <p:cNvSpPr>
            <a:spLocks noGrp="1"/>
          </p:cNvSpPr>
          <p:nvPr>
            <p:ph type="sldNum" sz="quarter" idx="21"/>
          </p:nvPr>
        </p:nvSpPr>
        <p:spPr/>
        <p:txBody>
          <a:bodyPr/>
          <a:lstStyle/>
          <a:p>
            <a:fld id="{71DDDE22-8D4F-094D-AC70-1F2C263CD040}" type="slidenum">
              <a:rPr lang="fr-FR" smtClean="0"/>
              <a:t>‹#›</a:t>
            </a:fld>
            <a:endParaRPr lang="fr-FR"/>
          </a:p>
        </p:txBody>
      </p:sp>
    </p:spTree>
    <p:extLst>
      <p:ext uri="{BB962C8B-B14F-4D97-AF65-F5344CB8AC3E}">
        <p14:creationId xmlns:p14="http://schemas.microsoft.com/office/powerpoint/2010/main" val="209187721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lide contenu + 4 images">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CADBEF69-3EF9-FF42-A8B2-D35560549409}"/>
              </a:ext>
            </a:extLst>
          </p:cNvPr>
          <p:cNvSpPr>
            <a:spLocks noGrp="1"/>
          </p:cNvSpPr>
          <p:nvPr>
            <p:ph type="title"/>
          </p:nvPr>
        </p:nvSpPr>
        <p:spPr/>
        <p:txBody>
          <a:bodyPr/>
          <a:lstStyle/>
          <a:p>
            <a:r>
              <a:rPr lang="fr-FR"/>
              <a:t>Modifiez le style du titre</a:t>
            </a:r>
          </a:p>
        </p:txBody>
      </p:sp>
      <p:sp>
        <p:nvSpPr>
          <p:cNvPr id="9" name="Espace réservé pour une image  10">
            <a:extLst>
              <a:ext uri="{FF2B5EF4-FFF2-40B4-BE49-F238E27FC236}">
                <a16:creationId xmlns:a16="http://schemas.microsoft.com/office/drawing/2014/main" id="{506682D4-E88D-434A-9F4E-F6A456CC68CB}"/>
              </a:ext>
            </a:extLst>
          </p:cNvPr>
          <p:cNvSpPr>
            <a:spLocks noGrp="1"/>
          </p:cNvSpPr>
          <p:nvPr>
            <p:ph type="pic" sz="quarter" idx="17"/>
          </p:nvPr>
        </p:nvSpPr>
        <p:spPr>
          <a:xfrm>
            <a:off x="355600" y="1845921"/>
            <a:ext cx="3691997" cy="1989668"/>
          </a:xfrm>
          <a:pattFill prst="lgCheck">
            <a:fgClr>
              <a:schemeClr val="bg1">
                <a:lumMod val="75000"/>
              </a:schemeClr>
            </a:fgClr>
            <a:bgClr>
              <a:schemeClr val="bg1"/>
            </a:bgClr>
          </a:pattFill>
        </p:spPr>
        <p:txBody>
          <a:bodyPr/>
          <a:lstStyle/>
          <a:p>
            <a:endParaRPr lang="fr-FR"/>
          </a:p>
        </p:txBody>
      </p:sp>
      <p:sp>
        <p:nvSpPr>
          <p:cNvPr id="13" name="Espace réservé pour une image  10">
            <a:extLst>
              <a:ext uri="{FF2B5EF4-FFF2-40B4-BE49-F238E27FC236}">
                <a16:creationId xmlns:a16="http://schemas.microsoft.com/office/drawing/2014/main" id="{E77B5237-E089-BC4B-BEFF-B653809DEC62}"/>
              </a:ext>
            </a:extLst>
          </p:cNvPr>
          <p:cNvSpPr>
            <a:spLocks noGrp="1"/>
          </p:cNvSpPr>
          <p:nvPr>
            <p:ph type="pic" sz="quarter" idx="19"/>
          </p:nvPr>
        </p:nvSpPr>
        <p:spPr>
          <a:xfrm>
            <a:off x="355600" y="3954121"/>
            <a:ext cx="3691997" cy="1989668"/>
          </a:xfrm>
          <a:pattFill prst="lgCheck">
            <a:fgClr>
              <a:schemeClr val="bg1">
                <a:lumMod val="75000"/>
              </a:schemeClr>
            </a:fgClr>
            <a:bgClr>
              <a:schemeClr val="bg1"/>
            </a:bgClr>
          </a:pattFill>
        </p:spPr>
        <p:txBody>
          <a:bodyPr/>
          <a:lstStyle/>
          <a:p>
            <a:endParaRPr lang="fr-FR"/>
          </a:p>
        </p:txBody>
      </p:sp>
      <p:sp>
        <p:nvSpPr>
          <p:cNvPr id="19" name="Espace réservé du texte 18">
            <a:extLst>
              <a:ext uri="{FF2B5EF4-FFF2-40B4-BE49-F238E27FC236}">
                <a16:creationId xmlns:a16="http://schemas.microsoft.com/office/drawing/2014/main" id="{FF6E9BFC-5EA1-7F45-BE25-8967EF936CB7}"/>
              </a:ext>
            </a:extLst>
          </p:cNvPr>
          <p:cNvSpPr>
            <a:spLocks noGrp="1"/>
          </p:cNvSpPr>
          <p:nvPr>
            <p:ph type="body" sz="quarter" idx="21"/>
          </p:nvPr>
        </p:nvSpPr>
        <p:spPr>
          <a:xfrm>
            <a:off x="7975599" y="1846263"/>
            <a:ext cx="3843867" cy="4097337"/>
          </a:xfrm>
        </p:spPr>
        <p:txBody>
          <a:bodyPr/>
          <a:lstStyle>
            <a:lvl1pPr marL="0" indent="0">
              <a:buNone/>
              <a:defRPr sz="2000" b="1"/>
            </a:lvl1pPr>
            <a:lvl2pPr>
              <a:defRPr sz="1800"/>
            </a:lvl2pPr>
            <a:lvl3pPr>
              <a:defRPr sz="1700"/>
            </a:lvl3pPr>
            <a:lvl4pPr>
              <a:defRPr sz="1600"/>
            </a:lvl4pPr>
            <a:lvl5pPr>
              <a:defRPr sz="15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p:txBody>
      </p:sp>
      <p:sp>
        <p:nvSpPr>
          <p:cNvPr id="20" name="Espace réservé pour une image  10">
            <a:extLst>
              <a:ext uri="{FF2B5EF4-FFF2-40B4-BE49-F238E27FC236}">
                <a16:creationId xmlns:a16="http://schemas.microsoft.com/office/drawing/2014/main" id="{D68BF6C3-2BB1-0B40-AF8B-019AA1625440}"/>
              </a:ext>
            </a:extLst>
          </p:cNvPr>
          <p:cNvSpPr>
            <a:spLocks noGrp="1"/>
          </p:cNvSpPr>
          <p:nvPr>
            <p:ph type="pic" sz="quarter" idx="22"/>
          </p:nvPr>
        </p:nvSpPr>
        <p:spPr>
          <a:xfrm>
            <a:off x="4165600" y="1845921"/>
            <a:ext cx="3691997" cy="1989668"/>
          </a:xfrm>
          <a:pattFill prst="lgCheck">
            <a:fgClr>
              <a:schemeClr val="bg1">
                <a:lumMod val="75000"/>
              </a:schemeClr>
            </a:fgClr>
            <a:bgClr>
              <a:schemeClr val="bg1"/>
            </a:bgClr>
          </a:pattFill>
        </p:spPr>
        <p:txBody>
          <a:bodyPr/>
          <a:lstStyle/>
          <a:p>
            <a:endParaRPr lang="fr-FR"/>
          </a:p>
        </p:txBody>
      </p:sp>
      <p:sp>
        <p:nvSpPr>
          <p:cNvPr id="21" name="Espace réservé pour une image  10">
            <a:extLst>
              <a:ext uri="{FF2B5EF4-FFF2-40B4-BE49-F238E27FC236}">
                <a16:creationId xmlns:a16="http://schemas.microsoft.com/office/drawing/2014/main" id="{5BC15116-252D-6D4B-A4AD-536F8E117281}"/>
              </a:ext>
            </a:extLst>
          </p:cNvPr>
          <p:cNvSpPr>
            <a:spLocks noGrp="1"/>
          </p:cNvSpPr>
          <p:nvPr>
            <p:ph type="pic" sz="quarter" idx="23"/>
          </p:nvPr>
        </p:nvSpPr>
        <p:spPr>
          <a:xfrm>
            <a:off x="4165600" y="3954121"/>
            <a:ext cx="3691997" cy="1989668"/>
          </a:xfrm>
          <a:pattFill prst="lgCheck">
            <a:fgClr>
              <a:schemeClr val="bg1">
                <a:lumMod val="75000"/>
              </a:schemeClr>
            </a:fgClr>
            <a:bgClr>
              <a:schemeClr val="bg1"/>
            </a:bgClr>
          </a:pattFill>
        </p:spPr>
        <p:txBody>
          <a:bodyPr/>
          <a:lstStyle/>
          <a:p>
            <a:endParaRPr lang="fr-FR"/>
          </a:p>
        </p:txBody>
      </p:sp>
      <p:sp>
        <p:nvSpPr>
          <p:cNvPr id="2" name="Espace réservé de la date 1">
            <a:extLst>
              <a:ext uri="{FF2B5EF4-FFF2-40B4-BE49-F238E27FC236}">
                <a16:creationId xmlns:a16="http://schemas.microsoft.com/office/drawing/2014/main" id="{E0D6DC58-68E3-E44A-AC77-6EE8A913698C}"/>
              </a:ext>
            </a:extLst>
          </p:cNvPr>
          <p:cNvSpPr>
            <a:spLocks noGrp="1"/>
          </p:cNvSpPr>
          <p:nvPr>
            <p:ph type="dt" sz="half" idx="24"/>
          </p:nvPr>
        </p:nvSpPr>
        <p:spPr/>
        <p:txBody>
          <a:bodyPr/>
          <a:lstStyle/>
          <a:p>
            <a:r>
              <a:rPr lang="en-US"/>
              <a:t>16/11/2021</a:t>
            </a:r>
            <a:endParaRPr lang="fr-FR"/>
          </a:p>
        </p:txBody>
      </p:sp>
      <p:sp>
        <p:nvSpPr>
          <p:cNvPr id="3" name="Espace réservé du pied de page 2">
            <a:extLst>
              <a:ext uri="{FF2B5EF4-FFF2-40B4-BE49-F238E27FC236}">
                <a16:creationId xmlns:a16="http://schemas.microsoft.com/office/drawing/2014/main" id="{B3E1B54C-233F-BE48-B87C-5DFFEDF4E2E0}"/>
              </a:ext>
            </a:extLst>
          </p:cNvPr>
          <p:cNvSpPr>
            <a:spLocks noGrp="1"/>
          </p:cNvSpPr>
          <p:nvPr>
            <p:ph type="ftr" sz="quarter" idx="25"/>
          </p:nvPr>
        </p:nvSpPr>
        <p:spPr/>
        <p:txBody>
          <a:bodyPr/>
          <a:lstStyle/>
          <a:p>
            <a:r>
              <a:rPr lang="fr-FR"/>
              <a:t>QTI Overview</a:t>
            </a:r>
          </a:p>
        </p:txBody>
      </p:sp>
      <p:sp>
        <p:nvSpPr>
          <p:cNvPr id="4" name="Espace réservé du numéro de diapositive 3">
            <a:extLst>
              <a:ext uri="{FF2B5EF4-FFF2-40B4-BE49-F238E27FC236}">
                <a16:creationId xmlns:a16="http://schemas.microsoft.com/office/drawing/2014/main" id="{D932B45D-78D5-AE4E-8865-547888745D79}"/>
              </a:ext>
            </a:extLst>
          </p:cNvPr>
          <p:cNvSpPr>
            <a:spLocks noGrp="1"/>
          </p:cNvSpPr>
          <p:nvPr>
            <p:ph type="sldNum" sz="quarter" idx="26"/>
          </p:nvPr>
        </p:nvSpPr>
        <p:spPr/>
        <p:txBody>
          <a:bodyPr/>
          <a:lstStyle/>
          <a:p>
            <a:fld id="{71DDDE22-8D4F-094D-AC70-1F2C263CD040}" type="slidenum">
              <a:rPr lang="fr-FR" smtClean="0"/>
              <a:t>‹#›</a:t>
            </a:fld>
            <a:endParaRPr lang="fr-FR"/>
          </a:p>
        </p:txBody>
      </p:sp>
    </p:spTree>
    <p:extLst>
      <p:ext uri="{BB962C8B-B14F-4D97-AF65-F5344CB8AC3E}">
        <p14:creationId xmlns:p14="http://schemas.microsoft.com/office/powerpoint/2010/main" val="410643578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lide code couleur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2B42AFD-EF45-7449-9C51-424065E4617C}"/>
              </a:ext>
            </a:extLst>
          </p:cNvPr>
          <p:cNvSpPr>
            <a:spLocks noGrp="1"/>
          </p:cNvSpPr>
          <p:nvPr>
            <p:ph type="title"/>
          </p:nvPr>
        </p:nvSpPr>
        <p:spPr/>
        <p:txBody>
          <a:bodyPr/>
          <a:lstStyle/>
          <a:p>
            <a:r>
              <a:rPr lang="fr-FR" dirty="0"/>
              <a:t>Modifiez le style du titre</a:t>
            </a:r>
          </a:p>
        </p:txBody>
      </p:sp>
      <p:sp>
        <p:nvSpPr>
          <p:cNvPr id="7" name="Espace réservé du texte 6">
            <a:extLst>
              <a:ext uri="{FF2B5EF4-FFF2-40B4-BE49-F238E27FC236}">
                <a16:creationId xmlns:a16="http://schemas.microsoft.com/office/drawing/2014/main" id="{B0C9B8F8-E3F3-3544-97E2-B7FC2D2D43B4}"/>
              </a:ext>
            </a:extLst>
          </p:cNvPr>
          <p:cNvSpPr>
            <a:spLocks noGrp="1"/>
          </p:cNvSpPr>
          <p:nvPr>
            <p:ph type="body" sz="quarter" idx="13"/>
          </p:nvPr>
        </p:nvSpPr>
        <p:spPr>
          <a:xfrm>
            <a:off x="355600" y="1543050"/>
            <a:ext cx="11463338" cy="669925"/>
          </a:xfrm>
        </p:spPr>
        <p:txBody>
          <a:bodyPr/>
          <a:lstStyle>
            <a:lvl1pPr marL="0" indent="0">
              <a:buNone/>
              <a:defRPr/>
            </a:lvl1pPr>
          </a:lstStyle>
          <a:p>
            <a:pPr lvl="0"/>
            <a:r>
              <a:rPr lang="fr-FR" dirty="0"/>
              <a:t>Cliquez pour modifier les styles du texte du masque</a:t>
            </a:r>
          </a:p>
        </p:txBody>
      </p:sp>
      <p:sp>
        <p:nvSpPr>
          <p:cNvPr id="8" name="Rectangle 7">
            <a:extLst>
              <a:ext uri="{FF2B5EF4-FFF2-40B4-BE49-F238E27FC236}">
                <a16:creationId xmlns:a16="http://schemas.microsoft.com/office/drawing/2014/main" id="{9BEA302A-9260-7E42-BCDF-A9C6E46756C5}"/>
              </a:ext>
            </a:extLst>
          </p:cNvPr>
          <p:cNvSpPr/>
          <p:nvPr userDrawn="1"/>
        </p:nvSpPr>
        <p:spPr bwMode="auto">
          <a:xfrm>
            <a:off x="1768344" y="3265070"/>
            <a:ext cx="1485355" cy="640174"/>
          </a:xfrm>
          <a:prstGeom prst="rect">
            <a:avLst/>
          </a:prstGeom>
          <a:solidFill>
            <a:srgbClr val="2B23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srgbClr val="2C2260"/>
              </a:solidFill>
            </a:endParaRPr>
          </a:p>
        </p:txBody>
      </p:sp>
      <p:sp>
        <p:nvSpPr>
          <p:cNvPr id="9" name="Rectangle 8">
            <a:extLst>
              <a:ext uri="{FF2B5EF4-FFF2-40B4-BE49-F238E27FC236}">
                <a16:creationId xmlns:a16="http://schemas.microsoft.com/office/drawing/2014/main" id="{E572946D-FF86-0048-8FC1-ABB96FADABBA}"/>
              </a:ext>
            </a:extLst>
          </p:cNvPr>
          <p:cNvSpPr/>
          <p:nvPr userDrawn="1"/>
        </p:nvSpPr>
        <p:spPr bwMode="auto">
          <a:xfrm>
            <a:off x="3599471" y="3265070"/>
            <a:ext cx="1485355" cy="640174"/>
          </a:xfrm>
          <a:prstGeom prst="rect">
            <a:avLst/>
          </a:prstGeom>
          <a:solidFill>
            <a:srgbClr val="1D71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dirty="0">
              <a:solidFill>
                <a:srgbClr val="1D71B8"/>
              </a:solidFill>
            </a:endParaRPr>
          </a:p>
        </p:txBody>
      </p:sp>
      <p:sp>
        <p:nvSpPr>
          <p:cNvPr id="10" name="Rectangle 9">
            <a:extLst>
              <a:ext uri="{FF2B5EF4-FFF2-40B4-BE49-F238E27FC236}">
                <a16:creationId xmlns:a16="http://schemas.microsoft.com/office/drawing/2014/main" id="{DE59A7CC-28B2-C946-9615-2B858E02AE32}"/>
              </a:ext>
            </a:extLst>
          </p:cNvPr>
          <p:cNvSpPr/>
          <p:nvPr userDrawn="1"/>
        </p:nvSpPr>
        <p:spPr bwMode="auto">
          <a:xfrm>
            <a:off x="5430598" y="3265070"/>
            <a:ext cx="1485355" cy="6401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srgbClr val="FFFFFF"/>
              </a:solidFill>
            </a:endParaRPr>
          </a:p>
        </p:txBody>
      </p:sp>
      <p:sp>
        <p:nvSpPr>
          <p:cNvPr id="11" name="Rectangle 10">
            <a:extLst>
              <a:ext uri="{FF2B5EF4-FFF2-40B4-BE49-F238E27FC236}">
                <a16:creationId xmlns:a16="http://schemas.microsoft.com/office/drawing/2014/main" id="{7A6F4B9E-55B5-094A-A766-488BBE405C50}"/>
              </a:ext>
            </a:extLst>
          </p:cNvPr>
          <p:cNvSpPr/>
          <p:nvPr userDrawn="1"/>
        </p:nvSpPr>
        <p:spPr bwMode="auto">
          <a:xfrm>
            <a:off x="7261725" y="3265070"/>
            <a:ext cx="1485355" cy="64017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srgbClr val="000000"/>
              </a:solidFill>
            </a:endParaRPr>
          </a:p>
        </p:txBody>
      </p:sp>
      <p:sp>
        <p:nvSpPr>
          <p:cNvPr id="12" name="Rectangle 11">
            <a:extLst>
              <a:ext uri="{FF2B5EF4-FFF2-40B4-BE49-F238E27FC236}">
                <a16:creationId xmlns:a16="http://schemas.microsoft.com/office/drawing/2014/main" id="{672D4462-7A73-F04E-9EEF-8C008571A577}"/>
              </a:ext>
            </a:extLst>
          </p:cNvPr>
          <p:cNvSpPr/>
          <p:nvPr userDrawn="1"/>
        </p:nvSpPr>
        <p:spPr bwMode="auto">
          <a:xfrm>
            <a:off x="9092852" y="3265070"/>
            <a:ext cx="1485355" cy="640174"/>
          </a:xfrm>
          <a:prstGeom prst="rect">
            <a:avLst/>
          </a:prstGeom>
          <a:gradFill flip="none" rotWithShape="1">
            <a:gsLst>
              <a:gs pos="0">
                <a:srgbClr val="00A19A"/>
              </a:gs>
              <a:gs pos="100000">
                <a:srgbClr val="1D71B8">
                  <a:lumMod val="100000"/>
                </a:srgbClr>
              </a:gs>
            </a:gsLst>
            <a:lin ang="12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p>
        </p:txBody>
      </p:sp>
      <p:sp>
        <p:nvSpPr>
          <p:cNvPr id="6" name="Espace réservé de la date 5">
            <a:extLst>
              <a:ext uri="{FF2B5EF4-FFF2-40B4-BE49-F238E27FC236}">
                <a16:creationId xmlns:a16="http://schemas.microsoft.com/office/drawing/2014/main" id="{9383C6A8-C2FB-4A4D-82C8-3FD8652558EF}"/>
              </a:ext>
            </a:extLst>
          </p:cNvPr>
          <p:cNvSpPr>
            <a:spLocks noGrp="1"/>
          </p:cNvSpPr>
          <p:nvPr>
            <p:ph type="dt" sz="half" idx="14"/>
          </p:nvPr>
        </p:nvSpPr>
        <p:spPr/>
        <p:txBody>
          <a:bodyPr/>
          <a:lstStyle/>
          <a:p>
            <a:r>
              <a:rPr lang="en-US"/>
              <a:t>16/11/2021</a:t>
            </a:r>
            <a:endParaRPr lang="fr-FR"/>
          </a:p>
        </p:txBody>
      </p:sp>
      <p:sp>
        <p:nvSpPr>
          <p:cNvPr id="13" name="Espace réservé du pied de page 12">
            <a:extLst>
              <a:ext uri="{FF2B5EF4-FFF2-40B4-BE49-F238E27FC236}">
                <a16:creationId xmlns:a16="http://schemas.microsoft.com/office/drawing/2014/main" id="{0347ADEF-F590-7048-8CD5-7B9449AAF40C}"/>
              </a:ext>
            </a:extLst>
          </p:cNvPr>
          <p:cNvSpPr>
            <a:spLocks noGrp="1"/>
          </p:cNvSpPr>
          <p:nvPr>
            <p:ph type="ftr" sz="quarter" idx="15"/>
          </p:nvPr>
        </p:nvSpPr>
        <p:spPr/>
        <p:txBody>
          <a:bodyPr/>
          <a:lstStyle/>
          <a:p>
            <a:r>
              <a:rPr lang="fr-FR"/>
              <a:t>QTI Overview</a:t>
            </a:r>
          </a:p>
        </p:txBody>
      </p:sp>
      <p:sp>
        <p:nvSpPr>
          <p:cNvPr id="14" name="Espace réservé du numéro de diapositive 13">
            <a:extLst>
              <a:ext uri="{FF2B5EF4-FFF2-40B4-BE49-F238E27FC236}">
                <a16:creationId xmlns:a16="http://schemas.microsoft.com/office/drawing/2014/main" id="{50275548-46C6-0144-BC41-D63298727704}"/>
              </a:ext>
            </a:extLst>
          </p:cNvPr>
          <p:cNvSpPr>
            <a:spLocks noGrp="1"/>
          </p:cNvSpPr>
          <p:nvPr>
            <p:ph type="sldNum" sz="quarter" idx="16"/>
          </p:nvPr>
        </p:nvSpPr>
        <p:spPr/>
        <p:txBody>
          <a:bodyPr/>
          <a:lstStyle/>
          <a:p>
            <a:fld id="{71DDDE22-8D4F-094D-AC70-1F2C263CD040}" type="slidenum">
              <a:rPr lang="fr-FR" smtClean="0"/>
              <a:t>‹#›</a:t>
            </a:fld>
            <a:endParaRPr lang="fr-FR"/>
          </a:p>
        </p:txBody>
      </p:sp>
    </p:spTree>
    <p:extLst>
      <p:ext uri="{BB962C8B-B14F-4D97-AF65-F5344CB8AC3E}">
        <p14:creationId xmlns:p14="http://schemas.microsoft.com/office/powerpoint/2010/main" val="16865627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itre vertical et texte">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1238A5AF-D287-1B4E-9CED-C2E21710293B}"/>
              </a:ext>
            </a:extLst>
          </p:cNvPr>
          <p:cNvPicPr>
            <a:picLocks noChangeAspect="1"/>
          </p:cNvPicPr>
          <p:nvPr userDrawn="1"/>
        </p:nvPicPr>
        <p:blipFill>
          <a:blip r:embed="rId2"/>
          <a:stretch>
            <a:fillRect/>
          </a:stretch>
        </p:blipFill>
        <p:spPr>
          <a:xfrm>
            <a:off x="2654300" y="1892527"/>
            <a:ext cx="6883400" cy="3072946"/>
          </a:xfrm>
          <a:prstGeom prst="rect">
            <a:avLst/>
          </a:prstGeom>
        </p:spPr>
      </p:pic>
    </p:spTree>
    <p:extLst>
      <p:ext uri="{BB962C8B-B14F-4D97-AF65-F5344CB8AC3E}">
        <p14:creationId xmlns:p14="http://schemas.microsoft.com/office/powerpoint/2010/main" val="159280469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defRPr lang="en-150" smtClean="0"/>
            </a:lvl1pPr>
          </a:lstStyle>
          <a:p>
            <a:r>
              <a:rPr lang="en-US"/>
              <a:t>16/11/2021</a:t>
            </a:r>
            <a:endParaRPr lang="fr-FR" dirty="0"/>
          </a:p>
        </p:txBody>
      </p:sp>
      <p:sp>
        <p:nvSpPr>
          <p:cNvPr id="8"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QTI Overview</a:t>
            </a:r>
            <a:endParaRPr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4609568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accent1"/>
                </a:solidFill>
              </a:defRPr>
            </a:lvl1pPr>
            <a:lvl2pPr marL="324000" indent="-324000">
              <a:buFont typeface="Arial" charset="0"/>
              <a:buChar char="•"/>
              <a:tabLst/>
              <a:defRPr sz="1800">
                <a:solidFill>
                  <a:srgbClr val="0170C0"/>
                </a:solidFill>
              </a:defRPr>
            </a:lvl2pPr>
            <a:lvl3pPr marL="648000" indent="-324000">
              <a:buSzPct val="100000"/>
              <a:buFont typeface="Arial" panose="020B0604020202020204" pitchFamily="34" charset="0"/>
              <a:buChar char="•"/>
              <a:tabLst/>
              <a:defRPr>
                <a:solidFill>
                  <a:srgbClr val="0170C0"/>
                </a:solidFill>
              </a:defRPr>
            </a:lvl3pPr>
            <a:lvl4pPr marL="972000" indent="-324000">
              <a:buSzPct val="100000"/>
              <a:buFont typeface="Arial" charset="0"/>
              <a:buChar char="•"/>
              <a:tabLst/>
              <a:defRPr>
                <a:solidFill>
                  <a:srgbClr val="0170C0"/>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nchor="ctr"/>
          <a:lstStyle>
            <a:lvl1pPr algn="ctr">
              <a:defRPr/>
            </a:lvl1pPr>
          </a:lstStyle>
          <a:p>
            <a:r>
              <a:rPr lang="en-US"/>
              <a:t>Click to edit Master title style</a:t>
            </a:r>
            <a:endParaRPr lang="en-US" dirty="0"/>
          </a:p>
        </p:txBody>
      </p:sp>
      <p:sp>
        <p:nvSpPr>
          <p:cNvPr id="8" name="Date Placeholder 6">
            <a:extLst>
              <a:ext uri="{FF2B5EF4-FFF2-40B4-BE49-F238E27FC236}">
                <a16:creationId xmlns:a16="http://schemas.microsoft.com/office/drawing/2014/main" id="{20E73DEA-A183-087A-CF29-96DEA79B03CA}"/>
              </a:ext>
            </a:extLst>
          </p:cNvPr>
          <p:cNvSpPr>
            <a:spLocks noGrp="1"/>
          </p:cNvSpPr>
          <p:nvPr>
            <p:ph type="dt" sz="half" idx="10"/>
          </p:nvPr>
        </p:nvSpPr>
        <p:spPr>
          <a:xfrm>
            <a:off x="39621" y="6415984"/>
            <a:ext cx="1542289" cy="365125"/>
          </a:xfrm>
        </p:spPr>
        <p:txBody>
          <a:bodyPr/>
          <a:lstStyle/>
          <a:p>
            <a:fld id="{E9B9DB7F-E86D-46E2-8B4C-69FCA8C1686C}" type="datetime3">
              <a:rPr lang="fr-FR" smtClean="0"/>
              <a:t>26.09.23</a:t>
            </a:fld>
            <a:endParaRPr lang="en-US" dirty="0"/>
          </a:p>
        </p:txBody>
      </p:sp>
      <p:sp>
        <p:nvSpPr>
          <p:cNvPr id="9" name="Footer Placeholder 7">
            <a:extLst>
              <a:ext uri="{FF2B5EF4-FFF2-40B4-BE49-F238E27FC236}">
                <a16:creationId xmlns:a16="http://schemas.microsoft.com/office/drawing/2014/main" id="{5257766A-6F75-FE56-66CD-622A277FE552}"/>
              </a:ext>
            </a:extLst>
          </p:cNvPr>
          <p:cNvSpPr>
            <a:spLocks noGrp="1"/>
          </p:cNvSpPr>
          <p:nvPr>
            <p:ph type="ftr" sz="quarter" idx="11"/>
          </p:nvPr>
        </p:nvSpPr>
        <p:spPr>
          <a:xfrm>
            <a:off x="5580158" y="6415984"/>
            <a:ext cx="6572221" cy="365125"/>
          </a:xfrm>
        </p:spPr>
        <p:txBody>
          <a:bodyPr/>
          <a:lstStyle/>
          <a:p>
            <a:r>
              <a:rPr lang="en-US"/>
              <a:t>ONBOARD</a:t>
            </a:r>
            <a:endParaRPr lang="en-US" dirty="0"/>
          </a:p>
        </p:txBody>
      </p:sp>
      <p:sp>
        <p:nvSpPr>
          <p:cNvPr id="10" name="Slide Number Placeholder 8">
            <a:extLst>
              <a:ext uri="{FF2B5EF4-FFF2-40B4-BE49-F238E27FC236}">
                <a16:creationId xmlns:a16="http://schemas.microsoft.com/office/drawing/2014/main" id="{7010E119-D2C5-D813-BD3B-4DB85E2BF83D}"/>
              </a:ext>
            </a:extLst>
          </p:cNvPr>
          <p:cNvSpPr>
            <a:spLocks noGrp="1"/>
          </p:cNvSpPr>
          <p:nvPr>
            <p:ph type="sldNum" sz="quarter" idx="12"/>
          </p:nvPr>
        </p:nvSpPr>
        <p:spPr>
          <a:xfrm>
            <a:off x="11107546" y="6356350"/>
            <a:ext cx="681254" cy="365125"/>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accent1"/>
                </a:solidFill>
              </a:defRPr>
            </a:lvl1pPr>
            <a:lvl2pPr marL="628650" indent="-261938">
              <a:buFont typeface="Arial" panose="020B0604020202020204" pitchFamily="34" charset="0"/>
              <a:buChar char="•"/>
              <a:tabLst/>
              <a:defRPr sz="1800">
                <a:solidFill>
                  <a:srgbClr val="0170C0"/>
                </a:solidFill>
              </a:defRPr>
            </a:lvl2pPr>
            <a:lvl3pPr marL="889000" indent="-260350">
              <a:buSzPct val="100000"/>
              <a:buFont typeface="Arial" panose="020B0604020202020204" pitchFamily="34" charset="0"/>
              <a:buChar char="•"/>
              <a:tabLst/>
              <a:defRPr sz="1800">
                <a:solidFill>
                  <a:srgbClr val="0170C0"/>
                </a:solidFill>
              </a:defRPr>
            </a:lvl3pPr>
            <a:lvl4pPr marL="1209675" indent="-269875">
              <a:buSzPct val="100000"/>
              <a:buFont typeface="Arial" panose="020B0604020202020204" pitchFamily="34" charset="0"/>
              <a:buChar char="•"/>
              <a:tabLst/>
              <a:defRPr sz="1600">
                <a:solidFill>
                  <a:srgbClr val="0170C0"/>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vert="horz" lIns="0" tIns="0" rIns="0" bIns="0" rtlCol="0" anchor="ctr" anchorCtr="0">
            <a:noAutofit/>
          </a:bodyPr>
          <a:lstStyle>
            <a:lvl1pPr>
              <a:defRPr lang="en-US" dirty="0"/>
            </a:lvl1pPr>
          </a:lstStyle>
          <a:p>
            <a:pPr lvl="0" algn="ctr"/>
            <a:r>
              <a:rPr lang="en-US" dirty="0"/>
              <a:t>Click to edit Master title style</a:t>
            </a:r>
          </a:p>
        </p:txBody>
      </p:sp>
      <p:sp>
        <p:nvSpPr>
          <p:cNvPr id="8" name="Date Placeholder 6">
            <a:extLst>
              <a:ext uri="{FF2B5EF4-FFF2-40B4-BE49-F238E27FC236}">
                <a16:creationId xmlns:a16="http://schemas.microsoft.com/office/drawing/2014/main" id="{A38DF288-B751-7D40-88B4-95151514B60C}"/>
              </a:ext>
            </a:extLst>
          </p:cNvPr>
          <p:cNvSpPr>
            <a:spLocks noGrp="1"/>
          </p:cNvSpPr>
          <p:nvPr>
            <p:ph type="dt" sz="half" idx="10"/>
          </p:nvPr>
        </p:nvSpPr>
        <p:spPr>
          <a:xfrm>
            <a:off x="39621" y="6415984"/>
            <a:ext cx="1542289" cy="365125"/>
          </a:xfrm>
        </p:spPr>
        <p:txBody>
          <a:bodyPr/>
          <a:lstStyle/>
          <a:p>
            <a:fld id="{0EEE22C2-9E44-4FE7-A5D2-53EA7D8CFDE5}" type="datetime3">
              <a:rPr lang="fr-FR" smtClean="0"/>
              <a:t>26.09.23</a:t>
            </a:fld>
            <a:endParaRPr lang="en-US" dirty="0"/>
          </a:p>
        </p:txBody>
      </p:sp>
      <p:sp>
        <p:nvSpPr>
          <p:cNvPr id="9" name="Footer Placeholder 7">
            <a:extLst>
              <a:ext uri="{FF2B5EF4-FFF2-40B4-BE49-F238E27FC236}">
                <a16:creationId xmlns:a16="http://schemas.microsoft.com/office/drawing/2014/main" id="{6069A402-524B-6834-ADDB-42B07C4A4059}"/>
              </a:ext>
            </a:extLst>
          </p:cNvPr>
          <p:cNvSpPr>
            <a:spLocks noGrp="1"/>
          </p:cNvSpPr>
          <p:nvPr>
            <p:ph type="ftr" sz="quarter" idx="11"/>
          </p:nvPr>
        </p:nvSpPr>
        <p:spPr>
          <a:xfrm>
            <a:off x="5580158" y="6415984"/>
            <a:ext cx="6572221" cy="365125"/>
          </a:xfrm>
        </p:spPr>
        <p:txBody>
          <a:bodyPr/>
          <a:lstStyle/>
          <a:p>
            <a:r>
              <a:rPr lang="en-US"/>
              <a:t>ONBOARD</a:t>
            </a:r>
            <a:endParaRPr lang="en-US" dirty="0"/>
          </a:p>
        </p:txBody>
      </p:sp>
      <p:sp>
        <p:nvSpPr>
          <p:cNvPr id="10" name="Slide Number Placeholder 8">
            <a:extLst>
              <a:ext uri="{FF2B5EF4-FFF2-40B4-BE49-F238E27FC236}">
                <a16:creationId xmlns:a16="http://schemas.microsoft.com/office/drawing/2014/main" id="{D66B835F-4553-0A3A-0B08-A46F30F1CA45}"/>
              </a:ext>
            </a:extLst>
          </p:cNvPr>
          <p:cNvSpPr>
            <a:spLocks noGrp="1"/>
          </p:cNvSpPr>
          <p:nvPr>
            <p:ph type="sldNum" sz="quarter" idx="12"/>
          </p:nvPr>
        </p:nvSpPr>
        <p:spPr>
          <a:xfrm>
            <a:off x="11107546" y="6356350"/>
            <a:ext cx="681254" cy="365125"/>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bg>
      <p:bgRef idx="1001">
        <a:schemeClr val="bg1"/>
      </p:bgRef>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8" name="Date Placeholder 6">
            <a:extLst>
              <a:ext uri="{FF2B5EF4-FFF2-40B4-BE49-F238E27FC236}">
                <a16:creationId xmlns:a16="http://schemas.microsoft.com/office/drawing/2014/main" id="{C4954D16-2494-A731-779C-498E42EFD39C}"/>
              </a:ext>
            </a:extLst>
          </p:cNvPr>
          <p:cNvSpPr>
            <a:spLocks noGrp="1"/>
          </p:cNvSpPr>
          <p:nvPr>
            <p:ph type="dt" sz="half" idx="10"/>
          </p:nvPr>
        </p:nvSpPr>
        <p:spPr>
          <a:xfrm>
            <a:off x="39621" y="6415984"/>
            <a:ext cx="1542289" cy="365125"/>
          </a:xfrm>
        </p:spPr>
        <p:txBody>
          <a:bodyPr/>
          <a:lstStyle/>
          <a:p>
            <a:fld id="{3B2B2163-0685-402E-B1BF-34416533BE43}" type="datetime3">
              <a:rPr lang="fr-FR" smtClean="0"/>
              <a:t>26.09.23</a:t>
            </a:fld>
            <a:endParaRPr lang="en-US" dirty="0"/>
          </a:p>
        </p:txBody>
      </p:sp>
      <p:sp>
        <p:nvSpPr>
          <p:cNvPr id="9" name="Footer Placeholder 7">
            <a:extLst>
              <a:ext uri="{FF2B5EF4-FFF2-40B4-BE49-F238E27FC236}">
                <a16:creationId xmlns:a16="http://schemas.microsoft.com/office/drawing/2014/main" id="{6B4FE88F-939D-E939-2E1A-A42990F860A4}"/>
              </a:ext>
            </a:extLst>
          </p:cNvPr>
          <p:cNvSpPr>
            <a:spLocks noGrp="1"/>
          </p:cNvSpPr>
          <p:nvPr>
            <p:ph type="ftr" sz="quarter" idx="11"/>
          </p:nvPr>
        </p:nvSpPr>
        <p:spPr>
          <a:xfrm>
            <a:off x="5580158" y="6415984"/>
            <a:ext cx="6572221" cy="365125"/>
          </a:xfrm>
        </p:spPr>
        <p:txBody>
          <a:bodyPr/>
          <a:lstStyle/>
          <a:p>
            <a:r>
              <a:rPr lang="en-US"/>
              <a:t>ONBOARD</a:t>
            </a:r>
            <a:endParaRPr lang="en-US" dirty="0"/>
          </a:p>
        </p:txBody>
      </p:sp>
      <p:sp>
        <p:nvSpPr>
          <p:cNvPr id="10" name="Slide Number Placeholder 8">
            <a:extLst>
              <a:ext uri="{FF2B5EF4-FFF2-40B4-BE49-F238E27FC236}">
                <a16:creationId xmlns:a16="http://schemas.microsoft.com/office/drawing/2014/main" id="{618BEE56-1058-CF28-3E52-9A927BB3C9F6}"/>
              </a:ext>
            </a:extLst>
          </p:cNvPr>
          <p:cNvSpPr>
            <a:spLocks noGrp="1"/>
          </p:cNvSpPr>
          <p:nvPr>
            <p:ph type="sldNum" sz="quarter" idx="12"/>
          </p:nvPr>
        </p:nvSpPr>
        <p:spPr>
          <a:xfrm>
            <a:off x="11107546" y="6356350"/>
            <a:ext cx="681254" cy="365125"/>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13320333"/>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6">
            <a:extLst>
              <a:ext uri="{FF2B5EF4-FFF2-40B4-BE49-F238E27FC236}">
                <a16:creationId xmlns:a16="http://schemas.microsoft.com/office/drawing/2014/main" id="{5D379357-1BAE-0A90-DA54-DF8D37717F9A}"/>
              </a:ext>
            </a:extLst>
          </p:cNvPr>
          <p:cNvSpPr>
            <a:spLocks noGrp="1"/>
          </p:cNvSpPr>
          <p:nvPr>
            <p:ph type="dt" sz="half" idx="10"/>
          </p:nvPr>
        </p:nvSpPr>
        <p:spPr>
          <a:xfrm>
            <a:off x="39621" y="6415984"/>
            <a:ext cx="1542289" cy="365125"/>
          </a:xfrm>
        </p:spPr>
        <p:txBody>
          <a:bodyPr/>
          <a:lstStyle/>
          <a:p>
            <a:fld id="{DAF6B4FB-1153-4050-B393-E90503D61EC0}" type="datetime3">
              <a:rPr lang="fr-FR" smtClean="0"/>
              <a:t>26.09.23</a:t>
            </a:fld>
            <a:endParaRPr lang="en-US" dirty="0"/>
          </a:p>
        </p:txBody>
      </p:sp>
      <p:sp>
        <p:nvSpPr>
          <p:cNvPr id="9" name="Footer Placeholder 7">
            <a:extLst>
              <a:ext uri="{FF2B5EF4-FFF2-40B4-BE49-F238E27FC236}">
                <a16:creationId xmlns:a16="http://schemas.microsoft.com/office/drawing/2014/main" id="{0DC3BD0F-1480-164E-56AA-34C787BF5801}"/>
              </a:ext>
            </a:extLst>
          </p:cNvPr>
          <p:cNvSpPr>
            <a:spLocks noGrp="1"/>
          </p:cNvSpPr>
          <p:nvPr>
            <p:ph type="ftr" sz="quarter" idx="11"/>
          </p:nvPr>
        </p:nvSpPr>
        <p:spPr>
          <a:xfrm>
            <a:off x="5580158" y="6415984"/>
            <a:ext cx="6572221" cy="365125"/>
          </a:xfrm>
        </p:spPr>
        <p:txBody>
          <a:bodyPr/>
          <a:lstStyle/>
          <a:p>
            <a:r>
              <a:rPr lang="en-US"/>
              <a:t>ONBOARD</a:t>
            </a:r>
            <a:endParaRPr lang="en-US" dirty="0"/>
          </a:p>
        </p:txBody>
      </p:sp>
      <p:sp>
        <p:nvSpPr>
          <p:cNvPr id="10" name="Slide Number Placeholder 8">
            <a:extLst>
              <a:ext uri="{FF2B5EF4-FFF2-40B4-BE49-F238E27FC236}">
                <a16:creationId xmlns:a16="http://schemas.microsoft.com/office/drawing/2014/main" id="{EEBCAB7B-D636-CD4B-AA8C-D51DFA21DD2A}"/>
              </a:ext>
            </a:extLst>
          </p:cNvPr>
          <p:cNvSpPr>
            <a:spLocks noGrp="1"/>
          </p:cNvSpPr>
          <p:nvPr>
            <p:ph type="sldNum" sz="quarter" idx="12"/>
          </p:nvPr>
        </p:nvSpPr>
        <p:spPr>
          <a:xfrm>
            <a:off x="11107546" y="6356350"/>
            <a:ext cx="681254" cy="365125"/>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lvl2pPr>
              <a:defRPr>
                <a:solidFill>
                  <a:srgbClr val="0170C0"/>
                </a:solidFill>
              </a:defRPr>
            </a:lvl2pPr>
            <a:lvl3pPr>
              <a:defRPr>
                <a:solidFill>
                  <a:srgbClr val="0170C0"/>
                </a:solidFill>
              </a:defRPr>
            </a:lvl3pPr>
            <a:lvl4pPr>
              <a:defRPr>
                <a:solidFill>
                  <a:srgbClr val="0170C0"/>
                </a:solidFill>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Content Placeholder 3"/>
          <p:cNvSpPr>
            <a:spLocks noGrp="1"/>
          </p:cNvSpPr>
          <p:nvPr>
            <p:ph sz="half" idx="2"/>
          </p:nvPr>
        </p:nvSpPr>
        <p:spPr>
          <a:xfrm>
            <a:off x="6172199" y="1592264"/>
            <a:ext cx="5611813" cy="4608511"/>
          </a:xfrm>
        </p:spPr>
        <p:txBody>
          <a:bodyPr/>
          <a:lstStyle>
            <a:lvl2pPr>
              <a:defRPr>
                <a:solidFill>
                  <a:srgbClr val="0170C0"/>
                </a:solidFill>
              </a:defRPr>
            </a:lvl2pPr>
            <a:lvl3pPr>
              <a:defRPr>
                <a:solidFill>
                  <a:srgbClr val="0170C0"/>
                </a:solidFill>
              </a:defRPr>
            </a:lvl3pPr>
            <a:lvl4pPr>
              <a:defRPr>
                <a:solidFill>
                  <a:srgbClr val="0170C0"/>
                </a:solidFill>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8A18D71B-CFAA-4213-B717-6D9E52E376DC}" type="datetime3">
              <a:rPr lang="fr-FR" smtClean="0"/>
              <a:t>26.09.23</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ONBOARD</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vl2pPr>
              <a:defRPr>
                <a:solidFill>
                  <a:srgbClr val="0170C0"/>
                </a:solidFill>
              </a:defRPr>
            </a:lvl2pPr>
            <a:lvl3pPr>
              <a:defRPr>
                <a:solidFill>
                  <a:srgbClr val="0170C0"/>
                </a:solidFill>
              </a:defRPr>
            </a:lvl3pPr>
            <a:lvl4pPr>
              <a:defRPr>
                <a:solidFill>
                  <a:srgbClr val="0170C0"/>
                </a:solidFill>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vl2pPr>
              <a:defRPr>
                <a:solidFill>
                  <a:srgbClr val="0170C0"/>
                </a:solidFill>
              </a:defRPr>
            </a:lvl2pPr>
            <a:lvl3pPr>
              <a:defRPr>
                <a:solidFill>
                  <a:srgbClr val="0170C0"/>
                </a:solidFill>
              </a:defRPr>
            </a:lvl3pPr>
            <a:lvl4pPr>
              <a:defRPr>
                <a:solidFill>
                  <a:srgbClr val="0170C0"/>
                </a:solidFill>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4F336BDC-2860-4F77-B8AD-14355C22D02E}" type="datetime3">
              <a:rPr lang="fr-FR" smtClean="0"/>
              <a:t>26.09.23</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ONBOARD</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image" Target="../media/image4.jpg"/><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ctr"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574099" y="6350851"/>
            <a:ext cx="1542289" cy="365125"/>
          </a:xfrm>
          <a:prstGeom prst="rect">
            <a:avLst/>
          </a:prstGeom>
        </p:spPr>
        <p:txBody>
          <a:bodyPr vert="horz" lIns="0" tIns="0" rIns="0" bIns="0" rtlCol="0" anchor="ctr"/>
          <a:lstStyle>
            <a:lvl1pPr algn="r">
              <a:defRPr sz="1000">
                <a:solidFill>
                  <a:schemeClr val="bg1"/>
                </a:solidFill>
              </a:defRPr>
            </a:lvl1pPr>
          </a:lstStyle>
          <a:p>
            <a:fld id="{40C61277-8EEB-4E26-9041-5E2F285B4F85}" type="datetime3">
              <a:rPr lang="fr-FR" smtClean="0"/>
              <a:t>26.09.23</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a:t>ONBOARD</a:t>
            </a:r>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ctr"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 8">
            <a:extLst>
              <a:ext uri="{FF2B5EF4-FFF2-40B4-BE49-F238E27FC236}">
                <a16:creationId xmlns:a16="http://schemas.microsoft.com/office/drawing/2014/main" id="{06801653-176C-5346-BF24-83533001211A}"/>
              </a:ext>
            </a:extLst>
          </p:cNvPr>
          <p:cNvPicPr>
            <a:picLocks noChangeAspect="1"/>
          </p:cNvPicPr>
          <p:nvPr userDrawn="1"/>
        </p:nvPicPr>
        <p:blipFill>
          <a:blip r:embed="rId15"/>
          <a:stretch>
            <a:fillRect/>
          </a:stretch>
        </p:blipFill>
        <p:spPr>
          <a:xfrm>
            <a:off x="0" y="6324600"/>
            <a:ext cx="12192000" cy="533400"/>
          </a:xfrm>
          <a:prstGeom prst="rect">
            <a:avLst/>
          </a:prstGeom>
        </p:spPr>
      </p:pic>
      <p:sp>
        <p:nvSpPr>
          <p:cNvPr id="2" name="Espace réservé du titre 1">
            <a:extLst>
              <a:ext uri="{FF2B5EF4-FFF2-40B4-BE49-F238E27FC236}">
                <a16:creationId xmlns:a16="http://schemas.microsoft.com/office/drawing/2014/main" id="{A468CB48-F526-994F-A50C-8982841F0277}"/>
              </a:ext>
            </a:extLst>
          </p:cNvPr>
          <p:cNvSpPr>
            <a:spLocks noGrp="1"/>
          </p:cNvSpPr>
          <p:nvPr>
            <p:ph type="title"/>
          </p:nvPr>
        </p:nvSpPr>
        <p:spPr>
          <a:xfrm>
            <a:off x="355600" y="365125"/>
            <a:ext cx="11463867" cy="851617"/>
          </a:xfrm>
          <a:prstGeom prst="rect">
            <a:avLst/>
          </a:prstGeom>
        </p:spPr>
        <p:txBody>
          <a:bodyPr vert="horz" lIns="91440" tIns="45720" rIns="91440" bIns="45720" rtlCol="0" anchor="t">
            <a:normAutofit/>
          </a:bodyPr>
          <a:lstStyle/>
          <a:p>
            <a:r>
              <a:rPr lang="fr-FR" dirty="0"/>
              <a:t>Modifiez le style du titre</a:t>
            </a:r>
          </a:p>
        </p:txBody>
      </p:sp>
      <p:sp>
        <p:nvSpPr>
          <p:cNvPr id="3" name="Espace réservé du texte 2">
            <a:extLst>
              <a:ext uri="{FF2B5EF4-FFF2-40B4-BE49-F238E27FC236}">
                <a16:creationId xmlns:a16="http://schemas.microsoft.com/office/drawing/2014/main" id="{B3711D3C-B15F-884D-B4FC-468F0677F44A}"/>
              </a:ext>
            </a:extLst>
          </p:cNvPr>
          <p:cNvSpPr>
            <a:spLocks noGrp="1"/>
          </p:cNvSpPr>
          <p:nvPr>
            <p:ph type="body" idx="1"/>
          </p:nvPr>
        </p:nvSpPr>
        <p:spPr>
          <a:xfrm>
            <a:off x="355599" y="1825625"/>
            <a:ext cx="11463867" cy="4351338"/>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a:extLst>
              <a:ext uri="{FF2B5EF4-FFF2-40B4-BE49-F238E27FC236}">
                <a16:creationId xmlns:a16="http://schemas.microsoft.com/office/drawing/2014/main" id="{CA53B0DE-7371-1940-9660-52D433F85850}"/>
              </a:ext>
            </a:extLst>
          </p:cNvPr>
          <p:cNvSpPr>
            <a:spLocks noGrp="1"/>
          </p:cNvSpPr>
          <p:nvPr>
            <p:ph type="dt" sz="half" idx="2"/>
          </p:nvPr>
        </p:nvSpPr>
        <p:spPr>
          <a:xfrm>
            <a:off x="1967948" y="6356350"/>
            <a:ext cx="2743200" cy="365125"/>
          </a:xfrm>
          <a:prstGeom prst="rect">
            <a:avLst/>
          </a:prstGeom>
        </p:spPr>
        <p:txBody>
          <a:bodyPr vert="horz" lIns="91440" tIns="45720" rIns="91440" bIns="45720" rtlCol="0" anchor="ctr"/>
          <a:lstStyle>
            <a:lvl1pPr algn="r">
              <a:defRPr sz="1050">
                <a:solidFill>
                  <a:schemeClr val="bg1"/>
                </a:solidFill>
              </a:defRPr>
            </a:lvl1pPr>
          </a:lstStyle>
          <a:p>
            <a:r>
              <a:rPr lang="en-US"/>
              <a:t>16/11/2021</a:t>
            </a:r>
            <a:endParaRPr lang="fr-FR" dirty="0"/>
          </a:p>
        </p:txBody>
      </p:sp>
      <p:sp>
        <p:nvSpPr>
          <p:cNvPr id="5" name="Espace réservé du pied de page 4">
            <a:extLst>
              <a:ext uri="{FF2B5EF4-FFF2-40B4-BE49-F238E27FC236}">
                <a16:creationId xmlns:a16="http://schemas.microsoft.com/office/drawing/2014/main" id="{C9C8E9BC-54F0-2843-BC05-EFA10F81D507}"/>
              </a:ext>
            </a:extLst>
          </p:cNvPr>
          <p:cNvSpPr>
            <a:spLocks noGrp="1"/>
          </p:cNvSpPr>
          <p:nvPr>
            <p:ph type="ftr" sz="quarter" idx="3"/>
          </p:nvPr>
        </p:nvSpPr>
        <p:spPr>
          <a:xfrm>
            <a:off x="5168348" y="6356350"/>
            <a:ext cx="2985052" cy="365125"/>
          </a:xfrm>
          <a:prstGeom prst="rect">
            <a:avLst/>
          </a:prstGeom>
        </p:spPr>
        <p:txBody>
          <a:bodyPr vert="horz" lIns="91440" tIns="45720" rIns="91440" bIns="45720" rtlCol="0" anchor="ctr"/>
          <a:lstStyle>
            <a:lvl1pPr algn="ctr">
              <a:defRPr sz="1050">
                <a:solidFill>
                  <a:schemeClr val="bg1"/>
                </a:solidFill>
              </a:defRPr>
            </a:lvl1pPr>
          </a:lstStyle>
          <a:p>
            <a:r>
              <a:rPr lang="fr-FR"/>
              <a:t>QTI Overview</a:t>
            </a:r>
            <a:endParaRPr lang="fr-FR" dirty="0"/>
          </a:p>
        </p:txBody>
      </p:sp>
      <p:sp>
        <p:nvSpPr>
          <p:cNvPr id="6" name="Espace réservé du numéro de diapositive 5">
            <a:extLst>
              <a:ext uri="{FF2B5EF4-FFF2-40B4-BE49-F238E27FC236}">
                <a16:creationId xmlns:a16="http://schemas.microsoft.com/office/drawing/2014/main" id="{6F29115D-4159-824D-94D0-E7B270B2DC2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50">
                <a:solidFill>
                  <a:schemeClr val="bg1"/>
                </a:solidFill>
              </a:defRPr>
            </a:lvl1pPr>
          </a:lstStyle>
          <a:p>
            <a:fld id="{71DDDE22-8D4F-094D-AC70-1F2C263CD040}" type="slidenum">
              <a:rPr lang="fr-FR" smtClean="0"/>
              <a:pPr/>
              <a:t>‹#›</a:t>
            </a:fld>
            <a:endParaRPr lang="fr-FR" dirty="0"/>
          </a:p>
        </p:txBody>
      </p:sp>
    </p:spTree>
    <p:extLst>
      <p:ext uri="{BB962C8B-B14F-4D97-AF65-F5344CB8AC3E}">
        <p14:creationId xmlns:p14="http://schemas.microsoft.com/office/powerpoint/2010/main" val="4120723679"/>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Lst>
  <p:hf hdr="0"/>
  <p:txStyles>
    <p:titleStyle>
      <a:lvl1pPr algn="l" defTabSz="914400" rtl="0" eaLnBrk="1" latinLnBrk="0" hangingPunct="1">
        <a:lnSpc>
          <a:spcPct val="90000"/>
        </a:lnSpc>
        <a:spcBef>
          <a:spcPct val="0"/>
        </a:spcBef>
        <a:buNone/>
        <a:defRPr sz="3200" b="1" kern="1200">
          <a:solidFill>
            <a:srgbClr val="386FB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hyperlink" Target="https://gitlab.cern.ch/cs4od/reana-editor" TargetMode="Externa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9" y="3002796"/>
            <a:ext cx="11376025" cy="2153265"/>
          </a:xfrm>
        </p:spPr>
        <p:txBody>
          <a:bodyPr/>
          <a:lstStyle/>
          <a:p>
            <a:pPr algn="ctr"/>
            <a:r>
              <a:rPr lang="en-US" sz="5400" dirty="0">
                <a:latin typeface="Avenir Book" panose="02000503020000020003" pitchFamily="2" charset="0"/>
              </a:rPr>
              <a:t>ONBOARD</a:t>
            </a:r>
            <a:br>
              <a:rPr lang="en-US" sz="5400" dirty="0">
                <a:latin typeface="Avenir Book" panose="02000503020000020003" pitchFamily="2" charset="0"/>
              </a:rPr>
            </a:br>
            <a:r>
              <a:rPr lang="en-US" sz="2400" dirty="0">
                <a:latin typeface="Avenir Book" panose="02000503020000020003" pitchFamily="2" charset="0"/>
              </a:rPr>
              <a:t>End-of-project Assessment</a:t>
            </a:r>
            <a:br>
              <a:rPr lang="en-US" sz="2400" dirty="0">
                <a:latin typeface="Avenir Book" panose="02000503020000020003" pitchFamily="2" charset="0"/>
              </a:rPr>
            </a:br>
            <a:br>
              <a:rPr lang="en-US" sz="2400" dirty="0">
                <a:latin typeface="Avenir Book" panose="02000503020000020003" pitchFamily="2" charset="0"/>
              </a:rPr>
            </a:br>
            <a:r>
              <a:rPr lang="en-GB" sz="2400" dirty="0">
                <a:latin typeface="Avenir Book" panose="02000503020000020003" pitchFamily="2" charset="0"/>
              </a:rPr>
              <a:t>Innovation Review Board </a:t>
            </a:r>
            <a:r>
              <a:rPr lang="en-GB" sz="2400">
                <a:latin typeface="Avenir Book" panose="02000503020000020003" pitchFamily="2" charset="0"/>
              </a:rPr>
              <a:t>– 27/09/23</a:t>
            </a:r>
            <a:br>
              <a:rPr lang="en-GB" sz="2400" dirty="0">
                <a:latin typeface="Avenir Book" panose="02000503020000020003" pitchFamily="2" charset="0"/>
              </a:rPr>
            </a:br>
            <a:r>
              <a:rPr lang="en-GB" sz="2400" dirty="0">
                <a:latin typeface="Avenir Book" panose="02000503020000020003" pitchFamily="2" charset="0"/>
              </a:rPr>
              <a:t>Paolo Tedesco, Paul van Uytvinck</a:t>
            </a:r>
            <a:endParaRPr lang="en-US" dirty="0">
              <a:latin typeface="Avenir Book" panose="02000503020000020003" pitchFamily="2" charset="0"/>
            </a:endParaRPr>
          </a:p>
        </p:txBody>
      </p:sp>
      <p:sp>
        <p:nvSpPr>
          <p:cNvPr id="5" name="Subtitle 4">
            <a:extLst>
              <a:ext uri="{FF2B5EF4-FFF2-40B4-BE49-F238E27FC236}">
                <a16:creationId xmlns:a16="http://schemas.microsoft.com/office/drawing/2014/main" id="{41A4166B-27D3-B477-CFC4-24191AE9A2DD}"/>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5F1C101-6A22-209E-885A-738DBD5DA3B7}"/>
              </a:ext>
            </a:extLst>
          </p:cNvPr>
          <p:cNvSpPr>
            <a:spLocks noGrp="1"/>
          </p:cNvSpPr>
          <p:nvPr>
            <p:ph idx="1"/>
          </p:nvPr>
        </p:nvSpPr>
        <p:spPr/>
        <p:txBody>
          <a:bodyPr/>
          <a:lstStyle/>
          <a:p>
            <a:pPr marL="342900" indent="-342900">
              <a:buFont typeface="Arial" panose="020B0604020202020204" pitchFamily="34" charset="0"/>
              <a:buChar char="•"/>
            </a:pPr>
            <a:r>
              <a:rPr lang="en-GB" dirty="0" err="1"/>
              <a:t>Onboard's</a:t>
            </a:r>
            <a:r>
              <a:rPr lang="en-GB" dirty="0"/>
              <a:t> development had a troubled history</a:t>
            </a:r>
          </a:p>
          <a:p>
            <a:pPr marL="342900" indent="-342900">
              <a:buFont typeface="Arial" panose="020B0604020202020204" pitchFamily="34" charset="0"/>
              <a:buChar char="•"/>
            </a:pPr>
            <a:r>
              <a:rPr lang="en-GB"/>
              <a:t>Thanks </a:t>
            </a:r>
            <a:r>
              <a:rPr lang="en-GB" dirty="0"/>
              <a:t>to all the people involved!</a:t>
            </a:r>
          </a:p>
          <a:p>
            <a:pPr marL="666900" lvl="1" indent="-342900">
              <a:buFont typeface="Arial" panose="020B0604020202020204" pitchFamily="34" charset="0"/>
              <a:buChar char="•"/>
            </a:pPr>
            <a:r>
              <a:rPr lang="en-GB"/>
              <a:t>Everyone </a:t>
            </a:r>
            <a:r>
              <a:rPr lang="en-GB" dirty="0"/>
              <a:t>put forth their best efforts for the project's success</a:t>
            </a:r>
          </a:p>
          <a:p>
            <a:pPr marL="342900" indent="-342900">
              <a:buFont typeface="Arial" panose="020B0604020202020204" pitchFamily="34" charset="0"/>
              <a:buChar char="•"/>
            </a:pPr>
            <a:r>
              <a:rPr lang="en-GB" dirty="0"/>
              <a:t>I hope to offer some constructive insights…</a:t>
            </a:r>
          </a:p>
          <a:p>
            <a:pPr marL="342900" indent="-342900">
              <a:buFont typeface="Arial" panose="020B0604020202020204" pitchFamily="34" charset="0"/>
              <a:buChar char="•"/>
            </a:pPr>
            <a:r>
              <a:rPr lang="en-GB"/>
              <a:t>…the </a:t>
            </a:r>
            <a:r>
              <a:rPr lang="en-GB" dirty="0"/>
              <a:t>experience was less than ideal </a:t>
            </a:r>
            <a:r>
              <a:rPr lang="en-GB"/>
              <a:t>for the </a:t>
            </a:r>
            <a:r>
              <a:rPr lang="en-GB" dirty="0"/>
              <a:t>people involved</a:t>
            </a:r>
          </a:p>
        </p:txBody>
      </p:sp>
      <p:sp>
        <p:nvSpPr>
          <p:cNvPr id="3" name="Title 2">
            <a:extLst>
              <a:ext uri="{FF2B5EF4-FFF2-40B4-BE49-F238E27FC236}">
                <a16:creationId xmlns:a16="http://schemas.microsoft.com/office/drawing/2014/main" id="{5C27E3B8-F8E0-E02E-6512-6051827E1839}"/>
              </a:ext>
            </a:extLst>
          </p:cNvPr>
          <p:cNvSpPr>
            <a:spLocks noGrp="1"/>
          </p:cNvSpPr>
          <p:nvPr>
            <p:ph type="title"/>
          </p:nvPr>
        </p:nvSpPr>
        <p:spPr/>
        <p:txBody>
          <a:bodyPr/>
          <a:lstStyle/>
          <a:p>
            <a:r>
              <a:rPr lang="en-US" dirty="0"/>
              <a:t>Disclaimer</a:t>
            </a:r>
            <a:endParaRPr lang="en-GB" dirty="0"/>
          </a:p>
        </p:txBody>
      </p:sp>
      <p:sp>
        <p:nvSpPr>
          <p:cNvPr id="4" name="Date Placeholder 3">
            <a:extLst>
              <a:ext uri="{FF2B5EF4-FFF2-40B4-BE49-F238E27FC236}">
                <a16:creationId xmlns:a16="http://schemas.microsoft.com/office/drawing/2014/main" id="{4F474C81-1F2A-1D9A-0D38-F19D26051908}"/>
              </a:ext>
            </a:extLst>
          </p:cNvPr>
          <p:cNvSpPr>
            <a:spLocks noGrp="1"/>
          </p:cNvSpPr>
          <p:nvPr>
            <p:ph type="dt" sz="half" idx="10"/>
          </p:nvPr>
        </p:nvSpPr>
        <p:spPr/>
        <p:txBody>
          <a:bodyPr/>
          <a:lstStyle/>
          <a:p>
            <a:fld id="{E9B9DB7F-E86D-46E2-8B4C-69FCA8C1686C}" type="datetime3">
              <a:rPr lang="fr-FR" smtClean="0"/>
              <a:t>26.09.23</a:t>
            </a:fld>
            <a:endParaRPr lang="en-US" dirty="0"/>
          </a:p>
        </p:txBody>
      </p:sp>
      <p:sp>
        <p:nvSpPr>
          <p:cNvPr id="5" name="Footer Placeholder 4">
            <a:extLst>
              <a:ext uri="{FF2B5EF4-FFF2-40B4-BE49-F238E27FC236}">
                <a16:creationId xmlns:a16="http://schemas.microsoft.com/office/drawing/2014/main" id="{D8AD4274-62B0-1786-F012-26039435ED9A}"/>
              </a:ext>
            </a:extLst>
          </p:cNvPr>
          <p:cNvSpPr>
            <a:spLocks noGrp="1"/>
          </p:cNvSpPr>
          <p:nvPr>
            <p:ph type="ftr" sz="quarter" idx="11"/>
          </p:nvPr>
        </p:nvSpPr>
        <p:spPr/>
        <p:txBody>
          <a:bodyPr/>
          <a:lstStyle/>
          <a:p>
            <a:r>
              <a:rPr lang="en-US"/>
              <a:t>ONBOARD</a:t>
            </a:r>
            <a:endParaRPr lang="en-US" dirty="0"/>
          </a:p>
        </p:txBody>
      </p:sp>
      <p:sp>
        <p:nvSpPr>
          <p:cNvPr id="6" name="Slide Number Placeholder 5">
            <a:extLst>
              <a:ext uri="{FF2B5EF4-FFF2-40B4-BE49-F238E27FC236}">
                <a16:creationId xmlns:a16="http://schemas.microsoft.com/office/drawing/2014/main" id="{620A9EC2-0F7D-4251-05D2-C17845D5CD60}"/>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Tree>
    <p:extLst>
      <p:ext uri="{BB962C8B-B14F-4D97-AF65-F5344CB8AC3E}">
        <p14:creationId xmlns:p14="http://schemas.microsoft.com/office/powerpoint/2010/main" val="5666367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5F1C101-6A22-209E-885A-738DBD5DA3B7}"/>
              </a:ext>
            </a:extLst>
          </p:cNvPr>
          <p:cNvSpPr>
            <a:spLocks noGrp="1"/>
          </p:cNvSpPr>
          <p:nvPr>
            <p:ph idx="1"/>
          </p:nvPr>
        </p:nvSpPr>
        <p:spPr/>
        <p:txBody>
          <a:bodyPr/>
          <a:lstStyle/>
          <a:p>
            <a:pPr marL="342900" indent="-342900">
              <a:buFont typeface="Arial" panose="020B0604020202020204" pitchFamily="34" charset="0"/>
              <a:buChar char="•"/>
            </a:pPr>
            <a:r>
              <a:rPr lang="en-US" dirty="0"/>
              <a:t>A tool of this kind is better suited to data scientists</a:t>
            </a:r>
          </a:p>
          <a:p>
            <a:pPr marL="666900" lvl="1" indent="-342900">
              <a:buFont typeface="Arial" panose="020B0604020202020204" pitchFamily="34" charset="0"/>
              <a:buChar char="•"/>
            </a:pPr>
            <a:r>
              <a:rPr lang="en-US" dirty="0"/>
              <a:t>“Data stewardship” will always be needed</a:t>
            </a:r>
          </a:p>
          <a:p>
            <a:pPr marL="342900" indent="-342900">
              <a:buFont typeface="Arial" panose="020B0604020202020204" pitchFamily="34" charset="0"/>
              <a:buChar char="•"/>
            </a:pPr>
            <a:r>
              <a:rPr lang="en-GB" dirty="0"/>
              <a:t>Our beta testers would not be able to use such a tool independently</a:t>
            </a:r>
          </a:p>
          <a:p>
            <a:pPr marL="666900" lvl="1" indent="-342900">
              <a:buFont typeface="Arial" panose="020B0604020202020204" pitchFamily="34" charset="0"/>
              <a:buChar char="•"/>
            </a:pPr>
            <a:r>
              <a:rPr lang="en-GB" dirty="0"/>
              <a:t>Researchers have little or no knowledge of programming</a:t>
            </a:r>
          </a:p>
          <a:p>
            <a:pPr marL="342900" indent="-342900">
              <a:buFont typeface="Arial" panose="020B0604020202020204" pitchFamily="34" charset="0"/>
              <a:buChar char="•"/>
            </a:pPr>
            <a:r>
              <a:rPr lang="en-GB" dirty="0"/>
              <a:t>Areas for improvement:</a:t>
            </a:r>
          </a:p>
          <a:p>
            <a:pPr marL="666900" lvl="1" indent="-342900">
              <a:buFont typeface="Arial" panose="020B0604020202020204" pitchFamily="34" charset="0"/>
              <a:buChar char="•"/>
            </a:pPr>
            <a:r>
              <a:rPr lang="en-GB" dirty="0"/>
              <a:t>Clearly re-target the tool to data scientists…</a:t>
            </a:r>
          </a:p>
          <a:p>
            <a:pPr marL="666900" lvl="1" indent="-342900">
              <a:buFont typeface="Arial" panose="020B0604020202020204" pitchFamily="34" charset="0"/>
              <a:buChar char="•"/>
            </a:pPr>
            <a:r>
              <a:rPr lang="en-GB" dirty="0"/>
              <a:t>…or foresee a huge effort and work on usability (if possible at all)</a:t>
            </a:r>
          </a:p>
        </p:txBody>
      </p:sp>
      <p:sp>
        <p:nvSpPr>
          <p:cNvPr id="3" name="Title 2">
            <a:extLst>
              <a:ext uri="{FF2B5EF4-FFF2-40B4-BE49-F238E27FC236}">
                <a16:creationId xmlns:a16="http://schemas.microsoft.com/office/drawing/2014/main" id="{5C27E3B8-F8E0-E02E-6512-6051827E1839}"/>
              </a:ext>
            </a:extLst>
          </p:cNvPr>
          <p:cNvSpPr>
            <a:spLocks noGrp="1"/>
          </p:cNvSpPr>
          <p:nvPr>
            <p:ph type="title"/>
          </p:nvPr>
        </p:nvSpPr>
        <p:spPr/>
        <p:txBody>
          <a:bodyPr/>
          <a:lstStyle/>
          <a:p>
            <a:r>
              <a:rPr lang="en-US" dirty="0"/>
              <a:t>A tool for data scientists</a:t>
            </a:r>
            <a:endParaRPr lang="en-GB" dirty="0"/>
          </a:p>
        </p:txBody>
      </p:sp>
      <p:sp>
        <p:nvSpPr>
          <p:cNvPr id="4" name="Date Placeholder 3">
            <a:extLst>
              <a:ext uri="{FF2B5EF4-FFF2-40B4-BE49-F238E27FC236}">
                <a16:creationId xmlns:a16="http://schemas.microsoft.com/office/drawing/2014/main" id="{4F474C81-1F2A-1D9A-0D38-F19D26051908}"/>
              </a:ext>
            </a:extLst>
          </p:cNvPr>
          <p:cNvSpPr>
            <a:spLocks noGrp="1"/>
          </p:cNvSpPr>
          <p:nvPr>
            <p:ph type="dt" sz="half" idx="10"/>
          </p:nvPr>
        </p:nvSpPr>
        <p:spPr/>
        <p:txBody>
          <a:bodyPr/>
          <a:lstStyle/>
          <a:p>
            <a:fld id="{E9B9DB7F-E86D-46E2-8B4C-69FCA8C1686C}" type="datetime3">
              <a:rPr lang="fr-FR" smtClean="0"/>
              <a:t>26.09.23</a:t>
            </a:fld>
            <a:endParaRPr lang="en-US" dirty="0"/>
          </a:p>
        </p:txBody>
      </p:sp>
      <p:sp>
        <p:nvSpPr>
          <p:cNvPr id="5" name="Footer Placeholder 4">
            <a:extLst>
              <a:ext uri="{FF2B5EF4-FFF2-40B4-BE49-F238E27FC236}">
                <a16:creationId xmlns:a16="http://schemas.microsoft.com/office/drawing/2014/main" id="{D8AD4274-62B0-1786-F012-26039435ED9A}"/>
              </a:ext>
            </a:extLst>
          </p:cNvPr>
          <p:cNvSpPr>
            <a:spLocks noGrp="1"/>
          </p:cNvSpPr>
          <p:nvPr>
            <p:ph type="ftr" sz="quarter" idx="11"/>
          </p:nvPr>
        </p:nvSpPr>
        <p:spPr/>
        <p:txBody>
          <a:bodyPr/>
          <a:lstStyle/>
          <a:p>
            <a:r>
              <a:rPr lang="en-US"/>
              <a:t>ONBOARD</a:t>
            </a:r>
            <a:endParaRPr lang="en-US" dirty="0"/>
          </a:p>
        </p:txBody>
      </p:sp>
      <p:sp>
        <p:nvSpPr>
          <p:cNvPr id="6" name="Slide Number Placeholder 5">
            <a:extLst>
              <a:ext uri="{FF2B5EF4-FFF2-40B4-BE49-F238E27FC236}">
                <a16:creationId xmlns:a16="http://schemas.microsoft.com/office/drawing/2014/main" id="{620A9EC2-0F7D-4251-05D2-C17845D5CD60}"/>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Tree>
    <p:extLst>
      <p:ext uri="{BB962C8B-B14F-4D97-AF65-F5344CB8AC3E}">
        <p14:creationId xmlns:p14="http://schemas.microsoft.com/office/powerpoint/2010/main" val="30529530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5F1C101-6A22-209E-885A-738DBD5DA3B7}"/>
              </a:ext>
            </a:extLst>
          </p:cNvPr>
          <p:cNvSpPr>
            <a:spLocks noGrp="1"/>
          </p:cNvSpPr>
          <p:nvPr>
            <p:ph idx="1"/>
          </p:nvPr>
        </p:nvSpPr>
        <p:spPr/>
        <p:txBody>
          <a:bodyPr/>
          <a:lstStyle/>
          <a:p>
            <a:pPr marL="342900" indent="-342900">
              <a:buFont typeface="Arial" panose="020B0604020202020204" pitchFamily="34" charset="0"/>
              <a:buChar char="•"/>
            </a:pPr>
            <a:r>
              <a:rPr lang="en-GB" dirty="0"/>
              <a:t>The team was initially structured into two sub-teams</a:t>
            </a:r>
          </a:p>
          <a:p>
            <a:pPr marL="666900" lvl="1" indent="-342900"/>
            <a:r>
              <a:rPr lang="en-GB" dirty="0"/>
              <a:t>Makes sense logically</a:t>
            </a:r>
          </a:p>
          <a:p>
            <a:pPr marL="666900" lvl="1" indent="-342900"/>
            <a:r>
              <a:rPr lang="en-GB" dirty="0"/>
              <a:t>Not suited for a very small team working on a prototype</a:t>
            </a:r>
          </a:p>
          <a:p>
            <a:pPr marL="342900" indent="-342900">
              <a:buFont typeface="Arial" panose="020B0604020202020204" pitchFamily="34" charset="0"/>
              <a:buChar char="•"/>
            </a:pPr>
            <a:r>
              <a:rPr lang="en-GB" dirty="0"/>
              <a:t>Communication happening only through daily standups</a:t>
            </a:r>
          </a:p>
          <a:p>
            <a:pPr marL="666900" lvl="1" indent="-342900">
              <a:buFont typeface="Arial" panose="020B0604020202020204" pitchFamily="34" charset="0"/>
              <a:buChar char="•"/>
            </a:pPr>
            <a:r>
              <a:rPr lang="en-GB" dirty="0"/>
              <a:t>Divergent perspectives on the project </a:t>
            </a:r>
          </a:p>
          <a:p>
            <a:pPr marL="666900" lvl="1" indent="-342900">
              <a:buFont typeface="Arial" panose="020B0604020202020204" pitchFamily="34" charset="0"/>
              <a:buChar char="•"/>
            </a:pPr>
            <a:r>
              <a:rPr lang="en-GB" dirty="0"/>
              <a:t>Lack of shared vision and common goals</a:t>
            </a:r>
          </a:p>
          <a:p>
            <a:pPr marL="342900" indent="-342900">
              <a:buFont typeface="Arial" panose="020B0604020202020204" pitchFamily="34" charset="0"/>
              <a:buChar char="•"/>
            </a:pPr>
            <a:r>
              <a:rPr lang="en-GB" dirty="0"/>
              <a:t>Interpersonal conflicts, high turnover</a:t>
            </a:r>
          </a:p>
          <a:p>
            <a:pPr marL="342900" indent="-342900">
              <a:buFont typeface="Arial" panose="020B0604020202020204" pitchFamily="34" charset="0"/>
              <a:buChar char="•"/>
            </a:pPr>
            <a:r>
              <a:rPr lang="en-GB" dirty="0"/>
              <a:t>Areas for improvement</a:t>
            </a:r>
          </a:p>
          <a:p>
            <a:pPr marL="666900" lvl="1" indent="-342900">
              <a:buFont typeface="Arial" panose="020B0604020202020204" pitchFamily="34" charset="0"/>
              <a:buChar char="•"/>
            </a:pPr>
            <a:r>
              <a:rPr lang="en-GB" dirty="0"/>
              <a:t>Keep a small team together… if possible, in the same room :)</a:t>
            </a:r>
          </a:p>
          <a:p>
            <a:pPr marL="666900" lvl="1" indent="-342900">
              <a:buFont typeface="Arial" panose="020B0604020202020204" pitchFamily="34" charset="0"/>
              <a:buChar char="•"/>
            </a:pPr>
            <a:r>
              <a:rPr lang="en-GB" dirty="0"/>
              <a:t>Ensure that people can communicate and discuss whenever they need</a:t>
            </a:r>
          </a:p>
        </p:txBody>
      </p:sp>
      <p:sp>
        <p:nvSpPr>
          <p:cNvPr id="3" name="Title 2">
            <a:extLst>
              <a:ext uri="{FF2B5EF4-FFF2-40B4-BE49-F238E27FC236}">
                <a16:creationId xmlns:a16="http://schemas.microsoft.com/office/drawing/2014/main" id="{5C27E3B8-F8E0-E02E-6512-6051827E1839}"/>
              </a:ext>
            </a:extLst>
          </p:cNvPr>
          <p:cNvSpPr>
            <a:spLocks noGrp="1"/>
          </p:cNvSpPr>
          <p:nvPr>
            <p:ph type="title"/>
          </p:nvPr>
        </p:nvSpPr>
        <p:spPr/>
        <p:txBody>
          <a:bodyPr/>
          <a:lstStyle/>
          <a:p>
            <a:r>
              <a:rPr lang="en-US" dirty="0"/>
              <a:t>Unity in the team</a:t>
            </a:r>
            <a:endParaRPr lang="en-GB" dirty="0"/>
          </a:p>
        </p:txBody>
      </p:sp>
      <p:sp>
        <p:nvSpPr>
          <p:cNvPr id="4" name="Date Placeholder 3">
            <a:extLst>
              <a:ext uri="{FF2B5EF4-FFF2-40B4-BE49-F238E27FC236}">
                <a16:creationId xmlns:a16="http://schemas.microsoft.com/office/drawing/2014/main" id="{4F474C81-1F2A-1D9A-0D38-F19D26051908}"/>
              </a:ext>
            </a:extLst>
          </p:cNvPr>
          <p:cNvSpPr>
            <a:spLocks noGrp="1"/>
          </p:cNvSpPr>
          <p:nvPr>
            <p:ph type="dt" sz="half" idx="10"/>
          </p:nvPr>
        </p:nvSpPr>
        <p:spPr/>
        <p:txBody>
          <a:bodyPr/>
          <a:lstStyle/>
          <a:p>
            <a:fld id="{E9B9DB7F-E86D-46E2-8B4C-69FCA8C1686C}" type="datetime3">
              <a:rPr lang="fr-FR" smtClean="0"/>
              <a:t>26.09.23</a:t>
            </a:fld>
            <a:endParaRPr lang="en-US" dirty="0"/>
          </a:p>
        </p:txBody>
      </p:sp>
      <p:sp>
        <p:nvSpPr>
          <p:cNvPr id="5" name="Footer Placeholder 4">
            <a:extLst>
              <a:ext uri="{FF2B5EF4-FFF2-40B4-BE49-F238E27FC236}">
                <a16:creationId xmlns:a16="http://schemas.microsoft.com/office/drawing/2014/main" id="{D8AD4274-62B0-1786-F012-26039435ED9A}"/>
              </a:ext>
            </a:extLst>
          </p:cNvPr>
          <p:cNvSpPr>
            <a:spLocks noGrp="1"/>
          </p:cNvSpPr>
          <p:nvPr>
            <p:ph type="ftr" sz="quarter" idx="11"/>
          </p:nvPr>
        </p:nvSpPr>
        <p:spPr/>
        <p:txBody>
          <a:bodyPr/>
          <a:lstStyle/>
          <a:p>
            <a:r>
              <a:rPr lang="en-US"/>
              <a:t>ONBOARD</a:t>
            </a:r>
            <a:endParaRPr lang="en-US" dirty="0"/>
          </a:p>
        </p:txBody>
      </p:sp>
      <p:sp>
        <p:nvSpPr>
          <p:cNvPr id="6" name="Slide Number Placeholder 5">
            <a:extLst>
              <a:ext uri="{FF2B5EF4-FFF2-40B4-BE49-F238E27FC236}">
                <a16:creationId xmlns:a16="http://schemas.microsoft.com/office/drawing/2014/main" id="{620A9EC2-0F7D-4251-05D2-C17845D5CD60}"/>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Tree>
    <p:extLst>
      <p:ext uri="{BB962C8B-B14F-4D97-AF65-F5344CB8AC3E}">
        <p14:creationId xmlns:p14="http://schemas.microsoft.com/office/powerpoint/2010/main" val="12709007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5F1C101-6A22-209E-885A-738DBD5DA3B7}"/>
              </a:ext>
            </a:extLst>
          </p:cNvPr>
          <p:cNvSpPr>
            <a:spLocks noGrp="1"/>
          </p:cNvSpPr>
          <p:nvPr>
            <p:ph idx="1"/>
          </p:nvPr>
        </p:nvSpPr>
        <p:spPr/>
        <p:txBody>
          <a:bodyPr/>
          <a:lstStyle/>
          <a:p>
            <a:pPr marL="342900" indent="-342900">
              <a:buFont typeface="Arial" panose="020B0604020202020204" pitchFamily="34" charset="0"/>
              <a:buChar char="•"/>
            </a:pPr>
            <a:r>
              <a:rPr lang="en-GB" dirty="0"/>
              <a:t>Core responsibilities were primarily delegated to fellows</a:t>
            </a:r>
          </a:p>
          <a:p>
            <a:pPr marL="666900" lvl="1" indent="-342900"/>
            <a:r>
              <a:rPr lang="en-GB" dirty="0"/>
              <a:t>Collecting requirements (=&gt; generic working items)</a:t>
            </a:r>
          </a:p>
          <a:p>
            <a:pPr marL="342900" indent="-342900">
              <a:buFont typeface="Arial" panose="020B0604020202020204" pitchFamily="34" charset="0"/>
              <a:buChar char="•"/>
            </a:pPr>
            <a:r>
              <a:rPr lang="en-GB" dirty="0"/>
              <a:t>Supervisors working 10-20% on the project</a:t>
            </a:r>
          </a:p>
          <a:p>
            <a:pPr marL="666900" lvl="1" indent="-342900">
              <a:buFont typeface="Arial" panose="020B0604020202020204" pitchFamily="34" charset="0"/>
              <a:buChar char="•"/>
            </a:pPr>
            <a:r>
              <a:rPr lang="en-GB" dirty="0"/>
              <a:t>Unexperienced developers need closer technical guidance </a:t>
            </a:r>
          </a:p>
          <a:p>
            <a:pPr marL="342900" indent="-342900">
              <a:buFont typeface="Arial" panose="020B0604020202020204" pitchFamily="34" charset="0"/>
              <a:buChar char="•"/>
            </a:pPr>
            <a:r>
              <a:rPr lang="en-GB" dirty="0"/>
              <a:t>Areas for improvement</a:t>
            </a:r>
          </a:p>
          <a:p>
            <a:pPr marL="666900" lvl="1" indent="-342900">
              <a:buFont typeface="Arial" panose="020B0604020202020204" pitchFamily="34" charset="0"/>
              <a:buChar char="•"/>
            </a:pPr>
            <a:r>
              <a:rPr lang="en-GB" dirty="0"/>
              <a:t>Appropriate amount of supervision</a:t>
            </a:r>
          </a:p>
          <a:p>
            <a:pPr marL="666900" lvl="1" indent="-342900">
              <a:buFont typeface="Arial" panose="020B0604020202020204" pitchFamily="34" charset="0"/>
              <a:buChar char="•"/>
            </a:pPr>
            <a:r>
              <a:rPr lang="en-GB" dirty="0"/>
              <a:t>Some experienced team members (developers, architects)</a:t>
            </a:r>
          </a:p>
          <a:p>
            <a:pPr marL="990900" lvl="2" indent="-342900"/>
            <a:r>
              <a:rPr lang="en-GB" dirty="0"/>
              <a:t>Establish best practices</a:t>
            </a:r>
          </a:p>
          <a:p>
            <a:pPr marL="990900" lvl="2" indent="-342900"/>
            <a:r>
              <a:rPr lang="en-GB" dirty="0"/>
              <a:t>Speed up professional growth of less experienced members</a:t>
            </a:r>
          </a:p>
          <a:p>
            <a:pPr marL="342900" indent="-342900">
              <a:buFont typeface="Arial" panose="020B0604020202020204" pitchFamily="34" charset="0"/>
              <a:buChar char="•"/>
            </a:pPr>
            <a:endParaRPr lang="en-GB" dirty="0"/>
          </a:p>
          <a:p>
            <a:pPr marL="666900" lvl="1" indent="-342900"/>
            <a:endParaRPr lang="en-GB" dirty="0"/>
          </a:p>
          <a:p>
            <a:pPr marL="666900" lvl="1" indent="-342900">
              <a:buFont typeface="Arial" panose="020B0604020202020204" pitchFamily="34" charset="0"/>
              <a:buChar char="•"/>
            </a:pPr>
            <a:endParaRPr lang="en-GB" dirty="0"/>
          </a:p>
        </p:txBody>
      </p:sp>
      <p:sp>
        <p:nvSpPr>
          <p:cNvPr id="3" name="Title 2">
            <a:extLst>
              <a:ext uri="{FF2B5EF4-FFF2-40B4-BE49-F238E27FC236}">
                <a16:creationId xmlns:a16="http://schemas.microsoft.com/office/drawing/2014/main" id="{5C27E3B8-F8E0-E02E-6512-6051827E1839}"/>
              </a:ext>
            </a:extLst>
          </p:cNvPr>
          <p:cNvSpPr>
            <a:spLocks noGrp="1"/>
          </p:cNvSpPr>
          <p:nvPr>
            <p:ph type="title"/>
          </p:nvPr>
        </p:nvSpPr>
        <p:spPr/>
        <p:txBody>
          <a:bodyPr/>
          <a:lstStyle/>
          <a:p>
            <a:r>
              <a:rPr lang="en-US" dirty="0"/>
              <a:t>Team experience</a:t>
            </a:r>
            <a:endParaRPr lang="en-GB" dirty="0"/>
          </a:p>
        </p:txBody>
      </p:sp>
      <p:sp>
        <p:nvSpPr>
          <p:cNvPr id="4" name="Date Placeholder 3">
            <a:extLst>
              <a:ext uri="{FF2B5EF4-FFF2-40B4-BE49-F238E27FC236}">
                <a16:creationId xmlns:a16="http://schemas.microsoft.com/office/drawing/2014/main" id="{4F474C81-1F2A-1D9A-0D38-F19D26051908}"/>
              </a:ext>
            </a:extLst>
          </p:cNvPr>
          <p:cNvSpPr>
            <a:spLocks noGrp="1"/>
          </p:cNvSpPr>
          <p:nvPr>
            <p:ph type="dt" sz="half" idx="10"/>
          </p:nvPr>
        </p:nvSpPr>
        <p:spPr/>
        <p:txBody>
          <a:bodyPr/>
          <a:lstStyle/>
          <a:p>
            <a:fld id="{E9B9DB7F-E86D-46E2-8B4C-69FCA8C1686C}" type="datetime3">
              <a:rPr lang="fr-FR" smtClean="0"/>
              <a:t>26.09.23</a:t>
            </a:fld>
            <a:endParaRPr lang="en-US" dirty="0"/>
          </a:p>
        </p:txBody>
      </p:sp>
      <p:sp>
        <p:nvSpPr>
          <p:cNvPr id="5" name="Footer Placeholder 4">
            <a:extLst>
              <a:ext uri="{FF2B5EF4-FFF2-40B4-BE49-F238E27FC236}">
                <a16:creationId xmlns:a16="http://schemas.microsoft.com/office/drawing/2014/main" id="{D8AD4274-62B0-1786-F012-26039435ED9A}"/>
              </a:ext>
            </a:extLst>
          </p:cNvPr>
          <p:cNvSpPr>
            <a:spLocks noGrp="1"/>
          </p:cNvSpPr>
          <p:nvPr>
            <p:ph type="ftr" sz="quarter" idx="11"/>
          </p:nvPr>
        </p:nvSpPr>
        <p:spPr/>
        <p:txBody>
          <a:bodyPr/>
          <a:lstStyle/>
          <a:p>
            <a:r>
              <a:rPr lang="en-US"/>
              <a:t>ONBOARD</a:t>
            </a:r>
            <a:endParaRPr lang="en-US" dirty="0"/>
          </a:p>
        </p:txBody>
      </p:sp>
      <p:sp>
        <p:nvSpPr>
          <p:cNvPr id="6" name="Slide Number Placeholder 5">
            <a:extLst>
              <a:ext uri="{FF2B5EF4-FFF2-40B4-BE49-F238E27FC236}">
                <a16:creationId xmlns:a16="http://schemas.microsoft.com/office/drawing/2014/main" id="{620A9EC2-0F7D-4251-05D2-C17845D5CD60}"/>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Tree>
    <p:extLst>
      <p:ext uri="{BB962C8B-B14F-4D97-AF65-F5344CB8AC3E}">
        <p14:creationId xmlns:p14="http://schemas.microsoft.com/office/powerpoint/2010/main" val="41293843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2E4AB9F-A699-39DC-AACD-0222ABC30588}"/>
              </a:ext>
            </a:extLst>
          </p:cNvPr>
          <p:cNvSpPr>
            <a:spLocks noGrp="1"/>
          </p:cNvSpPr>
          <p:nvPr>
            <p:ph idx="1"/>
          </p:nvPr>
        </p:nvSpPr>
        <p:spPr/>
        <p:txBody>
          <a:bodyPr/>
          <a:lstStyle/>
          <a:p>
            <a:pPr marL="342900" indent="-342900">
              <a:buFont typeface="Arial" panose="020B0604020202020204" pitchFamily="34" charset="0"/>
              <a:buChar char="•"/>
            </a:pPr>
            <a:r>
              <a:rPr lang="en-US" dirty="0"/>
              <a:t>Key architectural decisions missing after 1 year</a:t>
            </a:r>
          </a:p>
          <a:p>
            <a:pPr marL="666900" lvl="1" indent="-342900">
              <a:buFont typeface="Arial" panose="020B0604020202020204" pitchFamily="34" charset="0"/>
              <a:buChar char="•"/>
            </a:pPr>
            <a:r>
              <a:rPr lang="en-US" dirty="0" err="1"/>
              <a:t>Jupyter</a:t>
            </a:r>
            <a:r>
              <a:rPr lang="en-US" dirty="0"/>
              <a:t> vs. Swan</a:t>
            </a:r>
          </a:p>
          <a:p>
            <a:pPr marL="342900" indent="-342900">
              <a:buFont typeface="Arial" panose="020B0604020202020204" pitchFamily="34" charset="0"/>
              <a:buChar char="•"/>
            </a:pPr>
            <a:r>
              <a:rPr lang="en-GB" dirty="0"/>
              <a:t>Wide scope</a:t>
            </a:r>
          </a:p>
          <a:p>
            <a:pPr marL="666900" lvl="1" indent="-342900">
              <a:buFont typeface="Arial" panose="020B0604020202020204" pitchFamily="34" charset="0"/>
              <a:buChar char="•"/>
            </a:pPr>
            <a:r>
              <a:rPr lang="en-GB" dirty="0"/>
              <a:t>Valid but premature integration ideas</a:t>
            </a:r>
          </a:p>
          <a:p>
            <a:pPr marL="990900" lvl="2" indent="-342900"/>
            <a:r>
              <a:rPr lang="en-GB" dirty="0"/>
              <a:t>E.g. storage backends / repository independency</a:t>
            </a:r>
          </a:p>
          <a:p>
            <a:pPr marL="342900" indent="-342900">
              <a:buFont typeface="Arial" panose="020B0604020202020204" pitchFamily="34" charset="0"/>
              <a:buChar char="•"/>
            </a:pPr>
            <a:r>
              <a:rPr lang="en-GB" dirty="0"/>
              <a:t>Areas for improvement</a:t>
            </a:r>
          </a:p>
          <a:p>
            <a:pPr marL="666900" lvl="1" indent="-342900">
              <a:buFont typeface="Arial" panose="020B0604020202020204" pitchFamily="34" charset="0"/>
              <a:buChar char="•"/>
            </a:pPr>
            <a:r>
              <a:rPr lang="en-GB" dirty="0"/>
              <a:t>Start from the definition of a minimum viable product</a:t>
            </a:r>
          </a:p>
          <a:p>
            <a:pPr marL="666900" lvl="1" indent="-342900">
              <a:buFont typeface="Arial" panose="020B0604020202020204" pitchFamily="34" charset="0"/>
              <a:buChar char="•"/>
            </a:pPr>
            <a:r>
              <a:rPr lang="en-GB" dirty="0"/>
              <a:t>Choose all the architectural components</a:t>
            </a:r>
          </a:p>
          <a:p>
            <a:pPr marL="666900" lvl="1" indent="-342900"/>
            <a:r>
              <a:rPr lang="en-GB" dirty="0"/>
              <a:t>Aim for something compatible with time, resources and experience</a:t>
            </a:r>
          </a:p>
        </p:txBody>
      </p:sp>
      <p:sp>
        <p:nvSpPr>
          <p:cNvPr id="3" name="Title 2">
            <a:extLst>
              <a:ext uri="{FF2B5EF4-FFF2-40B4-BE49-F238E27FC236}">
                <a16:creationId xmlns:a16="http://schemas.microsoft.com/office/drawing/2014/main" id="{40F2D184-4E26-ED59-876A-636BD0AA2410}"/>
              </a:ext>
            </a:extLst>
          </p:cNvPr>
          <p:cNvSpPr>
            <a:spLocks noGrp="1"/>
          </p:cNvSpPr>
          <p:nvPr>
            <p:ph type="title"/>
          </p:nvPr>
        </p:nvSpPr>
        <p:spPr/>
        <p:txBody>
          <a:bodyPr/>
          <a:lstStyle/>
          <a:p>
            <a:r>
              <a:rPr lang="en-US" dirty="0"/>
              <a:t>Clearer objectives</a:t>
            </a:r>
            <a:endParaRPr lang="en-GB" dirty="0"/>
          </a:p>
        </p:txBody>
      </p:sp>
      <p:sp>
        <p:nvSpPr>
          <p:cNvPr id="4" name="Date Placeholder 3">
            <a:extLst>
              <a:ext uri="{FF2B5EF4-FFF2-40B4-BE49-F238E27FC236}">
                <a16:creationId xmlns:a16="http://schemas.microsoft.com/office/drawing/2014/main" id="{5410DA2B-75C6-D38D-A761-E2DB52520EF0}"/>
              </a:ext>
            </a:extLst>
          </p:cNvPr>
          <p:cNvSpPr>
            <a:spLocks noGrp="1"/>
          </p:cNvSpPr>
          <p:nvPr>
            <p:ph type="dt" sz="half" idx="10"/>
          </p:nvPr>
        </p:nvSpPr>
        <p:spPr/>
        <p:txBody>
          <a:bodyPr/>
          <a:lstStyle/>
          <a:p>
            <a:fld id="{E9B9DB7F-E86D-46E2-8B4C-69FCA8C1686C}" type="datetime3">
              <a:rPr lang="fr-FR" smtClean="0"/>
              <a:t>26.09.23</a:t>
            </a:fld>
            <a:endParaRPr lang="en-US" dirty="0"/>
          </a:p>
        </p:txBody>
      </p:sp>
      <p:sp>
        <p:nvSpPr>
          <p:cNvPr id="5" name="Footer Placeholder 4">
            <a:extLst>
              <a:ext uri="{FF2B5EF4-FFF2-40B4-BE49-F238E27FC236}">
                <a16:creationId xmlns:a16="http://schemas.microsoft.com/office/drawing/2014/main" id="{00975643-68FF-F5A0-0BD8-F4DB728ABF57}"/>
              </a:ext>
            </a:extLst>
          </p:cNvPr>
          <p:cNvSpPr>
            <a:spLocks noGrp="1"/>
          </p:cNvSpPr>
          <p:nvPr>
            <p:ph type="ftr" sz="quarter" idx="11"/>
          </p:nvPr>
        </p:nvSpPr>
        <p:spPr/>
        <p:txBody>
          <a:bodyPr/>
          <a:lstStyle/>
          <a:p>
            <a:r>
              <a:rPr lang="en-US"/>
              <a:t>ONBOARD</a:t>
            </a:r>
            <a:endParaRPr lang="en-US" dirty="0"/>
          </a:p>
        </p:txBody>
      </p:sp>
      <p:sp>
        <p:nvSpPr>
          <p:cNvPr id="6" name="Slide Number Placeholder 5">
            <a:extLst>
              <a:ext uri="{FF2B5EF4-FFF2-40B4-BE49-F238E27FC236}">
                <a16:creationId xmlns:a16="http://schemas.microsoft.com/office/drawing/2014/main" id="{878EEAF4-C94C-FAD6-3619-4BE858D28ADF}"/>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Tree>
    <p:extLst>
      <p:ext uri="{BB962C8B-B14F-4D97-AF65-F5344CB8AC3E}">
        <p14:creationId xmlns:p14="http://schemas.microsoft.com/office/powerpoint/2010/main" val="33558165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D53B2-B27D-83F0-C7B2-B3F0021797D9}"/>
              </a:ext>
            </a:extLst>
          </p:cNvPr>
          <p:cNvSpPr>
            <a:spLocks noGrp="1"/>
          </p:cNvSpPr>
          <p:nvPr>
            <p:ph type="title"/>
          </p:nvPr>
        </p:nvSpPr>
        <p:spPr/>
        <p:txBody>
          <a:bodyPr/>
          <a:lstStyle/>
          <a:p>
            <a:r>
              <a:rPr lang="en-US" dirty="0"/>
              <a:t>Impact and future work</a:t>
            </a:r>
            <a:endParaRPr lang="en-GB" dirty="0"/>
          </a:p>
        </p:txBody>
      </p:sp>
      <p:sp>
        <p:nvSpPr>
          <p:cNvPr id="3" name="Text Placeholder 2">
            <a:extLst>
              <a:ext uri="{FF2B5EF4-FFF2-40B4-BE49-F238E27FC236}">
                <a16:creationId xmlns:a16="http://schemas.microsoft.com/office/drawing/2014/main" id="{4F329B89-510C-DD04-2CE6-3037B4C65788}"/>
              </a:ext>
            </a:extLst>
          </p:cNvPr>
          <p:cNvSpPr>
            <a:spLocks noGrp="1"/>
          </p:cNvSpPr>
          <p:nvPr>
            <p:ph type="body" idx="1"/>
          </p:nvPr>
        </p:nvSpPr>
        <p:spPr/>
        <p:txBody>
          <a:bodyPr/>
          <a:lstStyle/>
          <a:p>
            <a:endParaRPr lang="en-GB"/>
          </a:p>
        </p:txBody>
      </p:sp>
      <p:sp>
        <p:nvSpPr>
          <p:cNvPr id="4" name="Date Placeholder 3">
            <a:extLst>
              <a:ext uri="{FF2B5EF4-FFF2-40B4-BE49-F238E27FC236}">
                <a16:creationId xmlns:a16="http://schemas.microsoft.com/office/drawing/2014/main" id="{7F33804F-F13D-6972-5C2A-3B91C9D040C4}"/>
              </a:ext>
            </a:extLst>
          </p:cNvPr>
          <p:cNvSpPr>
            <a:spLocks noGrp="1"/>
          </p:cNvSpPr>
          <p:nvPr>
            <p:ph type="dt" sz="half" idx="10"/>
          </p:nvPr>
        </p:nvSpPr>
        <p:spPr/>
        <p:txBody>
          <a:bodyPr/>
          <a:lstStyle/>
          <a:p>
            <a:fld id="{644A1C58-936F-49ED-9594-46DD3C53FCC9}" type="datetime3">
              <a:rPr lang="fr-FR" smtClean="0"/>
              <a:t>26.09.23</a:t>
            </a:fld>
            <a:endParaRPr lang="en-US" dirty="0"/>
          </a:p>
        </p:txBody>
      </p:sp>
      <p:sp>
        <p:nvSpPr>
          <p:cNvPr id="5" name="Footer Placeholder 4">
            <a:extLst>
              <a:ext uri="{FF2B5EF4-FFF2-40B4-BE49-F238E27FC236}">
                <a16:creationId xmlns:a16="http://schemas.microsoft.com/office/drawing/2014/main" id="{AD2F8FC3-63B0-FE48-E1BE-8EAABC8DE510}"/>
              </a:ext>
            </a:extLst>
          </p:cNvPr>
          <p:cNvSpPr>
            <a:spLocks noGrp="1"/>
          </p:cNvSpPr>
          <p:nvPr>
            <p:ph type="ftr" sz="quarter" idx="11"/>
          </p:nvPr>
        </p:nvSpPr>
        <p:spPr/>
        <p:txBody>
          <a:bodyPr/>
          <a:lstStyle/>
          <a:p>
            <a:r>
              <a:rPr lang="en-US"/>
              <a:t>ONBOARD</a:t>
            </a:r>
            <a:endParaRPr lang="en-US" dirty="0"/>
          </a:p>
        </p:txBody>
      </p:sp>
      <p:sp>
        <p:nvSpPr>
          <p:cNvPr id="6" name="Slide Number Placeholder 5">
            <a:extLst>
              <a:ext uri="{FF2B5EF4-FFF2-40B4-BE49-F238E27FC236}">
                <a16:creationId xmlns:a16="http://schemas.microsoft.com/office/drawing/2014/main" id="{73FA5FD0-0461-2FAF-6878-42E83228CDDF}"/>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Tree>
    <p:extLst>
      <p:ext uri="{BB962C8B-B14F-4D97-AF65-F5344CB8AC3E}">
        <p14:creationId xmlns:p14="http://schemas.microsoft.com/office/powerpoint/2010/main" val="23605140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2E4AB9F-A699-39DC-AACD-0222ABC30588}"/>
              </a:ext>
            </a:extLst>
          </p:cNvPr>
          <p:cNvSpPr>
            <a:spLocks noGrp="1"/>
          </p:cNvSpPr>
          <p:nvPr>
            <p:ph idx="1"/>
          </p:nvPr>
        </p:nvSpPr>
        <p:spPr/>
        <p:txBody>
          <a:bodyPr/>
          <a:lstStyle/>
          <a:p>
            <a:pPr marL="342900" indent="-342900">
              <a:buFont typeface="Arial" panose="020B0604020202020204" pitchFamily="34" charset="0"/>
              <a:buChar char="•"/>
            </a:pPr>
            <a:r>
              <a:rPr lang="en-US" dirty="0"/>
              <a:t>Showcasing the core concepts of the initial vision</a:t>
            </a:r>
          </a:p>
          <a:p>
            <a:pPr marL="666900" lvl="1" indent="-342900">
              <a:buFont typeface="Arial" panose="020B0604020202020204" pitchFamily="34" charset="0"/>
              <a:buChar char="•"/>
            </a:pPr>
            <a:r>
              <a:rPr lang="en-US" dirty="0"/>
              <a:t>Manage projects</a:t>
            </a:r>
          </a:p>
          <a:p>
            <a:pPr marL="666900" lvl="1" indent="-342900">
              <a:buFont typeface="Arial" panose="020B0604020202020204" pitchFamily="34" charset="0"/>
              <a:buChar char="•"/>
            </a:pPr>
            <a:r>
              <a:rPr lang="en-US" dirty="0"/>
              <a:t>Manipulate datasets and notebooks</a:t>
            </a:r>
          </a:p>
          <a:p>
            <a:pPr marL="666900" lvl="1" indent="-342900">
              <a:buFont typeface="Arial" panose="020B0604020202020204" pitchFamily="34" charset="0"/>
              <a:buChar char="•"/>
            </a:pPr>
            <a:r>
              <a:rPr lang="en-US" dirty="0"/>
              <a:t>Create visualizations</a:t>
            </a:r>
          </a:p>
          <a:p>
            <a:pPr marL="666900" lvl="1" indent="-342900">
              <a:buFont typeface="Arial" panose="020B0604020202020204" pitchFamily="34" charset="0"/>
              <a:buChar char="•"/>
            </a:pPr>
            <a:r>
              <a:rPr lang="en-US" dirty="0"/>
              <a:t>Guide publication and enforce FAIR principles</a:t>
            </a:r>
          </a:p>
          <a:p>
            <a:pPr marL="342900" indent="-342900">
              <a:buFont typeface="Arial" panose="020B0604020202020204" pitchFamily="34" charset="0"/>
              <a:buChar char="•"/>
            </a:pPr>
            <a:r>
              <a:rPr lang="en-GB" dirty="0"/>
              <a:t>Strong interest in such tools from scientific community</a:t>
            </a:r>
          </a:p>
          <a:p>
            <a:pPr marL="666900" lvl="1" indent="-342900">
              <a:buFont typeface="Arial" panose="020B0604020202020204" pitchFamily="34" charset="0"/>
              <a:buChar char="•"/>
            </a:pPr>
            <a:r>
              <a:rPr lang="en-GB" dirty="0"/>
              <a:t>Guidance needed for data analysis</a:t>
            </a:r>
          </a:p>
        </p:txBody>
      </p:sp>
      <p:sp>
        <p:nvSpPr>
          <p:cNvPr id="3" name="Title 2">
            <a:extLst>
              <a:ext uri="{FF2B5EF4-FFF2-40B4-BE49-F238E27FC236}">
                <a16:creationId xmlns:a16="http://schemas.microsoft.com/office/drawing/2014/main" id="{40F2D184-4E26-ED59-876A-636BD0AA2410}"/>
              </a:ext>
            </a:extLst>
          </p:cNvPr>
          <p:cNvSpPr>
            <a:spLocks noGrp="1"/>
          </p:cNvSpPr>
          <p:nvPr>
            <p:ph type="title"/>
          </p:nvPr>
        </p:nvSpPr>
        <p:spPr/>
        <p:txBody>
          <a:bodyPr/>
          <a:lstStyle/>
          <a:p>
            <a:r>
              <a:rPr lang="en-US" dirty="0"/>
              <a:t>Proof of concept delivered</a:t>
            </a:r>
            <a:endParaRPr lang="en-GB" dirty="0"/>
          </a:p>
        </p:txBody>
      </p:sp>
      <p:sp>
        <p:nvSpPr>
          <p:cNvPr id="4" name="Date Placeholder 3">
            <a:extLst>
              <a:ext uri="{FF2B5EF4-FFF2-40B4-BE49-F238E27FC236}">
                <a16:creationId xmlns:a16="http://schemas.microsoft.com/office/drawing/2014/main" id="{5410DA2B-75C6-D38D-A761-E2DB52520EF0}"/>
              </a:ext>
            </a:extLst>
          </p:cNvPr>
          <p:cNvSpPr>
            <a:spLocks noGrp="1"/>
          </p:cNvSpPr>
          <p:nvPr>
            <p:ph type="dt" sz="half" idx="10"/>
          </p:nvPr>
        </p:nvSpPr>
        <p:spPr/>
        <p:txBody>
          <a:bodyPr/>
          <a:lstStyle/>
          <a:p>
            <a:fld id="{E9B9DB7F-E86D-46E2-8B4C-69FCA8C1686C}" type="datetime3">
              <a:rPr lang="fr-FR" smtClean="0"/>
              <a:t>26.09.23</a:t>
            </a:fld>
            <a:endParaRPr lang="en-US" dirty="0"/>
          </a:p>
        </p:txBody>
      </p:sp>
      <p:sp>
        <p:nvSpPr>
          <p:cNvPr id="5" name="Footer Placeholder 4">
            <a:extLst>
              <a:ext uri="{FF2B5EF4-FFF2-40B4-BE49-F238E27FC236}">
                <a16:creationId xmlns:a16="http://schemas.microsoft.com/office/drawing/2014/main" id="{00975643-68FF-F5A0-0BD8-F4DB728ABF57}"/>
              </a:ext>
            </a:extLst>
          </p:cNvPr>
          <p:cNvSpPr>
            <a:spLocks noGrp="1"/>
          </p:cNvSpPr>
          <p:nvPr>
            <p:ph type="ftr" sz="quarter" idx="11"/>
          </p:nvPr>
        </p:nvSpPr>
        <p:spPr/>
        <p:txBody>
          <a:bodyPr/>
          <a:lstStyle/>
          <a:p>
            <a:r>
              <a:rPr lang="en-US"/>
              <a:t>ONBOARD</a:t>
            </a:r>
            <a:endParaRPr lang="en-US" dirty="0"/>
          </a:p>
        </p:txBody>
      </p:sp>
      <p:sp>
        <p:nvSpPr>
          <p:cNvPr id="6" name="Slide Number Placeholder 5">
            <a:extLst>
              <a:ext uri="{FF2B5EF4-FFF2-40B4-BE49-F238E27FC236}">
                <a16:creationId xmlns:a16="http://schemas.microsoft.com/office/drawing/2014/main" id="{878EEAF4-C94C-FAD6-3619-4BE858D28ADF}"/>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Tree>
    <p:extLst>
      <p:ext uri="{BB962C8B-B14F-4D97-AF65-F5344CB8AC3E}">
        <p14:creationId xmlns:p14="http://schemas.microsoft.com/office/powerpoint/2010/main" val="29642995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2E4AB9F-A699-39DC-AACD-0222ABC30588}"/>
              </a:ext>
            </a:extLst>
          </p:cNvPr>
          <p:cNvSpPr>
            <a:spLocks noGrp="1"/>
          </p:cNvSpPr>
          <p:nvPr>
            <p:ph idx="1"/>
          </p:nvPr>
        </p:nvSpPr>
        <p:spPr/>
        <p:txBody>
          <a:bodyPr/>
          <a:lstStyle/>
          <a:p>
            <a:pPr marL="342900" indent="-342900">
              <a:buFont typeface="Arial" panose="020B0604020202020204" pitchFamily="34" charset="0"/>
              <a:buChar char="•"/>
            </a:pPr>
            <a:r>
              <a:rPr lang="en-GB" dirty="0"/>
              <a:t>Our goal: simplify Reana workflows definition</a:t>
            </a:r>
          </a:p>
          <a:p>
            <a:pPr marL="342900" indent="-342900">
              <a:buFont typeface="Arial" panose="020B0604020202020204" pitchFamily="34" charset="0"/>
              <a:buChar char="•"/>
            </a:pPr>
            <a:r>
              <a:rPr lang="en-GB" dirty="0"/>
              <a:t>Developed a reusable React library </a:t>
            </a:r>
          </a:p>
          <a:p>
            <a:pPr marL="666900" lvl="1" indent="-342900">
              <a:buFont typeface="Arial" panose="020B0604020202020204" pitchFamily="34" charset="0"/>
              <a:buChar char="•"/>
            </a:pPr>
            <a:r>
              <a:rPr lang="en-GB" dirty="0"/>
              <a:t>Streamlines the creation of Reana workflows</a:t>
            </a:r>
          </a:p>
          <a:p>
            <a:pPr marL="666900" lvl="1" indent="-342900">
              <a:buFont typeface="Arial" panose="020B0604020202020204" pitchFamily="34" charset="0"/>
              <a:buChar char="•"/>
            </a:pPr>
            <a:r>
              <a:rPr lang="en-GB" dirty="0"/>
              <a:t>Allows users to edit the Reana YAML workflow definition file</a:t>
            </a:r>
          </a:p>
          <a:p>
            <a:pPr marL="342900" indent="-342900">
              <a:buFont typeface="Arial" panose="020B0604020202020204" pitchFamily="34" charset="0"/>
              <a:buChar char="•"/>
            </a:pPr>
            <a:r>
              <a:rPr lang="en-GB" dirty="0">
                <a:hlinkClick r:id="rId2"/>
              </a:rPr>
              <a:t>https://gitlab.cern</a:t>
            </a:r>
            <a:r>
              <a:rPr lang="en-GB">
                <a:hlinkClick r:id="rId2"/>
              </a:rPr>
              <a:t>.ch</a:t>
            </a:r>
            <a:r>
              <a:rPr lang="en-GB" dirty="0">
                <a:hlinkClick r:id="rId2"/>
              </a:rPr>
              <a:t>/cs4od</a:t>
            </a:r>
            <a:r>
              <a:rPr lang="en-GB">
                <a:hlinkClick r:id="rId2"/>
              </a:rPr>
              <a:t>/reana-editor</a:t>
            </a:r>
            <a:endParaRPr lang="en-GB"/>
          </a:p>
          <a:p>
            <a:pPr marL="342900" indent="-342900">
              <a:buFont typeface="Arial" panose="020B0604020202020204" pitchFamily="34" charset="0"/>
              <a:buChar char="•"/>
            </a:pPr>
            <a:endParaRPr lang="en-GB"/>
          </a:p>
          <a:p>
            <a:pPr marL="342900" indent="-342900">
              <a:buFont typeface="Arial" panose="020B0604020202020204" pitchFamily="34" charset="0"/>
              <a:buChar char="•"/>
            </a:pPr>
            <a:r>
              <a:rPr lang="en-GB"/>
              <a:t>Publish (as software) to the EOSC catalogue</a:t>
            </a:r>
            <a:endParaRPr lang="en-GB" dirty="0"/>
          </a:p>
        </p:txBody>
      </p:sp>
      <p:sp>
        <p:nvSpPr>
          <p:cNvPr id="3" name="Title 2">
            <a:extLst>
              <a:ext uri="{FF2B5EF4-FFF2-40B4-BE49-F238E27FC236}">
                <a16:creationId xmlns:a16="http://schemas.microsoft.com/office/drawing/2014/main" id="{40F2D184-4E26-ED59-876A-636BD0AA2410}"/>
              </a:ext>
            </a:extLst>
          </p:cNvPr>
          <p:cNvSpPr>
            <a:spLocks noGrp="1"/>
          </p:cNvSpPr>
          <p:nvPr>
            <p:ph type="title"/>
          </p:nvPr>
        </p:nvSpPr>
        <p:spPr/>
        <p:txBody>
          <a:bodyPr/>
          <a:lstStyle/>
          <a:p>
            <a:r>
              <a:rPr lang="en-US" dirty="0"/>
              <a:t>Contributing back</a:t>
            </a:r>
            <a:endParaRPr lang="en-GB" dirty="0"/>
          </a:p>
        </p:txBody>
      </p:sp>
      <p:sp>
        <p:nvSpPr>
          <p:cNvPr id="4" name="Date Placeholder 3">
            <a:extLst>
              <a:ext uri="{FF2B5EF4-FFF2-40B4-BE49-F238E27FC236}">
                <a16:creationId xmlns:a16="http://schemas.microsoft.com/office/drawing/2014/main" id="{5410DA2B-75C6-D38D-A761-E2DB52520EF0}"/>
              </a:ext>
            </a:extLst>
          </p:cNvPr>
          <p:cNvSpPr>
            <a:spLocks noGrp="1"/>
          </p:cNvSpPr>
          <p:nvPr>
            <p:ph type="dt" sz="half" idx="10"/>
          </p:nvPr>
        </p:nvSpPr>
        <p:spPr/>
        <p:txBody>
          <a:bodyPr/>
          <a:lstStyle/>
          <a:p>
            <a:fld id="{E9B9DB7F-E86D-46E2-8B4C-69FCA8C1686C}" type="datetime3">
              <a:rPr lang="fr-FR" smtClean="0"/>
              <a:t>26.09.23</a:t>
            </a:fld>
            <a:endParaRPr lang="en-US" dirty="0"/>
          </a:p>
        </p:txBody>
      </p:sp>
      <p:sp>
        <p:nvSpPr>
          <p:cNvPr id="5" name="Footer Placeholder 4">
            <a:extLst>
              <a:ext uri="{FF2B5EF4-FFF2-40B4-BE49-F238E27FC236}">
                <a16:creationId xmlns:a16="http://schemas.microsoft.com/office/drawing/2014/main" id="{00975643-68FF-F5A0-0BD8-F4DB728ABF57}"/>
              </a:ext>
            </a:extLst>
          </p:cNvPr>
          <p:cNvSpPr>
            <a:spLocks noGrp="1"/>
          </p:cNvSpPr>
          <p:nvPr>
            <p:ph type="ftr" sz="quarter" idx="11"/>
          </p:nvPr>
        </p:nvSpPr>
        <p:spPr/>
        <p:txBody>
          <a:bodyPr/>
          <a:lstStyle/>
          <a:p>
            <a:r>
              <a:rPr lang="en-US"/>
              <a:t>ONBOARD</a:t>
            </a:r>
            <a:endParaRPr lang="en-US" dirty="0"/>
          </a:p>
        </p:txBody>
      </p:sp>
      <p:sp>
        <p:nvSpPr>
          <p:cNvPr id="6" name="Slide Number Placeholder 5">
            <a:extLst>
              <a:ext uri="{FF2B5EF4-FFF2-40B4-BE49-F238E27FC236}">
                <a16:creationId xmlns:a16="http://schemas.microsoft.com/office/drawing/2014/main" id="{878EEAF4-C94C-FAD6-3619-4BE858D28ADF}"/>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Tree>
    <p:extLst>
      <p:ext uri="{BB962C8B-B14F-4D97-AF65-F5344CB8AC3E}">
        <p14:creationId xmlns:p14="http://schemas.microsoft.com/office/powerpoint/2010/main" val="21756775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2E4AB9F-A699-39DC-AACD-0222ABC30588}"/>
              </a:ext>
            </a:extLst>
          </p:cNvPr>
          <p:cNvSpPr>
            <a:spLocks noGrp="1"/>
          </p:cNvSpPr>
          <p:nvPr>
            <p:ph idx="1"/>
          </p:nvPr>
        </p:nvSpPr>
        <p:spPr/>
        <p:txBody>
          <a:bodyPr/>
          <a:lstStyle/>
          <a:p>
            <a:pPr marL="342900" indent="-342900">
              <a:buFont typeface="Arial" panose="020B0604020202020204" pitchFamily="34" charset="0"/>
              <a:buChar char="•"/>
            </a:pPr>
            <a:r>
              <a:rPr lang="en-GB" dirty="0"/>
              <a:t>A production-ready service would require additional</a:t>
            </a:r>
          </a:p>
          <a:p>
            <a:pPr marL="666900" lvl="1" indent="-342900">
              <a:buFont typeface="Arial" panose="020B0604020202020204" pitchFamily="34" charset="0"/>
              <a:buChar char="•"/>
            </a:pPr>
            <a:r>
              <a:rPr lang="en-GB" dirty="0"/>
              <a:t>Scalability</a:t>
            </a:r>
          </a:p>
          <a:p>
            <a:pPr marL="666900" lvl="1" indent="-342900">
              <a:buFont typeface="Arial" panose="020B0604020202020204" pitchFamily="34" charset="0"/>
              <a:buChar char="•"/>
            </a:pPr>
            <a:r>
              <a:rPr lang="en-GB" dirty="0"/>
              <a:t>Stability</a:t>
            </a:r>
          </a:p>
          <a:p>
            <a:pPr marL="666900" lvl="1" indent="-342900">
              <a:buFont typeface="Arial" panose="020B0604020202020204" pitchFamily="34" charset="0"/>
              <a:buChar char="•"/>
            </a:pPr>
            <a:r>
              <a:rPr lang="en-GB"/>
              <a:t>User-friendliness</a:t>
            </a:r>
            <a:endParaRPr lang="en-GB" dirty="0"/>
          </a:p>
          <a:p>
            <a:pPr marL="342900" indent="-342900">
              <a:buFont typeface="Arial" panose="020B0604020202020204" pitchFamily="34" charset="0"/>
              <a:buChar char="•"/>
            </a:pPr>
            <a:r>
              <a:rPr lang="en-GB" dirty="0"/>
              <a:t>Scale of activities and resources beyond the project’s initial scope</a:t>
            </a:r>
          </a:p>
          <a:p>
            <a:pPr marL="342900" indent="-342900">
              <a:buFont typeface="Arial" panose="020B0604020202020204" pitchFamily="34" charset="0"/>
              <a:buChar char="•"/>
            </a:pPr>
            <a:r>
              <a:rPr lang="en-GB" dirty="0"/>
              <a:t>CERN has both the skills and the building blocks to deliver such service</a:t>
            </a:r>
          </a:p>
          <a:p>
            <a:pPr marL="666900" lvl="1" indent="-342900">
              <a:buFont typeface="Arial" panose="020B0604020202020204" pitchFamily="34" charset="0"/>
              <a:buChar char="•"/>
            </a:pPr>
            <a:r>
              <a:rPr lang="en-GB" dirty="0"/>
              <a:t>…with appropriate funding and resources</a:t>
            </a:r>
          </a:p>
        </p:txBody>
      </p:sp>
      <p:sp>
        <p:nvSpPr>
          <p:cNvPr id="3" name="Title 2">
            <a:extLst>
              <a:ext uri="{FF2B5EF4-FFF2-40B4-BE49-F238E27FC236}">
                <a16:creationId xmlns:a16="http://schemas.microsoft.com/office/drawing/2014/main" id="{40F2D184-4E26-ED59-876A-636BD0AA2410}"/>
              </a:ext>
            </a:extLst>
          </p:cNvPr>
          <p:cNvSpPr>
            <a:spLocks noGrp="1"/>
          </p:cNvSpPr>
          <p:nvPr>
            <p:ph type="title"/>
          </p:nvPr>
        </p:nvSpPr>
        <p:spPr/>
        <p:txBody>
          <a:bodyPr/>
          <a:lstStyle/>
          <a:p>
            <a:r>
              <a:rPr lang="en-US" dirty="0"/>
              <a:t>Future developments</a:t>
            </a:r>
            <a:endParaRPr lang="en-GB" dirty="0"/>
          </a:p>
        </p:txBody>
      </p:sp>
      <p:sp>
        <p:nvSpPr>
          <p:cNvPr id="4" name="Date Placeholder 3">
            <a:extLst>
              <a:ext uri="{FF2B5EF4-FFF2-40B4-BE49-F238E27FC236}">
                <a16:creationId xmlns:a16="http://schemas.microsoft.com/office/drawing/2014/main" id="{5410DA2B-75C6-D38D-A761-E2DB52520EF0}"/>
              </a:ext>
            </a:extLst>
          </p:cNvPr>
          <p:cNvSpPr>
            <a:spLocks noGrp="1"/>
          </p:cNvSpPr>
          <p:nvPr>
            <p:ph type="dt" sz="half" idx="10"/>
          </p:nvPr>
        </p:nvSpPr>
        <p:spPr/>
        <p:txBody>
          <a:bodyPr/>
          <a:lstStyle/>
          <a:p>
            <a:fld id="{E9B9DB7F-E86D-46E2-8B4C-69FCA8C1686C}" type="datetime3">
              <a:rPr lang="fr-FR" smtClean="0"/>
              <a:t>26.09.23</a:t>
            </a:fld>
            <a:endParaRPr lang="en-US" dirty="0"/>
          </a:p>
        </p:txBody>
      </p:sp>
      <p:sp>
        <p:nvSpPr>
          <p:cNvPr id="5" name="Footer Placeholder 4">
            <a:extLst>
              <a:ext uri="{FF2B5EF4-FFF2-40B4-BE49-F238E27FC236}">
                <a16:creationId xmlns:a16="http://schemas.microsoft.com/office/drawing/2014/main" id="{00975643-68FF-F5A0-0BD8-F4DB728ABF57}"/>
              </a:ext>
            </a:extLst>
          </p:cNvPr>
          <p:cNvSpPr>
            <a:spLocks noGrp="1"/>
          </p:cNvSpPr>
          <p:nvPr>
            <p:ph type="ftr" sz="quarter" idx="11"/>
          </p:nvPr>
        </p:nvSpPr>
        <p:spPr/>
        <p:txBody>
          <a:bodyPr/>
          <a:lstStyle/>
          <a:p>
            <a:r>
              <a:rPr lang="en-US"/>
              <a:t>ONBOARD</a:t>
            </a:r>
            <a:endParaRPr lang="en-US" dirty="0"/>
          </a:p>
        </p:txBody>
      </p:sp>
      <p:sp>
        <p:nvSpPr>
          <p:cNvPr id="6" name="Slide Number Placeholder 5">
            <a:extLst>
              <a:ext uri="{FF2B5EF4-FFF2-40B4-BE49-F238E27FC236}">
                <a16:creationId xmlns:a16="http://schemas.microsoft.com/office/drawing/2014/main" id="{878EEAF4-C94C-FAD6-3619-4BE858D28ADF}"/>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Tree>
    <p:extLst>
      <p:ext uri="{BB962C8B-B14F-4D97-AF65-F5344CB8AC3E}">
        <p14:creationId xmlns:p14="http://schemas.microsoft.com/office/powerpoint/2010/main" val="33584463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D53B2-B27D-83F0-C7B2-B3F0021797D9}"/>
              </a:ext>
            </a:extLst>
          </p:cNvPr>
          <p:cNvSpPr>
            <a:spLocks noGrp="1"/>
          </p:cNvSpPr>
          <p:nvPr>
            <p:ph type="title"/>
          </p:nvPr>
        </p:nvSpPr>
        <p:spPr/>
        <p:txBody>
          <a:bodyPr/>
          <a:lstStyle/>
          <a:p>
            <a:r>
              <a:rPr lang="en-US" dirty="0"/>
              <a:t>Thanks</a:t>
            </a:r>
            <a:endParaRPr lang="en-GB" dirty="0"/>
          </a:p>
        </p:txBody>
      </p:sp>
      <p:sp>
        <p:nvSpPr>
          <p:cNvPr id="3" name="Text Placeholder 2">
            <a:extLst>
              <a:ext uri="{FF2B5EF4-FFF2-40B4-BE49-F238E27FC236}">
                <a16:creationId xmlns:a16="http://schemas.microsoft.com/office/drawing/2014/main" id="{4F329B89-510C-DD04-2CE6-3037B4C65788}"/>
              </a:ext>
            </a:extLst>
          </p:cNvPr>
          <p:cNvSpPr>
            <a:spLocks noGrp="1"/>
          </p:cNvSpPr>
          <p:nvPr>
            <p:ph type="body" idx="1"/>
          </p:nvPr>
        </p:nvSpPr>
        <p:spPr/>
        <p:txBody>
          <a:bodyPr/>
          <a:lstStyle/>
          <a:p>
            <a:endParaRPr lang="en-GB"/>
          </a:p>
        </p:txBody>
      </p:sp>
      <p:sp>
        <p:nvSpPr>
          <p:cNvPr id="4" name="Date Placeholder 3">
            <a:extLst>
              <a:ext uri="{FF2B5EF4-FFF2-40B4-BE49-F238E27FC236}">
                <a16:creationId xmlns:a16="http://schemas.microsoft.com/office/drawing/2014/main" id="{7F33804F-F13D-6972-5C2A-3B91C9D040C4}"/>
              </a:ext>
            </a:extLst>
          </p:cNvPr>
          <p:cNvSpPr>
            <a:spLocks noGrp="1"/>
          </p:cNvSpPr>
          <p:nvPr>
            <p:ph type="dt" sz="half" idx="10"/>
          </p:nvPr>
        </p:nvSpPr>
        <p:spPr/>
        <p:txBody>
          <a:bodyPr/>
          <a:lstStyle/>
          <a:p>
            <a:fld id="{644A1C58-936F-49ED-9594-46DD3C53FCC9}" type="datetime3">
              <a:rPr lang="fr-FR" smtClean="0"/>
              <a:t>26.09.23</a:t>
            </a:fld>
            <a:endParaRPr lang="en-US" dirty="0"/>
          </a:p>
        </p:txBody>
      </p:sp>
      <p:sp>
        <p:nvSpPr>
          <p:cNvPr id="5" name="Footer Placeholder 4">
            <a:extLst>
              <a:ext uri="{FF2B5EF4-FFF2-40B4-BE49-F238E27FC236}">
                <a16:creationId xmlns:a16="http://schemas.microsoft.com/office/drawing/2014/main" id="{AD2F8FC3-63B0-FE48-E1BE-8EAABC8DE510}"/>
              </a:ext>
            </a:extLst>
          </p:cNvPr>
          <p:cNvSpPr>
            <a:spLocks noGrp="1"/>
          </p:cNvSpPr>
          <p:nvPr>
            <p:ph type="ftr" sz="quarter" idx="11"/>
          </p:nvPr>
        </p:nvSpPr>
        <p:spPr/>
        <p:txBody>
          <a:bodyPr/>
          <a:lstStyle/>
          <a:p>
            <a:r>
              <a:rPr lang="en-US"/>
              <a:t>ONBOARD</a:t>
            </a:r>
            <a:endParaRPr lang="en-US" dirty="0"/>
          </a:p>
        </p:txBody>
      </p:sp>
      <p:sp>
        <p:nvSpPr>
          <p:cNvPr id="6" name="Slide Number Placeholder 5">
            <a:extLst>
              <a:ext uri="{FF2B5EF4-FFF2-40B4-BE49-F238E27FC236}">
                <a16:creationId xmlns:a16="http://schemas.microsoft.com/office/drawing/2014/main" id="{73FA5FD0-0461-2FAF-6878-42E83228CDDF}"/>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Tree>
    <p:extLst>
      <p:ext uri="{BB962C8B-B14F-4D97-AF65-F5344CB8AC3E}">
        <p14:creationId xmlns:p14="http://schemas.microsoft.com/office/powerpoint/2010/main" val="17287219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49F22D6-8EAE-6BE4-8823-87371219674E}"/>
              </a:ext>
            </a:extLst>
          </p:cNvPr>
          <p:cNvSpPr>
            <a:spLocks noGrp="1"/>
          </p:cNvSpPr>
          <p:nvPr>
            <p:ph idx="1"/>
          </p:nvPr>
        </p:nvSpPr>
        <p:spPr>
          <a:xfrm>
            <a:off x="404031" y="1596221"/>
            <a:ext cx="11376024" cy="4608512"/>
          </a:xfrm>
        </p:spPr>
        <p:txBody>
          <a:bodyPr/>
          <a:lstStyle/>
          <a:p>
            <a:r>
              <a:rPr lang="en-US" sz="1600" dirty="0"/>
              <a:t>Project catalogue ID: 46</a:t>
            </a:r>
          </a:p>
          <a:p>
            <a:r>
              <a:rPr lang="en-US" sz="1600" dirty="0"/>
              <a:t>Team:</a:t>
            </a:r>
          </a:p>
          <a:p>
            <a:pPr lvl="1"/>
            <a:r>
              <a:rPr lang="en-US" sz="1200" dirty="0"/>
              <a:t>Paolo TEDESCO, Staff, IT-PW-IAM, project leader (May 22 - now)</a:t>
            </a:r>
          </a:p>
          <a:p>
            <a:pPr lvl="1"/>
            <a:r>
              <a:rPr lang="en-US" sz="1200" dirty="0"/>
              <a:t>Paul VAN UYTVINCK, Fellow, IT-PW-IAM, software engineering and development (Sep. 22 - now)</a:t>
            </a:r>
          </a:p>
          <a:p>
            <a:pPr lvl="1"/>
            <a:r>
              <a:rPr lang="en-US" sz="1200" dirty="0"/>
              <a:t>Anna FERRARI, Fellow, IT-GOV-INN, data scientist/application </a:t>
            </a:r>
            <a:r>
              <a:rPr lang="en-US" sz="1200"/>
              <a:t>developer (until </a:t>
            </a:r>
            <a:r>
              <a:rPr lang="en-US" sz="1200" dirty="0"/>
              <a:t>Apr. 23)</a:t>
            </a:r>
          </a:p>
          <a:p>
            <a:pPr lvl="1"/>
            <a:r>
              <a:rPr lang="en-US" sz="1200" dirty="0"/>
              <a:t>Tomas ROUN, Fellow, IT-CA-CTE, software engineering </a:t>
            </a:r>
            <a:r>
              <a:rPr lang="en-US" sz="1200"/>
              <a:t>and development, 10% contribution (until Apr</a:t>
            </a:r>
            <a:r>
              <a:rPr lang="en-US" sz="1200" dirty="0"/>
              <a:t>. 23)</a:t>
            </a:r>
          </a:p>
          <a:p>
            <a:pPr lvl="1"/>
            <a:r>
              <a:rPr lang="en-US" sz="1200" dirty="0"/>
              <a:t>Nihal Ezgi YUCETURK, Fellow, IT-PW-IAM, software engineering and </a:t>
            </a:r>
            <a:r>
              <a:rPr lang="en-US" sz="1200"/>
              <a:t>development (until </a:t>
            </a:r>
            <a:r>
              <a:rPr lang="en-US" sz="1200" dirty="0"/>
              <a:t>Mar. 23)</a:t>
            </a:r>
          </a:p>
          <a:p>
            <a:pPr lvl="1"/>
            <a:r>
              <a:rPr lang="en-US" sz="1200" dirty="0"/>
              <a:t>Ines PEREIRA DA CRUZ, Fellow, IT-PW-IAM, software engineering and </a:t>
            </a:r>
            <a:r>
              <a:rPr lang="en-US" sz="1200"/>
              <a:t>development (until </a:t>
            </a:r>
            <a:r>
              <a:rPr lang="en-US" sz="1200" dirty="0"/>
              <a:t>Aug. 22)</a:t>
            </a:r>
          </a:p>
          <a:p>
            <a:pPr lvl="1"/>
            <a:r>
              <a:rPr lang="en-US" sz="1200" dirty="0"/>
              <a:t>Pedro FERREIRA, Staff, IT-CA-CTE, project </a:t>
            </a:r>
            <a:r>
              <a:rPr lang="en-US" sz="1200"/>
              <a:t>leader (until </a:t>
            </a:r>
            <a:r>
              <a:rPr lang="en-US" sz="1200" dirty="0"/>
              <a:t>May 22)</a:t>
            </a:r>
          </a:p>
          <a:p>
            <a:pPr lvl="1"/>
            <a:r>
              <a:rPr lang="en-US" sz="1200" dirty="0"/>
              <a:t>Alexandros IOANNIDIS, Staff, IT-CA-OSR, project </a:t>
            </a:r>
            <a:r>
              <a:rPr lang="en-US" sz="1200"/>
              <a:t>leader (until </a:t>
            </a:r>
            <a:r>
              <a:rPr lang="en-US" sz="1200" dirty="0"/>
              <a:t>May 22)</a:t>
            </a:r>
          </a:p>
          <a:p>
            <a:r>
              <a:rPr lang="en-US" sz="1600" dirty="0"/>
              <a:t>Started on 02/21, ended on 09/23 (officially: 01/24)</a:t>
            </a:r>
          </a:p>
          <a:p>
            <a:r>
              <a:rPr lang="en-US" sz="1600" dirty="0"/>
              <a:t>Funding: special DG funds</a:t>
            </a:r>
          </a:p>
          <a:p>
            <a:r>
              <a:rPr lang="en-US" sz="1600" dirty="0"/>
              <a:t>Status: ended</a:t>
            </a:r>
          </a:p>
        </p:txBody>
      </p:sp>
      <p:sp>
        <p:nvSpPr>
          <p:cNvPr id="3" name="Title 2">
            <a:extLst>
              <a:ext uri="{FF2B5EF4-FFF2-40B4-BE49-F238E27FC236}">
                <a16:creationId xmlns:a16="http://schemas.microsoft.com/office/drawing/2014/main" id="{9AAC31B7-CB60-98FA-5384-2C25D0F6EFC1}"/>
              </a:ext>
            </a:extLst>
          </p:cNvPr>
          <p:cNvSpPr>
            <a:spLocks noGrp="1"/>
          </p:cNvSpPr>
          <p:nvPr>
            <p:ph type="title"/>
          </p:nvPr>
        </p:nvSpPr>
        <p:spPr/>
        <p:txBody>
          <a:bodyPr/>
          <a:lstStyle/>
          <a:p>
            <a:r>
              <a:rPr lang="en-US" dirty="0"/>
              <a:t>Onboard project information</a:t>
            </a:r>
            <a:endParaRPr lang="en-GB" dirty="0"/>
          </a:p>
        </p:txBody>
      </p:sp>
      <p:sp>
        <p:nvSpPr>
          <p:cNvPr id="4" name="Date Placeholder 3">
            <a:extLst>
              <a:ext uri="{FF2B5EF4-FFF2-40B4-BE49-F238E27FC236}">
                <a16:creationId xmlns:a16="http://schemas.microsoft.com/office/drawing/2014/main" id="{2DAF8AB4-A7D3-3876-80BC-0EECAFE83C68}"/>
              </a:ext>
            </a:extLst>
          </p:cNvPr>
          <p:cNvSpPr>
            <a:spLocks noGrp="1"/>
          </p:cNvSpPr>
          <p:nvPr>
            <p:ph type="dt" sz="half" idx="10"/>
          </p:nvPr>
        </p:nvSpPr>
        <p:spPr/>
        <p:txBody>
          <a:bodyPr/>
          <a:lstStyle/>
          <a:p>
            <a:fld id="{0EEE22C2-9E44-4FE7-A5D2-53EA7D8CFDE5}" type="datetime3">
              <a:rPr lang="fr-FR" smtClean="0"/>
              <a:t>26.09.23</a:t>
            </a:fld>
            <a:endParaRPr lang="en-US" dirty="0"/>
          </a:p>
        </p:txBody>
      </p:sp>
      <p:sp>
        <p:nvSpPr>
          <p:cNvPr id="5" name="Footer Placeholder 4">
            <a:extLst>
              <a:ext uri="{FF2B5EF4-FFF2-40B4-BE49-F238E27FC236}">
                <a16:creationId xmlns:a16="http://schemas.microsoft.com/office/drawing/2014/main" id="{A9E0446D-0274-4DE2-44BB-8B42BAAA82F5}"/>
              </a:ext>
            </a:extLst>
          </p:cNvPr>
          <p:cNvSpPr>
            <a:spLocks noGrp="1"/>
          </p:cNvSpPr>
          <p:nvPr>
            <p:ph type="ftr" sz="quarter" idx="11"/>
          </p:nvPr>
        </p:nvSpPr>
        <p:spPr/>
        <p:txBody>
          <a:bodyPr/>
          <a:lstStyle/>
          <a:p>
            <a:r>
              <a:rPr lang="en-US"/>
              <a:t>ONBOARD</a:t>
            </a:r>
            <a:endParaRPr lang="en-US" dirty="0"/>
          </a:p>
        </p:txBody>
      </p:sp>
      <p:sp>
        <p:nvSpPr>
          <p:cNvPr id="6" name="Slide Number Placeholder 5">
            <a:extLst>
              <a:ext uri="{FF2B5EF4-FFF2-40B4-BE49-F238E27FC236}">
                <a16:creationId xmlns:a16="http://schemas.microsoft.com/office/drawing/2014/main" id="{3D67AAF1-FB1E-27F6-8622-55A8782D7A8A}"/>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6804575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6FFF4D4-6DCA-B980-2F89-1BD3EDC51413}"/>
              </a:ext>
            </a:extLst>
          </p:cNvPr>
          <p:cNvSpPr>
            <a:spLocks noGrp="1"/>
          </p:cNvSpPr>
          <p:nvPr>
            <p:ph idx="1"/>
          </p:nvPr>
        </p:nvSpPr>
        <p:spPr>
          <a:xfrm>
            <a:off x="407989" y="1309991"/>
            <a:ext cx="11376024" cy="4890784"/>
          </a:xfrm>
        </p:spPr>
        <p:txBody>
          <a:bodyPr/>
          <a:lstStyle/>
          <a:p>
            <a:pPr marL="342900" indent="-342900">
              <a:buFont typeface="Arial" panose="020B0604020202020204" pitchFamily="34" charset="0"/>
              <a:buChar char="•"/>
            </a:pPr>
            <a:r>
              <a:rPr lang="en-US" dirty="0"/>
              <a:t>Target users: researchers in a distributed collaboration</a:t>
            </a:r>
          </a:p>
          <a:p>
            <a:pPr marL="342900" indent="-342900">
              <a:buFont typeface="Arial" panose="020B0604020202020204" pitchFamily="34" charset="0"/>
              <a:buChar char="•"/>
            </a:pPr>
            <a:r>
              <a:rPr lang="en-US" dirty="0"/>
              <a:t>Goals:</a:t>
            </a:r>
          </a:p>
          <a:p>
            <a:pPr marL="666900" lvl="1" indent="-342900">
              <a:buFont typeface="Arial" panose="020B0604020202020204" pitchFamily="34" charset="0"/>
              <a:buChar char="•"/>
            </a:pPr>
            <a:r>
              <a:rPr lang="en-US" dirty="0"/>
              <a:t>Define research projects</a:t>
            </a:r>
          </a:p>
          <a:p>
            <a:pPr marL="666900" lvl="1" indent="-342900">
              <a:buFont typeface="Arial" panose="020B0604020202020204" pitchFamily="34" charset="0"/>
              <a:buChar char="•"/>
            </a:pPr>
            <a:r>
              <a:rPr lang="en-US" dirty="0"/>
              <a:t>Process data using CERN analysis tools (Zenodo, Swan, </a:t>
            </a:r>
            <a:r>
              <a:rPr lang="en-US" dirty="0" err="1"/>
              <a:t>Reana</a:t>
            </a:r>
            <a:r>
              <a:rPr lang="en-US" dirty="0"/>
              <a:t>)</a:t>
            </a:r>
            <a:endParaRPr lang="en-150" dirty="0"/>
          </a:p>
          <a:p>
            <a:pPr marL="927250" lvl="2" indent="-342900"/>
            <a:r>
              <a:rPr lang="en-150" dirty="0"/>
              <a:t>Deployment on on-premise/cloud/HPC infrastructure back-ends</a:t>
            </a:r>
            <a:endParaRPr lang="en-US" dirty="0"/>
          </a:p>
          <a:p>
            <a:pPr marL="666900" lvl="1" indent="-342900">
              <a:buFont typeface="Arial" panose="020B0604020202020204" pitchFamily="34" charset="0"/>
              <a:buChar char="•"/>
            </a:pPr>
            <a:r>
              <a:rPr lang="en-US" dirty="0"/>
              <a:t>Visualize the results</a:t>
            </a:r>
          </a:p>
          <a:p>
            <a:pPr marL="666900" lvl="1" indent="-342900">
              <a:buFont typeface="Arial" panose="020B0604020202020204" pitchFamily="34" charset="0"/>
              <a:buChar char="•"/>
            </a:pPr>
            <a:r>
              <a:rPr lang="en-US" dirty="0"/>
              <a:t>Publish the research outcome</a:t>
            </a:r>
          </a:p>
          <a:p>
            <a:r>
              <a:rPr lang="en-US" dirty="0"/>
              <a:t>Expected impact:</a:t>
            </a:r>
          </a:p>
          <a:p>
            <a:pPr lvl="1" indent="-342900"/>
            <a:r>
              <a:rPr lang="en-US" dirty="0"/>
              <a:t>Allow researchers </a:t>
            </a:r>
            <a:r>
              <a:rPr lang="en-150" dirty="0"/>
              <a:t>inside and </a:t>
            </a:r>
            <a:r>
              <a:rPr lang="en-US" dirty="0"/>
              <a:t>outside CERN to share and publish their work</a:t>
            </a:r>
          </a:p>
          <a:p>
            <a:pPr lvl="1" indent="-342900"/>
            <a:r>
              <a:rPr lang="en-US" dirty="0"/>
              <a:t>…in compliance with </a:t>
            </a:r>
            <a:r>
              <a:rPr lang="en-150" dirty="0"/>
              <a:t>Open Science </a:t>
            </a:r>
            <a:r>
              <a:rPr lang="en-US" dirty="0"/>
              <a:t>best practices and FAIR principles</a:t>
            </a:r>
          </a:p>
          <a:p>
            <a:pPr lvl="1" indent="-342900"/>
            <a:r>
              <a:rPr lang="en-US" dirty="0"/>
              <a:t>…through an interface requiring no prior IT knowledge</a:t>
            </a:r>
          </a:p>
          <a:p>
            <a:pPr lvl="1" indent="-342900"/>
            <a:r>
              <a:rPr lang="en-US" dirty="0"/>
              <a:t>…using technologies developed at CERN</a:t>
            </a:r>
          </a:p>
          <a:p>
            <a:endParaRPr lang="en-US" dirty="0"/>
          </a:p>
          <a:p>
            <a:pPr lvl="1"/>
            <a:endParaRPr lang="en-GB" dirty="0"/>
          </a:p>
        </p:txBody>
      </p:sp>
      <p:sp>
        <p:nvSpPr>
          <p:cNvPr id="3" name="Title 2">
            <a:extLst>
              <a:ext uri="{FF2B5EF4-FFF2-40B4-BE49-F238E27FC236}">
                <a16:creationId xmlns:a16="http://schemas.microsoft.com/office/drawing/2014/main" id="{46004459-7128-F23D-F04C-C85E3157230D}"/>
              </a:ext>
            </a:extLst>
          </p:cNvPr>
          <p:cNvSpPr>
            <a:spLocks noGrp="1"/>
          </p:cNvSpPr>
          <p:nvPr>
            <p:ph type="title"/>
          </p:nvPr>
        </p:nvSpPr>
        <p:spPr/>
        <p:txBody>
          <a:bodyPr/>
          <a:lstStyle/>
          <a:p>
            <a:r>
              <a:rPr lang="en-US" dirty="0"/>
              <a:t>Online </a:t>
            </a:r>
            <a:r>
              <a:rPr lang="en-150" dirty="0"/>
              <a:t>integrated </a:t>
            </a:r>
            <a:r>
              <a:rPr lang="en-US" dirty="0"/>
              <a:t>platform for Open Science</a:t>
            </a:r>
            <a:endParaRPr lang="en-GB" dirty="0"/>
          </a:p>
        </p:txBody>
      </p:sp>
      <p:sp>
        <p:nvSpPr>
          <p:cNvPr id="4" name="Date Placeholder 3">
            <a:extLst>
              <a:ext uri="{FF2B5EF4-FFF2-40B4-BE49-F238E27FC236}">
                <a16:creationId xmlns:a16="http://schemas.microsoft.com/office/drawing/2014/main" id="{4980071F-DF95-C0D3-6D87-0B3CC1787350}"/>
              </a:ext>
            </a:extLst>
          </p:cNvPr>
          <p:cNvSpPr>
            <a:spLocks noGrp="1"/>
          </p:cNvSpPr>
          <p:nvPr>
            <p:ph type="dt" sz="half" idx="10"/>
          </p:nvPr>
        </p:nvSpPr>
        <p:spPr/>
        <p:txBody>
          <a:bodyPr/>
          <a:lstStyle/>
          <a:p>
            <a:fld id="{9FEB7FB6-E5D0-4499-94DE-0826006EB4B9}" type="datetime3">
              <a:rPr lang="fr-FR" smtClean="0"/>
              <a:t>26.09.23</a:t>
            </a:fld>
            <a:endParaRPr lang="en-US" dirty="0"/>
          </a:p>
        </p:txBody>
      </p:sp>
      <p:sp>
        <p:nvSpPr>
          <p:cNvPr id="5" name="Footer Placeholder 4">
            <a:extLst>
              <a:ext uri="{FF2B5EF4-FFF2-40B4-BE49-F238E27FC236}">
                <a16:creationId xmlns:a16="http://schemas.microsoft.com/office/drawing/2014/main" id="{C1551607-977E-6E0C-0C45-6285E5150B4D}"/>
              </a:ext>
            </a:extLst>
          </p:cNvPr>
          <p:cNvSpPr>
            <a:spLocks noGrp="1"/>
          </p:cNvSpPr>
          <p:nvPr>
            <p:ph type="ftr" sz="quarter" idx="11"/>
          </p:nvPr>
        </p:nvSpPr>
        <p:spPr/>
        <p:txBody>
          <a:bodyPr/>
          <a:lstStyle/>
          <a:p>
            <a:r>
              <a:rPr lang="en-US" dirty="0"/>
              <a:t>ONBOARD</a:t>
            </a:r>
          </a:p>
        </p:txBody>
      </p:sp>
      <p:sp>
        <p:nvSpPr>
          <p:cNvPr id="6" name="Slide Number Placeholder 5">
            <a:extLst>
              <a:ext uri="{FF2B5EF4-FFF2-40B4-BE49-F238E27FC236}">
                <a16:creationId xmlns:a16="http://schemas.microsoft.com/office/drawing/2014/main" id="{39882552-2D2C-F479-D780-633DA2A11921}"/>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24435691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23B92B3-41A2-014B-70BC-08764FC63ED5}"/>
              </a:ext>
            </a:extLst>
          </p:cNvPr>
          <p:cNvSpPr>
            <a:spLocks noGrp="1"/>
          </p:cNvSpPr>
          <p:nvPr>
            <p:ph idx="1"/>
          </p:nvPr>
        </p:nvSpPr>
        <p:spPr>
          <a:xfrm>
            <a:off x="407989" y="1592263"/>
            <a:ext cx="6572221" cy="4608512"/>
          </a:xfrm>
        </p:spPr>
        <p:txBody>
          <a:bodyPr/>
          <a:lstStyle/>
          <a:p>
            <a:r>
              <a:rPr lang="en-US"/>
              <a:t>Proof of concept application</a:t>
            </a:r>
          </a:p>
          <a:p>
            <a:r>
              <a:rPr lang="en-US"/>
              <a:t>Core integrations</a:t>
            </a:r>
            <a:endParaRPr lang="en-US" dirty="0"/>
          </a:p>
          <a:p>
            <a:pPr lvl="1"/>
            <a:r>
              <a:rPr lang="en-US"/>
              <a:t>Zenodo: import and publish resources </a:t>
            </a:r>
          </a:p>
          <a:p>
            <a:pPr lvl="1"/>
            <a:r>
              <a:rPr lang="en-US"/>
              <a:t>Swan (Sciencebox): storage, notebooks, SSO integration</a:t>
            </a:r>
          </a:p>
          <a:p>
            <a:pPr lvl="1"/>
            <a:r>
              <a:rPr lang="en-GB"/>
              <a:t>Reana: reproducibility</a:t>
            </a:r>
          </a:p>
          <a:p>
            <a:r>
              <a:rPr lang="en-GB"/>
              <a:t>Additional features</a:t>
            </a:r>
          </a:p>
          <a:p>
            <a:pPr lvl="1"/>
            <a:r>
              <a:rPr lang="en-GB"/>
              <a:t>Project structure</a:t>
            </a:r>
          </a:p>
          <a:p>
            <a:pPr lvl="1"/>
            <a:r>
              <a:rPr lang="en-GB"/>
              <a:t>Results visualization</a:t>
            </a:r>
          </a:p>
          <a:p>
            <a:pPr lvl="1"/>
            <a:r>
              <a:rPr lang="en-GB"/>
              <a:t>Metadata definition</a:t>
            </a:r>
          </a:p>
          <a:p>
            <a:pPr lvl="1"/>
            <a:r>
              <a:rPr lang="en-GB"/>
              <a:t>Enforce Open Science principles</a:t>
            </a:r>
          </a:p>
        </p:txBody>
      </p:sp>
      <p:sp>
        <p:nvSpPr>
          <p:cNvPr id="3" name="Title 2">
            <a:extLst>
              <a:ext uri="{FF2B5EF4-FFF2-40B4-BE49-F238E27FC236}">
                <a16:creationId xmlns:a16="http://schemas.microsoft.com/office/drawing/2014/main" id="{4076A4CB-9A47-9850-83BF-80B7C587B574}"/>
              </a:ext>
            </a:extLst>
          </p:cNvPr>
          <p:cNvSpPr>
            <a:spLocks noGrp="1"/>
          </p:cNvSpPr>
          <p:nvPr>
            <p:ph type="title"/>
          </p:nvPr>
        </p:nvSpPr>
        <p:spPr/>
        <p:txBody>
          <a:bodyPr/>
          <a:lstStyle/>
          <a:p>
            <a:r>
              <a:rPr lang="en-US" dirty="0"/>
              <a:t>Overview</a:t>
            </a:r>
            <a:endParaRPr lang="en-GB" dirty="0"/>
          </a:p>
        </p:txBody>
      </p:sp>
      <p:sp>
        <p:nvSpPr>
          <p:cNvPr id="4" name="Date Placeholder 3">
            <a:extLst>
              <a:ext uri="{FF2B5EF4-FFF2-40B4-BE49-F238E27FC236}">
                <a16:creationId xmlns:a16="http://schemas.microsoft.com/office/drawing/2014/main" id="{459BE379-D636-5CE0-9420-670469C43656}"/>
              </a:ext>
            </a:extLst>
          </p:cNvPr>
          <p:cNvSpPr>
            <a:spLocks noGrp="1"/>
          </p:cNvSpPr>
          <p:nvPr>
            <p:ph type="dt" sz="half" idx="10"/>
          </p:nvPr>
        </p:nvSpPr>
        <p:spPr/>
        <p:txBody>
          <a:bodyPr/>
          <a:lstStyle/>
          <a:p>
            <a:fld id="{0EEE22C2-9E44-4FE7-A5D2-53EA7D8CFDE5}" type="datetime3">
              <a:rPr lang="fr-FR" smtClean="0"/>
              <a:t>26.09.23</a:t>
            </a:fld>
            <a:endParaRPr lang="en-US" dirty="0"/>
          </a:p>
        </p:txBody>
      </p:sp>
      <p:sp>
        <p:nvSpPr>
          <p:cNvPr id="5" name="Footer Placeholder 4">
            <a:extLst>
              <a:ext uri="{FF2B5EF4-FFF2-40B4-BE49-F238E27FC236}">
                <a16:creationId xmlns:a16="http://schemas.microsoft.com/office/drawing/2014/main" id="{9AD19B83-AFA2-DBB6-684E-DB02F73508CE}"/>
              </a:ext>
            </a:extLst>
          </p:cNvPr>
          <p:cNvSpPr>
            <a:spLocks noGrp="1"/>
          </p:cNvSpPr>
          <p:nvPr>
            <p:ph type="ftr" sz="quarter" idx="11"/>
          </p:nvPr>
        </p:nvSpPr>
        <p:spPr/>
        <p:txBody>
          <a:bodyPr/>
          <a:lstStyle/>
          <a:p>
            <a:r>
              <a:rPr lang="en-US"/>
              <a:t>ONBOARD</a:t>
            </a:r>
            <a:endParaRPr lang="en-US" dirty="0"/>
          </a:p>
        </p:txBody>
      </p:sp>
      <p:sp>
        <p:nvSpPr>
          <p:cNvPr id="6" name="Slide Number Placeholder 5">
            <a:extLst>
              <a:ext uri="{FF2B5EF4-FFF2-40B4-BE49-F238E27FC236}">
                <a16:creationId xmlns:a16="http://schemas.microsoft.com/office/drawing/2014/main" id="{6C75EEE3-BF6C-9795-A389-225BA05DDBB1}"/>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1028" name="Picture 4">
            <a:extLst>
              <a:ext uri="{FF2B5EF4-FFF2-40B4-BE49-F238E27FC236}">
                <a16:creationId xmlns:a16="http://schemas.microsoft.com/office/drawing/2014/main" id="{91745802-F6AF-A146-64E8-F883DF6628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96996" y="1728946"/>
            <a:ext cx="4617297" cy="21987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12171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F3F6B2F-4732-8B4E-0C4E-AABE01DBC8B9}"/>
              </a:ext>
            </a:extLst>
          </p:cNvPr>
          <p:cNvPicPr>
            <a:picLocks noChangeAspect="1"/>
          </p:cNvPicPr>
          <p:nvPr/>
        </p:nvPicPr>
        <p:blipFill>
          <a:blip r:embed="rId2"/>
          <a:stretch>
            <a:fillRect/>
          </a:stretch>
        </p:blipFill>
        <p:spPr>
          <a:xfrm>
            <a:off x="0" y="1187654"/>
            <a:ext cx="10668000" cy="4963442"/>
          </a:xfrm>
          <a:prstGeom prst="rect">
            <a:avLst/>
          </a:prstGeom>
        </p:spPr>
      </p:pic>
      <p:sp>
        <p:nvSpPr>
          <p:cNvPr id="10" name="Content Placeholder 9">
            <a:extLst>
              <a:ext uri="{FF2B5EF4-FFF2-40B4-BE49-F238E27FC236}">
                <a16:creationId xmlns:a16="http://schemas.microsoft.com/office/drawing/2014/main" id="{CFC46A80-D729-2801-4F50-1CC726A44221}"/>
              </a:ext>
            </a:extLst>
          </p:cNvPr>
          <p:cNvSpPr>
            <a:spLocks noGrp="1"/>
          </p:cNvSpPr>
          <p:nvPr>
            <p:ph idx="1"/>
          </p:nvPr>
        </p:nvSpPr>
        <p:spPr>
          <a:xfrm>
            <a:off x="7820167" y="1601937"/>
            <a:ext cx="3963846" cy="4340130"/>
          </a:xfrm>
        </p:spPr>
        <p:txBody>
          <a:bodyPr/>
          <a:lstStyle/>
          <a:p>
            <a:r>
              <a:rPr lang="en-US" dirty="0" err="1"/>
              <a:t>Zenodo</a:t>
            </a:r>
            <a:r>
              <a:rPr lang="en-US" dirty="0"/>
              <a:t> integration</a:t>
            </a:r>
          </a:p>
          <a:p>
            <a:r>
              <a:rPr lang="en-US"/>
              <a:t>Import/publish</a:t>
            </a:r>
            <a:endParaRPr lang="en-GB" dirty="0"/>
          </a:p>
        </p:txBody>
      </p:sp>
      <p:sp>
        <p:nvSpPr>
          <p:cNvPr id="3" name="Title 2">
            <a:extLst>
              <a:ext uri="{FF2B5EF4-FFF2-40B4-BE49-F238E27FC236}">
                <a16:creationId xmlns:a16="http://schemas.microsoft.com/office/drawing/2014/main" id="{1208E598-718C-FD50-7693-67C33A0903AA}"/>
              </a:ext>
            </a:extLst>
          </p:cNvPr>
          <p:cNvSpPr>
            <a:spLocks noGrp="1"/>
          </p:cNvSpPr>
          <p:nvPr>
            <p:ph type="title"/>
          </p:nvPr>
        </p:nvSpPr>
        <p:spPr/>
        <p:txBody>
          <a:bodyPr/>
          <a:lstStyle/>
          <a:p>
            <a:r>
              <a:rPr lang="en-US" dirty="0"/>
              <a:t>ONBOARD: datasets management</a:t>
            </a:r>
            <a:endParaRPr lang="en-GB" dirty="0"/>
          </a:p>
        </p:txBody>
      </p:sp>
      <p:sp>
        <p:nvSpPr>
          <p:cNvPr id="4" name="Date Placeholder 3">
            <a:extLst>
              <a:ext uri="{FF2B5EF4-FFF2-40B4-BE49-F238E27FC236}">
                <a16:creationId xmlns:a16="http://schemas.microsoft.com/office/drawing/2014/main" id="{6C64AC7C-F913-8F06-FB53-EBCFF6F87431}"/>
              </a:ext>
            </a:extLst>
          </p:cNvPr>
          <p:cNvSpPr>
            <a:spLocks noGrp="1"/>
          </p:cNvSpPr>
          <p:nvPr>
            <p:ph type="dt" sz="half" idx="10"/>
          </p:nvPr>
        </p:nvSpPr>
        <p:spPr/>
        <p:txBody>
          <a:bodyPr/>
          <a:lstStyle/>
          <a:p>
            <a:fld id="{E9B9DB7F-E86D-46E2-8B4C-69FCA8C1686C}" type="datetime3">
              <a:rPr lang="fr-FR" smtClean="0"/>
              <a:t>26.09.23</a:t>
            </a:fld>
            <a:endParaRPr lang="en-US" dirty="0"/>
          </a:p>
        </p:txBody>
      </p:sp>
      <p:sp>
        <p:nvSpPr>
          <p:cNvPr id="5" name="Footer Placeholder 4">
            <a:extLst>
              <a:ext uri="{FF2B5EF4-FFF2-40B4-BE49-F238E27FC236}">
                <a16:creationId xmlns:a16="http://schemas.microsoft.com/office/drawing/2014/main" id="{395C0A75-1A5A-B6E6-5A5D-2EDDCF8E3FCB}"/>
              </a:ext>
            </a:extLst>
          </p:cNvPr>
          <p:cNvSpPr>
            <a:spLocks noGrp="1"/>
          </p:cNvSpPr>
          <p:nvPr>
            <p:ph type="ftr" sz="quarter" idx="11"/>
          </p:nvPr>
        </p:nvSpPr>
        <p:spPr/>
        <p:txBody>
          <a:bodyPr/>
          <a:lstStyle/>
          <a:p>
            <a:r>
              <a:rPr lang="en-US"/>
              <a:t>ONBOARD</a:t>
            </a:r>
            <a:endParaRPr lang="en-US" dirty="0"/>
          </a:p>
        </p:txBody>
      </p:sp>
      <p:sp>
        <p:nvSpPr>
          <p:cNvPr id="6" name="Slide Number Placeholder 5">
            <a:extLst>
              <a:ext uri="{FF2B5EF4-FFF2-40B4-BE49-F238E27FC236}">
                <a16:creationId xmlns:a16="http://schemas.microsoft.com/office/drawing/2014/main" id="{11F85E54-7FCB-B326-B422-A2D8E47FD8D4}"/>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Tree>
    <p:extLst>
      <p:ext uri="{BB962C8B-B14F-4D97-AF65-F5344CB8AC3E}">
        <p14:creationId xmlns:p14="http://schemas.microsoft.com/office/powerpoint/2010/main" val="13097817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1C032257-23C1-A124-F9B4-2A764C6F62F2}"/>
              </a:ext>
            </a:extLst>
          </p:cNvPr>
          <p:cNvPicPr>
            <a:picLocks noChangeAspect="1"/>
          </p:cNvPicPr>
          <p:nvPr/>
        </p:nvPicPr>
        <p:blipFill>
          <a:blip r:embed="rId2"/>
          <a:stretch>
            <a:fillRect/>
          </a:stretch>
        </p:blipFill>
        <p:spPr>
          <a:xfrm>
            <a:off x="0" y="1181521"/>
            <a:ext cx="10170160" cy="4986913"/>
          </a:xfrm>
          <a:prstGeom prst="rect">
            <a:avLst/>
          </a:prstGeom>
        </p:spPr>
      </p:pic>
      <p:sp>
        <p:nvSpPr>
          <p:cNvPr id="2" name="Content Placeholder 1">
            <a:extLst>
              <a:ext uri="{FF2B5EF4-FFF2-40B4-BE49-F238E27FC236}">
                <a16:creationId xmlns:a16="http://schemas.microsoft.com/office/drawing/2014/main" id="{A42B0C69-8C8E-4933-9916-AC0F4BC67377}"/>
              </a:ext>
            </a:extLst>
          </p:cNvPr>
          <p:cNvSpPr>
            <a:spLocks noGrp="1"/>
          </p:cNvSpPr>
          <p:nvPr>
            <p:ph idx="1"/>
          </p:nvPr>
        </p:nvSpPr>
        <p:spPr>
          <a:xfrm>
            <a:off x="5745109" y="1665020"/>
            <a:ext cx="6043692" cy="4465645"/>
          </a:xfrm>
        </p:spPr>
        <p:txBody>
          <a:bodyPr/>
          <a:lstStyle/>
          <a:p>
            <a:r>
              <a:rPr lang="en-US" dirty="0"/>
              <a:t>Assist users with notebooks management</a:t>
            </a:r>
            <a:endParaRPr lang="en-GB" dirty="0"/>
          </a:p>
        </p:txBody>
      </p:sp>
      <p:sp>
        <p:nvSpPr>
          <p:cNvPr id="3" name="Title 2">
            <a:extLst>
              <a:ext uri="{FF2B5EF4-FFF2-40B4-BE49-F238E27FC236}">
                <a16:creationId xmlns:a16="http://schemas.microsoft.com/office/drawing/2014/main" id="{477228F9-0761-74E8-628B-B5A7F94A9CCD}"/>
              </a:ext>
            </a:extLst>
          </p:cNvPr>
          <p:cNvSpPr>
            <a:spLocks noGrp="1"/>
          </p:cNvSpPr>
          <p:nvPr>
            <p:ph type="title"/>
          </p:nvPr>
        </p:nvSpPr>
        <p:spPr/>
        <p:txBody>
          <a:bodyPr/>
          <a:lstStyle/>
          <a:p>
            <a:r>
              <a:rPr lang="en-US" dirty="0"/>
              <a:t>ONBOARD: preconfigured environment</a:t>
            </a:r>
            <a:endParaRPr lang="en-GB" dirty="0"/>
          </a:p>
        </p:txBody>
      </p:sp>
      <p:sp>
        <p:nvSpPr>
          <p:cNvPr id="4" name="Date Placeholder 3">
            <a:extLst>
              <a:ext uri="{FF2B5EF4-FFF2-40B4-BE49-F238E27FC236}">
                <a16:creationId xmlns:a16="http://schemas.microsoft.com/office/drawing/2014/main" id="{6DD750E1-C613-9453-8E1F-B87D2AA8C790}"/>
              </a:ext>
            </a:extLst>
          </p:cNvPr>
          <p:cNvSpPr>
            <a:spLocks noGrp="1"/>
          </p:cNvSpPr>
          <p:nvPr>
            <p:ph type="dt" sz="half" idx="10"/>
          </p:nvPr>
        </p:nvSpPr>
        <p:spPr/>
        <p:txBody>
          <a:bodyPr/>
          <a:lstStyle/>
          <a:p>
            <a:fld id="{0EEE22C2-9E44-4FE7-A5D2-53EA7D8CFDE5}" type="datetime3">
              <a:rPr lang="fr-FR" smtClean="0"/>
              <a:t>26.09.23</a:t>
            </a:fld>
            <a:endParaRPr lang="en-US" dirty="0"/>
          </a:p>
        </p:txBody>
      </p:sp>
      <p:sp>
        <p:nvSpPr>
          <p:cNvPr id="5" name="Footer Placeholder 4">
            <a:extLst>
              <a:ext uri="{FF2B5EF4-FFF2-40B4-BE49-F238E27FC236}">
                <a16:creationId xmlns:a16="http://schemas.microsoft.com/office/drawing/2014/main" id="{9E3B2746-866C-55D7-8760-616A4738D25D}"/>
              </a:ext>
            </a:extLst>
          </p:cNvPr>
          <p:cNvSpPr>
            <a:spLocks noGrp="1"/>
          </p:cNvSpPr>
          <p:nvPr>
            <p:ph type="ftr" sz="quarter" idx="11"/>
          </p:nvPr>
        </p:nvSpPr>
        <p:spPr/>
        <p:txBody>
          <a:bodyPr/>
          <a:lstStyle/>
          <a:p>
            <a:r>
              <a:rPr lang="en-US"/>
              <a:t>ONBOARD</a:t>
            </a:r>
            <a:endParaRPr lang="en-US" dirty="0"/>
          </a:p>
        </p:txBody>
      </p:sp>
      <p:sp>
        <p:nvSpPr>
          <p:cNvPr id="6" name="Slide Number Placeholder 5">
            <a:extLst>
              <a:ext uri="{FF2B5EF4-FFF2-40B4-BE49-F238E27FC236}">
                <a16:creationId xmlns:a16="http://schemas.microsoft.com/office/drawing/2014/main" id="{3EC30CDA-D22F-AB85-59F3-3E57EC0DD34E}"/>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Tree>
    <p:extLst>
      <p:ext uri="{BB962C8B-B14F-4D97-AF65-F5344CB8AC3E}">
        <p14:creationId xmlns:p14="http://schemas.microsoft.com/office/powerpoint/2010/main" val="9765525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E28DC27-3B78-B4A2-9F43-F4BC3FFCF636}"/>
              </a:ext>
            </a:extLst>
          </p:cNvPr>
          <p:cNvPicPr>
            <a:picLocks noChangeAspect="1"/>
          </p:cNvPicPr>
          <p:nvPr/>
        </p:nvPicPr>
        <p:blipFill>
          <a:blip r:embed="rId2"/>
          <a:stretch>
            <a:fillRect/>
          </a:stretch>
        </p:blipFill>
        <p:spPr>
          <a:xfrm>
            <a:off x="0" y="1118767"/>
            <a:ext cx="10236200" cy="5144415"/>
          </a:xfrm>
          <a:prstGeom prst="rect">
            <a:avLst/>
          </a:prstGeom>
        </p:spPr>
      </p:pic>
      <p:sp>
        <p:nvSpPr>
          <p:cNvPr id="3" name="Title 2">
            <a:extLst>
              <a:ext uri="{FF2B5EF4-FFF2-40B4-BE49-F238E27FC236}">
                <a16:creationId xmlns:a16="http://schemas.microsoft.com/office/drawing/2014/main" id="{C9F88817-6D8F-DD10-C392-5279410C59AF}"/>
              </a:ext>
            </a:extLst>
          </p:cNvPr>
          <p:cNvSpPr>
            <a:spLocks noGrp="1"/>
          </p:cNvSpPr>
          <p:nvPr>
            <p:ph type="title"/>
          </p:nvPr>
        </p:nvSpPr>
        <p:spPr/>
        <p:txBody>
          <a:bodyPr/>
          <a:lstStyle/>
          <a:p>
            <a:r>
              <a:rPr lang="en-US" dirty="0"/>
              <a:t>ONBOARD: visualizations</a:t>
            </a:r>
            <a:endParaRPr lang="en-GB" dirty="0"/>
          </a:p>
        </p:txBody>
      </p:sp>
      <p:sp>
        <p:nvSpPr>
          <p:cNvPr id="4" name="Date Placeholder 3">
            <a:extLst>
              <a:ext uri="{FF2B5EF4-FFF2-40B4-BE49-F238E27FC236}">
                <a16:creationId xmlns:a16="http://schemas.microsoft.com/office/drawing/2014/main" id="{7D6F0892-41DD-A669-542B-74D8075D8DBD}"/>
              </a:ext>
            </a:extLst>
          </p:cNvPr>
          <p:cNvSpPr>
            <a:spLocks noGrp="1"/>
          </p:cNvSpPr>
          <p:nvPr>
            <p:ph type="dt" sz="half" idx="10"/>
          </p:nvPr>
        </p:nvSpPr>
        <p:spPr/>
        <p:txBody>
          <a:bodyPr/>
          <a:lstStyle/>
          <a:p>
            <a:fld id="{0EEE22C2-9E44-4FE7-A5D2-53EA7D8CFDE5}" type="datetime3">
              <a:rPr lang="fr-FR" smtClean="0"/>
              <a:t>26.09.23</a:t>
            </a:fld>
            <a:endParaRPr lang="en-US" dirty="0"/>
          </a:p>
        </p:txBody>
      </p:sp>
      <p:sp>
        <p:nvSpPr>
          <p:cNvPr id="5" name="Footer Placeholder 4">
            <a:extLst>
              <a:ext uri="{FF2B5EF4-FFF2-40B4-BE49-F238E27FC236}">
                <a16:creationId xmlns:a16="http://schemas.microsoft.com/office/drawing/2014/main" id="{56C7E1E0-DF1E-1358-0917-FA7925CE5EC1}"/>
              </a:ext>
            </a:extLst>
          </p:cNvPr>
          <p:cNvSpPr>
            <a:spLocks noGrp="1"/>
          </p:cNvSpPr>
          <p:nvPr>
            <p:ph type="ftr" sz="quarter" idx="11"/>
          </p:nvPr>
        </p:nvSpPr>
        <p:spPr/>
        <p:txBody>
          <a:bodyPr/>
          <a:lstStyle/>
          <a:p>
            <a:r>
              <a:rPr lang="en-US"/>
              <a:t>ONBOARD</a:t>
            </a:r>
            <a:endParaRPr lang="en-US" dirty="0"/>
          </a:p>
        </p:txBody>
      </p:sp>
      <p:sp>
        <p:nvSpPr>
          <p:cNvPr id="6" name="Slide Number Placeholder 5">
            <a:extLst>
              <a:ext uri="{FF2B5EF4-FFF2-40B4-BE49-F238E27FC236}">
                <a16:creationId xmlns:a16="http://schemas.microsoft.com/office/drawing/2014/main" id="{439626C0-CDD4-D0CC-1437-77CD8E9CFA21}"/>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Tree>
    <p:extLst>
      <p:ext uri="{BB962C8B-B14F-4D97-AF65-F5344CB8AC3E}">
        <p14:creationId xmlns:p14="http://schemas.microsoft.com/office/powerpoint/2010/main" val="4870211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32D3FB8-0364-8D56-3B4A-591C970B01F4}"/>
              </a:ext>
            </a:extLst>
          </p:cNvPr>
          <p:cNvPicPr>
            <a:picLocks noChangeAspect="1"/>
          </p:cNvPicPr>
          <p:nvPr/>
        </p:nvPicPr>
        <p:blipFill>
          <a:blip r:embed="rId2"/>
          <a:stretch>
            <a:fillRect/>
          </a:stretch>
        </p:blipFill>
        <p:spPr>
          <a:xfrm>
            <a:off x="0" y="1195066"/>
            <a:ext cx="10459720" cy="5044643"/>
          </a:xfrm>
          <a:prstGeom prst="rect">
            <a:avLst/>
          </a:prstGeom>
        </p:spPr>
      </p:pic>
      <p:sp>
        <p:nvSpPr>
          <p:cNvPr id="2" name="Content Placeholder 1">
            <a:extLst>
              <a:ext uri="{FF2B5EF4-FFF2-40B4-BE49-F238E27FC236}">
                <a16:creationId xmlns:a16="http://schemas.microsoft.com/office/drawing/2014/main" id="{CC3E6E6C-D416-3C1D-4A7D-5F8C6CBFBC46}"/>
              </a:ext>
            </a:extLst>
          </p:cNvPr>
          <p:cNvSpPr>
            <a:spLocks noGrp="1"/>
          </p:cNvSpPr>
          <p:nvPr>
            <p:ph idx="1"/>
          </p:nvPr>
        </p:nvSpPr>
        <p:spPr>
          <a:xfrm>
            <a:off x="6970727" y="1690179"/>
            <a:ext cx="4946953" cy="2444941"/>
          </a:xfrm>
          <a:solidFill>
            <a:schemeClr val="bg1"/>
          </a:solidFill>
        </p:spPr>
        <p:txBody>
          <a:bodyPr/>
          <a:lstStyle/>
          <a:p>
            <a:r>
              <a:rPr lang="en-US" dirty="0" err="1"/>
              <a:t>Reana</a:t>
            </a:r>
            <a:r>
              <a:rPr lang="en-US" dirty="0"/>
              <a:t> integration</a:t>
            </a:r>
          </a:p>
          <a:p>
            <a:r>
              <a:rPr lang="en-US" dirty="0"/>
              <a:t>UI for </a:t>
            </a:r>
            <a:r>
              <a:rPr lang="en-US"/>
              <a:t>workflow definition</a:t>
            </a:r>
          </a:p>
          <a:p>
            <a:r>
              <a:rPr lang="en-US"/>
              <a:t>Reusable React library</a:t>
            </a:r>
          </a:p>
          <a:p>
            <a:pPr lvl="1"/>
            <a:r>
              <a:rPr lang="en-US"/>
              <a:t>https://gitlab.cern.ch/cs4od/reana-editor</a:t>
            </a:r>
          </a:p>
          <a:p>
            <a:pPr lvl="1"/>
            <a:r>
              <a:rPr lang="en-GB"/>
              <a:t>Base for future developments</a:t>
            </a:r>
            <a:endParaRPr lang="en-GB" dirty="0"/>
          </a:p>
        </p:txBody>
      </p:sp>
      <p:sp>
        <p:nvSpPr>
          <p:cNvPr id="3" name="Title 2">
            <a:extLst>
              <a:ext uri="{FF2B5EF4-FFF2-40B4-BE49-F238E27FC236}">
                <a16:creationId xmlns:a16="http://schemas.microsoft.com/office/drawing/2014/main" id="{C1DE85D4-A866-739E-3FAE-4E2AF534D461}"/>
              </a:ext>
            </a:extLst>
          </p:cNvPr>
          <p:cNvSpPr>
            <a:spLocks noGrp="1"/>
          </p:cNvSpPr>
          <p:nvPr>
            <p:ph type="title"/>
          </p:nvPr>
        </p:nvSpPr>
        <p:spPr/>
        <p:txBody>
          <a:bodyPr/>
          <a:lstStyle/>
          <a:p>
            <a:r>
              <a:rPr lang="en-US" dirty="0"/>
              <a:t>ONBOARD: reproducibility</a:t>
            </a:r>
            <a:endParaRPr lang="en-GB" dirty="0"/>
          </a:p>
        </p:txBody>
      </p:sp>
      <p:sp>
        <p:nvSpPr>
          <p:cNvPr id="4" name="Date Placeholder 3">
            <a:extLst>
              <a:ext uri="{FF2B5EF4-FFF2-40B4-BE49-F238E27FC236}">
                <a16:creationId xmlns:a16="http://schemas.microsoft.com/office/drawing/2014/main" id="{FF732982-88D0-2076-5E3D-829A148F0455}"/>
              </a:ext>
            </a:extLst>
          </p:cNvPr>
          <p:cNvSpPr>
            <a:spLocks noGrp="1"/>
          </p:cNvSpPr>
          <p:nvPr>
            <p:ph type="dt" sz="half" idx="10"/>
          </p:nvPr>
        </p:nvSpPr>
        <p:spPr/>
        <p:txBody>
          <a:bodyPr/>
          <a:lstStyle/>
          <a:p>
            <a:fld id="{0EEE22C2-9E44-4FE7-A5D2-53EA7D8CFDE5}" type="datetime3">
              <a:rPr lang="fr-FR" smtClean="0"/>
              <a:t>26.09.23</a:t>
            </a:fld>
            <a:endParaRPr lang="en-US" dirty="0"/>
          </a:p>
        </p:txBody>
      </p:sp>
      <p:sp>
        <p:nvSpPr>
          <p:cNvPr id="5" name="Footer Placeholder 4">
            <a:extLst>
              <a:ext uri="{FF2B5EF4-FFF2-40B4-BE49-F238E27FC236}">
                <a16:creationId xmlns:a16="http://schemas.microsoft.com/office/drawing/2014/main" id="{469B2B44-DA8B-E000-C169-1B12FEFDC3EB}"/>
              </a:ext>
            </a:extLst>
          </p:cNvPr>
          <p:cNvSpPr>
            <a:spLocks noGrp="1"/>
          </p:cNvSpPr>
          <p:nvPr>
            <p:ph type="ftr" sz="quarter" idx="11"/>
          </p:nvPr>
        </p:nvSpPr>
        <p:spPr/>
        <p:txBody>
          <a:bodyPr/>
          <a:lstStyle/>
          <a:p>
            <a:r>
              <a:rPr lang="en-US"/>
              <a:t>ONBOARD</a:t>
            </a:r>
            <a:endParaRPr lang="en-US" dirty="0"/>
          </a:p>
        </p:txBody>
      </p:sp>
      <p:sp>
        <p:nvSpPr>
          <p:cNvPr id="6" name="Slide Number Placeholder 5">
            <a:extLst>
              <a:ext uri="{FF2B5EF4-FFF2-40B4-BE49-F238E27FC236}">
                <a16:creationId xmlns:a16="http://schemas.microsoft.com/office/drawing/2014/main" id="{A5F59156-4DA7-5FA9-0F0D-DD4626FD07D0}"/>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Tree>
    <p:extLst>
      <p:ext uri="{BB962C8B-B14F-4D97-AF65-F5344CB8AC3E}">
        <p14:creationId xmlns:p14="http://schemas.microsoft.com/office/powerpoint/2010/main" val="3647123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D53B2-B27D-83F0-C7B2-B3F0021797D9}"/>
              </a:ext>
            </a:extLst>
          </p:cNvPr>
          <p:cNvSpPr>
            <a:spLocks noGrp="1"/>
          </p:cNvSpPr>
          <p:nvPr>
            <p:ph type="title"/>
          </p:nvPr>
        </p:nvSpPr>
        <p:spPr/>
        <p:txBody>
          <a:bodyPr/>
          <a:lstStyle/>
          <a:p>
            <a:r>
              <a:rPr lang="en-US" dirty="0"/>
              <a:t>Lessons learned</a:t>
            </a:r>
            <a:endParaRPr lang="en-GB" dirty="0"/>
          </a:p>
        </p:txBody>
      </p:sp>
      <p:sp>
        <p:nvSpPr>
          <p:cNvPr id="3" name="Text Placeholder 2">
            <a:extLst>
              <a:ext uri="{FF2B5EF4-FFF2-40B4-BE49-F238E27FC236}">
                <a16:creationId xmlns:a16="http://schemas.microsoft.com/office/drawing/2014/main" id="{4F329B89-510C-DD04-2CE6-3037B4C65788}"/>
              </a:ext>
            </a:extLst>
          </p:cNvPr>
          <p:cNvSpPr>
            <a:spLocks noGrp="1"/>
          </p:cNvSpPr>
          <p:nvPr>
            <p:ph type="body" idx="1"/>
          </p:nvPr>
        </p:nvSpPr>
        <p:spPr/>
        <p:txBody>
          <a:bodyPr/>
          <a:lstStyle/>
          <a:p>
            <a:endParaRPr lang="en-GB"/>
          </a:p>
        </p:txBody>
      </p:sp>
      <p:sp>
        <p:nvSpPr>
          <p:cNvPr id="4" name="Date Placeholder 3">
            <a:extLst>
              <a:ext uri="{FF2B5EF4-FFF2-40B4-BE49-F238E27FC236}">
                <a16:creationId xmlns:a16="http://schemas.microsoft.com/office/drawing/2014/main" id="{7F33804F-F13D-6972-5C2A-3B91C9D040C4}"/>
              </a:ext>
            </a:extLst>
          </p:cNvPr>
          <p:cNvSpPr>
            <a:spLocks noGrp="1"/>
          </p:cNvSpPr>
          <p:nvPr>
            <p:ph type="dt" sz="half" idx="10"/>
          </p:nvPr>
        </p:nvSpPr>
        <p:spPr/>
        <p:txBody>
          <a:bodyPr/>
          <a:lstStyle/>
          <a:p>
            <a:fld id="{644A1C58-936F-49ED-9594-46DD3C53FCC9}" type="datetime3">
              <a:rPr lang="fr-FR" smtClean="0"/>
              <a:t>26.09.23</a:t>
            </a:fld>
            <a:endParaRPr lang="en-US" dirty="0"/>
          </a:p>
        </p:txBody>
      </p:sp>
      <p:sp>
        <p:nvSpPr>
          <p:cNvPr id="5" name="Footer Placeholder 4">
            <a:extLst>
              <a:ext uri="{FF2B5EF4-FFF2-40B4-BE49-F238E27FC236}">
                <a16:creationId xmlns:a16="http://schemas.microsoft.com/office/drawing/2014/main" id="{AD2F8FC3-63B0-FE48-E1BE-8EAABC8DE510}"/>
              </a:ext>
            </a:extLst>
          </p:cNvPr>
          <p:cNvSpPr>
            <a:spLocks noGrp="1"/>
          </p:cNvSpPr>
          <p:nvPr>
            <p:ph type="ftr" sz="quarter" idx="11"/>
          </p:nvPr>
        </p:nvSpPr>
        <p:spPr/>
        <p:txBody>
          <a:bodyPr/>
          <a:lstStyle/>
          <a:p>
            <a:r>
              <a:rPr lang="en-US"/>
              <a:t>ONBOARD</a:t>
            </a:r>
            <a:endParaRPr lang="en-US" dirty="0"/>
          </a:p>
        </p:txBody>
      </p:sp>
      <p:sp>
        <p:nvSpPr>
          <p:cNvPr id="6" name="Slide Number Placeholder 5">
            <a:extLst>
              <a:ext uri="{FF2B5EF4-FFF2-40B4-BE49-F238E27FC236}">
                <a16:creationId xmlns:a16="http://schemas.microsoft.com/office/drawing/2014/main" id="{73FA5FD0-0461-2FAF-6878-42E83228CDDF}"/>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Tree>
    <p:extLst>
      <p:ext uri="{BB962C8B-B14F-4D97-AF65-F5344CB8AC3E}">
        <p14:creationId xmlns:p14="http://schemas.microsoft.com/office/powerpoint/2010/main" val="2238158579"/>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DAC66781-D9D8-BC4F-8F43-CFE588336C9F}" vid="{8746F749-1D46-FC47-B97A-D3A04384F822}"/>
    </a:ext>
  </a:ext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themeOverride>
</file>

<file path=docProps/app.xml><?xml version="1.0" encoding="utf-8"?>
<Properties xmlns="http://schemas.openxmlformats.org/officeDocument/2006/extended-properties" xmlns:vt="http://schemas.openxmlformats.org/officeDocument/2006/docPropsVTypes">
  <Template>CERN Corporate 16x9_PPT_Arial</Template>
  <TotalTime>40950</TotalTime>
  <Words>971</Words>
  <Application>Microsoft Office PowerPoint</Application>
  <PresentationFormat>Widescreen</PresentationFormat>
  <Paragraphs>182</Paragraphs>
  <Slides>19</Slides>
  <Notes>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19</vt:i4>
      </vt:variant>
    </vt:vector>
  </HeadingPairs>
  <TitlesOfParts>
    <vt:vector size="25" baseType="lpstr">
      <vt:lpstr>Arial</vt:lpstr>
      <vt:lpstr>Arial</vt:lpstr>
      <vt:lpstr>Avenir Book</vt:lpstr>
      <vt:lpstr>Calibri</vt:lpstr>
      <vt:lpstr>Office Theme</vt:lpstr>
      <vt:lpstr>Conception personnalisée</vt:lpstr>
      <vt:lpstr>ONBOARD End-of-project Assessment  Innovation Review Board – 27/09/23 Paolo Tedesco, Paul van Uytvinck</vt:lpstr>
      <vt:lpstr>Onboard project information</vt:lpstr>
      <vt:lpstr>Online integrated platform for Open Science</vt:lpstr>
      <vt:lpstr>Overview</vt:lpstr>
      <vt:lpstr>ONBOARD: datasets management</vt:lpstr>
      <vt:lpstr>ONBOARD: preconfigured environment</vt:lpstr>
      <vt:lpstr>ONBOARD: visualizations</vt:lpstr>
      <vt:lpstr>ONBOARD: reproducibility</vt:lpstr>
      <vt:lpstr>Lessons learned</vt:lpstr>
      <vt:lpstr>Disclaimer</vt:lpstr>
      <vt:lpstr>A tool for data scientists</vt:lpstr>
      <vt:lpstr>Unity in the team</vt:lpstr>
      <vt:lpstr>Team experience</vt:lpstr>
      <vt:lpstr>Clearer objectives</vt:lpstr>
      <vt:lpstr>Impact and future work</vt:lpstr>
      <vt:lpstr>Proof of concept delivered</vt:lpstr>
      <vt:lpstr>Contributing back</vt:lpstr>
      <vt:lpstr>Future developments</vt:lpstr>
      <vt:lpstr>Thanks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CERN Science for Open Data (CS4OD)</dc:title>
  <dc:creator>Ivan Knezevic</dc:creator>
  <cp:lastModifiedBy>Paolo Tedesco</cp:lastModifiedBy>
  <cp:revision>119</cp:revision>
  <dcterms:created xsi:type="dcterms:W3CDTF">2021-11-29T09:05:41Z</dcterms:created>
  <dcterms:modified xsi:type="dcterms:W3CDTF">2023-09-26T14:36:15Z</dcterms:modified>
</cp:coreProperties>
</file>