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6" r:id="rId4"/>
    <p:sldMasterId id="2147483677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y="5143500" cx="9144000"/>
  <p:notesSz cx="6858000" cy="9144000"/>
  <p:embeddedFontLst>
    <p:embeddedFont>
      <p:font typeface="Belleza"/>
      <p:regular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font" Target="fonts/Belleza-regular.fntdata"/><Relationship Id="rId14" Type="http://schemas.openxmlformats.org/officeDocument/2006/relationships/slide" Target="slides/slide8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282f167c24f_2_10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g282f167c24f_2_10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282f167c24f_2_10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g282f167c24f_2_10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282f167c24f_2_1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g282f167c24f_2_1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282f167c24f_2_14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g282f167c24f_2_14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282f167c24f_2_16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g282f167c24f_2_16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282f167c24f_2_16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g282f167c24f_2_16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282f167c24f_2_17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g282f167c24f_2_17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282f167c24f_2_18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g282f167c24f_2_18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7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7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9.png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7.png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4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34275" spcFirstLastPara="1" rIns="34275" wrap="square" tIns="3427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4" name="Google Shape;64;p14"/>
          <p:cNvSpPr txBox="1"/>
          <p:nvPr>
            <p:ph idx="1" type="subTitle"/>
          </p:nvPr>
        </p:nvSpPr>
        <p:spPr>
          <a:xfrm>
            <a:off x="1143000" y="2701528"/>
            <a:ext cx="6858000" cy="124182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algn="ctr">
              <a:spcBef>
                <a:spcPts val="400"/>
              </a:spcBef>
              <a:spcAft>
                <a:spcPts val="0"/>
              </a:spcAft>
              <a:buSzPts val="1400"/>
              <a:buNone/>
              <a:defRPr sz="1800"/>
            </a:lvl1pPr>
            <a:lvl2pPr lvl="1" algn="ctr">
              <a:spcBef>
                <a:spcPts val="300"/>
              </a:spcBef>
              <a:spcAft>
                <a:spcPts val="0"/>
              </a:spcAft>
              <a:buSzPts val="1400"/>
              <a:buNone/>
              <a:defRPr sz="1500"/>
            </a:lvl2pPr>
            <a:lvl3pPr lvl="2" algn="ctr">
              <a:spcBef>
                <a:spcPts val="300"/>
              </a:spcBef>
              <a:spcAft>
                <a:spcPts val="0"/>
              </a:spcAft>
              <a:buSzPts val="1100"/>
              <a:buNone/>
              <a:defRPr sz="1400"/>
            </a:lvl3pPr>
            <a:lvl4pPr lvl="3" algn="ctr">
              <a:spcBef>
                <a:spcPts val="200"/>
              </a:spcBef>
              <a:spcAft>
                <a:spcPts val="0"/>
              </a:spcAft>
              <a:buSzPts val="1100"/>
              <a:buNone/>
              <a:defRPr sz="1200"/>
            </a:lvl4pPr>
            <a:lvl5pPr lvl="4" algn="ctr">
              <a:spcBef>
                <a:spcPts val="200"/>
              </a:spcBef>
              <a:spcAft>
                <a:spcPts val="0"/>
              </a:spcAft>
              <a:buSzPts val="1200"/>
              <a:buNone/>
              <a:defRPr sz="1200"/>
            </a:lvl5pPr>
            <a:lvl6pPr lvl="5" algn="ctr">
              <a:spcBef>
                <a:spcPts val="200"/>
              </a:spcBef>
              <a:spcAft>
                <a:spcPts val="0"/>
              </a:spcAft>
              <a:buSzPts val="1200"/>
              <a:buNone/>
              <a:defRPr sz="1200"/>
            </a:lvl6pPr>
            <a:lvl7pPr lvl="6" algn="ctr">
              <a:spcBef>
                <a:spcPts val="200"/>
              </a:spcBef>
              <a:spcAft>
                <a:spcPts val="0"/>
              </a:spcAft>
              <a:buSzPts val="1200"/>
              <a:buNone/>
              <a:defRPr sz="1200"/>
            </a:lvl7pPr>
            <a:lvl8pPr lvl="7" algn="ctr">
              <a:spcBef>
                <a:spcPts val="200"/>
              </a:spcBef>
              <a:spcAft>
                <a:spcPts val="0"/>
              </a:spcAft>
              <a:buSzPts val="1200"/>
              <a:buNone/>
              <a:defRPr sz="1200"/>
            </a:lvl8pPr>
            <a:lvl9pPr lvl="8" algn="ctr">
              <a:spcBef>
                <a:spcPts val="200"/>
              </a:spcBef>
              <a:spcAft>
                <a:spcPts val="0"/>
              </a:spcAft>
              <a:buSzPts val="1200"/>
              <a:buNone/>
              <a:defRPr sz="1200"/>
            </a:lvl9pPr>
          </a:lstStyle>
          <a:p/>
        </p:txBody>
      </p:sp>
      <p:sp>
        <p:nvSpPr>
          <p:cNvPr id="65" name="Google Shape;65;p14"/>
          <p:cNvSpPr txBox="1"/>
          <p:nvPr>
            <p:ph idx="10" type="dt"/>
          </p:nvPr>
        </p:nvSpPr>
        <p:spPr>
          <a:xfrm>
            <a:off x="2969335" y="477178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6" name="Google Shape;66;p14"/>
          <p:cNvSpPr txBox="1"/>
          <p:nvPr>
            <p:ph idx="11" type="ftr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7" name="Google Shape;67;p14"/>
          <p:cNvSpPr txBox="1"/>
          <p:nvPr>
            <p:ph idx="12" type="sldNum"/>
          </p:nvPr>
        </p:nvSpPr>
        <p:spPr>
          <a:xfrm>
            <a:off x="0" y="0"/>
            <a:ext cx="2250000" cy="22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re et contenu" type="obj">
  <p:cSld name="OBJEC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0" name="Google Shape;70;p15"/>
          <p:cNvSpPr txBox="1"/>
          <p:nvPr>
            <p:ph idx="1" type="body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98450" lvl="0" marL="457200" algn="l">
              <a:spcBef>
                <a:spcPts val="300"/>
              </a:spcBef>
              <a:spcAft>
                <a:spcPts val="0"/>
              </a:spcAft>
              <a:buSzPts val="1100"/>
              <a:buChar char="•"/>
              <a:defRPr/>
            </a:lvl1pPr>
            <a:lvl2pPr indent="-304800" lvl="1" marL="914400" algn="l">
              <a:spcBef>
                <a:spcPts val="300"/>
              </a:spcBef>
              <a:spcAft>
                <a:spcPts val="0"/>
              </a:spcAft>
              <a:buSzPts val="1200"/>
              <a:buChar char="•"/>
              <a:defRPr/>
            </a:lvl2pPr>
            <a:lvl3pPr indent="-298450" lvl="2" marL="1371600" algn="l">
              <a:spcBef>
                <a:spcPts val="300"/>
              </a:spcBef>
              <a:spcAft>
                <a:spcPts val="0"/>
              </a:spcAft>
              <a:buSzPts val="1100"/>
              <a:buChar char="•"/>
              <a:defRPr/>
            </a:lvl3pPr>
            <a:lvl4pPr indent="-304800" lvl="3" marL="1828800" algn="l">
              <a:spcBef>
                <a:spcPts val="300"/>
              </a:spcBef>
              <a:spcAft>
                <a:spcPts val="0"/>
              </a:spcAft>
              <a:buSzPts val="1200"/>
              <a:buChar char="•"/>
              <a:defRPr/>
            </a:lvl4pPr>
            <a:lvl5pPr indent="-317500" lvl="4" marL="2286000" algn="l"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5pPr>
            <a:lvl6pPr indent="-317500" lvl="5" marL="2743200" algn="l">
              <a:spcBef>
                <a:spcPts val="300"/>
              </a:spcBef>
              <a:spcAft>
                <a:spcPts val="0"/>
              </a:spcAft>
              <a:buSzPts val="1400"/>
              <a:buChar char="-"/>
              <a:defRPr/>
            </a:lvl6pPr>
            <a:lvl7pPr indent="-317500" lvl="6" marL="3200400" algn="l"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7pPr>
            <a:lvl8pPr indent="-317500" lvl="7" marL="36576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8pPr>
            <a:lvl9pPr indent="-317500" lvl="8" marL="4114800" algn="l"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/>
        </p:txBody>
      </p:sp>
      <p:sp>
        <p:nvSpPr>
          <p:cNvPr id="71" name="Google Shape;71;p15"/>
          <p:cNvSpPr txBox="1"/>
          <p:nvPr>
            <p:ph idx="10" type="dt"/>
          </p:nvPr>
        </p:nvSpPr>
        <p:spPr>
          <a:xfrm>
            <a:off x="3903191" y="4771784"/>
            <a:ext cx="1211127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2" name="Google Shape;72;p15"/>
          <p:cNvSpPr txBox="1"/>
          <p:nvPr>
            <p:ph idx="11" type="ftr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3" name="Google Shape;73;p15"/>
          <p:cNvSpPr txBox="1"/>
          <p:nvPr/>
        </p:nvSpPr>
        <p:spPr>
          <a:xfrm>
            <a:off x="8432272" y="4806836"/>
            <a:ext cx="501424" cy="19469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lang="en-GB" sz="110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b="0" lang="en-GB" sz="1100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10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 showMasterSp="0">
  <p:cSld name="Diapositive de titre">
    <p:bg>
      <p:bgPr>
        <a:solidFill>
          <a:srgbClr val="104282"/>
        </a:soli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75" name="Google Shape;75;p1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309355" y="1327799"/>
            <a:ext cx="2520000" cy="2494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Diapositive de titre" showMasterSp="0">
  <p:cSld name="4_Diapositive de titre">
    <p:bg>
      <p:bgPr>
        <a:solidFill>
          <a:srgbClr val="104282"/>
        </a:solidFill>
      </p:bgPr>
    </p:bg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7"/>
          <p:cNvSpPr txBox="1"/>
          <p:nvPr>
            <p:ph type="title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elleza"/>
              <a:buNone/>
              <a:defRPr sz="1400">
                <a:latin typeface="Belleza"/>
                <a:ea typeface="Belleza"/>
                <a:cs typeface="Belleza"/>
                <a:sym typeface="Bellez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descr="logooutline.eps" id="78" name="Google Shape;78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9172" y="1806689"/>
            <a:ext cx="1545657" cy="15301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_Diapositive de titre" showMasterSp="0">
  <p:cSld name="5_Diapositive de titre">
    <p:bg>
      <p:bgPr>
        <a:solidFill>
          <a:schemeClr val="lt1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ai" id="80" name="Google Shape;80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312000" y="1315400"/>
            <a:ext cx="2520000" cy="25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_Diapositive de titre" showMasterSp="0">
  <p:cSld name="6_Diapositive de titre">
    <p:bg>
      <p:bgPr>
        <a:solidFill>
          <a:schemeClr val="lt1"/>
        </a:soli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BadgeWeb.eps" id="82" name="Google Shape;82;p19"/>
          <p:cNvPicPr preferRelativeResize="0"/>
          <p:nvPr/>
        </p:nvPicPr>
        <p:blipFill rotWithShape="1">
          <a:blip r:embed="rId2">
            <a:alphaModFix/>
          </a:blip>
          <a:srcRect b="17834" l="0" r="0" t="0"/>
          <a:stretch/>
        </p:blipFill>
        <p:spPr>
          <a:xfrm>
            <a:off x="3959441" y="1940785"/>
            <a:ext cx="1221946" cy="1261931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9"/>
          <p:cNvSpPr txBox="1"/>
          <p:nvPr>
            <p:ph type="title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elleza"/>
              <a:buNone/>
              <a:defRPr sz="1400">
                <a:latin typeface="Belleza"/>
                <a:ea typeface="Belleza"/>
                <a:cs typeface="Belleza"/>
                <a:sym typeface="Bellez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itre et contenu">
  <p:cSld name="3_Titre et contenu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0"/>
          <p:cNvSpPr txBox="1"/>
          <p:nvPr>
            <p:ph type="title"/>
          </p:nvPr>
        </p:nvSpPr>
        <p:spPr>
          <a:xfrm>
            <a:off x="457200" y="1833611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6" name="Google Shape;86;p20"/>
          <p:cNvSpPr txBox="1"/>
          <p:nvPr>
            <p:ph idx="10" type="dt"/>
          </p:nvPr>
        </p:nvSpPr>
        <p:spPr>
          <a:xfrm>
            <a:off x="2969335" y="477178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7" name="Google Shape;87;p20"/>
          <p:cNvSpPr txBox="1"/>
          <p:nvPr>
            <p:ph idx="11" type="ftr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8" name="Google Shape;88;p20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89" name="Google Shape;89;p20"/>
          <p:cNvSpPr txBox="1"/>
          <p:nvPr>
            <p:ph idx="1" type="body"/>
          </p:nvPr>
        </p:nvSpPr>
        <p:spPr>
          <a:xfrm>
            <a:off x="457200" y="2543343"/>
            <a:ext cx="2743200" cy="3147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34275" spcFirstLastPara="1" rIns="34275" wrap="square" tIns="0">
            <a:normAutofit/>
          </a:bodyPr>
          <a:lstStyle>
            <a:lvl1pPr indent="-228600" lvl="0" marL="457200" algn="l">
              <a:spcBef>
                <a:spcPts val="300"/>
              </a:spcBef>
              <a:spcAft>
                <a:spcPts val="0"/>
              </a:spcAft>
              <a:buSzPts val="1100"/>
              <a:buNone/>
              <a:defRPr sz="1400"/>
            </a:lvl1pPr>
            <a:lvl2pPr indent="-228600" lvl="1" marL="914400" algn="l">
              <a:spcBef>
                <a:spcPts val="200"/>
              </a:spcBef>
              <a:spcAft>
                <a:spcPts val="0"/>
              </a:spcAft>
              <a:buSzPts val="11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SzPts val="800"/>
              <a:buNone/>
              <a:defRPr sz="9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SzPts val="900"/>
              <a:buNone/>
              <a:defRPr sz="900"/>
            </a:lvl5pPr>
            <a:lvl6pPr indent="-317500" lvl="5" marL="2743200" algn="l">
              <a:spcBef>
                <a:spcPts val="300"/>
              </a:spcBef>
              <a:spcAft>
                <a:spcPts val="0"/>
              </a:spcAft>
              <a:buSzPts val="1400"/>
              <a:buChar char="-"/>
              <a:defRPr/>
            </a:lvl6pPr>
            <a:lvl7pPr indent="-317500" lvl="6" marL="3200400" algn="l"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7pPr>
            <a:lvl8pPr indent="-317500" lvl="7" marL="36576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8pPr>
            <a:lvl9pPr indent="-317500" lvl="8" marL="4114800" algn="l"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re et contenu" showMasterSp="0">
  <p:cSld name="2_Titre et contenu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1"/>
          <p:cNvSpPr txBox="1"/>
          <p:nvPr>
            <p:ph type="title"/>
          </p:nvPr>
        </p:nvSpPr>
        <p:spPr>
          <a:xfrm>
            <a:off x="457200" y="1833611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2" name="Google Shape;92;p21"/>
          <p:cNvSpPr txBox="1"/>
          <p:nvPr>
            <p:ph idx="1" type="body"/>
          </p:nvPr>
        </p:nvSpPr>
        <p:spPr>
          <a:xfrm>
            <a:off x="457200" y="2543343"/>
            <a:ext cx="2743200" cy="3147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34275" spcFirstLastPara="1" rIns="34275" wrap="square" tIns="0">
            <a:normAutofit/>
          </a:bodyPr>
          <a:lstStyle>
            <a:lvl1pPr indent="-228600" lvl="0" marL="457200" algn="l">
              <a:spcBef>
                <a:spcPts val="300"/>
              </a:spcBef>
              <a:spcAft>
                <a:spcPts val="0"/>
              </a:spcAft>
              <a:buSzPts val="1100"/>
              <a:buNone/>
              <a:defRPr sz="1400"/>
            </a:lvl1pPr>
            <a:lvl2pPr indent="-228600" lvl="1" marL="914400" algn="l">
              <a:spcBef>
                <a:spcPts val="200"/>
              </a:spcBef>
              <a:spcAft>
                <a:spcPts val="0"/>
              </a:spcAft>
              <a:buSzPts val="11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SzPts val="800"/>
              <a:buNone/>
              <a:defRPr sz="9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SzPts val="900"/>
              <a:buNone/>
              <a:defRPr sz="900"/>
            </a:lvl5pPr>
            <a:lvl6pPr indent="-317500" lvl="5" marL="2743200" algn="l">
              <a:spcBef>
                <a:spcPts val="300"/>
              </a:spcBef>
              <a:spcAft>
                <a:spcPts val="0"/>
              </a:spcAft>
              <a:buSzPts val="1400"/>
              <a:buChar char="-"/>
              <a:defRPr/>
            </a:lvl6pPr>
            <a:lvl7pPr indent="-317500" lvl="6" marL="3200400" algn="l"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7pPr>
            <a:lvl8pPr indent="-317500" lvl="7" marL="36576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8pPr>
            <a:lvl9pPr indent="-317500" lvl="8" marL="4114800" algn="l"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" type="twoObj">
  <p:cSld name="TWO_OBJECTS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2"/>
          <p:cNvSpPr txBox="1"/>
          <p:nvPr>
            <p:ph type="title"/>
          </p:nvPr>
        </p:nvSpPr>
        <p:spPr>
          <a:xfrm>
            <a:off x="457200" y="205979"/>
            <a:ext cx="7467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5" name="Google Shape;95;p22"/>
          <p:cNvSpPr txBox="1"/>
          <p:nvPr>
            <p:ph idx="1" type="body"/>
          </p:nvPr>
        </p:nvSpPr>
        <p:spPr>
          <a:xfrm>
            <a:off x="457200" y="1200151"/>
            <a:ext cx="3657600" cy="326278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algn="l">
              <a:spcBef>
                <a:spcPts val="500"/>
              </a:spcBef>
              <a:spcAft>
                <a:spcPts val="0"/>
              </a:spcAft>
              <a:buSzPts val="2100"/>
              <a:buChar char="•"/>
              <a:defRPr sz="26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200"/>
            </a:lvl2pPr>
            <a:lvl3pPr indent="-336550" lvl="2" marL="1371600" algn="l">
              <a:spcBef>
                <a:spcPts val="400"/>
              </a:spcBef>
              <a:spcAft>
                <a:spcPts val="0"/>
              </a:spcAft>
              <a:buSzPts val="1700"/>
              <a:buChar char="•"/>
              <a:defRPr sz="2000"/>
            </a:lvl3pPr>
            <a:lvl4pPr indent="-330200" lvl="3" marL="1828800" algn="l">
              <a:spcBef>
                <a:spcPts val="400"/>
              </a:spcBef>
              <a:spcAft>
                <a:spcPts val="0"/>
              </a:spcAft>
              <a:buSzPts val="1600"/>
              <a:buChar char="•"/>
              <a:defRPr sz="1800"/>
            </a:lvl4pPr>
            <a:lvl5pPr indent="-342900" lvl="4" marL="2286000" algn="l">
              <a:spcBef>
                <a:spcPts val="40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17500" lvl="5" marL="2743200" algn="l">
              <a:spcBef>
                <a:spcPts val="300"/>
              </a:spcBef>
              <a:spcAft>
                <a:spcPts val="0"/>
              </a:spcAft>
              <a:buSzPts val="1400"/>
              <a:buChar char="-"/>
              <a:defRPr/>
            </a:lvl6pPr>
            <a:lvl7pPr indent="-317500" lvl="6" marL="3200400" algn="l"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7pPr>
            <a:lvl8pPr indent="-317500" lvl="7" marL="36576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8pPr>
            <a:lvl9pPr indent="-317500" lvl="8" marL="4114800" algn="l"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/>
        </p:txBody>
      </p:sp>
      <p:sp>
        <p:nvSpPr>
          <p:cNvPr id="96" name="Google Shape;96;p22"/>
          <p:cNvSpPr txBox="1"/>
          <p:nvPr>
            <p:ph idx="2" type="body"/>
          </p:nvPr>
        </p:nvSpPr>
        <p:spPr>
          <a:xfrm>
            <a:off x="4267200" y="1200151"/>
            <a:ext cx="3657600" cy="326278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algn="l">
              <a:spcBef>
                <a:spcPts val="500"/>
              </a:spcBef>
              <a:spcAft>
                <a:spcPts val="0"/>
              </a:spcAft>
              <a:buSzPts val="2100"/>
              <a:buChar char="•"/>
              <a:defRPr sz="26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200"/>
            </a:lvl2pPr>
            <a:lvl3pPr indent="-336550" lvl="2" marL="1371600" algn="l">
              <a:spcBef>
                <a:spcPts val="400"/>
              </a:spcBef>
              <a:spcAft>
                <a:spcPts val="0"/>
              </a:spcAft>
              <a:buSzPts val="1700"/>
              <a:buChar char="•"/>
              <a:defRPr sz="2000"/>
            </a:lvl3pPr>
            <a:lvl4pPr indent="-330200" lvl="3" marL="1828800" algn="l">
              <a:spcBef>
                <a:spcPts val="400"/>
              </a:spcBef>
              <a:spcAft>
                <a:spcPts val="0"/>
              </a:spcAft>
              <a:buSzPts val="1600"/>
              <a:buChar char="•"/>
              <a:defRPr sz="1800"/>
            </a:lvl4pPr>
            <a:lvl5pPr indent="-342900" lvl="4" marL="2286000" algn="l">
              <a:spcBef>
                <a:spcPts val="40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17500" lvl="5" marL="2743200" algn="l">
              <a:spcBef>
                <a:spcPts val="300"/>
              </a:spcBef>
              <a:spcAft>
                <a:spcPts val="0"/>
              </a:spcAft>
              <a:buSzPts val="1400"/>
              <a:buChar char="-"/>
              <a:defRPr/>
            </a:lvl6pPr>
            <a:lvl7pPr indent="-317500" lvl="6" marL="3200400" algn="l"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7pPr>
            <a:lvl8pPr indent="-317500" lvl="7" marL="36576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8pPr>
            <a:lvl9pPr indent="-317500" lvl="8" marL="4114800" algn="l"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/>
        </p:txBody>
      </p:sp>
      <p:sp>
        <p:nvSpPr>
          <p:cNvPr id="97" name="Google Shape;97;p22"/>
          <p:cNvSpPr txBox="1"/>
          <p:nvPr>
            <p:ph idx="10" type="dt"/>
          </p:nvPr>
        </p:nvSpPr>
        <p:spPr>
          <a:xfrm>
            <a:off x="2969335" y="477178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8" name="Google Shape;98;p22"/>
          <p:cNvSpPr txBox="1"/>
          <p:nvPr>
            <p:ph idx="11" type="ftr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9" name="Google Shape;99;p22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ison">
  <p:cSld name="Comparaison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3"/>
          <p:cNvSpPr txBox="1"/>
          <p:nvPr>
            <p:ph type="title"/>
          </p:nvPr>
        </p:nvSpPr>
        <p:spPr>
          <a:xfrm>
            <a:off x="457200" y="204789"/>
            <a:ext cx="8229600" cy="670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2" name="Google Shape;102;p23"/>
          <p:cNvSpPr txBox="1"/>
          <p:nvPr>
            <p:ph idx="1" type="body"/>
          </p:nvPr>
        </p:nvSpPr>
        <p:spPr>
          <a:xfrm>
            <a:off x="455614" y="3826475"/>
            <a:ext cx="8231187" cy="44707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spcBef>
                <a:spcPts val="500"/>
              </a:spcBef>
              <a:spcAft>
                <a:spcPts val="0"/>
              </a:spcAft>
              <a:buSzPts val="1900"/>
              <a:buNone/>
              <a:defRPr b="1" sz="24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1800"/>
              <a:buNone/>
              <a:defRPr b="1" sz="2000"/>
            </a:lvl2pPr>
            <a:lvl3pPr indent="-228600" lvl="2" marL="1371600" algn="l">
              <a:spcBef>
                <a:spcPts val="400"/>
              </a:spcBef>
              <a:spcAft>
                <a:spcPts val="0"/>
              </a:spcAft>
              <a:buSzPts val="1500"/>
              <a:buNone/>
              <a:defRPr b="1" sz="1800"/>
            </a:lvl3pPr>
            <a:lvl4pPr indent="-228600" lvl="3" marL="1828800" algn="l">
              <a:spcBef>
                <a:spcPts val="300"/>
              </a:spcBef>
              <a:spcAft>
                <a:spcPts val="0"/>
              </a:spcAft>
              <a:buSzPts val="1400"/>
              <a:buNone/>
              <a:defRPr b="1" sz="1600"/>
            </a:lvl4pPr>
            <a:lvl5pPr indent="-228600" lvl="4" marL="2286000" algn="l">
              <a:spcBef>
                <a:spcPts val="30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317500" lvl="5" marL="2743200" algn="l">
              <a:spcBef>
                <a:spcPts val="300"/>
              </a:spcBef>
              <a:spcAft>
                <a:spcPts val="0"/>
              </a:spcAft>
              <a:buSzPts val="1400"/>
              <a:buChar char="-"/>
              <a:defRPr/>
            </a:lvl6pPr>
            <a:lvl7pPr indent="-317500" lvl="6" marL="3200400" algn="l"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7pPr>
            <a:lvl8pPr indent="-317500" lvl="7" marL="36576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8pPr>
            <a:lvl9pPr indent="-317500" lvl="8" marL="4114800" algn="l"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/>
        </p:txBody>
      </p:sp>
      <p:sp>
        <p:nvSpPr>
          <p:cNvPr id="103" name="Google Shape;103;p23"/>
          <p:cNvSpPr txBox="1"/>
          <p:nvPr>
            <p:ph idx="2" type="body"/>
          </p:nvPr>
        </p:nvSpPr>
        <p:spPr>
          <a:xfrm>
            <a:off x="457200" y="952334"/>
            <a:ext cx="4040188" cy="27649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49250" lvl="0" marL="457200" algn="l">
              <a:spcBef>
                <a:spcPts val="500"/>
              </a:spcBef>
              <a:spcAft>
                <a:spcPts val="0"/>
              </a:spcAft>
              <a:buSzPts val="1900"/>
              <a:buChar char="•"/>
              <a:defRPr sz="2400"/>
            </a:lvl1pPr>
            <a:lvl2pPr indent="-342900" lvl="1" marL="914400" algn="l">
              <a:spcBef>
                <a:spcPts val="400"/>
              </a:spcBef>
              <a:spcAft>
                <a:spcPts val="0"/>
              </a:spcAft>
              <a:buSzPts val="1800"/>
              <a:buChar char="•"/>
              <a:defRPr sz="2000"/>
            </a:lvl2pPr>
            <a:lvl3pPr indent="-323850" lvl="2" marL="1371600" algn="l">
              <a:spcBef>
                <a:spcPts val="400"/>
              </a:spcBef>
              <a:spcAft>
                <a:spcPts val="0"/>
              </a:spcAft>
              <a:buSzPts val="1500"/>
              <a:buChar char="•"/>
              <a:defRPr sz="1800"/>
            </a:lvl3pPr>
            <a:lvl4pPr indent="-317500" lvl="3" marL="1828800" algn="l">
              <a:spcBef>
                <a:spcPts val="300"/>
              </a:spcBef>
              <a:spcAft>
                <a:spcPts val="0"/>
              </a:spcAft>
              <a:buSzPts val="1400"/>
              <a:buChar char="•"/>
              <a:defRPr sz="1600"/>
            </a:lvl4pPr>
            <a:lvl5pPr indent="-330200" lvl="4" marL="2286000" algn="l">
              <a:spcBef>
                <a:spcPts val="30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17500" lvl="5" marL="2743200" algn="l">
              <a:spcBef>
                <a:spcPts val="300"/>
              </a:spcBef>
              <a:spcAft>
                <a:spcPts val="0"/>
              </a:spcAft>
              <a:buSzPts val="1400"/>
              <a:buChar char="-"/>
              <a:defRPr/>
            </a:lvl6pPr>
            <a:lvl7pPr indent="-317500" lvl="6" marL="3200400" algn="l"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7pPr>
            <a:lvl8pPr indent="-317500" lvl="7" marL="36576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8pPr>
            <a:lvl9pPr indent="-317500" lvl="8" marL="4114800" algn="l"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/>
        </p:txBody>
      </p:sp>
      <p:sp>
        <p:nvSpPr>
          <p:cNvPr id="104" name="Google Shape;104;p23"/>
          <p:cNvSpPr txBox="1"/>
          <p:nvPr>
            <p:ph idx="3" type="body"/>
          </p:nvPr>
        </p:nvSpPr>
        <p:spPr>
          <a:xfrm>
            <a:off x="4645027" y="952334"/>
            <a:ext cx="4041775" cy="27649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49250" lvl="0" marL="457200" algn="l">
              <a:spcBef>
                <a:spcPts val="500"/>
              </a:spcBef>
              <a:spcAft>
                <a:spcPts val="0"/>
              </a:spcAft>
              <a:buSzPts val="1900"/>
              <a:buChar char="•"/>
              <a:defRPr sz="2400"/>
            </a:lvl1pPr>
            <a:lvl2pPr indent="-342900" lvl="1" marL="914400" algn="l">
              <a:spcBef>
                <a:spcPts val="400"/>
              </a:spcBef>
              <a:spcAft>
                <a:spcPts val="0"/>
              </a:spcAft>
              <a:buSzPts val="1800"/>
              <a:buChar char="•"/>
              <a:defRPr sz="2000"/>
            </a:lvl2pPr>
            <a:lvl3pPr indent="-323850" lvl="2" marL="1371600" algn="l">
              <a:spcBef>
                <a:spcPts val="400"/>
              </a:spcBef>
              <a:spcAft>
                <a:spcPts val="0"/>
              </a:spcAft>
              <a:buSzPts val="1500"/>
              <a:buChar char="•"/>
              <a:defRPr sz="1800"/>
            </a:lvl3pPr>
            <a:lvl4pPr indent="-317500" lvl="3" marL="1828800" algn="l">
              <a:spcBef>
                <a:spcPts val="300"/>
              </a:spcBef>
              <a:spcAft>
                <a:spcPts val="0"/>
              </a:spcAft>
              <a:buSzPts val="1400"/>
              <a:buChar char="•"/>
              <a:defRPr sz="1600"/>
            </a:lvl4pPr>
            <a:lvl5pPr indent="-330200" lvl="4" marL="2286000" algn="l">
              <a:spcBef>
                <a:spcPts val="30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17500" lvl="5" marL="2743200" algn="l">
              <a:spcBef>
                <a:spcPts val="300"/>
              </a:spcBef>
              <a:spcAft>
                <a:spcPts val="0"/>
              </a:spcAft>
              <a:buSzPts val="1400"/>
              <a:buChar char="-"/>
              <a:defRPr/>
            </a:lvl6pPr>
            <a:lvl7pPr indent="-317500" lvl="6" marL="3200400" algn="l"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7pPr>
            <a:lvl8pPr indent="-317500" lvl="7" marL="36576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8pPr>
            <a:lvl9pPr indent="-317500" lvl="8" marL="4114800" algn="l"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/>
        </p:txBody>
      </p:sp>
      <p:sp>
        <p:nvSpPr>
          <p:cNvPr id="105" name="Google Shape;105;p23"/>
          <p:cNvSpPr txBox="1"/>
          <p:nvPr>
            <p:ph idx="10" type="dt"/>
          </p:nvPr>
        </p:nvSpPr>
        <p:spPr>
          <a:xfrm>
            <a:off x="2969335" y="477178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6" name="Google Shape;106;p23"/>
          <p:cNvSpPr txBox="1"/>
          <p:nvPr>
            <p:ph idx="11" type="ftr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7" name="Google Shape;107;p23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" type="blank">
  <p:cSld name="BLANK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4"/>
          <p:cNvSpPr txBox="1"/>
          <p:nvPr>
            <p:ph idx="10" type="dt"/>
          </p:nvPr>
        </p:nvSpPr>
        <p:spPr>
          <a:xfrm>
            <a:off x="2969335" y="477178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0" name="Google Shape;110;p24"/>
          <p:cNvSpPr txBox="1"/>
          <p:nvPr>
            <p:ph idx="11" type="ftr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1" name="Google Shape;111;p24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 avec légende" type="objTx">
  <p:cSld name="OBJECT_WITH_CAPTION_TEXT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5"/>
          <p:cNvSpPr txBox="1"/>
          <p:nvPr>
            <p:ph type="title"/>
          </p:nvPr>
        </p:nvSpPr>
        <p:spPr>
          <a:xfrm>
            <a:off x="457200" y="889146"/>
            <a:ext cx="3200400" cy="5476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34275" spcFirstLastPara="1" rIns="34275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4" name="Google Shape;114;p25"/>
          <p:cNvSpPr txBox="1"/>
          <p:nvPr>
            <p:ph idx="1" type="body"/>
          </p:nvPr>
        </p:nvSpPr>
        <p:spPr>
          <a:xfrm>
            <a:off x="457200" y="160818"/>
            <a:ext cx="27432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34275" spcFirstLastPara="1" rIns="34275" wrap="square" tIns="0">
            <a:normAutofit/>
          </a:bodyPr>
          <a:lstStyle>
            <a:lvl1pPr indent="-228600" lvl="0" marL="457200" algn="l">
              <a:spcBef>
                <a:spcPts val="300"/>
              </a:spcBef>
              <a:spcAft>
                <a:spcPts val="0"/>
              </a:spcAft>
              <a:buSzPts val="1100"/>
              <a:buNone/>
              <a:defRPr sz="1400"/>
            </a:lvl1pPr>
            <a:lvl2pPr indent="-228600" lvl="1" marL="914400" algn="l">
              <a:spcBef>
                <a:spcPts val="200"/>
              </a:spcBef>
              <a:spcAft>
                <a:spcPts val="0"/>
              </a:spcAft>
              <a:buSzPts val="11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SzPts val="800"/>
              <a:buNone/>
              <a:defRPr sz="9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SzPts val="900"/>
              <a:buNone/>
              <a:defRPr sz="900"/>
            </a:lvl5pPr>
            <a:lvl6pPr indent="-317500" lvl="5" marL="2743200" algn="l">
              <a:spcBef>
                <a:spcPts val="300"/>
              </a:spcBef>
              <a:spcAft>
                <a:spcPts val="0"/>
              </a:spcAft>
              <a:buSzPts val="1400"/>
              <a:buChar char="-"/>
              <a:defRPr/>
            </a:lvl6pPr>
            <a:lvl7pPr indent="-317500" lvl="6" marL="3200400" algn="l"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7pPr>
            <a:lvl8pPr indent="-317500" lvl="7" marL="36576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8pPr>
            <a:lvl9pPr indent="-317500" lvl="8" marL="4114800" algn="l"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/>
        </p:txBody>
      </p:sp>
      <p:sp>
        <p:nvSpPr>
          <p:cNvPr id="115" name="Google Shape;115;p25"/>
          <p:cNvSpPr txBox="1"/>
          <p:nvPr>
            <p:ph idx="2" type="body"/>
          </p:nvPr>
        </p:nvSpPr>
        <p:spPr>
          <a:xfrm>
            <a:off x="457200" y="1485900"/>
            <a:ext cx="7086600" cy="27622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8300" lvl="0" marL="457200" algn="l">
              <a:spcBef>
                <a:spcPts val="600"/>
              </a:spcBef>
              <a:spcAft>
                <a:spcPts val="0"/>
              </a:spcAft>
              <a:buSzPts val="2200"/>
              <a:buChar char="•"/>
              <a:defRPr sz="2800"/>
            </a:lvl1pPr>
            <a:lvl2pPr indent="-368300" lvl="1" marL="914400" algn="l">
              <a:spcBef>
                <a:spcPts val="500"/>
              </a:spcBef>
              <a:spcAft>
                <a:spcPts val="0"/>
              </a:spcAft>
              <a:buSzPts val="2200"/>
              <a:buChar char="•"/>
              <a:defRPr sz="2400"/>
            </a:lvl2pPr>
            <a:lvl3pPr indent="-349250" lvl="2" marL="1371600" algn="l">
              <a:spcBef>
                <a:spcPts val="400"/>
              </a:spcBef>
              <a:spcAft>
                <a:spcPts val="0"/>
              </a:spcAft>
              <a:buSzPts val="1900"/>
              <a:buChar char="•"/>
              <a:defRPr sz="2200"/>
            </a:lvl3pPr>
            <a:lvl4pPr indent="-342900" lvl="3" marL="1828800" algn="l">
              <a:spcBef>
                <a:spcPts val="400"/>
              </a:spcBef>
              <a:spcAft>
                <a:spcPts val="0"/>
              </a:spcAft>
              <a:buSzPts val="1800"/>
              <a:buChar char="•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5pPr>
            <a:lvl6pPr indent="-317500" lvl="5" marL="2743200" algn="l">
              <a:spcBef>
                <a:spcPts val="300"/>
              </a:spcBef>
              <a:spcAft>
                <a:spcPts val="0"/>
              </a:spcAft>
              <a:buSzPts val="1400"/>
              <a:buChar char="-"/>
              <a:defRPr/>
            </a:lvl6pPr>
            <a:lvl7pPr indent="-317500" lvl="6" marL="3200400" algn="l"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7pPr>
            <a:lvl8pPr indent="-317500" lvl="7" marL="36576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8pPr>
            <a:lvl9pPr indent="-317500" lvl="8" marL="4114800" algn="l"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/>
        </p:txBody>
      </p:sp>
      <p:sp>
        <p:nvSpPr>
          <p:cNvPr id="116" name="Google Shape;116;p25"/>
          <p:cNvSpPr txBox="1"/>
          <p:nvPr>
            <p:ph idx="10" type="dt"/>
          </p:nvPr>
        </p:nvSpPr>
        <p:spPr>
          <a:xfrm>
            <a:off x="2969335" y="477178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7" name="Google Shape;117;p25"/>
          <p:cNvSpPr txBox="1"/>
          <p:nvPr>
            <p:ph idx="11" type="ftr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8" name="Google Shape;118;p25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avec légende" type="picTx">
  <p:cSld name="PICTURE_WITH_CAPTION_TEXT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6"/>
          <p:cNvSpPr txBox="1"/>
          <p:nvPr>
            <p:ph type="title"/>
          </p:nvPr>
        </p:nvSpPr>
        <p:spPr>
          <a:xfrm>
            <a:off x="5556732" y="1279282"/>
            <a:ext cx="3053868" cy="940356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34275" spcFirstLastPara="1" rIns="34275" wrap="square" tIns="34275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b="1" sz="22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1" name="Google Shape;121;p26"/>
          <p:cNvSpPr/>
          <p:nvPr>
            <p:ph idx="2" type="pic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122" name="Google Shape;122;p26"/>
          <p:cNvSpPr txBox="1"/>
          <p:nvPr>
            <p:ph idx="1" type="body"/>
          </p:nvPr>
        </p:nvSpPr>
        <p:spPr>
          <a:xfrm>
            <a:off x="5556734" y="2249074"/>
            <a:ext cx="3053866" cy="199761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34275" spcFirstLastPara="1" rIns="34275" wrap="square" tIns="34275">
            <a:normAutofit/>
          </a:bodyPr>
          <a:lstStyle>
            <a:lvl1pPr indent="-228600" lvl="0" marL="457200" algn="l">
              <a:spcBef>
                <a:spcPts val="200"/>
              </a:spcBef>
              <a:spcAft>
                <a:spcPts val="0"/>
              </a:spcAft>
              <a:buSzPts val="1000"/>
              <a:buFont typeface="Arial"/>
              <a:buNone/>
              <a:defRPr sz="1200"/>
            </a:lvl1pPr>
            <a:lvl2pPr indent="-228600" lvl="1" marL="914400" algn="l">
              <a:spcBef>
                <a:spcPts val="200"/>
              </a:spcBef>
              <a:spcAft>
                <a:spcPts val="0"/>
              </a:spcAft>
              <a:buSzPts val="1100"/>
              <a:buFont typeface="Arial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800"/>
              <a:buFont typeface="Arial"/>
              <a:buNone/>
              <a:defRPr sz="1000"/>
            </a:lvl3pPr>
            <a:lvl4pPr indent="-228600" lvl="3" marL="1828800" algn="l">
              <a:spcBef>
                <a:spcPts val="200"/>
              </a:spcBef>
              <a:spcAft>
                <a:spcPts val="0"/>
              </a:spcAft>
              <a:buSzPts val="800"/>
              <a:buFont typeface="Arial"/>
              <a:buNone/>
              <a:defRPr sz="900"/>
            </a:lvl4pPr>
            <a:lvl5pPr indent="-228600" lvl="4" marL="2286000" algn="l">
              <a:spcBef>
                <a:spcPts val="200"/>
              </a:spcBef>
              <a:spcAft>
                <a:spcPts val="0"/>
              </a:spcAft>
              <a:buSzPts val="900"/>
              <a:buFont typeface="Arial"/>
              <a:buNone/>
              <a:defRPr sz="900"/>
            </a:lvl5pPr>
            <a:lvl6pPr indent="-317500" lvl="5" marL="2743200" algn="l">
              <a:spcBef>
                <a:spcPts val="300"/>
              </a:spcBef>
              <a:spcAft>
                <a:spcPts val="0"/>
              </a:spcAft>
              <a:buSzPts val="1400"/>
              <a:buChar char="-"/>
              <a:defRPr/>
            </a:lvl6pPr>
            <a:lvl7pPr indent="-317500" lvl="6" marL="3200400" algn="l"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7pPr>
            <a:lvl8pPr indent="-317500" lvl="7" marL="36576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8pPr>
            <a:lvl9pPr indent="-317500" lvl="8" marL="4114800" algn="l"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/>
        </p:txBody>
      </p:sp>
      <p:sp>
        <p:nvSpPr>
          <p:cNvPr id="123" name="Google Shape;123;p26"/>
          <p:cNvSpPr txBox="1"/>
          <p:nvPr>
            <p:ph idx="10" type="dt"/>
          </p:nvPr>
        </p:nvSpPr>
        <p:spPr>
          <a:xfrm>
            <a:off x="2969335" y="477178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4" name="Google Shape;124;p26"/>
          <p:cNvSpPr txBox="1"/>
          <p:nvPr>
            <p:ph idx="11" type="ftr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5" name="Google Shape;125;p26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Diapositive de titre" showMasterSp="0">
  <p:cSld name="3_Diapositive de titre">
    <p:bg>
      <p:bgPr>
        <a:solidFill>
          <a:srgbClr val="104282"/>
        </a:solidFill>
      </p:bgPr>
    </p:bg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7"/>
          <p:cNvSpPr txBox="1"/>
          <p:nvPr>
            <p:ph type="title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elleza"/>
              <a:buNone/>
              <a:defRPr sz="1400">
                <a:latin typeface="Belleza"/>
                <a:ea typeface="Belleza"/>
                <a:cs typeface="Belleza"/>
                <a:sym typeface="Bellez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descr="logooutline.eps" id="128" name="Google Shape;128;p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799172" y="1806689"/>
            <a:ext cx="1545657" cy="15301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re et contenu">
  <p:cSld name="Titre et contenu"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8"/>
          <p:cNvSpPr txBox="1"/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31" name="Google Shape;131;p28"/>
          <p:cNvSpPr txBox="1"/>
          <p:nvPr>
            <p:ph idx="1" type="body"/>
          </p:nvPr>
        </p:nvSpPr>
        <p:spPr>
          <a:xfrm>
            <a:off x="539552" y="1059583"/>
            <a:ext cx="8226854" cy="35005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98450" lvl="0" marL="457200" algn="l">
              <a:spcBef>
                <a:spcPts val="300"/>
              </a:spcBef>
              <a:spcAft>
                <a:spcPts val="0"/>
              </a:spcAft>
              <a:buSzPts val="1100"/>
              <a:buChar char="•"/>
              <a:defRPr/>
            </a:lvl1pPr>
            <a:lvl2pPr indent="-304800" lvl="1" marL="914400" algn="l">
              <a:spcBef>
                <a:spcPts val="300"/>
              </a:spcBef>
              <a:spcAft>
                <a:spcPts val="0"/>
              </a:spcAft>
              <a:buSzPts val="1200"/>
              <a:buChar char="•"/>
              <a:defRPr/>
            </a:lvl2pPr>
            <a:lvl3pPr indent="-298450" lvl="2" marL="1371600" algn="l">
              <a:spcBef>
                <a:spcPts val="300"/>
              </a:spcBef>
              <a:spcAft>
                <a:spcPts val="0"/>
              </a:spcAft>
              <a:buSzPts val="1100"/>
              <a:buChar char="•"/>
              <a:defRPr/>
            </a:lvl3pPr>
            <a:lvl4pPr indent="-304800" lvl="3" marL="1828800" algn="l">
              <a:spcBef>
                <a:spcPts val="300"/>
              </a:spcBef>
              <a:spcAft>
                <a:spcPts val="0"/>
              </a:spcAft>
              <a:buSzPts val="1200"/>
              <a:buChar char="•"/>
              <a:defRPr/>
            </a:lvl4pPr>
            <a:lvl5pPr indent="-317500" lvl="4" marL="2286000" algn="l"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5pPr>
            <a:lvl6pPr indent="-317500" lvl="5" marL="2743200" algn="l">
              <a:spcBef>
                <a:spcPts val="300"/>
              </a:spcBef>
              <a:spcAft>
                <a:spcPts val="0"/>
              </a:spcAft>
              <a:buSzPts val="1400"/>
              <a:buChar char="-"/>
              <a:defRPr/>
            </a:lvl6pPr>
            <a:lvl7pPr indent="-317500" lvl="6" marL="3200400" algn="l"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7pPr>
            <a:lvl8pPr indent="-317500" lvl="7" marL="36576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8pPr>
            <a:lvl9pPr indent="-317500" lvl="8" marL="4114800" algn="l"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/>
        </p:txBody>
      </p:sp>
      <p:sp>
        <p:nvSpPr>
          <p:cNvPr id="132" name="Google Shape;132;p28"/>
          <p:cNvSpPr txBox="1"/>
          <p:nvPr>
            <p:ph idx="10" type="dt"/>
          </p:nvPr>
        </p:nvSpPr>
        <p:spPr>
          <a:xfrm>
            <a:off x="3361184" y="4732490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33" name="Google Shape;133;p28"/>
          <p:cNvSpPr txBox="1"/>
          <p:nvPr>
            <p:ph idx="11" type="ftr"/>
          </p:nvPr>
        </p:nvSpPr>
        <p:spPr>
          <a:xfrm>
            <a:off x="5574605" y="4727969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contenu + 3 images">
  <p:cSld name="Slide contenu + 3 images"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9"/>
          <p:cNvSpPr txBox="1"/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36" name="Google Shape;136;p29"/>
          <p:cNvSpPr/>
          <p:nvPr>
            <p:ph idx="2" type="pic"/>
          </p:nvPr>
        </p:nvSpPr>
        <p:spPr>
          <a:xfrm>
            <a:off x="266701" y="2273299"/>
            <a:ext cx="2762250" cy="2178193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37" name="Google Shape;137;p29"/>
          <p:cNvSpPr txBox="1"/>
          <p:nvPr>
            <p:ph idx="1" type="body"/>
          </p:nvPr>
        </p:nvSpPr>
        <p:spPr>
          <a:xfrm>
            <a:off x="266701" y="1730375"/>
            <a:ext cx="2762250" cy="35480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200">
                <a:solidFill>
                  <a:srgbClr val="2B235D"/>
                </a:solidFill>
              </a:defRPr>
            </a:lvl1pPr>
            <a:lvl2pPr indent="-304800" lvl="1" marL="914400" algn="l">
              <a:spcBef>
                <a:spcPts val="300"/>
              </a:spcBef>
              <a:spcAft>
                <a:spcPts val="0"/>
              </a:spcAft>
              <a:buSzPts val="1200"/>
              <a:buChar char="•"/>
              <a:defRPr/>
            </a:lvl2pPr>
            <a:lvl3pPr indent="-298450" lvl="2" marL="1371600" algn="l">
              <a:spcBef>
                <a:spcPts val="300"/>
              </a:spcBef>
              <a:spcAft>
                <a:spcPts val="0"/>
              </a:spcAft>
              <a:buSzPts val="1100"/>
              <a:buChar char="•"/>
              <a:defRPr/>
            </a:lvl3pPr>
            <a:lvl4pPr indent="-304800" lvl="3" marL="1828800" algn="l">
              <a:spcBef>
                <a:spcPts val="300"/>
              </a:spcBef>
              <a:spcAft>
                <a:spcPts val="0"/>
              </a:spcAft>
              <a:buSzPts val="1200"/>
              <a:buChar char="•"/>
              <a:defRPr/>
            </a:lvl4pPr>
            <a:lvl5pPr indent="-317500" lvl="4" marL="2286000" algn="l"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5pPr>
            <a:lvl6pPr indent="-317500" lvl="5" marL="2743200" algn="l">
              <a:spcBef>
                <a:spcPts val="300"/>
              </a:spcBef>
              <a:spcAft>
                <a:spcPts val="0"/>
              </a:spcAft>
              <a:buSzPts val="1400"/>
              <a:buChar char="-"/>
              <a:defRPr/>
            </a:lvl6pPr>
            <a:lvl7pPr indent="-317500" lvl="6" marL="3200400" algn="l"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7pPr>
            <a:lvl8pPr indent="-317500" lvl="7" marL="36576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8pPr>
            <a:lvl9pPr indent="-317500" lvl="8" marL="4114800" algn="l"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/>
        </p:txBody>
      </p:sp>
      <p:sp>
        <p:nvSpPr>
          <p:cNvPr id="138" name="Google Shape;138;p29"/>
          <p:cNvSpPr/>
          <p:nvPr>
            <p:ph idx="3" type="pic"/>
          </p:nvPr>
        </p:nvSpPr>
        <p:spPr>
          <a:xfrm>
            <a:off x="3140076" y="2273299"/>
            <a:ext cx="2762250" cy="2178193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39" name="Google Shape;139;p29"/>
          <p:cNvSpPr txBox="1"/>
          <p:nvPr>
            <p:ph idx="4" type="body"/>
          </p:nvPr>
        </p:nvSpPr>
        <p:spPr>
          <a:xfrm>
            <a:off x="3140076" y="1730375"/>
            <a:ext cx="2762250" cy="35480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200">
                <a:solidFill>
                  <a:srgbClr val="2B235D"/>
                </a:solidFill>
              </a:defRPr>
            </a:lvl1pPr>
            <a:lvl2pPr indent="-304800" lvl="1" marL="914400" algn="l">
              <a:spcBef>
                <a:spcPts val="300"/>
              </a:spcBef>
              <a:spcAft>
                <a:spcPts val="0"/>
              </a:spcAft>
              <a:buSzPts val="1200"/>
              <a:buChar char="•"/>
              <a:defRPr/>
            </a:lvl2pPr>
            <a:lvl3pPr indent="-298450" lvl="2" marL="1371600" algn="l">
              <a:spcBef>
                <a:spcPts val="300"/>
              </a:spcBef>
              <a:spcAft>
                <a:spcPts val="0"/>
              </a:spcAft>
              <a:buSzPts val="1100"/>
              <a:buChar char="•"/>
              <a:defRPr/>
            </a:lvl3pPr>
            <a:lvl4pPr indent="-304800" lvl="3" marL="1828800" algn="l">
              <a:spcBef>
                <a:spcPts val="300"/>
              </a:spcBef>
              <a:spcAft>
                <a:spcPts val="0"/>
              </a:spcAft>
              <a:buSzPts val="1200"/>
              <a:buChar char="•"/>
              <a:defRPr/>
            </a:lvl4pPr>
            <a:lvl5pPr indent="-317500" lvl="4" marL="2286000" algn="l"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5pPr>
            <a:lvl6pPr indent="-317500" lvl="5" marL="2743200" algn="l">
              <a:spcBef>
                <a:spcPts val="300"/>
              </a:spcBef>
              <a:spcAft>
                <a:spcPts val="0"/>
              </a:spcAft>
              <a:buSzPts val="1400"/>
              <a:buChar char="-"/>
              <a:defRPr/>
            </a:lvl6pPr>
            <a:lvl7pPr indent="-317500" lvl="6" marL="3200400" algn="l"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7pPr>
            <a:lvl8pPr indent="-317500" lvl="7" marL="36576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8pPr>
            <a:lvl9pPr indent="-317500" lvl="8" marL="4114800" algn="l"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/>
        </p:txBody>
      </p:sp>
      <p:sp>
        <p:nvSpPr>
          <p:cNvPr id="140" name="Google Shape;140;p29"/>
          <p:cNvSpPr/>
          <p:nvPr>
            <p:ph idx="5" type="pic"/>
          </p:nvPr>
        </p:nvSpPr>
        <p:spPr>
          <a:xfrm>
            <a:off x="6013451" y="2273299"/>
            <a:ext cx="2851149" cy="2178193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41" name="Google Shape;141;p29"/>
          <p:cNvSpPr txBox="1"/>
          <p:nvPr>
            <p:ph idx="6" type="body"/>
          </p:nvPr>
        </p:nvSpPr>
        <p:spPr>
          <a:xfrm>
            <a:off x="6013451" y="1730375"/>
            <a:ext cx="2851149" cy="35480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spcBef>
                <a:spcPts val="200"/>
              </a:spcBef>
              <a:spcAft>
                <a:spcPts val="0"/>
              </a:spcAft>
              <a:buSzPts val="1000"/>
              <a:buNone/>
              <a:defRPr sz="1200">
                <a:solidFill>
                  <a:srgbClr val="2B235D"/>
                </a:solidFill>
              </a:defRPr>
            </a:lvl1pPr>
            <a:lvl2pPr indent="-304800" lvl="1" marL="914400" algn="l">
              <a:spcBef>
                <a:spcPts val="300"/>
              </a:spcBef>
              <a:spcAft>
                <a:spcPts val="0"/>
              </a:spcAft>
              <a:buSzPts val="1200"/>
              <a:buChar char="•"/>
              <a:defRPr/>
            </a:lvl2pPr>
            <a:lvl3pPr indent="-298450" lvl="2" marL="1371600" algn="l">
              <a:spcBef>
                <a:spcPts val="300"/>
              </a:spcBef>
              <a:spcAft>
                <a:spcPts val="0"/>
              </a:spcAft>
              <a:buSzPts val="1100"/>
              <a:buChar char="•"/>
              <a:defRPr/>
            </a:lvl3pPr>
            <a:lvl4pPr indent="-304800" lvl="3" marL="1828800" algn="l">
              <a:spcBef>
                <a:spcPts val="300"/>
              </a:spcBef>
              <a:spcAft>
                <a:spcPts val="0"/>
              </a:spcAft>
              <a:buSzPts val="1200"/>
              <a:buChar char="•"/>
              <a:defRPr/>
            </a:lvl4pPr>
            <a:lvl5pPr indent="-317500" lvl="4" marL="2286000" algn="l"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5pPr>
            <a:lvl6pPr indent="-317500" lvl="5" marL="2743200" algn="l">
              <a:spcBef>
                <a:spcPts val="300"/>
              </a:spcBef>
              <a:spcAft>
                <a:spcPts val="0"/>
              </a:spcAft>
              <a:buSzPts val="1400"/>
              <a:buChar char="-"/>
              <a:defRPr/>
            </a:lvl6pPr>
            <a:lvl7pPr indent="-317500" lvl="6" marL="3200400" algn="l"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7pPr>
            <a:lvl8pPr indent="-317500" lvl="7" marL="36576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8pPr>
            <a:lvl9pPr indent="-317500" lvl="8" marL="4114800" algn="l"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/>
        </p:txBody>
      </p:sp>
      <p:sp>
        <p:nvSpPr>
          <p:cNvPr id="142" name="Google Shape;142;p29"/>
          <p:cNvSpPr txBox="1"/>
          <p:nvPr>
            <p:ph idx="10" type="dt"/>
          </p:nvPr>
        </p:nvSpPr>
        <p:spPr>
          <a:xfrm>
            <a:off x="2969335" y="477178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43" name="Google Shape;143;p29"/>
          <p:cNvSpPr txBox="1"/>
          <p:nvPr>
            <p:ph idx="11" type="ftr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44" name="Google Shape;144;p29"/>
          <p:cNvSpPr txBox="1"/>
          <p:nvPr>
            <p:ph idx="12" type="sldNum"/>
          </p:nvPr>
        </p:nvSpPr>
        <p:spPr>
          <a:xfrm>
            <a:off x="0" y="0"/>
            <a:ext cx="2250000" cy="22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 ">
  <p:cSld name="Content  "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0"/>
          <p:cNvSpPr txBox="1"/>
          <p:nvPr>
            <p:ph idx="1" type="body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algn="l">
              <a:spcBef>
                <a:spcPts val="600"/>
              </a:spcBef>
              <a:spcAft>
                <a:spcPts val="0"/>
              </a:spcAft>
              <a:buSzPts val="2400"/>
              <a:buChar char="•"/>
              <a:defRPr>
                <a:solidFill>
                  <a:schemeClr val="dk2"/>
                </a:solidFill>
              </a:defRPr>
            </a:lvl1pPr>
            <a:lvl2pPr indent="-304800" lvl="1" marL="914400" algn="l">
              <a:spcBef>
                <a:spcPts val="300"/>
              </a:spcBef>
              <a:spcAft>
                <a:spcPts val="0"/>
              </a:spcAft>
              <a:buSzPts val="1200"/>
              <a:buFont typeface="Arial"/>
              <a:buChar char="•"/>
              <a:defRPr sz="1400">
                <a:solidFill>
                  <a:schemeClr val="dk2"/>
                </a:solidFill>
              </a:defRPr>
            </a:lvl2pPr>
            <a:lvl3pPr indent="-381000" lvl="2" marL="1371600" algn="l">
              <a:spcBef>
                <a:spcPts val="500"/>
              </a:spcBef>
              <a:spcAft>
                <a:spcPts val="0"/>
              </a:spcAft>
              <a:buSzPts val="2400"/>
              <a:buFont typeface="Arial"/>
              <a:buChar char="•"/>
              <a:defRPr>
                <a:solidFill>
                  <a:schemeClr val="dk2"/>
                </a:solidFill>
              </a:defRPr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Char char="•"/>
              <a:defRPr>
                <a:solidFill>
                  <a:schemeClr val="dk2"/>
                </a:solidFill>
              </a:defRPr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SzPts val="2000"/>
              <a:buFont typeface="Arial"/>
              <a:buChar char="•"/>
              <a:defRPr>
                <a:solidFill>
                  <a:srgbClr val="002A50"/>
                </a:solidFill>
              </a:defRPr>
            </a:lvl5pPr>
            <a:lvl6pPr indent="-317500" lvl="5" marL="2743200" algn="l">
              <a:spcBef>
                <a:spcPts val="300"/>
              </a:spcBef>
              <a:spcAft>
                <a:spcPts val="0"/>
              </a:spcAft>
              <a:buSzPts val="1400"/>
              <a:buChar char="-"/>
              <a:defRPr/>
            </a:lvl6pPr>
            <a:lvl7pPr indent="-317500" lvl="6" marL="3200400" algn="l"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7pPr>
            <a:lvl8pPr indent="-317500" lvl="7" marL="3657600" algn="l">
              <a:spcBef>
                <a:spcPts val="300"/>
              </a:spcBef>
              <a:spcAft>
                <a:spcPts val="0"/>
              </a:spcAft>
              <a:buSzPts val="1400"/>
              <a:buChar char="▪"/>
              <a:defRPr/>
            </a:lvl8pPr>
            <a:lvl9pPr indent="-317500" lvl="8" marL="4114800" algn="l">
              <a:spcBef>
                <a:spcPts val="300"/>
              </a:spcBef>
              <a:spcAft>
                <a:spcPts val="0"/>
              </a:spcAft>
              <a:buSzPts val="1400"/>
              <a:buChar char="•"/>
              <a:defRPr/>
            </a:lvl9pPr>
          </a:lstStyle>
          <a:p/>
        </p:txBody>
      </p:sp>
      <p:sp>
        <p:nvSpPr>
          <p:cNvPr id="147" name="Google Shape;147;p30"/>
          <p:cNvSpPr txBox="1"/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48" name="Google Shape;148;p30"/>
          <p:cNvSpPr txBox="1"/>
          <p:nvPr>
            <p:ph idx="10" type="dt"/>
          </p:nvPr>
        </p:nvSpPr>
        <p:spPr>
          <a:xfrm>
            <a:off x="2969335" y="477178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49" name="Google Shape;149;p30"/>
          <p:cNvSpPr txBox="1"/>
          <p:nvPr>
            <p:ph idx="11" type="ftr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50" name="Google Shape;150;p30"/>
          <p:cNvSpPr txBox="1"/>
          <p:nvPr>
            <p:ph idx="12" type="sldNum"/>
          </p:nvPr>
        </p:nvSpPr>
        <p:spPr>
          <a:xfrm>
            <a:off x="0" y="0"/>
            <a:ext cx="2250000" cy="22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indent="0" lvl="0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l">
              <a:spcBef>
                <a:spcPts val="0"/>
              </a:spcBef>
              <a:buNone/>
              <a:defRPr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8.xml"/><Relationship Id="rId21" Type="http://schemas.openxmlformats.org/officeDocument/2006/relationships/theme" Target="../theme/theme1.xml"/><Relationship Id="rId13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0.xml"/><Relationship Id="rId1" Type="http://schemas.openxmlformats.org/officeDocument/2006/relationships/image" Target="../media/image18.png"/><Relationship Id="rId2" Type="http://schemas.openxmlformats.org/officeDocument/2006/relationships/image" Target="../media/image23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2.xml"/><Relationship Id="rId17" Type="http://schemas.openxmlformats.org/officeDocument/2006/relationships/slideLayout" Target="../slideLayouts/slideLayout25.xml"/><Relationship Id="rId1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3.xml"/><Relationship Id="rId19" Type="http://schemas.openxmlformats.org/officeDocument/2006/relationships/slideLayout" Target="../slideLayouts/slideLayout27.xml"/><Relationship Id="rId6" Type="http://schemas.openxmlformats.org/officeDocument/2006/relationships/slideLayout" Target="../slideLayouts/slideLayout14.xml"/><Relationship Id="rId18" Type="http://schemas.openxmlformats.org/officeDocument/2006/relationships/slideLayout" Target="../slideLayouts/slideLayout26.xml"/><Relationship Id="rId7" Type="http://schemas.openxmlformats.org/officeDocument/2006/relationships/slideLayout" Target="../slideLayouts/slideLayout15.xml"/><Relationship Id="rId8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idx="1" type="body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74650" lvl="1" marL="9144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descr="bande-01.eps" id="52" name="Google Shape;52;p1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4663439"/>
            <a:ext cx="9144000" cy="486410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13"/>
          <p:cNvSpPr txBox="1"/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54" name="Google Shape;54;p13"/>
          <p:cNvSpPr txBox="1"/>
          <p:nvPr>
            <p:ph idx="10" type="dt"/>
          </p:nvPr>
        </p:nvSpPr>
        <p:spPr>
          <a:xfrm>
            <a:off x="2969335" y="477178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1" type="ftr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descr="bande-01.eps" id="56" name="Google Shape;56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6157663"/>
            <a:ext cx="9144000" cy="707202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/>
          <p:nvPr/>
        </p:nvSpPr>
        <p:spPr>
          <a:xfrm>
            <a:off x="38100" y="4735831"/>
            <a:ext cx="716280" cy="407670"/>
          </a:xfrm>
          <a:prstGeom prst="rect">
            <a:avLst/>
          </a:prstGeom>
          <a:solidFill>
            <a:srgbClr val="1E5AAE"/>
          </a:solidFill>
          <a:ln cap="flat" cmpd="sng" w="19050">
            <a:solidFill>
              <a:srgbClr val="1E5AA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8" name="Google Shape;58;p13"/>
          <p:cNvGrpSpPr/>
          <p:nvPr/>
        </p:nvGrpSpPr>
        <p:grpSpPr>
          <a:xfrm>
            <a:off x="133516" y="4725280"/>
            <a:ext cx="357808" cy="357809"/>
            <a:chOff x="7845287" y="3627783"/>
            <a:chExt cx="477078" cy="477079"/>
          </a:xfrm>
        </p:grpSpPr>
        <p:sp>
          <p:nvSpPr>
            <p:cNvPr id="59" name="Google Shape;59;p13"/>
            <p:cNvSpPr/>
            <p:nvPr/>
          </p:nvSpPr>
          <p:spPr>
            <a:xfrm>
              <a:off x="7845287" y="3627784"/>
              <a:ext cx="477078" cy="477078"/>
            </a:xfrm>
            <a:prstGeom prst="rect">
              <a:avLst/>
            </a:prstGeom>
            <a:solidFill>
              <a:schemeClr val="lt1"/>
            </a:solidFill>
            <a:ln cap="flat" cmpd="sng" w="19050">
              <a:solidFill>
                <a:srgbClr val="1E5AA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descr="CERN - Wikipedia" id="60" name="Google Shape;60;p1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7845287" y="3627783"/>
              <a:ext cx="477078" cy="477078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61" name="Google Shape;61;p13"/>
          <p:cNvSpPr txBox="1"/>
          <p:nvPr/>
        </p:nvSpPr>
        <p:spPr>
          <a:xfrm>
            <a:off x="8432272" y="4806836"/>
            <a:ext cx="501424" cy="194698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GB" sz="11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r>
              <a:rPr b="0" i="0" lang="en-GB" sz="1100" u="none" cap="none" strike="noStrike">
                <a:solidFill>
                  <a:srgbClr val="A5A5A5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100"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  <p:sldLayoutId id="2147483671" r:id="rId16"/>
    <p:sldLayoutId id="2147483672" r:id="rId17"/>
    <p:sldLayoutId id="2147483673" r:id="rId18"/>
    <p:sldLayoutId id="2147483674" r:id="rId19"/>
    <p:sldLayoutId id="2147483675" r:id="rId2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9.png"/><Relationship Id="rId4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1" Type="http://schemas.openxmlformats.org/officeDocument/2006/relationships/image" Target="../media/image3.png"/><Relationship Id="rId10" Type="http://schemas.openxmlformats.org/officeDocument/2006/relationships/image" Target="../media/image15.png"/><Relationship Id="rId1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2.png"/><Relationship Id="rId4" Type="http://schemas.openxmlformats.org/officeDocument/2006/relationships/image" Target="../media/image6.png"/><Relationship Id="rId9" Type="http://schemas.openxmlformats.org/officeDocument/2006/relationships/image" Target="../media/image8.png"/><Relationship Id="rId5" Type="http://schemas.openxmlformats.org/officeDocument/2006/relationships/image" Target="../media/image14.png"/><Relationship Id="rId6" Type="http://schemas.openxmlformats.org/officeDocument/2006/relationships/image" Target="../media/image21.png"/><Relationship Id="rId7" Type="http://schemas.openxmlformats.org/officeDocument/2006/relationships/image" Target="../media/image10.png"/><Relationship Id="rId8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png"/><Relationship Id="rId4" Type="http://schemas.openxmlformats.org/officeDocument/2006/relationships/image" Target="../media/image16.png"/><Relationship Id="rId5" Type="http://schemas.openxmlformats.org/officeDocument/2006/relationships/image" Target="../media/image13.png"/><Relationship Id="rId6" Type="http://schemas.openxmlformats.org/officeDocument/2006/relationships/image" Target="../media/image2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31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34275" spcFirstLastPara="1" rIns="34275" wrap="square" tIns="3427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GB"/>
              <a:t>Oracle AI project:</a:t>
            </a:r>
            <a:br>
              <a:rPr lang="en-GB"/>
            </a:br>
            <a:r>
              <a:rPr lang="en-GB"/>
              <a:t>AI Models Registry in the Cloud</a:t>
            </a:r>
            <a:endParaRPr/>
          </a:p>
        </p:txBody>
      </p:sp>
      <p:sp>
        <p:nvSpPr>
          <p:cNvPr id="156" name="Google Shape;156;p31"/>
          <p:cNvSpPr txBox="1"/>
          <p:nvPr>
            <p:ph idx="1" type="subTitle"/>
          </p:nvPr>
        </p:nvSpPr>
        <p:spPr>
          <a:xfrm>
            <a:off x="1143000" y="2701528"/>
            <a:ext cx="6858000" cy="124182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lnSpcReduction="1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11</a:t>
            </a:r>
            <a:r>
              <a:rPr baseline="30000" lang="en-GB"/>
              <a:t>th</a:t>
            </a:r>
            <a:r>
              <a:rPr lang="en-GB"/>
              <a:t> Innovation Review Board</a:t>
            </a:r>
            <a:endParaRPr/>
          </a:p>
          <a:p>
            <a:pPr indent="0" lvl="0" marL="0" rtl="0" algn="ctr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GB"/>
              <a:t>27/09/2023</a:t>
            </a:r>
            <a:endParaRPr/>
          </a:p>
          <a:p>
            <a:pPr indent="0" lvl="0" marL="0" rtl="0" algn="ctr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400"/>
              </a:spcBef>
              <a:spcAft>
                <a:spcPts val="0"/>
              </a:spcAft>
              <a:buSzPts val="1400"/>
              <a:buNone/>
            </a:pPr>
            <a:r>
              <a:rPr lang="en-GB" u="sng"/>
              <a:t>Renato Cardoso</a:t>
            </a:r>
            <a:r>
              <a:rPr lang="en-GB"/>
              <a:t>, Sofia Vallecorsa</a:t>
            </a:r>
            <a:endParaRPr/>
          </a:p>
        </p:txBody>
      </p:sp>
      <p:sp>
        <p:nvSpPr>
          <p:cNvPr id="157" name="Google Shape;157;p31"/>
          <p:cNvSpPr txBox="1"/>
          <p:nvPr>
            <p:ph idx="10" type="dt"/>
          </p:nvPr>
        </p:nvSpPr>
        <p:spPr>
          <a:xfrm>
            <a:off x="2969335" y="477178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24.09.23</a:t>
            </a:r>
            <a:endParaRPr/>
          </a:p>
        </p:txBody>
      </p:sp>
      <p:sp>
        <p:nvSpPr>
          <p:cNvPr id="158" name="Google Shape;158;p31"/>
          <p:cNvSpPr txBox="1"/>
          <p:nvPr>
            <p:ph idx="12" type="sldNum"/>
          </p:nvPr>
        </p:nvSpPr>
        <p:spPr>
          <a:xfrm>
            <a:off x="0" y="0"/>
            <a:ext cx="2250000" cy="22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2"/>
          <p:cNvSpPr txBox="1"/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GB"/>
              <a:t>Oracle AI at CERN</a:t>
            </a:r>
            <a:endParaRPr/>
          </a:p>
        </p:txBody>
      </p:sp>
      <p:sp>
        <p:nvSpPr>
          <p:cNvPr id="164" name="Google Shape;164;p32"/>
          <p:cNvSpPr txBox="1"/>
          <p:nvPr>
            <p:ph idx="1" type="body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85000" lnSpcReduction="20000"/>
          </a:bodyPr>
          <a:lstStyle/>
          <a:p>
            <a:pPr indent="-459740" lvl="0" marL="495300" rtl="0" algn="l">
              <a:spcBef>
                <a:spcPts val="0"/>
              </a:spcBef>
              <a:spcAft>
                <a:spcPts val="0"/>
              </a:spcAft>
              <a:buSzPct val="80000"/>
              <a:buChar char="•"/>
            </a:pPr>
            <a:r>
              <a:rPr lang="en-GB"/>
              <a:t>Team:</a:t>
            </a:r>
            <a:endParaRPr/>
          </a:p>
          <a:p>
            <a:pPr indent="-454342" lvl="1" marL="901700" rtl="0" algn="l">
              <a:spcBef>
                <a:spcPts val="400"/>
              </a:spcBef>
              <a:spcAft>
                <a:spcPts val="0"/>
              </a:spcAft>
              <a:buSzPct val="88461"/>
              <a:buChar char="•"/>
            </a:pPr>
            <a:r>
              <a:rPr lang="en-GB"/>
              <a:t>Renato Cardoso (Fellow, 100%)</a:t>
            </a:r>
            <a:endParaRPr/>
          </a:p>
          <a:p>
            <a:pPr indent="-454342" lvl="1" marL="901700" rtl="0" algn="l">
              <a:spcBef>
                <a:spcPts val="400"/>
              </a:spcBef>
              <a:spcAft>
                <a:spcPts val="0"/>
              </a:spcAft>
              <a:buSzPct val="88461"/>
              <a:buChar char="•"/>
            </a:pPr>
            <a:r>
              <a:rPr lang="en-GB"/>
              <a:t>Sofia Vallecorsa (Staff, 5%) - PI</a:t>
            </a:r>
            <a:endParaRPr/>
          </a:p>
          <a:p>
            <a:pPr indent="-459740" lvl="0" marL="495300" rtl="0" algn="l">
              <a:spcBef>
                <a:spcPts val="500"/>
              </a:spcBef>
              <a:spcAft>
                <a:spcPts val="0"/>
              </a:spcAft>
              <a:buSzPct val="80000"/>
              <a:buChar char="•"/>
            </a:pPr>
            <a:r>
              <a:rPr lang="en-GB"/>
              <a:t>Project dates:</a:t>
            </a:r>
            <a:endParaRPr/>
          </a:p>
          <a:p>
            <a:pPr indent="-454342" lvl="1" marL="901700" rtl="0" algn="l">
              <a:spcBef>
                <a:spcPts val="400"/>
              </a:spcBef>
              <a:spcAft>
                <a:spcPts val="0"/>
              </a:spcAft>
              <a:buSzPct val="88461"/>
              <a:buChar char="•"/>
            </a:pPr>
            <a:r>
              <a:rPr lang="en-GB"/>
              <a:t>01/04/2022 to 31/03/2024</a:t>
            </a:r>
            <a:endParaRPr/>
          </a:p>
          <a:p>
            <a:pPr indent="-459740" lvl="0" marL="495300" rtl="0" algn="l">
              <a:spcBef>
                <a:spcPts val="500"/>
              </a:spcBef>
              <a:spcAft>
                <a:spcPts val="0"/>
              </a:spcAft>
              <a:buSzPct val="80000"/>
              <a:buChar char="•"/>
            </a:pPr>
            <a:r>
              <a:rPr lang="en-GB"/>
              <a:t>Funding:</a:t>
            </a:r>
            <a:endParaRPr/>
          </a:p>
          <a:p>
            <a:pPr indent="-454342" lvl="1" marL="901700" rtl="0" algn="l">
              <a:spcBef>
                <a:spcPts val="400"/>
              </a:spcBef>
              <a:spcAft>
                <a:spcPts val="0"/>
              </a:spcAft>
              <a:buSzPct val="88461"/>
              <a:buChar char="•"/>
            </a:pPr>
            <a:r>
              <a:rPr lang="en-GB"/>
              <a:t>Oracle (through CERN openlab)</a:t>
            </a:r>
            <a:endParaRPr/>
          </a:p>
          <a:p>
            <a:pPr indent="-459740" lvl="0" marL="495300" rtl="0" algn="l">
              <a:spcBef>
                <a:spcPts val="500"/>
              </a:spcBef>
              <a:spcAft>
                <a:spcPts val="0"/>
              </a:spcAft>
              <a:buSzPct val="80000"/>
              <a:buChar char="•"/>
            </a:pPr>
            <a:r>
              <a:rPr lang="en-GB"/>
              <a:t>Status:</a:t>
            </a:r>
            <a:endParaRPr/>
          </a:p>
          <a:p>
            <a:pPr indent="-454342" lvl="1" marL="901700" rtl="0" algn="l">
              <a:spcBef>
                <a:spcPts val="400"/>
              </a:spcBef>
              <a:spcAft>
                <a:spcPts val="0"/>
              </a:spcAft>
              <a:buSzPct val="88461"/>
              <a:buChar char="•"/>
            </a:pPr>
            <a:r>
              <a:rPr lang="en-GB"/>
              <a:t>Executing</a:t>
            </a:r>
            <a:endParaRPr/>
          </a:p>
        </p:txBody>
      </p:sp>
      <p:sp>
        <p:nvSpPr>
          <p:cNvPr id="165" name="Google Shape;165;p32"/>
          <p:cNvSpPr txBox="1"/>
          <p:nvPr>
            <p:ph idx="10" type="dt"/>
          </p:nvPr>
        </p:nvSpPr>
        <p:spPr>
          <a:xfrm>
            <a:off x="3903191" y="4771784"/>
            <a:ext cx="1211127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24.09.23</a:t>
            </a:r>
            <a:endParaRPr/>
          </a:p>
        </p:txBody>
      </p:sp>
      <p:pic>
        <p:nvPicPr>
          <p:cNvPr descr="A red letter with a spiral&#10;&#10;Description automatically generated" id="166" name="Google Shape;166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86497" y="4311103"/>
            <a:ext cx="1487750" cy="17238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blue and black sign&#10;&#10;Description automatically generated" id="167" name="Google Shape;167;p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386497" y="3663302"/>
            <a:ext cx="1487750" cy="48599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33"/>
          <p:cNvSpPr txBox="1"/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GB"/>
              <a:t>Project Objectives</a:t>
            </a:r>
            <a:endParaRPr/>
          </a:p>
        </p:txBody>
      </p:sp>
      <p:sp>
        <p:nvSpPr>
          <p:cNvPr id="173" name="Google Shape;173;p33"/>
          <p:cNvSpPr txBox="1"/>
          <p:nvPr>
            <p:ph idx="10" type="dt"/>
          </p:nvPr>
        </p:nvSpPr>
        <p:spPr>
          <a:xfrm>
            <a:off x="3903191" y="4771784"/>
            <a:ext cx="1211127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24.09.23</a:t>
            </a:r>
            <a:endParaRPr/>
          </a:p>
        </p:txBody>
      </p:sp>
      <p:sp>
        <p:nvSpPr>
          <p:cNvPr id="174" name="Google Shape;174;p33"/>
          <p:cNvSpPr txBox="1"/>
          <p:nvPr/>
        </p:nvSpPr>
        <p:spPr>
          <a:xfrm>
            <a:off x="457200" y="949850"/>
            <a:ext cx="7855808" cy="131574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-21590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Demonstrate the possibility to optimise the ML training task for benchmark  ML models of different size, complexity and data </a:t>
            </a:r>
            <a:endParaRPr sz="1100"/>
          </a:p>
          <a:p>
            <a:pPr indent="-21590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Demonstrate the use of a ML model catalogue to speed up R&amp;D and ML model development steps and improve model usability</a:t>
            </a:r>
            <a:endParaRPr sz="1100"/>
          </a:p>
          <a:p>
            <a:pPr indent="-21590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Evaluate ML training energy footprint and improve efficiency</a:t>
            </a:r>
            <a:endParaRPr sz="1100"/>
          </a:p>
          <a:p>
            <a:pPr indent="-215900" lvl="0" marL="215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</a:pPr>
            <a:r>
              <a:rPr lang="en-GB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Test the possibility to large larger models ( toward foundation models)  🡪 on-going 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5" name="Google Shape;175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98604" y="2963412"/>
            <a:ext cx="633061" cy="3157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440086" y="3381185"/>
            <a:ext cx="633062" cy="354306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33"/>
          <p:cNvSpPr/>
          <p:nvPr/>
        </p:nvSpPr>
        <p:spPr>
          <a:xfrm>
            <a:off x="2299033" y="2802722"/>
            <a:ext cx="851947" cy="1053445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8" name="Google Shape;178;p33"/>
          <p:cNvSpPr txBox="1"/>
          <p:nvPr/>
        </p:nvSpPr>
        <p:spPr>
          <a:xfrm>
            <a:off x="2299033" y="3826696"/>
            <a:ext cx="851947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Development of the model</a:t>
            </a:r>
            <a:endParaRPr sz="1100"/>
          </a:p>
        </p:txBody>
      </p:sp>
      <p:pic>
        <p:nvPicPr>
          <p:cNvPr descr="A black background with a black square&#10;&#10;Description automatically generated with medium confidence" id="179" name="Google Shape;179;p3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880853" y="2447238"/>
            <a:ext cx="510462" cy="3190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3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056010" y="2871784"/>
            <a:ext cx="734957" cy="73495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1" name="Google Shape;181;p33"/>
          <p:cNvCxnSpPr>
            <a:endCxn id="180" idx="1"/>
          </p:cNvCxnSpPr>
          <p:nvPr/>
        </p:nvCxnSpPr>
        <p:spPr>
          <a:xfrm>
            <a:off x="3150910" y="3068562"/>
            <a:ext cx="905100" cy="170700"/>
          </a:xfrm>
          <a:prstGeom prst="bentConnector3">
            <a:avLst>
              <a:gd fmla="val 50000" name="adj1"/>
            </a:avLst>
          </a:pr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182" name="Google Shape;182;p33"/>
          <p:cNvCxnSpPr>
            <a:endCxn id="180" idx="1"/>
          </p:cNvCxnSpPr>
          <p:nvPr/>
        </p:nvCxnSpPr>
        <p:spPr>
          <a:xfrm flipH="1" rot="10800000">
            <a:off x="3150910" y="3239262"/>
            <a:ext cx="905100" cy="374700"/>
          </a:xfrm>
          <a:prstGeom prst="bentConnector3">
            <a:avLst>
              <a:gd fmla="val 50000" name="adj1"/>
            </a:avLst>
          </a:pr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med" w="med" type="triangle"/>
          </a:ln>
        </p:spPr>
      </p:cxnSp>
      <p:pic>
        <p:nvPicPr>
          <p:cNvPr descr="Programmer male with solid fill" id="183" name="Google Shape;183;p3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640415" y="3585618"/>
            <a:ext cx="418982" cy="41898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cientist female with solid fill" id="184" name="Google Shape;184;p3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640416" y="2991542"/>
            <a:ext cx="418982" cy="41898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Bar chart with solid fill" id="185" name="Google Shape;185;p33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6640416" y="2999018"/>
            <a:ext cx="149996" cy="14999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User with solid fill" id="186" name="Google Shape;186;p33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6640415" y="2412317"/>
            <a:ext cx="388881" cy="38888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ownload with solid fill" id="187" name="Google Shape;187;p33"/>
          <p:cNvPicPr preferRelativeResize="0"/>
          <p:nvPr/>
        </p:nvPicPr>
        <p:blipFill rotWithShape="1">
          <a:blip r:embed="rId11">
            <a:alphaModFix/>
          </a:blip>
          <a:srcRect b="0" l="0" r="0" t="0"/>
          <a:stretch/>
        </p:blipFill>
        <p:spPr>
          <a:xfrm>
            <a:off x="5907931" y="2970740"/>
            <a:ext cx="456306" cy="45630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obot Hand with solid fill" id="188" name="Google Shape;188;p33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5955223" y="3592820"/>
            <a:ext cx="456751" cy="456751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rogrammer male with solid fill" id="189" name="Google Shape;189;p3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474750" y="2291369"/>
            <a:ext cx="480767" cy="480767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p33"/>
          <p:cNvSpPr/>
          <p:nvPr/>
        </p:nvSpPr>
        <p:spPr>
          <a:xfrm>
            <a:off x="5739289" y="2283031"/>
            <a:ext cx="1452906" cy="1912462"/>
          </a:xfrm>
          <a:prstGeom prst="rect">
            <a:avLst/>
          </a:prstGeom>
          <a:noFill/>
          <a:ln cap="flat" cmpd="sng" w="12700">
            <a:solidFill>
              <a:srgbClr val="000000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91" name="Google Shape;191;p33"/>
          <p:cNvCxnSpPr>
            <a:stCxn id="180" idx="3"/>
            <a:endCxn id="190" idx="1"/>
          </p:cNvCxnSpPr>
          <p:nvPr/>
        </p:nvCxnSpPr>
        <p:spPr>
          <a:xfrm>
            <a:off x="4790966" y="3239262"/>
            <a:ext cx="948300" cy="0"/>
          </a:xfrm>
          <a:prstGeom prst="straightConnector1">
            <a:avLst/>
          </a:prstGeom>
          <a:noFill/>
          <a:ln cap="flat" cmpd="sng" w="12700">
            <a:solidFill>
              <a:srgbClr val="000000"/>
            </a:solidFill>
            <a:prstDash val="solid"/>
            <a:round/>
            <a:headEnd len="med" w="med" type="triangle"/>
            <a:tailEnd len="med" w="med" type="triangle"/>
          </a:ln>
        </p:spPr>
      </p:cxnSp>
      <p:sp>
        <p:nvSpPr>
          <p:cNvPr id="192" name="Google Shape;192;p33"/>
          <p:cNvSpPr txBox="1"/>
          <p:nvPr/>
        </p:nvSpPr>
        <p:spPr>
          <a:xfrm>
            <a:off x="5710110" y="3344639"/>
            <a:ext cx="851948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Download</a:t>
            </a:r>
            <a:endParaRPr sz="1100"/>
          </a:p>
        </p:txBody>
      </p:sp>
      <p:sp>
        <p:nvSpPr>
          <p:cNvPr id="193" name="Google Shape;193;p33"/>
          <p:cNvSpPr txBox="1"/>
          <p:nvPr/>
        </p:nvSpPr>
        <p:spPr>
          <a:xfrm>
            <a:off x="5707347" y="2762186"/>
            <a:ext cx="851948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Inspect</a:t>
            </a:r>
            <a:endParaRPr sz="1100"/>
          </a:p>
        </p:txBody>
      </p:sp>
      <p:sp>
        <p:nvSpPr>
          <p:cNvPr id="194" name="Google Shape;194;p33"/>
          <p:cNvSpPr txBox="1"/>
          <p:nvPr/>
        </p:nvSpPr>
        <p:spPr>
          <a:xfrm>
            <a:off x="5704783" y="3989906"/>
            <a:ext cx="851948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Automate</a:t>
            </a:r>
            <a:endParaRPr sz="1100"/>
          </a:p>
        </p:txBody>
      </p:sp>
      <p:sp>
        <p:nvSpPr>
          <p:cNvPr id="195" name="Google Shape;195;p33"/>
          <p:cNvSpPr txBox="1"/>
          <p:nvPr/>
        </p:nvSpPr>
        <p:spPr>
          <a:xfrm>
            <a:off x="6396327" y="2756486"/>
            <a:ext cx="851948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User</a:t>
            </a:r>
            <a:endParaRPr sz="1100"/>
          </a:p>
        </p:txBody>
      </p:sp>
      <p:sp>
        <p:nvSpPr>
          <p:cNvPr id="196" name="Google Shape;196;p33"/>
          <p:cNvSpPr txBox="1"/>
          <p:nvPr/>
        </p:nvSpPr>
        <p:spPr>
          <a:xfrm>
            <a:off x="6423932" y="3344639"/>
            <a:ext cx="851948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Data Scientist</a:t>
            </a:r>
            <a:endParaRPr sz="1100"/>
          </a:p>
        </p:txBody>
      </p:sp>
      <p:sp>
        <p:nvSpPr>
          <p:cNvPr id="197" name="Google Shape;197;p33"/>
          <p:cNvSpPr txBox="1"/>
          <p:nvPr/>
        </p:nvSpPr>
        <p:spPr>
          <a:xfrm>
            <a:off x="6396327" y="4007342"/>
            <a:ext cx="851948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ML engineer</a:t>
            </a:r>
            <a:endParaRPr sz="1100"/>
          </a:p>
        </p:txBody>
      </p:sp>
      <p:sp>
        <p:nvSpPr>
          <p:cNvPr id="198" name="Google Shape;198;p33"/>
          <p:cNvSpPr txBox="1"/>
          <p:nvPr/>
        </p:nvSpPr>
        <p:spPr>
          <a:xfrm>
            <a:off x="4019161" y="3619645"/>
            <a:ext cx="851947" cy="18466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Model Catalog</a:t>
            </a:r>
            <a:endParaRPr sz="11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34"/>
          <p:cNvSpPr txBox="1"/>
          <p:nvPr>
            <p:ph type="title"/>
          </p:nvPr>
        </p:nvSpPr>
        <p:spPr>
          <a:xfrm>
            <a:off x="458575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GB"/>
              <a:t>Status</a:t>
            </a:r>
            <a:endParaRPr/>
          </a:p>
        </p:txBody>
      </p:sp>
      <p:sp>
        <p:nvSpPr>
          <p:cNvPr id="204" name="Google Shape;204;p34"/>
          <p:cNvSpPr txBox="1"/>
          <p:nvPr>
            <p:ph idx="1" type="body"/>
          </p:nvPr>
        </p:nvSpPr>
        <p:spPr>
          <a:xfrm>
            <a:off x="158736" y="1497509"/>
            <a:ext cx="5038468" cy="265721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55000" lnSpcReduction="20000"/>
          </a:bodyPr>
          <a:lstStyle/>
          <a:p>
            <a:pPr indent="-464819" lvl="0" marL="4953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80000"/>
              <a:buChar char="•"/>
            </a:pPr>
            <a:r>
              <a:rPr lang="en-GB"/>
              <a:t>Tested two different deep generative models (for HEP and Earth Observation use cases) </a:t>
            </a:r>
            <a:endParaRPr/>
          </a:p>
          <a:p>
            <a:pPr indent="-464819" lvl="0" marL="495300" rtl="0" algn="l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ct val="80000"/>
              <a:buChar char="•"/>
            </a:pPr>
            <a:r>
              <a:rPr lang="en-GB"/>
              <a:t>Performed </a:t>
            </a:r>
            <a:r>
              <a:rPr b="1" lang="en-GB"/>
              <a:t>energy consumption analysis</a:t>
            </a:r>
            <a:br>
              <a:rPr lang="en-GB"/>
            </a:br>
            <a:r>
              <a:rPr lang="en-GB"/>
              <a:t>Results presented at CHEP (May 2023) and Oracle World (last week) </a:t>
            </a:r>
            <a:endParaRPr/>
          </a:p>
          <a:p>
            <a:pPr indent="-464819" lvl="0" marL="495300" rtl="0" algn="l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ct val="80000"/>
              <a:buChar char="•"/>
            </a:pPr>
            <a:r>
              <a:rPr lang="en-GB"/>
              <a:t>Initial implementation and optimisation of new diffusion-based model (example of the latest ML architectures used by the HEP community) </a:t>
            </a:r>
            <a:r>
              <a:rPr b="1" lang="en-GB"/>
              <a:t>🡪 ongoing</a:t>
            </a:r>
            <a:endParaRPr b="1"/>
          </a:p>
        </p:txBody>
      </p:sp>
      <p:sp>
        <p:nvSpPr>
          <p:cNvPr id="205" name="Google Shape;205;p34"/>
          <p:cNvSpPr txBox="1"/>
          <p:nvPr>
            <p:ph idx="10" type="dt"/>
          </p:nvPr>
        </p:nvSpPr>
        <p:spPr>
          <a:xfrm>
            <a:off x="3903191" y="4771784"/>
            <a:ext cx="1211127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24.09.23</a:t>
            </a:r>
            <a:endParaRPr/>
          </a:p>
        </p:txBody>
      </p:sp>
      <p:pic>
        <p:nvPicPr>
          <p:cNvPr id="206" name="Google Shape;206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87066" y="2519555"/>
            <a:ext cx="1570645" cy="118338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7" name="Google Shape;207;p3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551219" y="1243142"/>
            <a:ext cx="1642340" cy="12374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8" name="Google Shape;208;p3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305666" y="1243142"/>
            <a:ext cx="1547951" cy="121514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" name="Google Shape;209;p3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305666" y="2536307"/>
            <a:ext cx="1532808" cy="1183384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34"/>
          <p:cNvSpPr/>
          <p:nvPr/>
        </p:nvSpPr>
        <p:spPr>
          <a:xfrm>
            <a:off x="5978134" y="1324126"/>
            <a:ext cx="238832" cy="103114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p34"/>
          <p:cNvSpPr/>
          <p:nvPr/>
        </p:nvSpPr>
        <p:spPr>
          <a:xfrm>
            <a:off x="6012976" y="2593724"/>
            <a:ext cx="238832" cy="103114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Google Shape;212;p34"/>
          <p:cNvSpPr/>
          <p:nvPr/>
        </p:nvSpPr>
        <p:spPr>
          <a:xfrm>
            <a:off x="7511406" y="1335312"/>
            <a:ext cx="340901" cy="91927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Google Shape;213;p34"/>
          <p:cNvSpPr/>
          <p:nvPr/>
        </p:nvSpPr>
        <p:spPr>
          <a:xfrm>
            <a:off x="7515620" y="2619707"/>
            <a:ext cx="340901" cy="91928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4" name="Google Shape;214;p34"/>
          <p:cNvSpPr/>
          <p:nvPr/>
        </p:nvSpPr>
        <p:spPr>
          <a:xfrm>
            <a:off x="5837275" y="1913024"/>
            <a:ext cx="238832" cy="524566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p34"/>
          <p:cNvSpPr/>
          <p:nvPr/>
        </p:nvSpPr>
        <p:spPr>
          <a:xfrm>
            <a:off x="5900113" y="3068150"/>
            <a:ext cx="197436" cy="578878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5"/>
          <p:cNvSpPr txBox="1"/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GB"/>
              <a:t>Challenges &amp; Issues</a:t>
            </a:r>
            <a:endParaRPr/>
          </a:p>
        </p:txBody>
      </p:sp>
      <p:sp>
        <p:nvSpPr>
          <p:cNvPr id="221" name="Google Shape;221;p35"/>
          <p:cNvSpPr txBox="1"/>
          <p:nvPr>
            <p:ph idx="1" type="body"/>
          </p:nvPr>
        </p:nvSpPr>
        <p:spPr>
          <a:xfrm>
            <a:off x="457200" y="1411246"/>
            <a:ext cx="8229600" cy="267575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62500" lnSpcReduction="20000"/>
          </a:bodyPr>
          <a:lstStyle/>
          <a:p>
            <a:pPr indent="-463550" lvl="0" marL="4953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80000"/>
              <a:buChar char="•"/>
            </a:pPr>
            <a:r>
              <a:rPr lang="en-GB"/>
              <a:t>Acquiring access to hardware (GPUs) resources on Oracle Cloud was delayed (several months)</a:t>
            </a:r>
            <a:endParaRPr/>
          </a:p>
          <a:p>
            <a:pPr indent="-463550" lvl="0" marL="495300" rtl="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80000"/>
              <a:buChar char="•"/>
            </a:pPr>
            <a:r>
              <a:rPr lang="en-GB"/>
              <a:t>Several features within the Oracle Data Science framework required customization</a:t>
            </a:r>
            <a:endParaRPr/>
          </a:p>
          <a:p>
            <a:pPr indent="-463550" lvl="0" marL="495300" rtl="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80000"/>
              <a:buChar char="•"/>
            </a:pPr>
            <a:r>
              <a:rPr b="1" lang="en-GB"/>
              <a:t>Next phase (toward foundation models) will require access to larger amount of resources 🡪 this is the main challenge from now to completion</a:t>
            </a:r>
            <a:endParaRPr/>
          </a:p>
          <a:p>
            <a:pPr indent="-463550" lvl="0" marL="495300" rtl="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SzPct val="80000"/>
              <a:buChar char="•"/>
            </a:pPr>
            <a:r>
              <a:rPr b="1" lang="en-GB"/>
              <a:t>No other major risk are present  </a:t>
            </a:r>
            <a:endParaRPr b="1"/>
          </a:p>
        </p:txBody>
      </p:sp>
      <p:sp>
        <p:nvSpPr>
          <p:cNvPr id="222" name="Google Shape;222;p35"/>
          <p:cNvSpPr txBox="1"/>
          <p:nvPr>
            <p:ph idx="10" type="dt"/>
          </p:nvPr>
        </p:nvSpPr>
        <p:spPr>
          <a:xfrm>
            <a:off x="3903191" y="4771784"/>
            <a:ext cx="1211127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24.09.23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6"/>
          <p:cNvSpPr txBox="1"/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GB"/>
              <a:t>Project Benefits and Impact</a:t>
            </a:r>
            <a:endParaRPr/>
          </a:p>
        </p:txBody>
      </p:sp>
      <p:sp>
        <p:nvSpPr>
          <p:cNvPr id="228" name="Google Shape;228;p36"/>
          <p:cNvSpPr txBox="1"/>
          <p:nvPr>
            <p:ph idx="1" type="body"/>
          </p:nvPr>
        </p:nvSpPr>
        <p:spPr>
          <a:xfrm>
            <a:off x="627277" y="1177721"/>
            <a:ext cx="7886700" cy="359406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55000" lnSpcReduction="20000"/>
          </a:bodyPr>
          <a:lstStyle/>
          <a:p>
            <a:pPr indent="0" lvl="0" marL="381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80000"/>
              <a:buNone/>
            </a:pPr>
            <a:r>
              <a:rPr lang="en-GB"/>
              <a:t>Evaluate the features and usability of Oracle ML and Data Science offer in the Cloud</a:t>
            </a:r>
            <a:endParaRPr/>
          </a:p>
          <a:p>
            <a:pPr indent="-464819" lvl="0" marL="495300" rtl="0" algn="l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ct val="80000"/>
              <a:buChar char="•"/>
            </a:pPr>
            <a:r>
              <a:rPr lang="en-GB"/>
              <a:t>Understand the possibility of </a:t>
            </a:r>
            <a:r>
              <a:rPr b="1" lang="en-GB"/>
              <a:t>integrating</a:t>
            </a:r>
            <a:r>
              <a:rPr lang="en-GB"/>
              <a:t> the Oracle MLaaS infrastructure with CERN infrastructure</a:t>
            </a:r>
            <a:endParaRPr/>
          </a:p>
          <a:p>
            <a:pPr indent="0" lvl="0" marL="38100" rtl="0" algn="l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ct val="80000"/>
              <a:buNone/>
            </a:pPr>
            <a:r>
              <a:rPr lang="en-GB"/>
              <a:t>Improve </a:t>
            </a:r>
            <a:r>
              <a:rPr b="1" lang="en-GB"/>
              <a:t>ML model training and deployment efficiency </a:t>
            </a:r>
            <a:r>
              <a:rPr lang="en-GB"/>
              <a:t>toward a future “sustainable AI” approach</a:t>
            </a:r>
            <a:endParaRPr/>
          </a:p>
          <a:p>
            <a:pPr indent="-464819" lvl="0" marL="495300" rtl="0" algn="l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ct val="80000"/>
              <a:buChar char="•"/>
            </a:pPr>
            <a:r>
              <a:rPr lang="en-GB"/>
              <a:t>Save resources, have faster turnaround and efficient knowledge transfer.  </a:t>
            </a:r>
            <a:endParaRPr/>
          </a:p>
          <a:p>
            <a:pPr indent="-368300" lvl="1" marL="901700" rtl="0" algn="l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ct val="88461"/>
              <a:buNone/>
            </a:pPr>
            <a:r>
              <a:t/>
            </a:r>
            <a:endParaRPr/>
          </a:p>
          <a:p>
            <a:pPr indent="0" lvl="0" marL="38100" rtl="0" algn="l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ct val="80000"/>
              <a:buNone/>
            </a:pPr>
            <a:r>
              <a:rPr lang="en-GB"/>
              <a:t>This project contributes to the evaluation of the state of the art and the design of best practices and integration strategies for infrastructure for ML </a:t>
            </a:r>
            <a:r>
              <a:rPr b="1" lang="en-GB"/>
              <a:t>in the context of the on-going CERN IT ML infrastructure initiative</a:t>
            </a:r>
            <a:endParaRPr b="1"/>
          </a:p>
        </p:txBody>
      </p:sp>
      <p:sp>
        <p:nvSpPr>
          <p:cNvPr id="229" name="Google Shape;229;p36"/>
          <p:cNvSpPr txBox="1"/>
          <p:nvPr>
            <p:ph idx="10" type="dt"/>
          </p:nvPr>
        </p:nvSpPr>
        <p:spPr>
          <a:xfrm>
            <a:off x="3903191" y="4771784"/>
            <a:ext cx="1211127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24.09.23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7"/>
          <p:cNvSpPr txBox="1"/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GB"/>
              <a:t>Innovation factors</a:t>
            </a:r>
            <a:endParaRPr/>
          </a:p>
        </p:txBody>
      </p:sp>
      <p:sp>
        <p:nvSpPr>
          <p:cNvPr id="235" name="Google Shape;235;p37"/>
          <p:cNvSpPr txBox="1"/>
          <p:nvPr>
            <p:ph idx="1" type="body"/>
          </p:nvPr>
        </p:nvSpPr>
        <p:spPr>
          <a:xfrm>
            <a:off x="457200" y="1151754"/>
            <a:ext cx="8229600" cy="320314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47500" lnSpcReduction="20000"/>
          </a:bodyPr>
          <a:lstStyle/>
          <a:p>
            <a:pPr indent="0" lvl="0" marL="381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SzPct val="80000"/>
              <a:buNone/>
            </a:pPr>
            <a:r>
              <a:rPr lang="en-GB"/>
              <a:t>Input on the benefits and challenges related to using a MLaaS Cloud-based platform  are key to the design of </a:t>
            </a:r>
            <a:r>
              <a:rPr b="1" lang="en-GB"/>
              <a:t>efficient ML software-hardware integrated infrastructure at CERN.</a:t>
            </a:r>
            <a:endParaRPr/>
          </a:p>
          <a:p>
            <a:pPr indent="-453390" lvl="0" marL="495300" rtl="0" algn="l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ct val="80000"/>
              <a:buChar char="•"/>
            </a:pPr>
            <a:r>
              <a:rPr lang="en-GB"/>
              <a:t>Evaluation needs to be done wrt </a:t>
            </a:r>
            <a:r>
              <a:rPr b="1" lang="en-GB"/>
              <a:t>realistic use cases</a:t>
            </a:r>
            <a:endParaRPr b="1"/>
          </a:p>
          <a:p>
            <a:pPr indent="0" lvl="0" marL="38100" rtl="0" algn="l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ct val="80000"/>
              <a:buNone/>
            </a:pPr>
            <a:r>
              <a:rPr lang="en-GB"/>
              <a:t>From a data science perspective this project investigates the issue of </a:t>
            </a:r>
            <a:r>
              <a:rPr b="1" lang="en-GB"/>
              <a:t>AI model generalisation </a:t>
            </a:r>
            <a:r>
              <a:rPr lang="en-GB"/>
              <a:t>and the steps toward taking a more «foundational approach» . </a:t>
            </a:r>
            <a:endParaRPr/>
          </a:p>
          <a:p>
            <a:pPr indent="-453390" lvl="0" marL="495300" rtl="0" algn="l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ct val="80000"/>
              <a:buChar char="•"/>
            </a:pPr>
            <a:r>
              <a:rPr b="1" lang="en-GB"/>
              <a:t>Introducing AI state-of-the-art trends at CERN</a:t>
            </a:r>
            <a:endParaRPr/>
          </a:p>
          <a:p>
            <a:pPr indent="-453390" lvl="0" marL="495300" rtl="0" algn="l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ct val="80000"/>
              <a:buChar char="•"/>
            </a:pPr>
            <a:r>
              <a:rPr lang="en-GB"/>
              <a:t>Foundation models are huge O(100B) parameters: we need  to understand what is the minimal model size required for HEP problems</a:t>
            </a:r>
            <a:endParaRPr/>
          </a:p>
          <a:p>
            <a:pPr indent="0" lvl="0" marL="38100" rtl="0" algn="l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ct val="80000"/>
              <a:buNone/>
            </a:pPr>
            <a:r>
              <a:rPr lang="en-GB"/>
              <a:t>The aspect of </a:t>
            </a:r>
            <a:r>
              <a:rPr b="1" lang="en-GB"/>
              <a:t>AI sustainability </a:t>
            </a:r>
            <a:r>
              <a:rPr lang="en-GB"/>
              <a:t>has been often neglected in the past</a:t>
            </a:r>
            <a:endParaRPr/>
          </a:p>
          <a:p>
            <a:pPr indent="-453390" lvl="0" marL="495300" rtl="0" algn="l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ct val="80000"/>
              <a:buChar char="•"/>
            </a:pPr>
            <a:r>
              <a:rPr lang="en-GB"/>
              <a:t>It should be </a:t>
            </a:r>
            <a:r>
              <a:rPr b="1" lang="en-GB"/>
              <a:t>factored in already at the initial design stage</a:t>
            </a:r>
            <a:endParaRPr/>
          </a:p>
          <a:p>
            <a:pPr indent="-453390" lvl="0" marL="495300" rtl="0" algn="l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ct val="80000"/>
              <a:buChar char="•"/>
            </a:pPr>
            <a:r>
              <a:rPr b="1" lang="en-GB"/>
              <a:t>It is also naturally fitting the CERN IT dept mandate as resource provider! </a:t>
            </a:r>
            <a:endParaRPr/>
          </a:p>
        </p:txBody>
      </p:sp>
      <p:sp>
        <p:nvSpPr>
          <p:cNvPr id="236" name="Google Shape;236;p37"/>
          <p:cNvSpPr txBox="1"/>
          <p:nvPr>
            <p:ph idx="10" type="dt"/>
          </p:nvPr>
        </p:nvSpPr>
        <p:spPr>
          <a:xfrm>
            <a:off x="3903191" y="4771784"/>
            <a:ext cx="1211127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24.09.23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38"/>
          <p:cNvSpPr txBox="1"/>
          <p:nvPr>
            <p:ph type="title"/>
          </p:nvPr>
        </p:nvSpPr>
        <p:spPr>
          <a:xfrm>
            <a:off x="454454" y="520562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34275" spcFirstLastPara="1" rIns="342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GB" sz="3600"/>
              <a:t>Relationships and dependencies to other projects </a:t>
            </a:r>
            <a:endParaRPr/>
          </a:p>
        </p:txBody>
      </p:sp>
      <p:sp>
        <p:nvSpPr>
          <p:cNvPr id="242" name="Google Shape;242;p38"/>
          <p:cNvSpPr txBox="1"/>
          <p:nvPr>
            <p:ph idx="1" type="body"/>
          </p:nvPr>
        </p:nvSpPr>
        <p:spPr>
          <a:xfrm>
            <a:off x="393955" y="1961605"/>
            <a:ext cx="8229600" cy="246002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463550" lvl="0" marL="495300" rtl="0" algn="l">
              <a:spcBef>
                <a:spcPts val="0"/>
              </a:spcBef>
              <a:spcAft>
                <a:spcPts val="0"/>
              </a:spcAft>
              <a:buSzPts val="1900"/>
              <a:buChar char="•"/>
            </a:pPr>
            <a:r>
              <a:rPr lang="en-GB" sz="2400"/>
              <a:t>This project does not exhibit any specific dependency to other projects.</a:t>
            </a:r>
            <a:endParaRPr/>
          </a:p>
          <a:p>
            <a:pPr indent="-463550" lvl="0" marL="495300" rtl="0" algn="l">
              <a:spcBef>
                <a:spcPts val="500"/>
              </a:spcBef>
              <a:spcAft>
                <a:spcPts val="0"/>
              </a:spcAft>
              <a:buSzPts val="1900"/>
              <a:buChar char="•"/>
            </a:pPr>
            <a:r>
              <a:rPr lang="en-GB" sz="2400"/>
              <a:t>It does however contribute to a broader set of initiatives toward the study of foundation models at CERN</a:t>
            </a:r>
            <a:endParaRPr/>
          </a:p>
        </p:txBody>
      </p:sp>
      <p:sp>
        <p:nvSpPr>
          <p:cNvPr id="243" name="Google Shape;243;p38"/>
          <p:cNvSpPr txBox="1"/>
          <p:nvPr>
            <p:ph idx="10" type="dt"/>
          </p:nvPr>
        </p:nvSpPr>
        <p:spPr>
          <a:xfrm>
            <a:off x="3903191" y="4771784"/>
            <a:ext cx="1211127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24.09.23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1_CERNCorporate16-9">
  <a:themeElements>
    <a:clrScheme name="CERN 1">
      <a:dk1>
        <a:srgbClr val="0055A0"/>
      </a:dk1>
      <a:lt1>
        <a:srgbClr val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