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handoutMasterIdLst>
    <p:handoutMasterId r:id="rId19"/>
  </p:handoutMasterIdLst>
  <p:sldIdLst>
    <p:sldId id="256" r:id="rId2"/>
    <p:sldId id="258" r:id="rId3"/>
    <p:sldId id="259" r:id="rId4"/>
    <p:sldId id="260" r:id="rId5"/>
    <p:sldId id="261" r:id="rId6"/>
    <p:sldId id="262" r:id="rId7"/>
    <p:sldId id="263" r:id="rId8"/>
    <p:sldId id="264" r:id="rId9"/>
    <p:sldId id="265" r:id="rId10"/>
    <p:sldId id="267" r:id="rId11"/>
    <p:sldId id="266" r:id="rId12"/>
    <p:sldId id="268" r:id="rId13"/>
    <p:sldId id="269" r:id="rId14"/>
    <p:sldId id="270" r:id="rId15"/>
    <p:sldId id="271" r:id="rId16"/>
    <p:sldId id="257" r:id="rId17"/>
  </p:sldIdLst>
  <p:sldSz cx="9144000" cy="5143500" type="screen16x9"/>
  <p:notesSz cx="6858000" cy="9144000"/>
  <p:defaultTex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ECF4"/>
    <a:srgbClr val="2B7CBE"/>
    <a:srgbClr val="1CAE9B"/>
    <a:srgbClr val="6E717F"/>
    <a:srgbClr val="62667F"/>
    <a:srgbClr val="6166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97"/>
    <p:restoredTop sz="97867"/>
  </p:normalViewPr>
  <p:slideViewPr>
    <p:cSldViewPr snapToGrid="0" snapToObjects="1" showGuides="1">
      <p:cViewPr varScale="1">
        <p:scale>
          <a:sx n="140" d="100"/>
          <a:sy n="140" d="100"/>
        </p:scale>
        <p:origin x="560" y="192"/>
      </p:cViewPr>
      <p:guideLst>
        <p:guide orient="horz" pos="1620"/>
        <p:guide pos="2880"/>
      </p:guideLst>
    </p:cSldViewPr>
  </p:slideViewPr>
  <p:notesTextViewPr>
    <p:cViewPr>
      <p:scale>
        <a:sx n="1" d="1"/>
        <a:sy n="1" d="1"/>
      </p:scale>
      <p:origin x="0" y="0"/>
    </p:cViewPr>
  </p:notesTextViewPr>
  <p:notesViewPr>
    <p:cSldViewPr snapToGrid="0" snapToObjects="1">
      <p:cViewPr varScale="1">
        <p:scale>
          <a:sx n="170" d="100"/>
          <a:sy n="170" d="100"/>
        </p:scale>
        <p:origin x="3304"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BDA6E12-5B3B-F04B-9723-5B66DEE80EB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EF19DC4-25BC-6349-8C65-C7446A20F63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E4E99-9610-F04D-B2CD-F76838566A29}" type="datetimeFigureOut">
              <a:rPr lang="fr-FR" smtClean="0"/>
              <a:t>23/10/2023</a:t>
            </a:fld>
            <a:endParaRPr lang="fr-FR"/>
          </a:p>
        </p:txBody>
      </p:sp>
      <p:sp>
        <p:nvSpPr>
          <p:cNvPr id="4" name="Espace réservé du pied de page 3">
            <a:extLst>
              <a:ext uri="{FF2B5EF4-FFF2-40B4-BE49-F238E27FC236}">
                <a16:creationId xmlns:a16="http://schemas.microsoft.com/office/drawing/2014/main" id="{58EF2B3A-E1F3-3D48-A6CA-69AF77130D8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CE4C00C8-EEFD-CC42-8021-9586DC6BFAD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0463A81-0A66-2540-A309-7177489479FD}" type="slidenum">
              <a:rPr lang="fr-FR" smtClean="0"/>
              <a:t>‹#›</a:t>
            </a:fld>
            <a:endParaRPr lang="fr-FR"/>
          </a:p>
        </p:txBody>
      </p:sp>
    </p:spTree>
    <p:extLst>
      <p:ext uri="{BB962C8B-B14F-4D97-AF65-F5344CB8AC3E}">
        <p14:creationId xmlns:p14="http://schemas.microsoft.com/office/powerpoint/2010/main" val="3214504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2EC22D-4F53-B44E-A087-FD5E2EE5665E}" type="datetimeFigureOut">
              <a:rPr lang="fr-FR" smtClean="0"/>
              <a:t>23/10/2023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970F15-81B9-BD4B-A6A9-BD9FDCA9EF0B}" type="slidenum">
              <a:rPr lang="fr-FR" smtClean="0"/>
              <a:t>‹#›</a:t>
            </a:fld>
            <a:endParaRPr lang="fr-FR"/>
          </a:p>
        </p:txBody>
      </p:sp>
    </p:spTree>
    <p:extLst>
      <p:ext uri="{BB962C8B-B14F-4D97-AF65-F5344CB8AC3E}">
        <p14:creationId xmlns:p14="http://schemas.microsoft.com/office/powerpoint/2010/main" val="174494022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73C5D1-7B68-3444-BE8B-CAF00B41ED58}"/>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noFill/>
              </a:ln>
            </a:endParaRPr>
          </a:p>
        </p:txBody>
      </p:sp>
      <p:pic>
        <p:nvPicPr>
          <p:cNvPr id="5" name="Image 4">
            <a:extLst>
              <a:ext uri="{FF2B5EF4-FFF2-40B4-BE49-F238E27FC236}">
                <a16:creationId xmlns:a16="http://schemas.microsoft.com/office/drawing/2014/main" id="{FDA81206-0853-7840-A3BB-9804745C58BA}"/>
              </a:ext>
            </a:extLst>
          </p:cNvPr>
          <p:cNvPicPr>
            <a:picLocks noChangeAspect="1"/>
          </p:cNvPicPr>
          <p:nvPr userDrawn="1"/>
        </p:nvPicPr>
        <p:blipFill>
          <a:blip r:embed="rId2"/>
          <a:stretch>
            <a:fillRect/>
          </a:stretch>
        </p:blipFill>
        <p:spPr>
          <a:xfrm>
            <a:off x="2866425" y="2034635"/>
            <a:ext cx="3411151" cy="1074230"/>
          </a:xfrm>
          <a:prstGeom prst="rect">
            <a:avLst/>
          </a:prstGeom>
        </p:spPr>
      </p:pic>
    </p:spTree>
    <p:extLst>
      <p:ext uri="{BB962C8B-B14F-4D97-AF65-F5344CB8AC3E}">
        <p14:creationId xmlns:p14="http://schemas.microsoft.com/office/powerpoint/2010/main" val="544622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GB" noProof="0" dirty="0"/>
              <a:t>Click to add title</a:t>
            </a:r>
            <a:br>
              <a:rPr lang="en-GB" noProof="0" dirty="0"/>
            </a:br>
            <a:r>
              <a:rPr lang="en-GB" noProof="0" dirty="0"/>
              <a:t>Arial (26)</a:t>
            </a:r>
          </a:p>
        </p:txBody>
      </p:sp>
      <p:sp>
        <p:nvSpPr>
          <p:cNvPr id="3" name="Espace réservé de la date 2">
            <a:extLst>
              <a:ext uri="{FF2B5EF4-FFF2-40B4-BE49-F238E27FC236}">
                <a16:creationId xmlns:a16="http://schemas.microsoft.com/office/drawing/2014/main" id="{86084D99-0961-244F-B072-B7FEDE99D078}"/>
              </a:ext>
            </a:extLst>
          </p:cNvPr>
          <p:cNvSpPr>
            <a:spLocks noGrp="1"/>
          </p:cNvSpPr>
          <p:nvPr>
            <p:ph type="dt" sz="half" idx="10"/>
          </p:nvPr>
        </p:nvSpPr>
        <p:spPr/>
        <p:txBody>
          <a:bodyPr/>
          <a:lstStyle/>
          <a:p>
            <a:fld id="{2C194494-9B68-EE40-A994-300D78B1697C}" type="datetime5">
              <a:rPr lang="en-GB" smtClean="0"/>
              <a:t>24-Oct-23</a:t>
            </a:fld>
            <a:endParaRPr lang="en-GB" dirty="0"/>
          </a:p>
        </p:txBody>
      </p:sp>
      <p:sp>
        <p:nvSpPr>
          <p:cNvPr id="4" name="Espace réservé du pied de page 3">
            <a:extLst>
              <a:ext uri="{FF2B5EF4-FFF2-40B4-BE49-F238E27FC236}">
                <a16:creationId xmlns:a16="http://schemas.microsoft.com/office/drawing/2014/main" id="{F3409724-808C-014F-8156-BB662E84C4DC}"/>
              </a:ext>
            </a:extLst>
          </p:cNvPr>
          <p:cNvSpPr>
            <a:spLocks noGrp="1"/>
          </p:cNvSpPr>
          <p:nvPr>
            <p:ph type="ftr" sz="quarter" idx="11"/>
          </p:nvPr>
        </p:nvSpPr>
        <p:spPr/>
        <p:txBody>
          <a:bodyPr/>
          <a:lstStyle/>
          <a:p>
            <a:r>
              <a:rPr lang="en-GB"/>
              <a:t>Maria Girone | ODISSEE</a:t>
            </a:r>
            <a:endParaRPr lang="en-GB" dirty="0"/>
          </a:p>
        </p:txBody>
      </p:sp>
      <p:sp>
        <p:nvSpPr>
          <p:cNvPr id="5" name="Espace réservé du numéro de diapositive 4">
            <a:extLst>
              <a:ext uri="{FF2B5EF4-FFF2-40B4-BE49-F238E27FC236}">
                <a16:creationId xmlns:a16="http://schemas.microsoft.com/office/drawing/2014/main" id="{44204BEF-D51D-F245-BBB9-3DF7DDA0EFAE}"/>
              </a:ext>
            </a:extLst>
          </p:cNvPr>
          <p:cNvSpPr>
            <a:spLocks noGrp="1"/>
          </p:cNvSpPr>
          <p:nvPr>
            <p:ph type="sldNum" sz="quarter" idx="12"/>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227954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eft Image Content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1ACC4BA-B193-1145-9A8A-1D61BC727097}"/>
              </a:ext>
            </a:extLst>
          </p:cNvPr>
          <p:cNvSpPr>
            <a:spLocks noGrp="1"/>
          </p:cNvSpPr>
          <p:nvPr>
            <p:ph type="title" hasCustomPrompt="1"/>
          </p:nvPr>
        </p:nvSpPr>
        <p:spPr>
          <a:xfrm>
            <a:off x="3740785" y="231776"/>
            <a:ext cx="5007928" cy="719138"/>
          </a:xfrm>
        </p:spPr>
        <p:txBody>
          <a:bodyPr/>
          <a:lstStyle>
            <a:lvl1pPr algn="l">
              <a:defRPr b="0" i="0" u="none"/>
            </a:lvl1pPr>
          </a:lstStyle>
          <a:p>
            <a:r>
              <a:rPr lang="en-GB" noProof="0" dirty="0"/>
              <a:t>Click to add title</a:t>
            </a:r>
            <a:br>
              <a:rPr lang="en-GB" noProof="0" dirty="0"/>
            </a:br>
            <a:r>
              <a:rPr lang="en-GB" noProof="0" dirty="0"/>
              <a:t>Arial (26)</a:t>
            </a:r>
          </a:p>
        </p:txBody>
      </p:sp>
      <p:sp>
        <p:nvSpPr>
          <p:cNvPr id="10" name="Content Placeholder 2">
            <a:extLst>
              <a:ext uri="{FF2B5EF4-FFF2-40B4-BE49-F238E27FC236}">
                <a16:creationId xmlns:a16="http://schemas.microsoft.com/office/drawing/2014/main" id="{CEC07451-6D92-E045-BC55-96A0BEE3CB55}"/>
              </a:ext>
            </a:extLst>
          </p:cNvPr>
          <p:cNvSpPr>
            <a:spLocks noGrp="1"/>
          </p:cNvSpPr>
          <p:nvPr>
            <p:ph sz="half" idx="1" hasCustomPrompt="1"/>
          </p:nvPr>
        </p:nvSpPr>
        <p:spPr>
          <a:xfrm>
            <a:off x="3740786" y="1131889"/>
            <a:ext cx="5007928" cy="3507618"/>
          </a:xfrm>
        </p:spPr>
        <p:txBody>
          <a:bodyPr>
            <a:normAutofit/>
          </a:bodyPr>
          <a:lstStyle>
            <a:lvl1pPr>
              <a:defRPr sz="1000"/>
            </a:lvl1pPr>
          </a:lstStyle>
          <a:p>
            <a:pPr lvl="0"/>
            <a:r>
              <a:rPr lang="en-GB" noProof="0" dirty="0"/>
              <a:t>Click to add content </a:t>
            </a:r>
          </a:p>
        </p:txBody>
      </p:sp>
      <p:sp>
        <p:nvSpPr>
          <p:cNvPr id="11" name="Rectangle 10">
            <a:extLst>
              <a:ext uri="{FF2B5EF4-FFF2-40B4-BE49-F238E27FC236}">
                <a16:creationId xmlns:a16="http://schemas.microsoft.com/office/drawing/2014/main" id="{D473851C-9CD6-A349-B049-4347AC97E57D}"/>
              </a:ext>
            </a:extLst>
          </p:cNvPr>
          <p:cNvSpPr/>
          <p:nvPr userDrawn="1"/>
        </p:nvSpPr>
        <p:spPr>
          <a:xfrm>
            <a:off x="8693615" y="0"/>
            <a:ext cx="450385" cy="420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Espace réservé pour une image  2">
            <a:extLst>
              <a:ext uri="{FF2B5EF4-FFF2-40B4-BE49-F238E27FC236}">
                <a16:creationId xmlns:a16="http://schemas.microsoft.com/office/drawing/2014/main" id="{0B849D39-A20E-9A38-E3EA-88B92A519CB1}"/>
              </a:ext>
            </a:extLst>
          </p:cNvPr>
          <p:cNvSpPr>
            <a:spLocks noGrp="1"/>
          </p:cNvSpPr>
          <p:nvPr>
            <p:ph type="pic" sz="quarter" idx="14" hasCustomPrompt="1"/>
          </p:nvPr>
        </p:nvSpPr>
        <p:spPr>
          <a:xfrm>
            <a:off x="0" y="2676"/>
            <a:ext cx="3489649" cy="5143500"/>
          </a:xfrm>
          <a:pattFill prst="pct10">
            <a:fgClr>
              <a:schemeClr val="accent1"/>
            </a:fgClr>
            <a:bgClr>
              <a:schemeClr val="bg1"/>
            </a:bgClr>
          </a:pattFill>
        </p:spPr>
        <p:txBody>
          <a:bodyPr anchor="ctr" anchorCtr="0">
            <a:normAutofit/>
          </a:bodyPr>
          <a:lstStyle>
            <a:lvl1pPr marL="0" marR="0" indent="0" algn="ctr" defTabSz="685814" rtl="0" eaLnBrk="1" fontAlgn="auto" latinLnBrk="0" hangingPunct="1">
              <a:lnSpc>
                <a:spcPct val="90000"/>
              </a:lnSpc>
              <a:spcBef>
                <a:spcPts val="700"/>
              </a:spcBef>
              <a:spcAft>
                <a:spcPts val="0"/>
              </a:spcAft>
              <a:buClrTx/>
              <a:buSzTx/>
              <a:buFont typeface="Arial" panose="020B0604020202020204" pitchFamily="34" charset="0"/>
              <a:buNone/>
              <a:tabLst/>
              <a:defRPr sz="2000"/>
            </a:lvl1pPr>
          </a:lstStyle>
          <a:p>
            <a:pPr marL="171454" marR="0" lvl="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dirty="0"/>
              <a:t>Drag and drop or click to add an image</a:t>
            </a:r>
          </a:p>
        </p:txBody>
      </p:sp>
      <p:sp>
        <p:nvSpPr>
          <p:cNvPr id="7" name="Espace réservé du numéro de diapositive 6">
            <a:extLst>
              <a:ext uri="{FF2B5EF4-FFF2-40B4-BE49-F238E27FC236}">
                <a16:creationId xmlns:a16="http://schemas.microsoft.com/office/drawing/2014/main" id="{C30E3EA8-976D-0B4C-AFB8-F86A25064F51}"/>
              </a:ext>
            </a:extLst>
          </p:cNvPr>
          <p:cNvSpPr>
            <a:spLocks noGrp="1"/>
          </p:cNvSpPr>
          <p:nvPr>
            <p:ph type="sldNum" sz="quarter" idx="17"/>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4135515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ight Image Content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C08C595-B70D-C14E-ABED-DD4F8A53795D}"/>
              </a:ext>
            </a:extLst>
          </p:cNvPr>
          <p:cNvSpPr/>
          <p:nvPr userDrawn="1"/>
        </p:nvSpPr>
        <p:spPr>
          <a:xfrm>
            <a:off x="8703528" y="2286000"/>
            <a:ext cx="440472" cy="557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3A048AC6-5F63-2A4E-8D58-9CA4CD3C4696}"/>
              </a:ext>
            </a:extLst>
          </p:cNvPr>
          <p:cNvSpPr>
            <a:spLocks noGrp="1"/>
          </p:cNvSpPr>
          <p:nvPr>
            <p:ph sz="half" idx="1" hasCustomPrompt="1"/>
          </p:nvPr>
        </p:nvSpPr>
        <p:spPr>
          <a:xfrm>
            <a:off x="395288" y="1131889"/>
            <a:ext cx="4985093" cy="3507617"/>
          </a:xfrm>
        </p:spPr>
        <p:txBody>
          <a:bodyPr>
            <a:normAutofit/>
          </a:bodyPr>
          <a:lstStyle>
            <a:lvl1pPr>
              <a:defRPr sz="1000"/>
            </a:lvl1pPr>
          </a:lstStyle>
          <a:p>
            <a:pPr lvl="0"/>
            <a:r>
              <a:rPr lang="en-GB" noProof="0" dirty="0"/>
              <a:t>Click to add content </a:t>
            </a:r>
          </a:p>
        </p:txBody>
      </p:sp>
      <p:sp>
        <p:nvSpPr>
          <p:cNvPr id="25" name="Rectangle 24">
            <a:extLst>
              <a:ext uri="{FF2B5EF4-FFF2-40B4-BE49-F238E27FC236}">
                <a16:creationId xmlns:a16="http://schemas.microsoft.com/office/drawing/2014/main" id="{4F948F4C-59FB-AC41-8C72-188271D83439}"/>
              </a:ext>
            </a:extLst>
          </p:cNvPr>
          <p:cNvSpPr/>
          <p:nvPr userDrawn="1"/>
        </p:nvSpPr>
        <p:spPr>
          <a:xfrm>
            <a:off x="0" y="0"/>
            <a:ext cx="450385" cy="420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1">
            <a:extLst>
              <a:ext uri="{FF2B5EF4-FFF2-40B4-BE49-F238E27FC236}">
                <a16:creationId xmlns:a16="http://schemas.microsoft.com/office/drawing/2014/main" id="{9391B46F-DC1D-F049-95C1-ECCDC5AA6A27}"/>
              </a:ext>
            </a:extLst>
          </p:cNvPr>
          <p:cNvSpPr>
            <a:spLocks noGrp="1"/>
          </p:cNvSpPr>
          <p:nvPr>
            <p:ph type="title" hasCustomPrompt="1"/>
          </p:nvPr>
        </p:nvSpPr>
        <p:spPr>
          <a:xfrm>
            <a:off x="395287" y="231776"/>
            <a:ext cx="4985095" cy="719138"/>
          </a:xfrm>
        </p:spPr>
        <p:txBody>
          <a:bodyPr/>
          <a:lstStyle>
            <a:lvl1pPr algn="l">
              <a:defRPr b="0" i="0" u="none"/>
            </a:lvl1pPr>
          </a:lstStyle>
          <a:p>
            <a:r>
              <a:rPr lang="en-GB" noProof="0" dirty="0"/>
              <a:t>Click to add title</a:t>
            </a:r>
            <a:br>
              <a:rPr lang="en-GB" noProof="0" dirty="0"/>
            </a:br>
            <a:r>
              <a:rPr lang="en-GB" noProof="0" dirty="0"/>
              <a:t>Arial (26)</a:t>
            </a:r>
          </a:p>
        </p:txBody>
      </p:sp>
      <p:sp>
        <p:nvSpPr>
          <p:cNvPr id="3" name="Espace réservé pour une image  2">
            <a:extLst>
              <a:ext uri="{FF2B5EF4-FFF2-40B4-BE49-F238E27FC236}">
                <a16:creationId xmlns:a16="http://schemas.microsoft.com/office/drawing/2014/main" id="{25EC50E6-B63A-10A1-F9A5-F841B282B0B1}"/>
              </a:ext>
            </a:extLst>
          </p:cNvPr>
          <p:cNvSpPr>
            <a:spLocks noGrp="1"/>
          </p:cNvSpPr>
          <p:nvPr>
            <p:ph type="pic" sz="quarter" idx="12" hasCustomPrompt="1"/>
          </p:nvPr>
        </p:nvSpPr>
        <p:spPr>
          <a:xfrm>
            <a:off x="5652052" y="0"/>
            <a:ext cx="3491948" cy="5143500"/>
          </a:xfrm>
          <a:pattFill prst="pct10">
            <a:fgClr>
              <a:schemeClr val="accent1"/>
            </a:fgClr>
            <a:bgClr>
              <a:schemeClr val="bg1"/>
            </a:bgClr>
          </a:pattFill>
        </p:spPr>
        <p:txBody>
          <a:bodyPr anchor="ctr" anchorCtr="0">
            <a:normAutofit/>
          </a:bodyPr>
          <a:lstStyle>
            <a:lvl1pPr marL="171454" marR="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2000"/>
            </a:lvl1pPr>
          </a:lstStyle>
          <a:p>
            <a:pPr marL="171454" marR="0" lvl="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dirty="0"/>
              <a:t>Drag and drop or click to add an image</a:t>
            </a:r>
          </a:p>
        </p:txBody>
      </p:sp>
      <p:sp>
        <p:nvSpPr>
          <p:cNvPr id="5" name="Espace réservé de la date 4">
            <a:extLst>
              <a:ext uri="{FF2B5EF4-FFF2-40B4-BE49-F238E27FC236}">
                <a16:creationId xmlns:a16="http://schemas.microsoft.com/office/drawing/2014/main" id="{68EF8FD1-7E29-904E-A790-76B9E2346847}"/>
              </a:ext>
            </a:extLst>
          </p:cNvPr>
          <p:cNvSpPr>
            <a:spLocks noGrp="1"/>
          </p:cNvSpPr>
          <p:nvPr>
            <p:ph type="dt" sz="half" idx="13"/>
          </p:nvPr>
        </p:nvSpPr>
        <p:spPr/>
        <p:txBody>
          <a:bodyPr/>
          <a:lstStyle/>
          <a:p>
            <a:fld id="{6478F232-E599-4846-A774-40BD5869A8E2}" type="datetime5">
              <a:rPr lang="en-GB" smtClean="0"/>
              <a:t>24-Oct-23</a:t>
            </a:fld>
            <a:endParaRPr lang="en-GB" dirty="0"/>
          </a:p>
        </p:txBody>
      </p:sp>
      <p:sp>
        <p:nvSpPr>
          <p:cNvPr id="6" name="Espace réservé du pied de page 5">
            <a:extLst>
              <a:ext uri="{FF2B5EF4-FFF2-40B4-BE49-F238E27FC236}">
                <a16:creationId xmlns:a16="http://schemas.microsoft.com/office/drawing/2014/main" id="{AEE89A1A-4C96-AB47-8D27-F8DD47E461D1}"/>
              </a:ext>
            </a:extLst>
          </p:cNvPr>
          <p:cNvSpPr>
            <a:spLocks noGrp="1"/>
          </p:cNvSpPr>
          <p:nvPr>
            <p:ph type="ftr" sz="quarter" idx="14"/>
          </p:nvPr>
        </p:nvSpPr>
        <p:spPr/>
        <p:txBody>
          <a:bodyPr/>
          <a:lstStyle/>
          <a:p>
            <a:r>
              <a:rPr lang="en-GB"/>
              <a:t>Maria Girone | ODISSEE</a:t>
            </a:r>
            <a:endParaRPr lang="en-GB" dirty="0"/>
          </a:p>
        </p:txBody>
      </p:sp>
    </p:spTree>
    <p:extLst>
      <p:ext uri="{BB962C8B-B14F-4D97-AF65-F5344CB8AC3E}">
        <p14:creationId xmlns:p14="http://schemas.microsoft.com/office/powerpoint/2010/main" val="10122811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quare Image Text Slide">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F5D8D37D-9FEA-7A66-3D37-A9A46093104C}"/>
              </a:ext>
            </a:extLst>
          </p:cNvPr>
          <p:cNvSpPr>
            <a:spLocks noGrp="1" noChangeAspect="1"/>
          </p:cNvSpPr>
          <p:nvPr>
            <p:ph type="pic" idx="1" hasCustomPrompt="1"/>
          </p:nvPr>
        </p:nvSpPr>
        <p:spPr>
          <a:xfrm>
            <a:off x="395288" y="1131889"/>
            <a:ext cx="4105275" cy="3506374"/>
          </a:xfrm>
          <a:pattFill prst="pct10">
            <a:fgClr>
              <a:schemeClr val="accent1"/>
            </a:fgClr>
            <a:bgClr>
              <a:schemeClr val="bg1"/>
            </a:bgClr>
          </a:pattFill>
        </p:spPr>
        <p:txBody>
          <a:bodyPr anchor="ctr" anchorCtr="0">
            <a:normAutofit/>
          </a:bodyPr>
          <a:lstStyle>
            <a:lvl1pPr marL="171454" marR="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2000"/>
            </a:lvl1pPr>
            <a:lvl2pPr marL="342907" indent="0">
              <a:buNone/>
              <a:defRPr sz="2100"/>
            </a:lvl2pPr>
            <a:lvl3pPr marL="685814" indent="0">
              <a:buNone/>
              <a:defRPr sz="1800"/>
            </a:lvl3pPr>
            <a:lvl4pPr marL="1028721" indent="0">
              <a:buNone/>
              <a:defRPr sz="1500"/>
            </a:lvl4pPr>
            <a:lvl5pPr marL="1371627" indent="0">
              <a:buNone/>
              <a:defRPr sz="1500"/>
            </a:lvl5pPr>
            <a:lvl6pPr marL="1714534" indent="0">
              <a:buNone/>
              <a:defRPr sz="1500"/>
            </a:lvl6pPr>
            <a:lvl7pPr marL="2057441" indent="0">
              <a:buNone/>
              <a:defRPr sz="1500"/>
            </a:lvl7pPr>
            <a:lvl8pPr marL="2400348" indent="0">
              <a:buNone/>
              <a:defRPr sz="1500"/>
            </a:lvl8pPr>
            <a:lvl9pPr marL="2743255" indent="0">
              <a:buNone/>
              <a:defRPr sz="1500"/>
            </a:lvl9pPr>
          </a:lstStyle>
          <a:p>
            <a:pPr marL="171454" marR="0" lvl="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dirty="0"/>
              <a:t>Drag and drop or click to add an image</a:t>
            </a:r>
          </a:p>
        </p:txBody>
      </p:sp>
      <p:sp>
        <p:nvSpPr>
          <p:cNvPr id="3" name="Text Placeholder 3">
            <a:extLst>
              <a:ext uri="{FF2B5EF4-FFF2-40B4-BE49-F238E27FC236}">
                <a16:creationId xmlns:a16="http://schemas.microsoft.com/office/drawing/2014/main" id="{4360C6E4-2E04-973D-0D3D-184130399D9B}"/>
              </a:ext>
            </a:extLst>
          </p:cNvPr>
          <p:cNvSpPr>
            <a:spLocks noGrp="1"/>
          </p:cNvSpPr>
          <p:nvPr>
            <p:ph type="body" sz="half" idx="2" hasCustomPrompt="1"/>
          </p:nvPr>
        </p:nvSpPr>
        <p:spPr>
          <a:xfrm>
            <a:off x="4643438" y="1131888"/>
            <a:ext cx="4105274" cy="3506374"/>
          </a:xfrm>
        </p:spPr>
        <p:txBody>
          <a:bodyPr>
            <a:normAutofit/>
          </a:bodyPr>
          <a:lstStyle>
            <a:lvl1pPr marL="171450" indent="-171450">
              <a:buFont typeface="Arial" panose="020B0604020202020204" pitchFamily="34" charset="0"/>
              <a:buChar char="•"/>
              <a:defRPr sz="1000"/>
            </a:lvl1pPr>
            <a:lvl2pPr marL="342907" indent="0">
              <a:buNone/>
              <a:defRPr sz="1050"/>
            </a:lvl2pPr>
            <a:lvl3pPr marL="685814" indent="0">
              <a:buNone/>
              <a:defRPr sz="900"/>
            </a:lvl3pPr>
            <a:lvl4pPr marL="1028721" indent="0">
              <a:buNone/>
              <a:defRPr sz="750"/>
            </a:lvl4pPr>
            <a:lvl5pPr marL="1371627" indent="0">
              <a:buNone/>
              <a:defRPr sz="750"/>
            </a:lvl5pPr>
            <a:lvl6pPr marL="1714534" indent="0">
              <a:buNone/>
              <a:defRPr sz="750"/>
            </a:lvl6pPr>
            <a:lvl7pPr marL="2057441" indent="0">
              <a:buNone/>
              <a:defRPr sz="750"/>
            </a:lvl7pPr>
            <a:lvl8pPr marL="2400348" indent="0">
              <a:buNone/>
              <a:defRPr sz="750"/>
            </a:lvl8pPr>
            <a:lvl9pPr marL="2743255" indent="0">
              <a:buNone/>
              <a:defRPr sz="750"/>
            </a:lvl9pPr>
          </a:lstStyle>
          <a:p>
            <a:pPr lvl="0"/>
            <a:r>
              <a:rPr lang="en-GB" noProof="0" dirty="0"/>
              <a:t>Click to add text</a:t>
            </a:r>
          </a:p>
        </p:txBody>
      </p:sp>
      <p:sp>
        <p:nvSpPr>
          <p:cNvPr id="8" name="Title 1">
            <a:extLst>
              <a:ext uri="{FF2B5EF4-FFF2-40B4-BE49-F238E27FC236}">
                <a16:creationId xmlns:a16="http://schemas.microsoft.com/office/drawing/2014/main" id="{8203C212-BA29-C987-B437-AC40B5B025B0}"/>
              </a:ext>
            </a:extLst>
          </p:cNvPr>
          <p:cNvSpPr>
            <a:spLocks noGrp="1"/>
          </p:cNvSpPr>
          <p:nvPr>
            <p:ph type="title" hasCustomPrompt="1"/>
          </p:nvPr>
        </p:nvSpPr>
        <p:spPr>
          <a:xfrm>
            <a:off x="395288" y="231775"/>
            <a:ext cx="8353425" cy="719138"/>
          </a:xfrm>
        </p:spPr>
        <p:txBody>
          <a:bodyPr/>
          <a:lstStyle>
            <a:lvl1pPr>
              <a:defRPr/>
            </a:lvl1pPr>
          </a:lstStyle>
          <a:p>
            <a:r>
              <a:rPr lang="en-GB" noProof="0" dirty="0"/>
              <a:t>Click to add title</a:t>
            </a:r>
            <a:br>
              <a:rPr lang="en-GB" noProof="0" dirty="0"/>
            </a:br>
            <a:r>
              <a:rPr lang="en-GB" noProof="0" dirty="0"/>
              <a:t>Arial (26)</a:t>
            </a:r>
          </a:p>
        </p:txBody>
      </p:sp>
      <p:sp>
        <p:nvSpPr>
          <p:cNvPr id="5" name="Espace réservé de la date 4">
            <a:extLst>
              <a:ext uri="{FF2B5EF4-FFF2-40B4-BE49-F238E27FC236}">
                <a16:creationId xmlns:a16="http://schemas.microsoft.com/office/drawing/2014/main" id="{5317A586-4DC5-8943-9474-90AB04244D02}"/>
              </a:ext>
            </a:extLst>
          </p:cNvPr>
          <p:cNvSpPr>
            <a:spLocks noGrp="1"/>
          </p:cNvSpPr>
          <p:nvPr>
            <p:ph type="dt" sz="half" idx="10"/>
          </p:nvPr>
        </p:nvSpPr>
        <p:spPr/>
        <p:txBody>
          <a:bodyPr/>
          <a:lstStyle/>
          <a:p>
            <a:fld id="{EB088F4D-E437-F640-8DB4-B3DC25444757}" type="datetime5">
              <a:rPr lang="en-GB" smtClean="0"/>
              <a:t>24-Oct-23</a:t>
            </a:fld>
            <a:endParaRPr lang="en-GB" dirty="0"/>
          </a:p>
        </p:txBody>
      </p:sp>
      <p:sp>
        <p:nvSpPr>
          <p:cNvPr id="6" name="Espace réservé du pied de page 5">
            <a:extLst>
              <a:ext uri="{FF2B5EF4-FFF2-40B4-BE49-F238E27FC236}">
                <a16:creationId xmlns:a16="http://schemas.microsoft.com/office/drawing/2014/main" id="{123CB3F6-B76C-2F43-8B01-B2E50C7E3500}"/>
              </a:ext>
            </a:extLst>
          </p:cNvPr>
          <p:cNvSpPr>
            <a:spLocks noGrp="1"/>
          </p:cNvSpPr>
          <p:nvPr>
            <p:ph type="ftr" sz="quarter" idx="11"/>
          </p:nvPr>
        </p:nvSpPr>
        <p:spPr/>
        <p:txBody>
          <a:bodyPr/>
          <a:lstStyle/>
          <a:p>
            <a:r>
              <a:rPr lang="en-GB"/>
              <a:t>Maria Girone | ODISSEE</a:t>
            </a:r>
            <a:endParaRPr lang="en-GB" dirty="0"/>
          </a:p>
        </p:txBody>
      </p:sp>
      <p:sp>
        <p:nvSpPr>
          <p:cNvPr id="7" name="Espace réservé du numéro de diapositive 6">
            <a:extLst>
              <a:ext uri="{FF2B5EF4-FFF2-40B4-BE49-F238E27FC236}">
                <a16:creationId xmlns:a16="http://schemas.microsoft.com/office/drawing/2014/main" id="{FAFCADA6-7B8D-EE40-B83F-EE043D2E3D28}"/>
              </a:ext>
            </a:extLst>
          </p:cNvPr>
          <p:cNvSpPr>
            <a:spLocks noGrp="1"/>
          </p:cNvSpPr>
          <p:nvPr>
            <p:ph type="sldNum" sz="quarter" idx="12"/>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4209905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own Image Text Slide">
    <p:spTree>
      <p:nvGrpSpPr>
        <p:cNvPr id="1" name=""/>
        <p:cNvGrpSpPr/>
        <p:nvPr/>
      </p:nvGrpSpPr>
      <p:grpSpPr>
        <a:xfrm>
          <a:off x="0" y="0"/>
          <a:ext cx="0" cy="0"/>
          <a:chOff x="0" y="0"/>
          <a:chExt cx="0" cy="0"/>
        </a:xfrm>
      </p:grpSpPr>
      <p:sp>
        <p:nvSpPr>
          <p:cNvPr id="3" name="Picture Placeholder 2"/>
          <p:cNvSpPr>
            <a:spLocks noGrp="1" noChangeAspect="1"/>
          </p:cNvSpPr>
          <p:nvPr>
            <p:ph type="pic" idx="1" hasCustomPrompt="1"/>
          </p:nvPr>
        </p:nvSpPr>
        <p:spPr>
          <a:xfrm>
            <a:off x="395288" y="2752725"/>
            <a:ext cx="8343008" cy="1885537"/>
          </a:xfrm>
          <a:pattFill prst="pct10">
            <a:fgClr>
              <a:schemeClr val="accent1"/>
            </a:fgClr>
            <a:bgClr>
              <a:schemeClr val="bg1"/>
            </a:bgClr>
          </a:pattFill>
        </p:spPr>
        <p:txBody>
          <a:bodyPr anchor="ctr" anchorCtr="0">
            <a:normAutofit/>
          </a:bodyPr>
          <a:lstStyle>
            <a:lvl1pPr marL="171454" marR="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2000"/>
            </a:lvl1pPr>
            <a:lvl2pPr marL="342907" indent="0">
              <a:buNone/>
              <a:defRPr sz="2100"/>
            </a:lvl2pPr>
            <a:lvl3pPr marL="685814" indent="0">
              <a:buNone/>
              <a:defRPr sz="1800"/>
            </a:lvl3pPr>
            <a:lvl4pPr marL="1028721" indent="0">
              <a:buNone/>
              <a:defRPr sz="1500"/>
            </a:lvl4pPr>
            <a:lvl5pPr marL="1371627" indent="0">
              <a:buNone/>
              <a:defRPr sz="1500"/>
            </a:lvl5pPr>
            <a:lvl6pPr marL="1714534" indent="0">
              <a:buNone/>
              <a:defRPr sz="1500"/>
            </a:lvl6pPr>
            <a:lvl7pPr marL="2057441" indent="0">
              <a:buNone/>
              <a:defRPr sz="1500"/>
            </a:lvl7pPr>
            <a:lvl8pPr marL="2400348" indent="0">
              <a:buNone/>
              <a:defRPr sz="1500"/>
            </a:lvl8pPr>
            <a:lvl9pPr marL="2743255" indent="0">
              <a:buNone/>
              <a:defRPr sz="1500"/>
            </a:lvl9pPr>
          </a:lstStyle>
          <a:p>
            <a:pPr marL="171454" marR="0" lvl="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dirty="0"/>
              <a:t>Drag and drop or click to add an image</a:t>
            </a:r>
          </a:p>
        </p:txBody>
      </p:sp>
      <p:sp>
        <p:nvSpPr>
          <p:cNvPr id="4" name="Text Placeholder 3"/>
          <p:cNvSpPr>
            <a:spLocks noGrp="1"/>
          </p:cNvSpPr>
          <p:nvPr>
            <p:ph type="body" sz="half" idx="2" hasCustomPrompt="1"/>
          </p:nvPr>
        </p:nvSpPr>
        <p:spPr>
          <a:xfrm>
            <a:off x="395287" y="1131888"/>
            <a:ext cx="8353425" cy="1439862"/>
          </a:xfrm>
        </p:spPr>
        <p:txBody>
          <a:bodyPr anchor="ctr" anchorCtr="0">
            <a:normAutofit/>
          </a:bodyPr>
          <a:lstStyle>
            <a:lvl1pPr marL="171450" indent="-171450">
              <a:buFont typeface="Arial" panose="020B0604020202020204" pitchFamily="34" charset="0"/>
              <a:buChar char="•"/>
              <a:defRPr sz="1000"/>
            </a:lvl1pPr>
            <a:lvl2pPr marL="342907" indent="0">
              <a:buNone/>
              <a:defRPr sz="1050"/>
            </a:lvl2pPr>
            <a:lvl3pPr marL="685814" indent="0">
              <a:buNone/>
              <a:defRPr sz="900"/>
            </a:lvl3pPr>
            <a:lvl4pPr marL="1028721" indent="0">
              <a:buNone/>
              <a:defRPr sz="750"/>
            </a:lvl4pPr>
            <a:lvl5pPr marL="1371627" indent="0">
              <a:buNone/>
              <a:defRPr sz="750"/>
            </a:lvl5pPr>
            <a:lvl6pPr marL="1714534" indent="0">
              <a:buNone/>
              <a:defRPr sz="750"/>
            </a:lvl6pPr>
            <a:lvl7pPr marL="2057441" indent="0">
              <a:buNone/>
              <a:defRPr sz="750"/>
            </a:lvl7pPr>
            <a:lvl8pPr marL="2400348" indent="0">
              <a:buNone/>
              <a:defRPr sz="750"/>
            </a:lvl8pPr>
            <a:lvl9pPr marL="2743255" indent="0">
              <a:buNone/>
              <a:defRPr sz="750"/>
            </a:lvl9pPr>
          </a:lstStyle>
          <a:p>
            <a:pPr lvl="0"/>
            <a:r>
              <a:rPr lang="en-GB" noProof="0" dirty="0"/>
              <a:t>Click to add text</a:t>
            </a:r>
          </a:p>
        </p:txBody>
      </p:sp>
      <p:sp>
        <p:nvSpPr>
          <p:cNvPr id="8" name="Title 1">
            <a:extLst>
              <a:ext uri="{FF2B5EF4-FFF2-40B4-BE49-F238E27FC236}">
                <a16:creationId xmlns:a16="http://schemas.microsoft.com/office/drawing/2014/main" id="{0BBEFA3C-8BF0-8279-8161-51A9CFF2EC1E}"/>
              </a:ext>
            </a:extLst>
          </p:cNvPr>
          <p:cNvSpPr>
            <a:spLocks noGrp="1"/>
          </p:cNvSpPr>
          <p:nvPr>
            <p:ph type="title" hasCustomPrompt="1"/>
          </p:nvPr>
        </p:nvSpPr>
        <p:spPr>
          <a:xfrm>
            <a:off x="395288" y="231775"/>
            <a:ext cx="8353425" cy="719138"/>
          </a:xfrm>
        </p:spPr>
        <p:txBody>
          <a:bodyPr/>
          <a:lstStyle>
            <a:lvl1pPr>
              <a:defRPr/>
            </a:lvl1pPr>
          </a:lstStyle>
          <a:p>
            <a:r>
              <a:rPr lang="en-GB" noProof="0" dirty="0"/>
              <a:t>Click to add title</a:t>
            </a:r>
            <a:br>
              <a:rPr lang="en-GB" noProof="0" dirty="0"/>
            </a:br>
            <a:r>
              <a:rPr lang="en-GB" noProof="0" dirty="0"/>
              <a:t>Arial (26)</a:t>
            </a:r>
          </a:p>
        </p:txBody>
      </p:sp>
      <p:sp>
        <p:nvSpPr>
          <p:cNvPr id="5" name="Espace réservé de la date 4">
            <a:extLst>
              <a:ext uri="{FF2B5EF4-FFF2-40B4-BE49-F238E27FC236}">
                <a16:creationId xmlns:a16="http://schemas.microsoft.com/office/drawing/2014/main" id="{84E9B743-25F8-3647-B04F-C5C84F4A64ED}"/>
              </a:ext>
            </a:extLst>
          </p:cNvPr>
          <p:cNvSpPr>
            <a:spLocks noGrp="1"/>
          </p:cNvSpPr>
          <p:nvPr>
            <p:ph type="dt" sz="half" idx="10"/>
          </p:nvPr>
        </p:nvSpPr>
        <p:spPr/>
        <p:txBody>
          <a:bodyPr/>
          <a:lstStyle/>
          <a:p>
            <a:fld id="{66723027-8A35-9B4A-9AA0-894B239586B9}" type="datetime5">
              <a:rPr lang="en-GB" smtClean="0"/>
              <a:t>24-Oct-23</a:t>
            </a:fld>
            <a:endParaRPr lang="en-GB" dirty="0"/>
          </a:p>
        </p:txBody>
      </p:sp>
      <p:sp>
        <p:nvSpPr>
          <p:cNvPr id="6" name="Espace réservé du pied de page 5">
            <a:extLst>
              <a:ext uri="{FF2B5EF4-FFF2-40B4-BE49-F238E27FC236}">
                <a16:creationId xmlns:a16="http://schemas.microsoft.com/office/drawing/2014/main" id="{A010C2BD-A4BD-2143-A55B-542E636EAEB5}"/>
              </a:ext>
            </a:extLst>
          </p:cNvPr>
          <p:cNvSpPr>
            <a:spLocks noGrp="1"/>
          </p:cNvSpPr>
          <p:nvPr>
            <p:ph type="ftr" sz="quarter" idx="11"/>
          </p:nvPr>
        </p:nvSpPr>
        <p:spPr/>
        <p:txBody>
          <a:bodyPr/>
          <a:lstStyle/>
          <a:p>
            <a:r>
              <a:rPr lang="en-GB"/>
              <a:t>Maria Girone | ODISSEE</a:t>
            </a:r>
            <a:endParaRPr lang="en-GB" dirty="0"/>
          </a:p>
        </p:txBody>
      </p:sp>
      <p:sp>
        <p:nvSpPr>
          <p:cNvPr id="7" name="Espace réservé du numéro de diapositive 6">
            <a:extLst>
              <a:ext uri="{FF2B5EF4-FFF2-40B4-BE49-F238E27FC236}">
                <a16:creationId xmlns:a16="http://schemas.microsoft.com/office/drawing/2014/main" id="{C75E54CF-D8B7-9449-AD93-A502EB85CAD3}"/>
              </a:ext>
            </a:extLst>
          </p:cNvPr>
          <p:cNvSpPr>
            <a:spLocks noGrp="1"/>
          </p:cNvSpPr>
          <p:nvPr>
            <p:ph type="sldNum" sz="quarter" idx="12"/>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4934778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39" name="Espace réservé pour une image  13">
            <a:extLst>
              <a:ext uri="{FF2B5EF4-FFF2-40B4-BE49-F238E27FC236}">
                <a16:creationId xmlns:a16="http://schemas.microsoft.com/office/drawing/2014/main" id="{2B6DBC2C-A4D0-8242-AC95-44400C1E1737}"/>
              </a:ext>
            </a:extLst>
          </p:cNvPr>
          <p:cNvSpPr>
            <a:spLocks noGrp="1"/>
          </p:cNvSpPr>
          <p:nvPr>
            <p:ph type="pic" sz="quarter" idx="13" hasCustomPrompt="1"/>
          </p:nvPr>
        </p:nvSpPr>
        <p:spPr>
          <a:xfrm>
            <a:off x="0" y="-4762"/>
            <a:ext cx="9150991" cy="4808537"/>
          </a:xfrm>
          <a:prstGeom prst="roundRect">
            <a:avLst>
              <a:gd name="adj" fmla="val 0"/>
            </a:avLst>
          </a:prstGeom>
          <a:pattFill prst="pct10">
            <a:fgClr>
              <a:schemeClr val="accent1"/>
            </a:fgClr>
            <a:bgClr>
              <a:schemeClr val="bg1"/>
            </a:bgClr>
          </a:pattFill>
        </p:spPr>
        <p:txBody>
          <a:bodyPr anchor="ctr" anchorCtr="0">
            <a:normAutofit/>
          </a:bodyPr>
          <a:lstStyle>
            <a:lvl1pPr marL="171454" marR="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2000"/>
            </a:lvl1pPr>
          </a:lstStyle>
          <a:p>
            <a:pPr marL="171454" marR="0" lvl="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dirty="0"/>
              <a:t>Drag and drop or click to add an image</a:t>
            </a:r>
          </a:p>
        </p:txBody>
      </p:sp>
      <p:sp>
        <p:nvSpPr>
          <p:cNvPr id="5" name="Espace réservé de la date 4">
            <a:extLst>
              <a:ext uri="{FF2B5EF4-FFF2-40B4-BE49-F238E27FC236}">
                <a16:creationId xmlns:a16="http://schemas.microsoft.com/office/drawing/2014/main" id="{A482F848-65ED-0440-B5EF-B7800C9394DD}"/>
              </a:ext>
            </a:extLst>
          </p:cNvPr>
          <p:cNvSpPr>
            <a:spLocks noGrp="1"/>
          </p:cNvSpPr>
          <p:nvPr>
            <p:ph type="dt" sz="half" idx="14"/>
          </p:nvPr>
        </p:nvSpPr>
        <p:spPr/>
        <p:txBody>
          <a:bodyPr/>
          <a:lstStyle/>
          <a:p>
            <a:fld id="{9261B37F-AEFD-0645-9EE8-2C5119C63F2D}" type="datetime5">
              <a:rPr lang="en-GB" smtClean="0"/>
              <a:t>24-Oct-23</a:t>
            </a:fld>
            <a:endParaRPr lang="en-GB" dirty="0"/>
          </a:p>
        </p:txBody>
      </p:sp>
      <p:sp>
        <p:nvSpPr>
          <p:cNvPr id="6" name="Espace réservé du pied de page 5">
            <a:extLst>
              <a:ext uri="{FF2B5EF4-FFF2-40B4-BE49-F238E27FC236}">
                <a16:creationId xmlns:a16="http://schemas.microsoft.com/office/drawing/2014/main" id="{94A29121-A42E-CC4E-95F8-D550CB76B0AE}"/>
              </a:ext>
            </a:extLst>
          </p:cNvPr>
          <p:cNvSpPr>
            <a:spLocks noGrp="1"/>
          </p:cNvSpPr>
          <p:nvPr>
            <p:ph type="ftr" sz="quarter" idx="15"/>
          </p:nvPr>
        </p:nvSpPr>
        <p:spPr/>
        <p:txBody>
          <a:bodyPr/>
          <a:lstStyle/>
          <a:p>
            <a:r>
              <a:rPr lang="en-GB"/>
              <a:t>Maria Girone | ODISSEE</a:t>
            </a:r>
            <a:endParaRPr lang="en-GB" dirty="0"/>
          </a:p>
        </p:txBody>
      </p:sp>
      <p:sp>
        <p:nvSpPr>
          <p:cNvPr id="10" name="Espace réservé du numéro de diapositive 9">
            <a:extLst>
              <a:ext uri="{FF2B5EF4-FFF2-40B4-BE49-F238E27FC236}">
                <a16:creationId xmlns:a16="http://schemas.microsoft.com/office/drawing/2014/main" id="{4B79CF8D-9097-6A4A-BCCA-4470769A4B14}"/>
              </a:ext>
            </a:extLst>
          </p:cNvPr>
          <p:cNvSpPr>
            <a:spLocks noGrp="1"/>
          </p:cNvSpPr>
          <p:nvPr>
            <p:ph type="sldNum" sz="quarter" idx="16"/>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2322617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ull Image Text Slide">
    <p:spTree>
      <p:nvGrpSpPr>
        <p:cNvPr id="1" name=""/>
        <p:cNvGrpSpPr/>
        <p:nvPr/>
      </p:nvGrpSpPr>
      <p:grpSpPr>
        <a:xfrm>
          <a:off x="0" y="0"/>
          <a:ext cx="0" cy="0"/>
          <a:chOff x="0" y="0"/>
          <a:chExt cx="0" cy="0"/>
        </a:xfrm>
      </p:grpSpPr>
      <p:sp>
        <p:nvSpPr>
          <p:cNvPr id="39" name="Espace réservé pour une image  13">
            <a:extLst>
              <a:ext uri="{FF2B5EF4-FFF2-40B4-BE49-F238E27FC236}">
                <a16:creationId xmlns:a16="http://schemas.microsoft.com/office/drawing/2014/main" id="{2B6DBC2C-A4D0-8242-AC95-44400C1E1737}"/>
              </a:ext>
            </a:extLst>
          </p:cNvPr>
          <p:cNvSpPr>
            <a:spLocks noGrp="1"/>
          </p:cNvSpPr>
          <p:nvPr>
            <p:ph type="pic" sz="quarter" idx="13" hasCustomPrompt="1"/>
          </p:nvPr>
        </p:nvSpPr>
        <p:spPr>
          <a:xfrm>
            <a:off x="0" y="-4762"/>
            <a:ext cx="9150991" cy="4808537"/>
          </a:xfrm>
          <a:prstGeom prst="roundRect">
            <a:avLst>
              <a:gd name="adj" fmla="val 0"/>
            </a:avLst>
          </a:prstGeom>
          <a:pattFill prst="pct10">
            <a:fgClr>
              <a:schemeClr val="accent1"/>
            </a:fgClr>
            <a:bgClr>
              <a:schemeClr val="bg1"/>
            </a:bgClr>
          </a:pattFill>
        </p:spPr>
        <p:txBody>
          <a:bodyPr anchor="ctr" anchorCtr="0">
            <a:normAutofit/>
          </a:bodyPr>
          <a:lstStyle>
            <a:lvl1pPr marL="0" marR="0" indent="0" algn="ctr" defTabSz="685814" rtl="0" eaLnBrk="1" fontAlgn="auto" latinLnBrk="0" hangingPunct="1">
              <a:lnSpc>
                <a:spcPct val="90000"/>
              </a:lnSpc>
              <a:spcBef>
                <a:spcPts val="700"/>
              </a:spcBef>
              <a:spcAft>
                <a:spcPts val="0"/>
              </a:spcAft>
              <a:buClrTx/>
              <a:buSzTx/>
              <a:buFont typeface="+mj-lt"/>
              <a:buNone/>
              <a:tabLst/>
              <a:defRPr sz="2000"/>
            </a:lvl1pPr>
          </a:lstStyle>
          <a:p>
            <a:pPr marL="171454" marR="0" lvl="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dirty="0"/>
              <a:t>Drag and drop or click to add an image</a:t>
            </a:r>
          </a:p>
        </p:txBody>
      </p:sp>
      <p:sp>
        <p:nvSpPr>
          <p:cNvPr id="8" name="Text Placeholder 3">
            <a:extLst>
              <a:ext uri="{FF2B5EF4-FFF2-40B4-BE49-F238E27FC236}">
                <a16:creationId xmlns:a16="http://schemas.microsoft.com/office/drawing/2014/main" id="{36D74F52-C0D2-4544-880A-2C7805F8988D}"/>
              </a:ext>
            </a:extLst>
          </p:cNvPr>
          <p:cNvSpPr>
            <a:spLocks noGrp="1"/>
          </p:cNvSpPr>
          <p:nvPr>
            <p:ph type="body" sz="half" idx="2" hasCustomPrompt="1"/>
          </p:nvPr>
        </p:nvSpPr>
        <p:spPr>
          <a:xfrm>
            <a:off x="-1" y="4382581"/>
            <a:ext cx="9150991" cy="349581"/>
          </a:xfrm>
          <a:prstGeom prst="roundRect">
            <a:avLst>
              <a:gd name="adj" fmla="val 0"/>
            </a:avLst>
          </a:prstGeom>
          <a:solidFill>
            <a:schemeClr val="bg1">
              <a:alpha val="80000"/>
            </a:schemeClr>
          </a:solidFill>
        </p:spPr>
        <p:txBody>
          <a:bodyPr anchor="ctr" anchorCtr="0">
            <a:normAutofit/>
          </a:bodyPr>
          <a:lstStyle>
            <a:lvl1pPr marL="0" indent="0" algn="ctr">
              <a:lnSpc>
                <a:spcPct val="100000"/>
              </a:lnSpc>
              <a:buNone/>
              <a:defRPr sz="1000">
                <a:solidFill>
                  <a:schemeClr val="bg1">
                    <a:lumMod val="50000"/>
                  </a:schemeClr>
                </a:solidFill>
              </a:defRPr>
            </a:lvl1pPr>
            <a:lvl2pPr marL="342907" indent="0">
              <a:buNone/>
              <a:defRPr sz="1050"/>
            </a:lvl2pPr>
            <a:lvl3pPr marL="685814" indent="0">
              <a:buNone/>
              <a:defRPr sz="900"/>
            </a:lvl3pPr>
            <a:lvl4pPr marL="1028721" indent="0">
              <a:buNone/>
              <a:defRPr sz="750"/>
            </a:lvl4pPr>
            <a:lvl5pPr marL="1371627" indent="0">
              <a:buNone/>
              <a:defRPr sz="750"/>
            </a:lvl5pPr>
            <a:lvl6pPr marL="1714534" indent="0">
              <a:buNone/>
              <a:defRPr sz="750"/>
            </a:lvl6pPr>
            <a:lvl7pPr marL="2057441" indent="0">
              <a:buNone/>
              <a:defRPr sz="750"/>
            </a:lvl7pPr>
            <a:lvl8pPr marL="2400348" indent="0">
              <a:buNone/>
              <a:defRPr sz="750"/>
            </a:lvl8pPr>
            <a:lvl9pPr marL="2743255" indent="0">
              <a:buNone/>
              <a:defRPr sz="750"/>
            </a:lvl9pPr>
          </a:lstStyle>
          <a:p>
            <a:pPr lvl="0"/>
            <a:r>
              <a:rPr lang="en-GB" noProof="0" dirty="0"/>
              <a:t>Click to add text</a:t>
            </a:r>
          </a:p>
        </p:txBody>
      </p:sp>
      <p:sp>
        <p:nvSpPr>
          <p:cNvPr id="2" name="Espace réservé de la date 1">
            <a:extLst>
              <a:ext uri="{FF2B5EF4-FFF2-40B4-BE49-F238E27FC236}">
                <a16:creationId xmlns:a16="http://schemas.microsoft.com/office/drawing/2014/main" id="{2EB938CD-1EB0-C847-A3EF-671D7C0C0E6F}"/>
              </a:ext>
            </a:extLst>
          </p:cNvPr>
          <p:cNvSpPr>
            <a:spLocks noGrp="1"/>
          </p:cNvSpPr>
          <p:nvPr>
            <p:ph type="dt" sz="half" idx="14"/>
          </p:nvPr>
        </p:nvSpPr>
        <p:spPr/>
        <p:txBody>
          <a:bodyPr/>
          <a:lstStyle/>
          <a:p>
            <a:fld id="{65849056-5DF0-7F42-B83F-6E2194F65BD4}" type="datetime5">
              <a:rPr lang="en-GB" smtClean="0"/>
              <a:t>24-Oct-23</a:t>
            </a:fld>
            <a:endParaRPr lang="en-GB" dirty="0"/>
          </a:p>
        </p:txBody>
      </p:sp>
      <p:sp>
        <p:nvSpPr>
          <p:cNvPr id="3" name="Espace réservé du pied de page 2">
            <a:extLst>
              <a:ext uri="{FF2B5EF4-FFF2-40B4-BE49-F238E27FC236}">
                <a16:creationId xmlns:a16="http://schemas.microsoft.com/office/drawing/2014/main" id="{03D1FED7-73BD-934C-BC33-F3ABC982DFE8}"/>
              </a:ext>
            </a:extLst>
          </p:cNvPr>
          <p:cNvSpPr>
            <a:spLocks noGrp="1"/>
          </p:cNvSpPr>
          <p:nvPr>
            <p:ph type="ftr" sz="quarter" idx="15"/>
          </p:nvPr>
        </p:nvSpPr>
        <p:spPr/>
        <p:txBody>
          <a:bodyPr/>
          <a:lstStyle/>
          <a:p>
            <a:r>
              <a:rPr lang="en-GB"/>
              <a:t>Maria Girone | ODISSEE</a:t>
            </a:r>
            <a:endParaRPr lang="en-GB" dirty="0"/>
          </a:p>
        </p:txBody>
      </p:sp>
      <p:sp>
        <p:nvSpPr>
          <p:cNvPr id="4" name="Espace réservé du numéro de diapositive 3">
            <a:extLst>
              <a:ext uri="{FF2B5EF4-FFF2-40B4-BE49-F238E27FC236}">
                <a16:creationId xmlns:a16="http://schemas.microsoft.com/office/drawing/2014/main" id="{5788263C-6C3B-E84A-93B9-AE6CB5BBC00B}"/>
              </a:ext>
            </a:extLst>
          </p:cNvPr>
          <p:cNvSpPr>
            <a:spLocks noGrp="1"/>
          </p:cNvSpPr>
          <p:nvPr>
            <p:ph type="sldNum" sz="quarter" idx="16"/>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18125480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pact Message Slid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FCF79C9B-97FF-9205-11EE-151C367D1467}"/>
              </a:ext>
            </a:extLst>
          </p:cNvPr>
          <p:cNvSpPr>
            <a:spLocks noGrp="1" noChangeAspect="1"/>
          </p:cNvSpPr>
          <p:nvPr>
            <p:ph type="pic" idx="1" hasCustomPrompt="1"/>
          </p:nvPr>
        </p:nvSpPr>
        <p:spPr>
          <a:xfrm>
            <a:off x="395288" y="1131888"/>
            <a:ext cx="2553321" cy="3506375"/>
          </a:xfrm>
          <a:pattFill prst="pct10">
            <a:fgClr>
              <a:schemeClr val="accent1"/>
            </a:fgClr>
            <a:bgClr>
              <a:schemeClr val="bg1"/>
            </a:bgClr>
          </a:pattFill>
        </p:spPr>
        <p:txBody>
          <a:bodyPr anchor="ctr" anchorCtr="0">
            <a:normAutofit/>
          </a:bodyPr>
          <a:lstStyle>
            <a:lvl1pPr marL="0" marR="0" indent="0" algn="ctr" defTabSz="685814" rtl="0" eaLnBrk="1" fontAlgn="auto" latinLnBrk="0" hangingPunct="1">
              <a:lnSpc>
                <a:spcPct val="90000"/>
              </a:lnSpc>
              <a:spcBef>
                <a:spcPts val="700"/>
              </a:spcBef>
              <a:spcAft>
                <a:spcPts val="0"/>
              </a:spcAft>
              <a:buClrTx/>
              <a:buSzTx/>
              <a:buFontTx/>
              <a:buNone/>
              <a:tabLst/>
              <a:defRPr sz="2000"/>
            </a:lvl1pPr>
            <a:lvl2pPr marL="342907" indent="0">
              <a:buNone/>
              <a:defRPr sz="2100"/>
            </a:lvl2pPr>
            <a:lvl3pPr marL="685814" indent="0">
              <a:buNone/>
              <a:defRPr sz="1800"/>
            </a:lvl3pPr>
            <a:lvl4pPr marL="1028721" indent="0">
              <a:buNone/>
              <a:defRPr sz="1500"/>
            </a:lvl4pPr>
            <a:lvl5pPr marL="1371627" indent="0">
              <a:buNone/>
              <a:defRPr sz="1500"/>
            </a:lvl5pPr>
            <a:lvl6pPr marL="1714534" indent="0">
              <a:buNone/>
              <a:defRPr sz="1500"/>
            </a:lvl6pPr>
            <a:lvl7pPr marL="2057441" indent="0">
              <a:buNone/>
              <a:defRPr sz="1500"/>
            </a:lvl7pPr>
            <a:lvl8pPr marL="2400348" indent="0">
              <a:buNone/>
              <a:defRPr sz="1500"/>
            </a:lvl8pPr>
            <a:lvl9pPr marL="2743255" indent="0">
              <a:buNone/>
              <a:defRPr sz="1500"/>
            </a:lvl9pPr>
          </a:lstStyle>
          <a:p>
            <a:pPr marL="171454" marR="0" lvl="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dirty="0"/>
              <a:t>Drag and drop or click to add an image</a:t>
            </a:r>
          </a:p>
        </p:txBody>
      </p:sp>
      <p:sp>
        <p:nvSpPr>
          <p:cNvPr id="9" name="Title 1">
            <a:extLst>
              <a:ext uri="{FF2B5EF4-FFF2-40B4-BE49-F238E27FC236}">
                <a16:creationId xmlns:a16="http://schemas.microsoft.com/office/drawing/2014/main" id="{E25A763E-8F00-1FED-7EA3-5AFB11A1CADC}"/>
              </a:ext>
            </a:extLst>
          </p:cNvPr>
          <p:cNvSpPr>
            <a:spLocks noGrp="1"/>
          </p:cNvSpPr>
          <p:nvPr>
            <p:ph type="title" hasCustomPrompt="1"/>
          </p:nvPr>
        </p:nvSpPr>
        <p:spPr>
          <a:xfrm>
            <a:off x="395288" y="231775"/>
            <a:ext cx="8353425" cy="719138"/>
          </a:xfrm>
        </p:spPr>
        <p:txBody>
          <a:bodyPr/>
          <a:lstStyle>
            <a:lvl1pPr>
              <a:defRPr/>
            </a:lvl1pPr>
          </a:lstStyle>
          <a:p>
            <a:r>
              <a:rPr lang="en-GB" noProof="0" dirty="0"/>
              <a:t>Click to add title</a:t>
            </a:r>
            <a:br>
              <a:rPr lang="en-GB" noProof="0" dirty="0"/>
            </a:br>
            <a:r>
              <a:rPr lang="en-GB" noProof="0" dirty="0"/>
              <a:t>Arial (26)</a:t>
            </a:r>
          </a:p>
        </p:txBody>
      </p:sp>
      <p:sp>
        <p:nvSpPr>
          <p:cNvPr id="10" name="Text Placeholder 2">
            <a:extLst>
              <a:ext uri="{FF2B5EF4-FFF2-40B4-BE49-F238E27FC236}">
                <a16:creationId xmlns:a16="http://schemas.microsoft.com/office/drawing/2014/main" id="{6D4B94B8-FB65-D0B2-02D9-7724EECA3075}"/>
              </a:ext>
            </a:extLst>
          </p:cNvPr>
          <p:cNvSpPr>
            <a:spLocks noGrp="1"/>
          </p:cNvSpPr>
          <p:nvPr>
            <p:ph type="body" idx="13" hasCustomPrompt="1"/>
          </p:nvPr>
        </p:nvSpPr>
        <p:spPr>
          <a:xfrm>
            <a:off x="3121547" y="1131888"/>
            <a:ext cx="2900906" cy="3506374"/>
          </a:xfrm>
        </p:spPr>
        <p:txBody>
          <a:bodyPr anchor="ctr" anchorCtr="0">
            <a:normAutofit/>
          </a:bodyPr>
          <a:lstStyle>
            <a:lvl1pPr marL="0" indent="0" algn="ctr">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11" name="Picture Placeholder 2">
            <a:extLst>
              <a:ext uri="{FF2B5EF4-FFF2-40B4-BE49-F238E27FC236}">
                <a16:creationId xmlns:a16="http://schemas.microsoft.com/office/drawing/2014/main" id="{002227B7-D04A-05B2-36FC-CF1F5DE41508}"/>
              </a:ext>
            </a:extLst>
          </p:cNvPr>
          <p:cNvSpPr>
            <a:spLocks noGrp="1" noChangeAspect="1"/>
          </p:cNvSpPr>
          <p:nvPr>
            <p:ph type="pic" idx="14" hasCustomPrompt="1"/>
          </p:nvPr>
        </p:nvSpPr>
        <p:spPr>
          <a:xfrm>
            <a:off x="6184975" y="1131888"/>
            <a:ext cx="2553321" cy="3506375"/>
          </a:xfrm>
          <a:pattFill prst="pct10">
            <a:fgClr>
              <a:schemeClr val="accent1"/>
            </a:fgClr>
            <a:bgClr>
              <a:schemeClr val="bg1"/>
            </a:bgClr>
          </a:pattFill>
        </p:spPr>
        <p:txBody>
          <a:bodyPr anchor="ctr" anchorCtr="0">
            <a:normAutofit/>
          </a:bodyPr>
          <a:lstStyle>
            <a:lvl1pPr marL="0" marR="0" indent="0" algn="ctr" defTabSz="685814" rtl="0" eaLnBrk="1" fontAlgn="auto" latinLnBrk="0" hangingPunct="1">
              <a:lnSpc>
                <a:spcPct val="90000"/>
              </a:lnSpc>
              <a:spcBef>
                <a:spcPts val="700"/>
              </a:spcBef>
              <a:spcAft>
                <a:spcPts val="0"/>
              </a:spcAft>
              <a:buClrTx/>
              <a:buSzTx/>
              <a:buFontTx/>
              <a:buNone/>
              <a:tabLst/>
              <a:defRPr sz="2000"/>
            </a:lvl1pPr>
            <a:lvl2pPr marL="342907" indent="0">
              <a:buNone/>
              <a:defRPr sz="2100"/>
            </a:lvl2pPr>
            <a:lvl3pPr marL="685814" indent="0">
              <a:buNone/>
              <a:defRPr sz="1800"/>
            </a:lvl3pPr>
            <a:lvl4pPr marL="1028721" indent="0">
              <a:buNone/>
              <a:defRPr sz="1500"/>
            </a:lvl4pPr>
            <a:lvl5pPr marL="1371627" indent="0">
              <a:buNone/>
              <a:defRPr sz="1500"/>
            </a:lvl5pPr>
            <a:lvl6pPr marL="1714534" indent="0">
              <a:buNone/>
              <a:defRPr sz="1500"/>
            </a:lvl6pPr>
            <a:lvl7pPr marL="2057441" indent="0">
              <a:buNone/>
              <a:defRPr sz="1500"/>
            </a:lvl7pPr>
            <a:lvl8pPr marL="2400348" indent="0">
              <a:buNone/>
              <a:defRPr sz="1500"/>
            </a:lvl8pPr>
            <a:lvl9pPr marL="2743255" indent="0">
              <a:buNone/>
              <a:defRPr sz="1500"/>
            </a:lvl9pPr>
          </a:lstStyle>
          <a:p>
            <a:pPr marL="171454" marR="0" lvl="0" indent="-171454" algn="ctr"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dirty="0"/>
              <a:t>Drag and drop or click to add an image</a:t>
            </a:r>
          </a:p>
        </p:txBody>
      </p:sp>
      <p:sp>
        <p:nvSpPr>
          <p:cNvPr id="2" name="Espace réservé de la date 1">
            <a:extLst>
              <a:ext uri="{FF2B5EF4-FFF2-40B4-BE49-F238E27FC236}">
                <a16:creationId xmlns:a16="http://schemas.microsoft.com/office/drawing/2014/main" id="{889CE5C1-97A3-C54E-AA9D-99F7C4BC6577}"/>
              </a:ext>
            </a:extLst>
          </p:cNvPr>
          <p:cNvSpPr>
            <a:spLocks noGrp="1"/>
          </p:cNvSpPr>
          <p:nvPr>
            <p:ph type="dt" sz="half" idx="15"/>
          </p:nvPr>
        </p:nvSpPr>
        <p:spPr/>
        <p:txBody>
          <a:bodyPr/>
          <a:lstStyle/>
          <a:p>
            <a:fld id="{3391990C-4D89-D14A-840A-C8904A5F39D5}" type="datetime5">
              <a:rPr lang="en-GB" smtClean="0"/>
              <a:t>24-Oct-23</a:t>
            </a:fld>
            <a:endParaRPr lang="en-GB" dirty="0"/>
          </a:p>
        </p:txBody>
      </p:sp>
      <p:sp>
        <p:nvSpPr>
          <p:cNvPr id="3" name="Espace réservé du pied de page 2">
            <a:extLst>
              <a:ext uri="{FF2B5EF4-FFF2-40B4-BE49-F238E27FC236}">
                <a16:creationId xmlns:a16="http://schemas.microsoft.com/office/drawing/2014/main" id="{F3BAF21D-C12D-234E-A788-95B88069B5EB}"/>
              </a:ext>
            </a:extLst>
          </p:cNvPr>
          <p:cNvSpPr>
            <a:spLocks noGrp="1"/>
          </p:cNvSpPr>
          <p:nvPr>
            <p:ph type="ftr" sz="quarter" idx="16"/>
          </p:nvPr>
        </p:nvSpPr>
        <p:spPr/>
        <p:txBody>
          <a:bodyPr/>
          <a:lstStyle/>
          <a:p>
            <a:r>
              <a:rPr lang="en-GB"/>
              <a:t>Maria Girone | ODISSEE</a:t>
            </a:r>
            <a:endParaRPr lang="en-GB" dirty="0"/>
          </a:p>
        </p:txBody>
      </p:sp>
      <p:sp>
        <p:nvSpPr>
          <p:cNvPr id="4" name="Espace réservé du numéro de diapositive 3">
            <a:extLst>
              <a:ext uri="{FF2B5EF4-FFF2-40B4-BE49-F238E27FC236}">
                <a16:creationId xmlns:a16="http://schemas.microsoft.com/office/drawing/2014/main" id="{3253321A-FD17-9746-919C-C3EA12943CF4}"/>
              </a:ext>
            </a:extLst>
          </p:cNvPr>
          <p:cNvSpPr>
            <a:spLocks noGrp="1"/>
          </p:cNvSpPr>
          <p:nvPr>
            <p:ph type="sldNum" sz="quarter" idx="17"/>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7887871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pty Sl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3D7CCF6-7DAF-DE4A-A7F0-04AF873A3173}"/>
              </a:ext>
            </a:extLst>
          </p:cNvPr>
          <p:cNvSpPr>
            <a:spLocks noGrp="1"/>
          </p:cNvSpPr>
          <p:nvPr>
            <p:ph type="dt" sz="half" idx="10"/>
          </p:nvPr>
        </p:nvSpPr>
        <p:spPr/>
        <p:txBody>
          <a:bodyPr/>
          <a:lstStyle/>
          <a:p>
            <a:fld id="{3B45B15B-1256-C544-A84E-3F4C2D21404D}" type="datetime5">
              <a:rPr lang="en-GB" smtClean="0"/>
              <a:t>24-Oct-23</a:t>
            </a:fld>
            <a:endParaRPr lang="en-GB" dirty="0"/>
          </a:p>
        </p:txBody>
      </p:sp>
      <p:sp>
        <p:nvSpPr>
          <p:cNvPr id="3" name="Espace réservé du pied de page 2">
            <a:extLst>
              <a:ext uri="{FF2B5EF4-FFF2-40B4-BE49-F238E27FC236}">
                <a16:creationId xmlns:a16="http://schemas.microsoft.com/office/drawing/2014/main" id="{568DDAE9-23CA-F94B-8F1F-6EED953B6611}"/>
              </a:ext>
            </a:extLst>
          </p:cNvPr>
          <p:cNvSpPr>
            <a:spLocks noGrp="1"/>
          </p:cNvSpPr>
          <p:nvPr>
            <p:ph type="ftr" sz="quarter" idx="11"/>
          </p:nvPr>
        </p:nvSpPr>
        <p:spPr/>
        <p:txBody>
          <a:bodyPr/>
          <a:lstStyle/>
          <a:p>
            <a:r>
              <a:rPr lang="en-GB"/>
              <a:t>Maria Girone | ODISSEE</a:t>
            </a:r>
            <a:endParaRPr lang="en-GB" dirty="0"/>
          </a:p>
        </p:txBody>
      </p:sp>
      <p:sp>
        <p:nvSpPr>
          <p:cNvPr id="4" name="Espace réservé du numéro de diapositive 3">
            <a:extLst>
              <a:ext uri="{FF2B5EF4-FFF2-40B4-BE49-F238E27FC236}">
                <a16:creationId xmlns:a16="http://schemas.microsoft.com/office/drawing/2014/main" id="{12338FBF-B4A4-084F-A9D0-D1B30A1E5103}"/>
              </a:ext>
            </a:extLst>
          </p:cNvPr>
          <p:cNvSpPr>
            <a:spLocks noGrp="1"/>
          </p:cNvSpPr>
          <p:nvPr>
            <p:ph type="sldNum" sz="quarter" idx="12"/>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2626635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Empty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1F7B28-B0BE-824A-9D4E-21DAED2EF590}"/>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noFill/>
              </a:ln>
            </a:endParaRPr>
          </a:p>
        </p:txBody>
      </p:sp>
      <p:pic>
        <p:nvPicPr>
          <p:cNvPr id="9" name="Image 8">
            <a:extLst>
              <a:ext uri="{FF2B5EF4-FFF2-40B4-BE49-F238E27FC236}">
                <a16:creationId xmlns:a16="http://schemas.microsoft.com/office/drawing/2014/main" id="{B63DB0EE-FDE3-1340-A2E5-75CF692F432C}"/>
              </a:ext>
            </a:extLst>
          </p:cNvPr>
          <p:cNvPicPr>
            <a:picLocks noChangeAspect="1"/>
          </p:cNvPicPr>
          <p:nvPr userDrawn="1"/>
        </p:nvPicPr>
        <p:blipFill>
          <a:blip r:embed="rId2"/>
          <a:stretch>
            <a:fillRect/>
          </a:stretch>
        </p:blipFill>
        <p:spPr>
          <a:xfrm>
            <a:off x="3478249" y="2227309"/>
            <a:ext cx="2187503" cy="688882"/>
          </a:xfrm>
          <a:prstGeom prst="rect">
            <a:avLst/>
          </a:prstGeom>
        </p:spPr>
      </p:pic>
      <p:sp>
        <p:nvSpPr>
          <p:cNvPr id="10" name="Espace réservé du pied de page 2">
            <a:extLst>
              <a:ext uri="{FF2B5EF4-FFF2-40B4-BE49-F238E27FC236}">
                <a16:creationId xmlns:a16="http://schemas.microsoft.com/office/drawing/2014/main" id="{423707BE-9C0B-684C-A7DC-C613954A4F09}"/>
              </a:ext>
            </a:extLst>
          </p:cNvPr>
          <p:cNvSpPr>
            <a:spLocks noGrp="1"/>
          </p:cNvSpPr>
          <p:nvPr>
            <p:ph type="ftr" sz="quarter" idx="11"/>
          </p:nvPr>
        </p:nvSpPr>
        <p:spPr>
          <a:xfrm>
            <a:off x="1495616" y="4659313"/>
            <a:ext cx="6152768" cy="246760"/>
          </a:xfrm>
        </p:spPr>
        <p:txBody>
          <a:bodyPr/>
          <a:lstStyle>
            <a:lvl1pPr algn="ctr">
              <a:defRPr sz="900" u="none">
                <a:solidFill>
                  <a:schemeClr val="bg1">
                    <a:lumMod val="50000"/>
                  </a:schemeClr>
                </a:solidFill>
              </a:defRPr>
            </a:lvl1pPr>
          </a:lstStyle>
          <a:p>
            <a:r>
              <a:rPr lang="en-GB"/>
              <a:t>Maria Girone | ODISSEE</a:t>
            </a:r>
            <a:endParaRPr lang="en-GB" dirty="0"/>
          </a:p>
        </p:txBody>
      </p:sp>
    </p:spTree>
    <p:extLst>
      <p:ext uri="{BB962C8B-B14F-4D97-AF65-F5344CB8AC3E}">
        <p14:creationId xmlns:p14="http://schemas.microsoft.com/office/powerpoint/2010/main" val="3795230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27574" y="231776"/>
            <a:ext cx="7552827" cy="2462264"/>
          </a:xfrm>
        </p:spPr>
        <p:txBody>
          <a:bodyPr anchor="b" anchorCtr="0">
            <a:normAutofit/>
          </a:bodyPr>
          <a:lstStyle>
            <a:lvl1pPr algn="l">
              <a:defRPr sz="3600"/>
            </a:lvl1pPr>
          </a:lstStyle>
          <a:p>
            <a:r>
              <a:rPr lang="en-GB" noProof="0" dirty="0"/>
              <a:t>Click to add title</a:t>
            </a:r>
            <a:br>
              <a:rPr lang="en-GB" noProof="0" dirty="0"/>
            </a:br>
            <a:r>
              <a:rPr lang="en-GB" noProof="0" dirty="0"/>
              <a:t>Arial (36)</a:t>
            </a:r>
          </a:p>
        </p:txBody>
      </p:sp>
      <p:sp>
        <p:nvSpPr>
          <p:cNvPr id="3" name="Subtitle 2"/>
          <p:cNvSpPr>
            <a:spLocks noGrp="1"/>
          </p:cNvSpPr>
          <p:nvPr>
            <p:ph type="subTitle" idx="1" hasCustomPrompt="1"/>
          </p:nvPr>
        </p:nvSpPr>
        <p:spPr>
          <a:xfrm>
            <a:off x="727574" y="3207778"/>
            <a:ext cx="7552827" cy="1135622"/>
          </a:xfrm>
        </p:spPr>
        <p:txBody>
          <a:bodyPr>
            <a:normAutofit/>
          </a:bodyPr>
          <a:lstStyle>
            <a:lvl1pPr marL="0" indent="0" algn="l">
              <a:buNone/>
              <a:defRPr sz="1000"/>
            </a:lvl1pPr>
            <a:lvl2pPr marL="342907" indent="0" algn="ctr">
              <a:buNone/>
              <a:defRPr sz="1500"/>
            </a:lvl2pPr>
            <a:lvl3pPr marL="685814" indent="0" algn="ctr">
              <a:buNone/>
              <a:defRPr sz="1351"/>
            </a:lvl3pPr>
            <a:lvl4pPr marL="1028721" indent="0" algn="ctr">
              <a:buNone/>
              <a:defRPr sz="1200"/>
            </a:lvl4pPr>
            <a:lvl5pPr marL="1371627" indent="0" algn="ctr">
              <a:buNone/>
              <a:defRPr sz="1200"/>
            </a:lvl5pPr>
            <a:lvl6pPr marL="1714534" indent="0" algn="ctr">
              <a:buNone/>
              <a:defRPr sz="1200"/>
            </a:lvl6pPr>
            <a:lvl7pPr marL="2057441" indent="0" algn="ctr">
              <a:buNone/>
              <a:defRPr sz="1200"/>
            </a:lvl7pPr>
            <a:lvl8pPr marL="2400348" indent="0" algn="ctr">
              <a:buNone/>
              <a:defRPr sz="1200"/>
            </a:lvl8pPr>
            <a:lvl9pPr marL="2743255" indent="0" algn="ctr">
              <a:buNone/>
              <a:defRPr sz="1200"/>
            </a:lvl9pPr>
          </a:lstStyle>
          <a:p>
            <a:r>
              <a:rPr lang="en-GB" noProof="0" dirty="0"/>
              <a:t>Click to add subtitle</a:t>
            </a:r>
          </a:p>
          <a:p>
            <a:r>
              <a:rPr lang="en-GB" noProof="0" dirty="0"/>
              <a:t> </a:t>
            </a:r>
          </a:p>
        </p:txBody>
      </p:sp>
      <p:sp>
        <p:nvSpPr>
          <p:cNvPr id="8" name="Rectangle 7">
            <a:extLst>
              <a:ext uri="{FF2B5EF4-FFF2-40B4-BE49-F238E27FC236}">
                <a16:creationId xmlns:a16="http://schemas.microsoft.com/office/drawing/2014/main" id="{CD863C86-19EE-3547-A30A-4AC8E2E9470E}"/>
              </a:ext>
            </a:extLst>
          </p:cNvPr>
          <p:cNvSpPr/>
          <p:nvPr userDrawn="1"/>
        </p:nvSpPr>
        <p:spPr>
          <a:xfrm>
            <a:off x="8696960" y="2256273"/>
            <a:ext cx="447040" cy="6309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9" name="Rectangle 8">
            <a:extLst>
              <a:ext uri="{FF2B5EF4-FFF2-40B4-BE49-F238E27FC236}">
                <a16:creationId xmlns:a16="http://schemas.microsoft.com/office/drawing/2014/main" id="{04A00C83-D5D6-FF65-3763-0F69FFF9C867}"/>
              </a:ext>
            </a:extLst>
          </p:cNvPr>
          <p:cNvSpPr/>
          <p:nvPr userDrawn="1"/>
        </p:nvSpPr>
        <p:spPr>
          <a:xfrm>
            <a:off x="1" y="0"/>
            <a:ext cx="447042" cy="448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99E60742-6DE9-DDFB-C51D-1B13A78998AF}"/>
              </a:ext>
            </a:extLst>
          </p:cNvPr>
          <p:cNvSpPr/>
          <p:nvPr userDrawn="1"/>
        </p:nvSpPr>
        <p:spPr>
          <a:xfrm>
            <a:off x="8696957" y="0"/>
            <a:ext cx="447042" cy="448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B8594AFF-1F64-6F45-73F0-BA07A0702EAA}"/>
              </a:ext>
            </a:extLst>
          </p:cNvPr>
          <p:cNvSpPr/>
          <p:nvPr userDrawn="1"/>
        </p:nvSpPr>
        <p:spPr>
          <a:xfrm>
            <a:off x="8571889" y="4694925"/>
            <a:ext cx="572111" cy="448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Image 18">
            <a:extLst>
              <a:ext uri="{FF2B5EF4-FFF2-40B4-BE49-F238E27FC236}">
                <a16:creationId xmlns:a16="http://schemas.microsoft.com/office/drawing/2014/main" id="{066A5914-6F6F-A14B-8435-3C43E54342A7}"/>
              </a:ext>
            </a:extLst>
          </p:cNvPr>
          <p:cNvPicPr>
            <a:picLocks noChangeAspect="1"/>
          </p:cNvPicPr>
          <p:nvPr userDrawn="1"/>
        </p:nvPicPr>
        <p:blipFill>
          <a:blip r:embed="rId2"/>
          <a:stretch>
            <a:fillRect/>
          </a:stretch>
        </p:blipFill>
        <p:spPr>
          <a:xfrm>
            <a:off x="727574" y="2883572"/>
            <a:ext cx="6858001" cy="134673"/>
          </a:xfrm>
          <a:prstGeom prst="rect">
            <a:avLst/>
          </a:prstGeom>
        </p:spPr>
      </p:pic>
      <p:sp>
        <p:nvSpPr>
          <p:cNvPr id="4" name="Espace réservé de la date 3">
            <a:extLst>
              <a:ext uri="{FF2B5EF4-FFF2-40B4-BE49-F238E27FC236}">
                <a16:creationId xmlns:a16="http://schemas.microsoft.com/office/drawing/2014/main" id="{3ACB89CD-D342-1249-9568-F3E61E53EE63}"/>
              </a:ext>
            </a:extLst>
          </p:cNvPr>
          <p:cNvSpPr>
            <a:spLocks noGrp="1"/>
          </p:cNvSpPr>
          <p:nvPr>
            <p:ph type="dt" sz="half" idx="10"/>
          </p:nvPr>
        </p:nvSpPr>
        <p:spPr/>
        <p:txBody>
          <a:bodyPr/>
          <a:lstStyle/>
          <a:p>
            <a:fld id="{7DCFB0B6-4CBA-C846-AE72-E0F537175301}" type="datetime5">
              <a:rPr lang="en-GB" smtClean="0"/>
              <a:t>24-Oct-23</a:t>
            </a:fld>
            <a:endParaRPr lang="en-GB" dirty="0"/>
          </a:p>
        </p:txBody>
      </p:sp>
      <p:sp>
        <p:nvSpPr>
          <p:cNvPr id="5" name="Espace réservé du pied de page 4">
            <a:extLst>
              <a:ext uri="{FF2B5EF4-FFF2-40B4-BE49-F238E27FC236}">
                <a16:creationId xmlns:a16="http://schemas.microsoft.com/office/drawing/2014/main" id="{EF624CE7-0343-234D-9787-CFB70A64C041}"/>
              </a:ext>
            </a:extLst>
          </p:cNvPr>
          <p:cNvSpPr>
            <a:spLocks noGrp="1"/>
          </p:cNvSpPr>
          <p:nvPr>
            <p:ph type="ftr" sz="quarter" idx="11"/>
          </p:nvPr>
        </p:nvSpPr>
        <p:spPr/>
        <p:txBody>
          <a:bodyPr/>
          <a:lstStyle/>
          <a:p>
            <a:r>
              <a:rPr lang="en-GB"/>
              <a:t>Maria Girone | ODISSEE</a:t>
            </a:r>
            <a:endParaRPr lang="en-GB" dirty="0"/>
          </a:p>
        </p:txBody>
      </p:sp>
    </p:spTree>
    <p:extLst>
      <p:ext uri="{BB962C8B-B14F-4D97-AF65-F5344CB8AC3E}">
        <p14:creationId xmlns:p14="http://schemas.microsoft.com/office/powerpoint/2010/main" val="28811314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8E0B9-4262-A117-EB99-44D9CC9E2EF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52A3E8F-2A6B-89DA-DFE1-39D7B844A22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5C7DE7C-7D52-84AD-D89C-47A0809F9A29}"/>
              </a:ext>
            </a:extLst>
          </p:cNvPr>
          <p:cNvSpPr>
            <a:spLocks noGrp="1"/>
          </p:cNvSpPr>
          <p:nvPr>
            <p:ph type="dt" sz="half" idx="10"/>
          </p:nvPr>
        </p:nvSpPr>
        <p:spPr/>
        <p:txBody>
          <a:bodyPr/>
          <a:lstStyle/>
          <a:p>
            <a:fld id="{744196D0-17C5-454B-B262-AE7D7CCF3FAE}" type="datetime5">
              <a:rPr lang="en-GB" smtClean="0"/>
              <a:t>24-Oct-23</a:t>
            </a:fld>
            <a:endParaRPr lang="en-GB"/>
          </a:p>
        </p:txBody>
      </p:sp>
      <p:sp>
        <p:nvSpPr>
          <p:cNvPr id="5" name="Footer Placeholder 4">
            <a:extLst>
              <a:ext uri="{FF2B5EF4-FFF2-40B4-BE49-F238E27FC236}">
                <a16:creationId xmlns:a16="http://schemas.microsoft.com/office/drawing/2014/main" id="{AC2194D2-3B7D-F457-2BBF-4507AA24DF91}"/>
              </a:ext>
            </a:extLst>
          </p:cNvPr>
          <p:cNvSpPr>
            <a:spLocks noGrp="1"/>
          </p:cNvSpPr>
          <p:nvPr>
            <p:ph type="ftr" sz="quarter" idx="11"/>
          </p:nvPr>
        </p:nvSpPr>
        <p:spPr/>
        <p:txBody>
          <a:bodyPr/>
          <a:lstStyle/>
          <a:p>
            <a:r>
              <a:rPr lang="en-GB"/>
              <a:t>Maria Girone | ODISSEE</a:t>
            </a:r>
          </a:p>
        </p:txBody>
      </p:sp>
      <p:sp>
        <p:nvSpPr>
          <p:cNvPr id="6" name="Slide Number Placeholder 5">
            <a:extLst>
              <a:ext uri="{FF2B5EF4-FFF2-40B4-BE49-F238E27FC236}">
                <a16:creationId xmlns:a16="http://schemas.microsoft.com/office/drawing/2014/main" id="{B717F94E-F9ED-1A68-07B2-BC6395FD26A8}"/>
              </a:ext>
            </a:extLst>
          </p:cNvPr>
          <p:cNvSpPr>
            <a:spLocks noGrp="1"/>
          </p:cNvSpPr>
          <p:nvPr>
            <p:ph type="sldNum" sz="quarter" idx="12"/>
          </p:nvPr>
        </p:nvSpPr>
        <p:spPr/>
        <p:txBody>
          <a:bodyPr/>
          <a:lstStyle/>
          <a:p>
            <a:fld id="{D0A99D8D-BB19-4042-8CE4-0D59EEF3D05C}" type="slidenum">
              <a:rPr lang="en-GB" smtClean="0"/>
              <a:t>‹#›</a:t>
            </a:fld>
            <a:endParaRPr lang="en-GB"/>
          </a:p>
        </p:txBody>
      </p:sp>
    </p:spTree>
    <p:extLst>
      <p:ext uri="{BB962C8B-B14F-4D97-AF65-F5344CB8AC3E}">
        <p14:creationId xmlns:p14="http://schemas.microsoft.com/office/powerpoint/2010/main" val="1260563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ble of Content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409DBA-01F4-8DA5-D5EE-2EEF9F706324}"/>
              </a:ext>
            </a:extLst>
          </p:cNvPr>
          <p:cNvSpPr/>
          <p:nvPr userDrawn="1"/>
        </p:nvSpPr>
        <p:spPr>
          <a:xfrm>
            <a:off x="0" y="0"/>
            <a:ext cx="468004" cy="4478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noFill/>
              </a:ln>
            </a:endParaRPr>
          </a:p>
        </p:txBody>
      </p:sp>
      <p:sp>
        <p:nvSpPr>
          <p:cNvPr id="2" name="Title 1"/>
          <p:cNvSpPr>
            <a:spLocks noGrp="1"/>
          </p:cNvSpPr>
          <p:nvPr>
            <p:ph type="title" hasCustomPrompt="1"/>
          </p:nvPr>
        </p:nvSpPr>
        <p:spPr>
          <a:xfrm>
            <a:off x="395287" y="231775"/>
            <a:ext cx="8353425" cy="719137"/>
          </a:xfrm>
        </p:spPr>
        <p:txBody>
          <a:bodyPr/>
          <a:lstStyle>
            <a:lvl1pPr algn="l">
              <a:defRPr b="0" i="0" u="none"/>
            </a:lvl1pPr>
          </a:lstStyle>
          <a:p>
            <a:r>
              <a:rPr lang="en-GB" noProof="0" dirty="0"/>
              <a:t>Click to add title</a:t>
            </a:r>
            <a:br>
              <a:rPr lang="en-GB" noProof="0" dirty="0"/>
            </a:br>
            <a:r>
              <a:rPr lang="en-GB" noProof="0" dirty="0"/>
              <a:t>Arial (26)</a:t>
            </a:r>
          </a:p>
        </p:txBody>
      </p:sp>
      <p:sp>
        <p:nvSpPr>
          <p:cNvPr id="3" name="Content Placeholder 2"/>
          <p:cNvSpPr>
            <a:spLocks noGrp="1"/>
          </p:cNvSpPr>
          <p:nvPr>
            <p:ph sz="half" idx="1" hasCustomPrompt="1"/>
          </p:nvPr>
        </p:nvSpPr>
        <p:spPr>
          <a:xfrm>
            <a:off x="395288" y="1131888"/>
            <a:ext cx="8353425" cy="3518083"/>
          </a:xfrm>
        </p:spPr>
        <p:txBody>
          <a:bodyPr lIns="0" numCol="2" spcCol="180000" anchor="t" anchorCtr="0">
            <a:noAutofit/>
          </a:bodyPr>
          <a:lstStyle>
            <a:lvl1pPr marL="171450" marR="0" indent="-171450" algn="l" defTabSz="685814" rtl="0" eaLnBrk="1" fontAlgn="auto" latinLnBrk="0" hangingPunct="1">
              <a:lnSpc>
                <a:spcPct val="90000"/>
              </a:lnSpc>
              <a:spcBef>
                <a:spcPts val="800"/>
              </a:spcBef>
              <a:spcAft>
                <a:spcPts val="0"/>
              </a:spcAft>
              <a:buClrTx/>
              <a:buSzTx/>
              <a:buFont typeface="Arial" panose="020B0604020202020204" pitchFamily="34" charset="0"/>
              <a:buChar char="•"/>
              <a:tabLst/>
              <a:defRPr sz="1000"/>
            </a:lvl1pPr>
            <a:lvl2pPr>
              <a:defRPr sz="2000">
                <a:solidFill>
                  <a:schemeClr val="bg1">
                    <a:lumMod val="50000"/>
                  </a:schemeClr>
                </a:solidFill>
                <a:latin typeface="Rubik" panose="02000604000000020004" pitchFamily="2" charset="-79"/>
                <a:cs typeface="Rubik" panose="02000604000000020004" pitchFamily="2" charset="-79"/>
              </a:defRPr>
            </a:lvl2pPr>
            <a:lvl3pPr>
              <a:defRPr sz="2000">
                <a:solidFill>
                  <a:schemeClr val="bg1">
                    <a:lumMod val="50000"/>
                  </a:schemeClr>
                </a:solidFill>
                <a:latin typeface="Rubik" panose="02000604000000020004" pitchFamily="2" charset="-79"/>
                <a:cs typeface="Rubik" panose="02000604000000020004" pitchFamily="2" charset="-79"/>
              </a:defRPr>
            </a:lvl3pPr>
            <a:lvl4pPr>
              <a:defRPr sz="2000">
                <a:solidFill>
                  <a:schemeClr val="bg1">
                    <a:lumMod val="50000"/>
                  </a:schemeClr>
                </a:solidFill>
                <a:latin typeface="Rubik" panose="02000604000000020004" pitchFamily="2" charset="-79"/>
                <a:cs typeface="Rubik" panose="02000604000000020004" pitchFamily="2" charset="-79"/>
              </a:defRPr>
            </a:lvl4pPr>
          </a:lstStyle>
          <a:p>
            <a:pPr marL="171450" marR="0" lvl="0" indent="-171450" algn="l" defTabSz="685814" rtl="0" eaLnBrk="1" fontAlgn="auto" latinLnBrk="0" hangingPunct="1">
              <a:lnSpc>
                <a:spcPct val="90000"/>
              </a:lnSpc>
              <a:spcBef>
                <a:spcPts val="800"/>
              </a:spcBef>
              <a:spcAft>
                <a:spcPts val="0"/>
              </a:spcAft>
              <a:buClrTx/>
              <a:buSzTx/>
              <a:buFont typeface="Arial" panose="020B0604020202020204" pitchFamily="34" charset="0"/>
              <a:buChar char="•"/>
              <a:tabLst/>
              <a:defRPr/>
            </a:pPr>
            <a:r>
              <a:rPr lang="en-GB" noProof="0" dirty="0"/>
              <a:t>Click to add content - Text has two columns</a:t>
            </a:r>
          </a:p>
          <a:p>
            <a:pPr lvl="0"/>
            <a:endParaRPr lang="en-GB" noProof="0" dirty="0"/>
          </a:p>
        </p:txBody>
      </p:sp>
      <p:sp>
        <p:nvSpPr>
          <p:cNvPr id="5" name="Espace réservé de la date 4">
            <a:extLst>
              <a:ext uri="{FF2B5EF4-FFF2-40B4-BE49-F238E27FC236}">
                <a16:creationId xmlns:a16="http://schemas.microsoft.com/office/drawing/2014/main" id="{CD05A0B5-F373-074F-843E-F04853FC84CF}"/>
              </a:ext>
            </a:extLst>
          </p:cNvPr>
          <p:cNvSpPr>
            <a:spLocks noGrp="1"/>
          </p:cNvSpPr>
          <p:nvPr>
            <p:ph type="dt" sz="half" idx="10"/>
          </p:nvPr>
        </p:nvSpPr>
        <p:spPr/>
        <p:txBody>
          <a:bodyPr/>
          <a:lstStyle/>
          <a:p>
            <a:fld id="{5108EB19-C009-3043-ACFE-C32CFC6632EE}" type="datetime5">
              <a:rPr lang="en-GB" smtClean="0"/>
              <a:t>24-Oct-23</a:t>
            </a:fld>
            <a:endParaRPr lang="en-GB" dirty="0"/>
          </a:p>
        </p:txBody>
      </p:sp>
      <p:sp>
        <p:nvSpPr>
          <p:cNvPr id="6" name="Espace réservé du pied de page 5">
            <a:extLst>
              <a:ext uri="{FF2B5EF4-FFF2-40B4-BE49-F238E27FC236}">
                <a16:creationId xmlns:a16="http://schemas.microsoft.com/office/drawing/2014/main" id="{39B97D7B-A7EF-1F4E-A29D-4EA2B70F279B}"/>
              </a:ext>
            </a:extLst>
          </p:cNvPr>
          <p:cNvSpPr>
            <a:spLocks noGrp="1"/>
          </p:cNvSpPr>
          <p:nvPr>
            <p:ph type="ftr" sz="quarter" idx="11"/>
          </p:nvPr>
        </p:nvSpPr>
        <p:spPr/>
        <p:txBody>
          <a:bodyPr/>
          <a:lstStyle/>
          <a:p>
            <a:r>
              <a:rPr lang="en-GB"/>
              <a:t>Maria Girone | ODISSEE</a:t>
            </a:r>
            <a:endParaRPr lang="en-GB" dirty="0"/>
          </a:p>
        </p:txBody>
      </p:sp>
      <p:sp>
        <p:nvSpPr>
          <p:cNvPr id="7" name="Espace réservé du numéro de diapositive 6">
            <a:extLst>
              <a:ext uri="{FF2B5EF4-FFF2-40B4-BE49-F238E27FC236}">
                <a16:creationId xmlns:a16="http://schemas.microsoft.com/office/drawing/2014/main" id="{E23E8EF0-0419-E54B-841C-5C8F2C604B8F}"/>
              </a:ext>
            </a:extLst>
          </p:cNvPr>
          <p:cNvSpPr>
            <a:spLocks noGrp="1"/>
          </p:cNvSpPr>
          <p:nvPr>
            <p:ph type="sldNum" sz="quarter" idx="12"/>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2157783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mple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5288" y="231775"/>
            <a:ext cx="8353425" cy="719138"/>
          </a:xfrm>
        </p:spPr>
        <p:txBody>
          <a:bodyPr anchor="b" anchorCtr="0"/>
          <a:lstStyle>
            <a:lvl1pPr>
              <a:defRPr/>
            </a:lvl1pPr>
          </a:lstStyle>
          <a:p>
            <a:r>
              <a:rPr lang="en-GB" noProof="0" dirty="0"/>
              <a:t>Click to add title</a:t>
            </a:r>
            <a:br>
              <a:rPr lang="en-GB" noProof="0" dirty="0"/>
            </a:br>
            <a:r>
              <a:rPr lang="en-GB" noProof="0" dirty="0"/>
              <a:t>Arial (26)</a:t>
            </a:r>
          </a:p>
        </p:txBody>
      </p:sp>
      <p:sp>
        <p:nvSpPr>
          <p:cNvPr id="14" name="ZoneTexte 13">
            <a:extLst>
              <a:ext uri="{FF2B5EF4-FFF2-40B4-BE49-F238E27FC236}">
                <a16:creationId xmlns:a16="http://schemas.microsoft.com/office/drawing/2014/main" id="{5B18C056-7431-7E4E-B871-1E98B74A2B3A}"/>
              </a:ext>
            </a:extLst>
          </p:cNvPr>
          <p:cNvSpPr txBox="1"/>
          <p:nvPr userDrawn="1"/>
        </p:nvSpPr>
        <p:spPr>
          <a:xfrm>
            <a:off x="1031358" y="1552353"/>
            <a:ext cx="184731" cy="300082"/>
          </a:xfrm>
          <a:prstGeom prst="rect">
            <a:avLst/>
          </a:prstGeom>
          <a:noFill/>
        </p:spPr>
        <p:txBody>
          <a:bodyPr wrap="none" rtlCol="0">
            <a:spAutoFit/>
          </a:bodyPr>
          <a:lstStyle/>
          <a:p>
            <a:endParaRPr lang="fr-FR" dirty="0"/>
          </a:p>
        </p:txBody>
      </p:sp>
      <p:sp>
        <p:nvSpPr>
          <p:cNvPr id="18" name="Content Placeholder 5">
            <a:extLst>
              <a:ext uri="{FF2B5EF4-FFF2-40B4-BE49-F238E27FC236}">
                <a16:creationId xmlns:a16="http://schemas.microsoft.com/office/drawing/2014/main" id="{BC0BF849-51C3-8048-855F-6F6C4D0376A7}"/>
              </a:ext>
            </a:extLst>
          </p:cNvPr>
          <p:cNvSpPr>
            <a:spLocks noGrp="1"/>
          </p:cNvSpPr>
          <p:nvPr>
            <p:ph sz="quarter" idx="13" hasCustomPrompt="1"/>
          </p:nvPr>
        </p:nvSpPr>
        <p:spPr>
          <a:xfrm>
            <a:off x="395288" y="1134139"/>
            <a:ext cx="8353425" cy="3515833"/>
          </a:xfrm>
          <a:prstGeom prst="roundRect">
            <a:avLst>
              <a:gd name="adj" fmla="val 0"/>
            </a:avLst>
          </a:prstGeom>
        </p:spPr>
        <p:txBody>
          <a:bodyPr>
            <a:normAutofit/>
          </a:bodyPr>
          <a:lstStyle>
            <a:lvl1pPr>
              <a:defRPr sz="1000"/>
            </a:lvl1pPr>
          </a:lstStyle>
          <a:p>
            <a:pPr lvl="0"/>
            <a:r>
              <a:rPr lang="en-GB" noProof="0" dirty="0"/>
              <a:t>Click to add content</a:t>
            </a:r>
          </a:p>
        </p:txBody>
      </p:sp>
      <p:sp>
        <p:nvSpPr>
          <p:cNvPr id="3" name="Espace réservé de la date 2">
            <a:extLst>
              <a:ext uri="{FF2B5EF4-FFF2-40B4-BE49-F238E27FC236}">
                <a16:creationId xmlns:a16="http://schemas.microsoft.com/office/drawing/2014/main" id="{8896DCBF-13A3-4543-80EF-F0A54BD35A41}"/>
              </a:ext>
            </a:extLst>
          </p:cNvPr>
          <p:cNvSpPr>
            <a:spLocks noGrp="1"/>
          </p:cNvSpPr>
          <p:nvPr>
            <p:ph type="dt" sz="half" idx="14"/>
          </p:nvPr>
        </p:nvSpPr>
        <p:spPr/>
        <p:txBody>
          <a:bodyPr/>
          <a:lstStyle/>
          <a:p>
            <a:fld id="{06CAC0C0-FB16-6F4C-B80F-1253C701A4BF}" type="datetime5">
              <a:rPr lang="en-GB" smtClean="0"/>
              <a:t>24-Oct-23</a:t>
            </a:fld>
            <a:endParaRPr lang="en-GB" dirty="0"/>
          </a:p>
        </p:txBody>
      </p:sp>
      <p:sp>
        <p:nvSpPr>
          <p:cNvPr id="4" name="Espace réservé du pied de page 3">
            <a:extLst>
              <a:ext uri="{FF2B5EF4-FFF2-40B4-BE49-F238E27FC236}">
                <a16:creationId xmlns:a16="http://schemas.microsoft.com/office/drawing/2014/main" id="{9247347E-E944-A24A-B9D3-765B4BC30E1A}"/>
              </a:ext>
            </a:extLst>
          </p:cNvPr>
          <p:cNvSpPr>
            <a:spLocks noGrp="1"/>
          </p:cNvSpPr>
          <p:nvPr>
            <p:ph type="ftr" sz="quarter" idx="15"/>
          </p:nvPr>
        </p:nvSpPr>
        <p:spPr/>
        <p:txBody>
          <a:bodyPr/>
          <a:lstStyle/>
          <a:p>
            <a:r>
              <a:rPr lang="en-GB"/>
              <a:t>Maria Girone | ODISSEE</a:t>
            </a:r>
            <a:endParaRPr lang="en-GB" dirty="0"/>
          </a:p>
        </p:txBody>
      </p:sp>
      <p:sp>
        <p:nvSpPr>
          <p:cNvPr id="5" name="Espace réservé du numéro de diapositive 4">
            <a:extLst>
              <a:ext uri="{FF2B5EF4-FFF2-40B4-BE49-F238E27FC236}">
                <a16:creationId xmlns:a16="http://schemas.microsoft.com/office/drawing/2014/main" id="{3B3E1822-3271-7445-AB27-0D69B64B8A91}"/>
              </a:ext>
            </a:extLst>
          </p:cNvPr>
          <p:cNvSpPr>
            <a:spLocks noGrp="1"/>
          </p:cNvSpPr>
          <p:nvPr>
            <p:ph type="sldNum" sz="quarter" idx="16"/>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3473368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ouble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5288" y="231775"/>
            <a:ext cx="8353425" cy="719138"/>
          </a:xfrm>
        </p:spPr>
        <p:txBody>
          <a:bodyPr anchor="b" anchorCtr="0"/>
          <a:lstStyle>
            <a:lvl1pPr>
              <a:defRPr/>
            </a:lvl1pPr>
          </a:lstStyle>
          <a:p>
            <a:r>
              <a:rPr lang="en-GB" noProof="0" dirty="0"/>
              <a:t>Click to add title</a:t>
            </a:r>
            <a:br>
              <a:rPr lang="en-GB" noProof="0" dirty="0"/>
            </a:br>
            <a:r>
              <a:rPr lang="en-GB" noProof="0" dirty="0"/>
              <a:t>Arial (26)</a:t>
            </a:r>
          </a:p>
        </p:txBody>
      </p:sp>
      <p:sp>
        <p:nvSpPr>
          <p:cNvPr id="14" name="ZoneTexte 13">
            <a:extLst>
              <a:ext uri="{FF2B5EF4-FFF2-40B4-BE49-F238E27FC236}">
                <a16:creationId xmlns:a16="http://schemas.microsoft.com/office/drawing/2014/main" id="{5B18C056-7431-7E4E-B871-1E98B74A2B3A}"/>
              </a:ext>
            </a:extLst>
          </p:cNvPr>
          <p:cNvSpPr txBox="1"/>
          <p:nvPr userDrawn="1"/>
        </p:nvSpPr>
        <p:spPr>
          <a:xfrm>
            <a:off x="1031358" y="1552353"/>
            <a:ext cx="184731" cy="300082"/>
          </a:xfrm>
          <a:prstGeom prst="rect">
            <a:avLst/>
          </a:prstGeom>
          <a:noFill/>
        </p:spPr>
        <p:txBody>
          <a:bodyPr wrap="none" rtlCol="0">
            <a:spAutoFit/>
          </a:bodyPr>
          <a:lstStyle/>
          <a:p>
            <a:endParaRPr lang="fr-FR" dirty="0"/>
          </a:p>
        </p:txBody>
      </p:sp>
      <p:sp>
        <p:nvSpPr>
          <p:cNvPr id="18" name="Content Placeholder 5">
            <a:extLst>
              <a:ext uri="{FF2B5EF4-FFF2-40B4-BE49-F238E27FC236}">
                <a16:creationId xmlns:a16="http://schemas.microsoft.com/office/drawing/2014/main" id="{BC0BF849-51C3-8048-855F-6F6C4D0376A7}"/>
              </a:ext>
            </a:extLst>
          </p:cNvPr>
          <p:cNvSpPr>
            <a:spLocks noGrp="1"/>
          </p:cNvSpPr>
          <p:nvPr>
            <p:ph sz="quarter" idx="13" hasCustomPrompt="1"/>
          </p:nvPr>
        </p:nvSpPr>
        <p:spPr>
          <a:xfrm>
            <a:off x="395288" y="1131888"/>
            <a:ext cx="4105275" cy="3537346"/>
          </a:xfrm>
          <a:prstGeom prst="roundRect">
            <a:avLst>
              <a:gd name="adj" fmla="val 0"/>
            </a:avLst>
          </a:prstGeom>
        </p:spPr>
        <p:txBody>
          <a:bodyPr>
            <a:normAutofit/>
          </a:bodyPr>
          <a:lstStyle>
            <a:lvl1pPr>
              <a:defRPr sz="1000"/>
            </a:lvl1pPr>
          </a:lstStyle>
          <a:p>
            <a:pPr lvl="0"/>
            <a:r>
              <a:rPr lang="en-GB" noProof="0" dirty="0"/>
              <a:t>Click to add content</a:t>
            </a:r>
          </a:p>
        </p:txBody>
      </p:sp>
      <p:sp>
        <p:nvSpPr>
          <p:cNvPr id="7" name="Content Placeholder 5">
            <a:extLst>
              <a:ext uri="{FF2B5EF4-FFF2-40B4-BE49-F238E27FC236}">
                <a16:creationId xmlns:a16="http://schemas.microsoft.com/office/drawing/2014/main" id="{78F42234-E5B9-9723-AB00-96F424990E04}"/>
              </a:ext>
            </a:extLst>
          </p:cNvPr>
          <p:cNvSpPr>
            <a:spLocks noGrp="1"/>
          </p:cNvSpPr>
          <p:nvPr>
            <p:ph sz="quarter" idx="14" hasCustomPrompt="1"/>
          </p:nvPr>
        </p:nvSpPr>
        <p:spPr>
          <a:xfrm>
            <a:off x="4645026" y="1131888"/>
            <a:ext cx="4103686" cy="3537346"/>
          </a:xfrm>
          <a:prstGeom prst="roundRect">
            <a:avLst>
              <a:gd name="adj" fmla="val 0"/>
            </a:avLst>
          </a:prstGeom>
        </p:spPr>
        <p:txBody>
          <a:bodyPr>
            <a:normAutofit/>
          </a:bodyPr>
          <a:lstStyle>
            <a:lvl1pPr>
              <a:defRPr sz="1000"/>
            </a:lvl1pPr>
          </a:lstStyle>
          <a:p>
            <a:pPr lvl="0"/>
            <a:r>
              <a:rPr lang="en-GB" noProof="0" dirty="0"/>
              <a:t>Click to add content</a:t>
            </a:r>
          </a:p>
        </p:txBody>
      </p:sp>
      <p:sp>
        <p:nvSpPr>
          <p:cNvPr id="3" name="Espace réservé de la date 2">
            <a:extLst>
              <a:ext uri="{FF2B5EF4-FFF2-40B4-BE49-F238E27FC236}">
                <a16:creationId xmlns:a16="http://schemas.microsoft.com/office/drawing/2014/main" id="{FEDC4B88-1B98-EF4A-9B68-096878082D09}"/>
              </a:ext>
            </a:extLst>
          </p:cNvPr>
          <p:cNvSpPr>
            <a:spLocks noGrp="1"/>
          </p:cNvSpPr>
          <p:nvPr>
            <p:ph type="dt" sz="half" idx="15"/>
          </p:nvPr>
        </p:nvSpPr>
        <p:spPr/>
        <p:txBody>
          <a:bodyPr/>
          <a:lstStyle/>
          <a:p>
            <a:fld id="{7DAE298E-3CD7-BA40-81E2-3FD48CF0CDD3}" type="datetime5">
              <a:rPr lang="en-GB" smtClean="0"/>
              <a:t>24-Oct-23</a:t>
            </a:fld>
            <a:endParaRPr lang="en-GB" dirty="0"/>
          </a:p>
        </p:txBody>
      </p:sp>
      <p:sp>
        <p:nvSpPr>
          <p:cNvPr id="4" name="Espace réservé du pied de page 3">
            <a:extLst>
              <a:ext uri="{FF2B5EF4-FFF2-40B4-BE49-F238E27FC236}">
                <a16:creationId xmlns:a16="http://schemas.microsoft.com/office/drawing/2014/main" id="{57E2EEC7-E15A-6845-B228-E1B570955D86}"/>
              </a:ext>
            </a:extLst>
          </p:cNvPr>
          <p:cNvSpPr>
            <a:spLocks noGrp="1"/>
          </p:cNvSpPr>
          <p:nvPr>
            <p:ph type="ftr" sz="quarter" idx="16"/>
          </p:nvPr>
        </p:nvSpPr>
        <p:spPr/>
        <p:txBody>
          <a:bodyPr/>
          <a:lstStyle/>
          <a:p>
            <a:r>
              <a:rPr lang="en-GB"/>
              <a:t>Maria Girone | ODISSEE</a:t>
            </a:r>
            <a:endParaRPr lang="en-GB" dirty="0"/>
          </a:p>
        </p:txBody>
      </p:sp>
      <p:sp>
        <p:nvSpPr>
          <p:cNvPr id="5" name="Espace réservé du numéro de diapositive 4">
            <a:extLst>
              <a:ext uri="{FF2B5EF4-FFF2-40B4-BE49-F238E27FC236}">
                <a16:creationId xmlns:a16="http://schemas.microsoft.com/office/drawing/2014/main" id="{36EA5D0C-B230-244C-977B-15B7366DC04C}"/>
              </a:ext>
            </a:extLst>
          </p:cNvPr>
          <p:cNvSpPr>
            <a:spLocks noGrp="1"/>
          </p:cNvSpPr>
          <p:nvPr>
            <p:ph type="sldNum" sz="quarter" idx="17"/>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1774829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ntent Text Slide">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395289" y="1131888"/>
            <a:ext cx="4102894" cy="1162447"/>
          </a:xfrm>
        </p:spPr>
        <p:txBody>
          <a:bodyPr anchor="b" anchorCtr="0">
            <a:normAutofit/>
          </a:bodyPr>
          <a:lstStyle>
            <a:lvl1pPr marL="0" indent="0">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5" name="Text Placeholder 4"/>
          <p:cNvSpPr>
            <a:spLocks noGrp="1"/>
          </p:cNvSpPr>
          <p:nvPr>
            <p:ph type="body" sz="quarter" idx="3" hasCustomPrompt="1"/>
          </p:nvPr>
        </p:nvSpPr>
        <p:spPr>
          <a:xfrm>
            <a:off x="4651598" y="1131888"/>
            <a:ext cx="4097114" cy="1162447"/>
          </a:xfrm>
        </p:spPr>
        <p:txBody>
          <a:bodyPr anchor="b" anchorCtr="0">
            <a:normAutofit/>
          </a:bodyPr>
          <a:lstStyle>
            <a:lvl1pPr marL="0" indent="0">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12" name="Title 1">
            <a:extLst>
              <a:ext uri="{FF2B5EF4-FFF2-40B4-BE49-F238E27FC236}">
                <a16:creationId xmlns:a16="http://schemas.microsoft.com/office/drawing/2014/main" id="{E3BEF28D-3150-1B4D-9FA5-06D7E6A7900F}"/>
              </a:ext>
            </a:extLst>
          </p:cNvPr>
          <p:cNvSpPr>
            <a:spLocks noGrp="1"/>
          </p:cNvSpPr>
          <p:nvPr>
            <p:ph type="title" hasCustomPrompt="1"/>
          </p:nvPr>
        </p:nvSpPr>
        <p:spPr>
          <a:xfrm>
            <a:off x="395288" y="231775"/>
            <a:ext cx="8353425" cy="719138"/>
          </a:xfrm>
        </p:spPr>
        <p:txBody>
          <a:bodyPr anchor="b" anchorCtr="0"/>
          <a:lstStyle>
            <a:lvl1pPr>
              <a:defRPr/>
            </a:lvl1pPr>
          </a:lstStyle>
          <a:p>
            <a:r>
              <a:rPr lang="en-GB" noProof="0" dirty="0"/>
              <a:t>Click to add title</a:t>
            </a:r>
            <a:br>
              <a:rPr lang="en-GB" noProof="0" dirty="0"/>
            </a:br>
            <a:r>
              <a:rPr lang="en-GB" noProof="0" dirty="0"/>
              <a:t>Arial (26)</a:t>
            </a:r>
          </a:p>
        </p:txBody>
      </p:sp>
      <p:sp>
        <p:nvSpPr>
          <p:cNvPr id="15" name="Content Placeholder 5">
            <a:extLst>
              <a:ext uri="{FF2B5EF4-FFF2-40B4-BE49-F238E27FC236}">
                <a16:creationId xmlns:a16="http://schemas.microsoft.com/office/drawing/2014/main" id="{C3BD4A4A-8D03-364C-A819-DA050B3FEAC1}"/>
              </a:ext>
            </a:extLst>
          </p:cNvPr>
          <p:cNvSpPr>
            <a:spLocks noGrp="1"/>
          </p:cNvSpPr>
          <p:nvPr>
            <p:ph sz="quarter" idx="13" hasCustomPrompt="1"/>
          </p:nvPr>
        </p:nvSpPr>
        <p:spPr>
          <a:xfrm>
            <a:off x="395288" y="2475310"/>
            <a:ext cx="4102058" cy="2193923"/>
          </a:xfrm>
          <a:prstGeom prst="roundRect">
            <a:avLst>
              <a:gd name="adj" fmla="val 0"/>
            </a:avLst>
          </a:prstGeom>
        </p:spPr>
        <p:txBody>
          <a:bodyPr>
            <a:normAutofit/>
          </a:bodyPr>
          <a:lstStyle>
            <a:lvl1pPr marL="171454" marR="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1000"/>
            </a:lvl1pPr>
          </a:lstStyle>
          <a:p>
            <a:pPr marL="171454" marR="0" lvl="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noProof="0" dirty="0"/>
              <a:t>Click to add content</a:t>
            </a:r>
          </a:p>
          <a:p>
            <a:pPr lvl="0"/>
            <a:endParaRPr lang="en-GB" noProof="0" dirty="0"/>
          </a:p>
        </p:txBody>
      </p:sp>
      <p:sp>
        <p:nvSpPr>
          <p:cNvPr id="16" name="Content Placeholder 5">
            <a:extLst>
              <a:ext uri="{FF2B5EF4-FFF2-40B4-BE49-F238E27FC236}">
                <a16:creationId xmlns:a16="http://schemas.microsoft.com/office/drawing/2014/main" id="{2BB371D7-DD84-0947-A437-E5D0BB2787AC}"/>
              </a:ext>
            </a:extLst>
          </p:cNvPr>
          <p:cNvSpPr>
            <a:spLocks noGrp="1"/>
          </p:cNvSpPr>
          <p:nvPr>
            <p:ph sz="quarter" idx="14" hasCustomPrompt="1"/>
          </p:nvPr>
        </p:nvSpPr>
        <p:spPr>
          <a:xfrm>
            <a:off x="4651598" y="2475310"/>
            <a:ext cx="4097114" cy="2193923"/>
          </a:xfrm>
          <a:prstGeom prst="roundRect">
            <a:avLst>
              <a:gd name="adj" fmla="val 0"/>
            </a:avLst>
          </a:prstGeom>
        </p:spPr>
        <p:txBody>
          <a:bodyPr>
            <a:normAutofit/>
          </a:bodyPr>
          <a:lstStyle>
            <a:lvl1pPr marL="171454" marR="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1000"/>
            </a:lvl1pPr>
          </a:lstStyle>
          <a:p>
            <a:pPr marL="171454" marR="0" lvl="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noProof="0" dirty="0"/>
              <a:t>Click to add content</a:t>
            </a:r>
          </a:p>
          <a:p>
            <a:pPr lvl="0"/>
            <a:endParaRPr lang="en-GB" noProof="0" dirty="0"/>
          </a:p>
        </p:txBody>
      </p:sp>
      <p:sp>
        <p:nvSpPr>
          <p:cNvPr id="2" name="Espace réservé de la date 1">
            <a:extLst>
              <a:ext uri="{FF2B5EF4-FFF2-40B4-BE49-F238E27FC236}">
                <a16:creationId xmlns:a16="http://schemas.microsoft.com/office/drawing/2014/main" id="{105FF86B-BBC5-2A4F-B771-F3F4C587E4FB}"/>
              </a:ext>
            </a:extLst>
          </p:cNvPr>
          <p:cNvSpPr>
            <a:spLocks noGrp="1"/>
          </p:cNvSpPr>
          <p:nvPr>
            <p:ph type="dt" sz="half" idx="15"/>
          </p:nvPr>
        </p:nvSpPr>
        <p:spPr/>
        <p:txBody>
          <a:bodyPr/>
          <a:lstStyle/>
          <a:p>
            <a:fld id="{4BBAB49A-BE3E-9F4F-B4FD-8E231C2C9812}" type="datetime5">
              <a:rPr lang="en-GB" smtClean="0"/>
              <a:t>24-Oct-23</a:t>
            </a:fld>
            <a:endParaRPr lang="en-GB" dirty="0"/>
          </a:p>
        </p:txBody>
      </p:sp>
      <p:sp>
        <p:nvSpPr>
          <p:cNvPr id="4" name="Espace réservé du pied de page 3">
            <a:extLst>
              <a:ext uri="{FF2B5EF4-FFF2-40B4-BE49-F238E27FC236}">
                <a16:creationId xmlns:a16="http://schemas.microsoft.com/office/drawing/2014/main" id="{00A29F99-100C-A04F-A9C8-F01524569BBF}"/>
              </a:ext>
            </a:extLst>
          </p:cNvPr>
          <p:cNvSpPr>
            <a:spLocks noGrp="1"/>
          </p:cNvSpPr>
          <p:nvPr>
            <p:ph type="ftr" sz="quarter" idx="16"/>
          </p:nvPr>
        </p:nvSpPr>
        <p:spPr/>
        <p:txBody>
          <a:bodyPr/>
          <a:lstStyle/>
          <a:p>
            <a:r>
              <a:rPr lang="en-GB"/>
              <a:t>Maria Girone | ODISSEE</a:t>
            </a:r>
            <a:endParaRPr lang="en-GB" dirty="0"/>
          </a:p>
        </p:txBody>
      </p:sp>
      <p:sp>
        <p:nvSpPr>
          <p:cNvPr id="7" name="Espace réservé du numéro de diapositive 6">
            <a:extLst>
              <a:ext uri="{FF2B5EF4-FFF2-40B4-BE49-F238E27FC236}">
                <a16:creationId xmlns:a16="http://schemas.microsoft.com/office/drawing/2014/main" id="{5E234076-38A7-064E-A48F-AA0B0D057D2D}"/>
              </a:ext>
            </a:extLst>
          </p:cNvPr>
          <p:cNvSpPr>
            <a:spLocks noGrp="1"/>
          </p:cNvSpPr>
          <p:nvPr>
            <p:ph type="sldNum" sz="quarter" idx="17"/>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1885231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ntent Text Slide">
    <p:spTree>
      <p:nvGrpSpPr>
        <p:cNvPr id="1" name=""/>
        <p:cNvGrpSpPr/>
        <p:nvPr/>
      </p:nvGrpSpPr>
      <p:grpSpPr>
        <a:xfrm>
          <a:off x="0" y="0"/>
          <a:ext cx="0" cy="0"/>
          <a:chOff x="0" y="0"/>
          <a:chExt cx="0" cy="0"/>
        </a:xfrm>
      </p:grpSpPr>
      <p:sp>
        <p:nvSpPr>
          <p:cNvPr id="14" name="Text Placeholder 2">
            <a:extLst>
              <a:ext uri="{FF2B5EF4-FFF2-40B4-BE49-F238E27FC236}">
                <a16:creationId xmlns:a16="http://schemas.microsoft.com/office/drawing/2014/main" id="{739526FD-E2FF-A841-87FC-4FA42E0FFCF7}"/>
              </a:ext>
            </a:extLst>
          </p:cNvPr>
          <p:cNvSpPr>
            <a:spLocks noGrp="1"/>
          </p:cNvSpPr>
          <p:nvPr>
            <p:ph type="body" idx="1" hasCustomPrompt="1"/>
          </p:nvPr>
        </p:nvSpPr>
        <p:spPr>
          <a:xfrm>
            <a:off x="395289" y="1131888"/>
            <a:ext cx="2673018" cy="1162447"/>
          </a:xfrm>
        </p:spPr>
        <p:txBody>
          <a:bodyPr anchor="b" anchorCtr="0">
            <a:normAutofit/>
          </a:bodyPr>
          <a:lstStyle>
            <a:lvl1pPr marL="0" indent="0">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16" name="Title 1">
            <a:extLst>
              <a:ext uri="{FF2B5EF4-FFF2-40B4-BE49-F238E27FC236}">
                <a16:creationId xmlns:a16="http://schemas.microsoft.com/office/drawing/2014/main" id="{7E274431-4A9A-D648-ACD7-D46DDB35A7ED}"/>
              </a:ext>
            </a:extLst>
          </p:cNvPr>
          <p:cNvSpPr>
            <a:spLocks noGrp="1"/>
          </p:cNvSpPr>
          <p:nvPr>
            <p:ph type="title" hasCustomPrompt="1"/>
          </p:nvPr>
        </p:nvSpPr>
        <p:spPr>
          <a:xfrm>
            <a:off x="395288" y="231775"/>
            <a:ext cx="8353425" cy="719138"/>
          </a:xfrm>
        </p:spPr>
        <p:txBody>
          <a:bodyPr anchor="b" anchorCtr="0"/>
          <a:lstStyle>
            <a:lvl1pPr>
              <a:defRPr/>
            </a:lvl1pPr>
          </a:lstStyle>
          <a:p>
            <a:r>
              <a:rPr lang="en-GB" noProof="0" dirty="0"/>
              <a:t>Click to add title</a:t>
            </a:r>
            <a:br>
              <a:rPr lang="en-GB" noProof="0" dirty="0"/>
            </a:br>
            <a:r>
              <a:rPr lang="en-GB" noProof="0" dirty="0"/>
              <a:t>Arial (26)</a:t>
            </a:r>
          </a:p>
        </p:txBody>
      </p:sp>
      <p:sp>
        <p:nvSpPr>
          <p:cNvPr id="17" name="Content Placeholder 5">
            <a:extLst>
              <a:ext uri="{FF2B5EF4-FFF2-40B4-BE49-F238E27FC236}">
                <a16:creationId xmlns:a16="http://schemas.microsoft.com/office/drawing/2014/main" id="{8E1FB5B9-A103-6F4D-AC11-3B38EFBCB063}"/>
              </a:ext>
            </a:extLst>
          </p:cNvPr>
          <p:cNvSpPr>
            <a:spLocks noGrp="1"/>
          </p:cNvSpPr>
          <p:nvPr>
            <p:ph sz="quarter" idx="13" hasCustomPrompt="1"/>
          </p:nvPr>
        </p:nvSpPr>
        <p:spPr>
          <a:xfrm>
            <a:off x="395287" y="2475310"/>
            <a:ext cx="2673019" cy="2193923"/>
          </a:xfrm>
          <a:prstGeom prst="roundRect">
            <a:avLst>
              <a:gd name="adj" fmla="val 0"/>
            </a:avLst>
          </a:prstGeom>
        </p:spPr>
        <p:txBody>
          <a:bodyPr>
            <a:normAutofit/>
          </a:bodyPr>
          <a:lstStyle>
            <a:lvl1pPr marL="0" marR="0" indent="0" algn="l" defTabSz="685814" rtl="0" eaLnBrk="1" fontAlgn="auto" latinLnBrk="0" hangingPunct="1">
              <a:lnSpc>
                <a:spcPct val="90000"/>
              </a:lnSpc>
              <a:spcBef>
                <a:spcPts val="700"/>
              </a:spcBef>
              <a:spcAft>
                <a:spcPts val="0"/>
              </a:spcAft>
              <a:buClrTx/>
              <a:buSzTx/>
              <a:buFont typeface="Arial" panose="020B0604020202020204" pitchFamily="34" charset="0"/>
              <a:buNone/>
              <a:tabLst/>
              <a:defRPr sz="1000"/>
            </a:lvl1pPr>
          </a:lstStyle>
          <a:p>
            <a:pPr marL="171454" marR="0" lvl="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noProof="0" dirty="0"/>
              <a:t>Click to add content</a:t>
            </a:r>
          </a:p>
        </p:txBody>
      </p:sp>
      <p:sp>
        <p:nvSpPr>
          <p:cNvPr id="23" name="Text Placeholder 2">
            <a:extLst>
              <a:ext uri="{FF2B5EF4-FFF2-40B4-BE49-F238E27FC236}">
                <a16:creationId xmlns:a16="http://schemas.microsoft.com/office/drawing/2014/main" id="{01ED6C3D-7FAC-564C-BBD9-70834A9F6550}"/>
              </a:ext>
            </a:extLst>
          </p:cNvPr>
          <p:cNvSpPr>
            <a:spLocks noGrp="1"/>
          </p:cNvSpPr>
          <p:nvPr>
            <p:ph type="body" idx="14" hasCustomPrompt="1"/>
          </p:nvPr>
        </p:nvSpPr>
        <p:spPr>
          <a:xfrm>
            <a:off x="6075695" y="1131888"/>
            <a:ext cx="2673018" cy="1162447"/>
          </a:xfrm>
        </p:spPr>
        <p:txBody>
          <a:bodyPr anchor="b" anchorCtr="0">
            <a:normAutofit/>
          </a:bodyPr>
          <a:lstStyle>
            <a:lvl1pPr marL="0" indent="0">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24" name="Content Placeholder 5">
            <a:extLst>
              <a:ext uri="{FF2B5EF4-FFF2-40B4-BE49-F238E27FC236}">
                <a16:creationId xmlns:a16="http://schemas.microsoft.com/office/drawing/2014/main" id="{C0EA8ACC-4B1B-B342-A521-5188D96F5A81}"/>
              </a:ext>
            </a:extLst>
          </p:cNvPr>
          <p:cNvSpPr>
            <a:spLocks noGrp="1"/>
          </p:cNvSpPr>
          <p:nvPr>
            <p:ph sz="quarter" idx="15" hasCustomPrompt="1"/>
          </p:nvPr>
        </p:nvSpPr>
        <p:spPr>
          <a:xfrm>
            <a:off x="6075693" y="2475310"/>
            <a:ext cx="2673019" cy="2193923"/>
          </a:xfrm>
          <a:prstGeom prst="roundRect">
            <a:avLst>
              <a:gd name="adj" fmla="val 0"/>
            </a:avLst>
          </a:prstGeom>
        </p:spPr>
        <p:txBody>
          <a:bodyPr>
            <a:normAutofit/>
          </a:bodyPr>
          <a:lstStyle>
            <a:lvl1pPr marL="171454" marR="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1000"/>
            </a:lvl1pPr>
          </a:lstStyle>
          <a:p>
            <a:pPr marL="171454" marR="0" lvl="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noProof="0" dirty="0"/>
              <a:t>Click to add content</a:t>
            </a:r>
          </a:p>
        </p:txBody>
      </p:sp>
      <p:sp>
        <p:nvSpPr>
          <p:cNvPr id="25" name="Text Placeholder 2">
            <a:extLst>
              <a:ext uri="{FF2B5EF4-FFF2-40B4-BE49-F238E27FC236}">
                <a16:creationId xmlns:a16="http://schemas.microsoft.com/office/drawing/2014/main" id="{6EC07A3F-6734-004D-996E-C85F8683CA31}"/>
              </a:ext>
            </a:extLst>
          </p:cNvPr>
          <p:cNvSpPr>
            <a:spLocks noGrp="1"/>
          </p:cNvSpPr>
          <p:nvPr>
            <p:ph type="body" idx="16" hasCustomPrompt="1"/>
          </p:nvPr>
        </p:nvSpPr>
        <p:spPr>
          <a:xfrm>
            <a:off x="3235492" y="1131888"/>
            <a:ext cx="2673018" cy="1162447"/>
          </a:xfrm>
        </p:spPr>
        <p:txBody>
          <a:bodyPr anchor="b" anchorCtr="0">
            <a:normAutofit/>
          </a:bodyPr>
          <a:lstStyle>
            <a:lvl1pPr marL="0" indent="0">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26" name="Content Placeholder 5">
            <a:extLst>
              <a:ext uri="{FF2B5EF4-FFF2-40B4-BE49-F238E27FC236}">
                <a16:creationId xmlns:a16="http://schemas.microsoft.com/office/drawing/2014/main" id="{6E3C7A37-028F-5443-9393-274BD199F83A}"/>
              </a:ext>
            </a:extLst>
          </p:cNvPr>
          <p:cNvSpPr>
            <a:spLocks noGrp="1"/>
          </p:cNvSpPr>
          <p:nvPr>
            <p:ph sz="quarter" idx="17" hasCustomPrompt="1"/>
          </p:nvPr>
        </p:nvSpPr>
        <p:spPr>
          <a:xfrm>
            <a:off x="3235490" y="2475310"/>
            <a:ext cx="2673019" cy="2193923"/>
          </a:xfrm>
          <a:prstGeom prst="roundRect">
            <a:avLst>
              <a:gd name="adj" fmla="val 0"/>
            </a:avLst>
          </a:prstGeom>
        </p:spPr>
        <p:txBody>
          <a:bodyPr>
            <a:normAutofit/>
          </a:bodyPr>
          <a:lstStyle>
            <a:lvl1pPr marL="171454" marR="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1000"/>
            </a:lvl1pPr>
          </a:lstStyle>
          <a:p>
            <a:pPr marL="171454" marR="0" lvl="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noProof="0" dirty="0"/>
              <a:t>Click to add content</a:t>
            </a:r>
          </a:p>
        </p:txBody>
      </p:sp>
      <p:sp>
        <p:nvSpPr>
          <p:cNvPr id="2" name="Espace réservé de la date 1">
            <a:extLst>
              <a:ext uri="{FF2B5EF4-FFF2-40B4-BE49-F238E27FC236}">
                <a16:creationId xmlns:a16="http://schemas.microsoft.com/office/drawing/2014/main" id="{26E74B24-27EF-704E-80D8-5C8B8B8D16B0}"/>
              </a:ext>
            </a:extLst>
          </p:cNvPr>
          <p:cNvSpPr>
            <a:spLocks noGrp="1"/>
          </p:cNvSpPr>
          <p:nvPr>
            <p:ph type="dt" sz="half" idx="18"/>
          </p:nvPr>
        </p:nvSpPr>
        <p:spPr/>
        <p:txBody>
          <a:bodyPr/>
          <a:lstStyle/>
          <a:p>
            <a:fld id="{A05CBC12-D5D3-CF40-BBCE-DB3A24230FD3}" type="datetime5">
              <a:rPr lang="en-GB" smtClean="0"/>
              <a:t>24-Oct-23</a:t>
            </a:fld>
            <a:endParaRPr lang="en-GB" dirty="0"/>
          </a:p>
        </p:txBody>
      </p:sp>
      <p:sp>
        <p:nvSpPr>
          <p:cNvPr id="6" name="Espace réservé du pied de page 5">
            <a:extLst>
              <a:ext uri="{FF2B5EF4-FFF2-40B4-BE49-F238E27FC236}">
                <a16:creationId xmlns:a16="http://schemas.microsoft.com/office/drawing/2014/main" id="{EB1C9746-E8B8-6749-9D3A-54329ED95909}"/>
              </a:ext>
            </a:extLst>
          </p:cNvPr>
          <p:cNvSpPr>
            <a:spLocks noGrp="1"/>
          </p:cNvSpPr>
          <p:nvPr>
            <p:ph type="ftr" sz="quarter" idx="19"/>
          </p:nvPr>
        </p:nvSpPr>
        <p:spPr/>
        <p:txBody>
          <a:bodyPr/>
          <a:lstStyle/>
          <a:p>
            <a:r>
              <a:rPr lang="en-GB"/>
              <a:t>Maria Girone | ODISSEE</a:t>
            </a:r>
            <a:endParaRPr lang="en-GB" dirty="0"/>
          </a:p>
        </p:txBody>
      </p:sp>
      <p:sp>
        <p:nvSpPr>
          <p:cNvPr id="7" name="Espace réservé du numéro de diapositive 6">
            <a:extLst>
              <a:ext uri="{FF2B5EF4-FFF2-40B4-BE49-F238E27FC236}">
                <a16:creationId xmlns:a16="http://schemas.microsoft.com/office/drawing/2014/main" id="{1709EC21-0DA3-3B40-8FFF-0EC6A2C5D588}"/>
              </a:ext>
            </a:extLst>
          </p:cNvPr>
          <p:cNvSpPr>
            <a:spLocks noGrp="1"/>
          </p:cNvSpPr>
          <p:nvPr>
            <p:ph type="sldNum" sz="quarter" idx="20"/>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1728692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Content Text Slide">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7E274431-4A9A-D648-ACD7-D46DDB35A7ED}"/>
              </a:ext>
            </a:extLst>
          </p:cNvPr>
          <p:cNvSpPr>
            <a:spLocks noGrp="1"/>
          </p:cNvSpPr>
          <p:nvPr>
            <p:ph type="title" hasCustomPrompt="1"/>
          </p:nvPr>
        </p:nvSpPr>
        <p:spPr>
          <a:xfrm>
            <a:off x="395288" y="231775"/>
            <a:ext cx="8353425" cy="719138"/>
          </a:xfrm>
        </p:spPr>
        <p:txBody>
          <a:bodyPr anchor="b" anchorCtr="0"/>
          <a:lstStyle>
            <a:lvl1pPr>
              <a:defRPr/>
            </a:lvl1pPr>
          </a:lstStyle>
          <a:p>
            <a:r>
              <a:rPr lang="en-GB" noProof="0" dirty="0"/>
              <a:t>Click to add title</a:t>
            </a:r>
            <a:br>
              <a:rPr lang="en-GB" noProof="0" dirty="0"/>
            </a:br>
            <a:r>
              <a:rPr lang="en-GB" noProof="0" dirty="0"/>
              <a:t>Arial (26)</a:t>
            </a:r>
          </a:p>
        </p:txBody>
      </p:sp>
      <p:sp>
        <p:nvSpPr>
          <p:cNvPr id="17" name="Content Placeholder 5">
            <a:extLst>
              <a:ext uri="{FF2B5EF4-FFF2-40B4-BE49-F238E27FC236}">
                <a16:creationId xmlns:a16="http://schemas.microsoft.com/office/drawing/2014/main" id="{8E1FB5B9-A103-6F4D-AC11-3B38EFBCB063}"/>
              </a:ext>
            </a:extLst>
          </p:cNvPr>
          <p:cNvSpPr>
            <a:spLocks noGrp="1"/>
          </p:cNvSpPr>
          <p:nvPr>
            <p:ph sz="quarter" idx="13" hasCustomPrompt="1"/>
          </p:nvPr>
        </p:nvSpPr>
        <p:spPr>
          <a:xfrm>
            <a:off x="395288" y="2485628"/>
            <a:ext cx="1957231" cy="2183606"/>
          </a:xfrm>
          <a:prstGeom prst="roundRect">
            <a:avLst>
              <a:gd name="adj" fmla="val 0"/>
            </a:avLst>
          </a:prstGeom>
        </p:spPr>
        <p:txBody>
          <a:bodyPr>
            <a:normAutofit/>
          </a:bodyPr>
          <a:lstStyle>
            <a:lvl1pPr marL="171454" marR="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1000"/>
            </a:lvl1pPr>
          </a:lstStyle>
          <a:p>
            <a:pPr marL="171454" marR="0" lvl="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noProof="0" dirty="0"/>
              <a:t>Click to add content</a:t>
            </a:r>
          </a:p>
        </p:txBody>
      </p:sp>
      <p:sp>
        <p:nvSpPr>
          <p:cNvPr id="35" name="Text Placeholder 2">
            <a:extLst>
              <a:ext uri="{FF2B5EF4-FFF2-40B4-BE49-F238E27FC236}">
                <a16:creationId xmlns:a16="http://schemas.microsoft.com/office/drawing/2014/main" id="{B59F38DD-B4CC-B34D-B5CA-616CC2A2F5FA}"/>
              </a:ext>
            </a:extLst>
          </p:cNvPr>
          <p:cNvSpPr>
            <a:spLocks noGrp="1"/>
          </p:cNvSpPr>
          <p:nvPr>
            <p:ph type="body" idx="14" hasCustomPrompt="1"/>
          </p:nvPr>
        </p:nvSpPr>
        <p:spPr>
          <a:xfrm>
            <a:off x="6791483" y="1131888"/>
            <a:ext cx="1957230" cy="1172764"/>
          </a:xfrm>
        </p:spPr>
        <p:txBody>
          <a:bodyPr anchor="b" anchorCtr="0">
            <a:normAutofit/>
          </a:bodyPr>
          <a:lstStyle>
            <a:lvl1pPr marL="0" indent="0">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36" name="Content Placeholder 5">
            <a:extLst>
              <a:ext uri="{FF2B5EF4-FFF2-40B4-BE49-F238E27FC236}">
                <a16:creationId xmlns:a16="http://schemas.microsoft.com/office/drawing/2014/main" id="{4C6B9B64-6289-BE43-A81F-8FE9594ADD0E}"/>
              </a:ext>
            </a:extLst>
          </p:cNvPr>
          <p:cNvSpPr>
            <a:spLocks noGrp="1"/>
          </p:cNvSpPr>
          <p:nvPr>
            <p:ph sz="quarter" idx="15" hasCustomPrompt="1"/>
          </p:nvPr>
        </p:nvSpPr>
        <p:spPr>
          <a:xfrm>
            <a:off x="6791482" y="2485628"/>
            <a:ext cx="1957231" cy="2183606"/>
          </a:xfrm>
          <a:prstGeom prst="roundRect">
            <a:avLst>
              <a:gd name="adj" fmla="val 0"/>
            </a:avLst>
          </a:prstGeom>
        </p:spPr>
        <p:txBody>
          <a:bodyPr>
            <a:normAutofit/>
          </a:bodyPr>
          <a:lstStyle>
            <a:lvl1pPr marL="171454" marR="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1000"/>
            </a:lvl1pPr>
          </a:lstStyle>
          <a:p>
            <a:pPr marL="171454" marR="0" lvl="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noProof="0" dirty="0"/>
              <a:t>Click to add content</a:t>
            </a:r>
          </a:p>
        </p:txBody>
      </p:sp>
      <p:sp>
        <p:nvSpPr>
          <p:cNvPr id="37" name="Text Placeholder 2">
            <a:extLst>
              <a:ext uri="{FF2B5EF4-FFF2-40B4-BE49-F238E27FC236}">
                <a16:creationId xmlns:a16="http://schemas.microsoft.com/office/drawing/2014/main" id="{E32E1B97-678C-D64E-84B8-E3099E9B73FF}"/>
              </a:ext>
            </a:extLst>
          </p:cNvPr>
          <p:cNvSpPr>
            <a:spLocks noGrp="1"/>
          </p:cNvSpPr>
          <p:nvPr>
            <p:ph type="body" idx="16" hasCustomPrompt="1"/>
          </p:nvPr>
        </p:nvSpPr>
        <p:spPr>
          <a:xfrm>
            <a:off x="2527354" y="1131888"/>
            <a:ext cx="1957230" cy="1172764"/>
          </a:xfrm>
        </p:spPr>
        <p:txBody>
          <a:bodyPr anchor="b" anchorCtr="0"/>
          <a:lstStyle>
            <a:lvl1pPr marL="0" indent="0">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38" name="Content Placeholder 5">
            <a:extLst>
              <a:ext uri="{FF2B5EF4-FFF2-40B4-BE49-F238E27FC236}">
                <a16:creationId xmlns:a16="http://schemas.microsoft.com/office/drawing/2014/main" id="{DD67030F-DC48-0645-B1D0-CA3AECC3D0A9}"/>
              </a:ext>
            </a:extLst>
          </p:cNvPr>
          <p:cNvSpPr>
            <a:spLocks noGrp="1"/>
          </p:cNvSpPr>
          <p:nvPr>
            <p:ph sz="quarter" idx="17" hasCustomPrompt="1"/>
          </p:nvPr>
        </p:nvSpPr>
        <p:spPr>
          <a:xfrm>
            <a:off x="2527353" y="2485628"/>
            <a:ext cx="1957231" cy="2183606"/>
          </a:xfrm>
          <a:prstGeom prst="roundRect">
            <a:avLst>
              <a:gd name="adj" fmla="val 0"/>
            </a:avLst>
          </a:prstGeom>
        </p:spPr>
        <p:txBody>
          <a:bodyPr>
            <a:normAutofit/>
          </a:bodyPr>
          <a:lstStyle>
            <a:lvl1pPr marL="171454" marR="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1000"/>
            </a:lvl1pPr>
          </a:lstStyle>
          <a:p>
            <a:pPr marL="171454" marR="0" lvl="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noProof="0" dirty="0"/>
              <a:t>Click to add content</a:t>
            </a:r>
          </a:p>
        </p:txBody>
      </p:sp>
      <p:sp>
        <p:nvSpPr>
          <p:cNvPr id="39" name="Text Placeholder 2">
            <a:extLst>
              <a:ext uri="{FF2B5EF4-FFF2-40B4-BE49-F238E27FC236}">
                <a16:creationId xmlns:a16="http://schemas.microsoft.com/office/drawing/2014/main" id="{19B66557-EB4F-3B45-A20A-C8FBE6A619BE}"/>
              </a:ext>
            </a:extLst>
          </p:cNvPr>
          <p:cNvSpPr>
            <a:spLocks noGrp="1"/>
          </p:cNvSpPr>
          <p:nvPr>
            <p:ph type="body" idx="18" hasCustomPrompt="1"/>
          </p:nvPr>
        </p:nvSpPr>
        <p:spPr>
          <a:xfrm>
            <a:off x="4659419" y="1131888"/>
            <a:ext cx="1957230" cy="1172764"/>
          </a:xfrm>
        </p:spPr>
        <p:txBody>
          <a:bodyPr anchor="b" anchorCtr="0">
            <a:normAutofit/>
          </a:bodyPr>
          <a:lstStyle>
            <a:lvl1pPr marL="0" indent="0">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40" name="Content Placeholder 5">
            <a:extLst>
              <a:ext uri="{FF2B5EF4-FFF2-40B4-BE49-F238E27FC236}">
                <a16:creationId xmlns:a16="http://schemas.microsoft.com/office/drawing/2014/main" id="{AE38907F-95E4-5A42-B728-5CCB24A7113F}"/>
              </a:ext>
            </a:extLst>
          </p:cNvPr>
          <p:cNvSpPr>
            <a:spLocks noGrp="1"/>
          </p:cNvSpPr>
          <p:nvPr>
            <p:ph sz="quarter" idx="19" hasCustomPrompt="1"/>
          </p:nvPr>
        </p:nvSpPr>
        <p:spPr>
          <a:xfrm>
            <a:off x="4659418" y="2485628"/>
            <a:ext cx="1957231" cy="2183606"/>
          </a:xfrm>
          <a:prstGeom prst="roundRect">
            <a:avLst>
              <a:gd name="adj" fmla="val 0"/>
            </a:avLst>
          </a:prstGeom>
        </p:spPr>
        <p:txBody>
          <a:bodyPr>
            <a:normAutofit/>
          </a:bodyPr>
          <a:lstStyle>
            <a:lvl1pPr marL="171454" marR="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sz="1000"/>
            </a:lvl1pPr>
          </a:lstStyle>
          <a:p>
            <a:pPr marL="171454" marR="0" lvl="0" indent="-171454" algn="l" defTabSz="685814" rtl="0" eaLnBrk="1" fontAlgn="auto" latinLnBrk="0" hangingPunct="1">
              <a:lnSpc>
                <a:spcPct val="90000"/>
              </a:lnSpc>
              <a:spcBef>
                <a:spcPts val="700"/>
              </a:spcBef>
              <a:spcAft>
                <a:spcPts val="0"/>
              </a:spcAft>
              <a:buClrTx/>
              <a:buSzTx/>
              <a:buFont typeface="Arial" panose="020B0604020202020204" pitchFamily="34" charset="0"/>
              <a:buChar char="•"/>
              <a:tabLst/>
              <a:defRPr/>
            </a:pPr>
            <a:r>
              <a:rPr lang="en-GB" noProof="0" dirty="0"/>
              <a:t>Click to add content</a:t>
            </a:r>
          </a:p>
        </p:txBody>
      </p:sp>
      <p:sp>
        <p:nvSpPr>
          <p:cNvPr id="15" name="Text Placeholder 2">
            <a:extLst>
              <a:ext uri="{FF2B5EF4-FFF2-40B4-BE49-F238E27FC236}">
                <a16:creationId xmlns:a16="http://schemas.microsoft.com/office/drawing/2014/main" id="{0941A363-80B5-A94F-9255-0C217F58BB2E}"/>
              </a:ext>
            </a:extLst>
          </p:cNvPr>
          <p:cNvSpPr>
            <a:spLocks noGrp="1"/>
          </p:cNvSpPr>
          <p:nvPr>
            <p:ph type="body" idx="1" hasCustomPrompt="1"/>
          </p:nvPr>
        </p:nvSpPr>
        <p:spPr>
          <a:xfrm>
            <a:off x="395289" y="1131887"/>
            <a:ext cx="1957230" cy="1162447"/>
          </a:xfrm>
        </p:spPr>
        <p:txBody>
          <a:bodyPr anchor="b" anchorCtr="0">
            <a:normAutofit/>
          </a:bodyPr>
          <a:lstStyle>
            <a:lvl1pPr marL="0" indent="0">
              <a:buNone/>
              <a:defRPr sz="1000" b="0">
                <a:ln w="6350">
                  <a:solidFill>
                    <a:schemeClr val="accent1"/>
                  </a:solidFill>
                </a:ln>
                <a:solidFill>
                  <a:schemeClr val="accent1"/>
                </a:solidFill>
              </a:defRPr>
            </a:lvl1pPr>
            <a:lvl2pPr marL="342907" indent="0">
              <a:buNone/>
              <a:defRPr sz="1500" b="1"/>
            </a:lvl2pPr>
            <a:lvl3pPr marL="685814" indent="0">
              <a:buNone/>
              <a:defRPr sz="1351" b="1"/>
            </a:lvl3pPr>
            <a:lvl4pPr marL="1028721" indent="0">
              <a:buNone/>
              <a:defRPr sz="1200" b="1"/>
            </a:lvl4pPr>
            <a:lvl5pPr marL="1371627" indent="0">
              <a:buNone/>
              <a:defRPr sz="1200" b="1"/>
            </a:lvl5pPr>
            <a:lvl6pPr marL="1714534" indent="0">
              <a:buNone/>
              <a:defRPr sz="1200" b="1"/>
            </a:lvl6pPr>
            <a:lvl7pPr marL="2057441" indent="0">
              <a:buNone/>
              <a:defRPr sz="1200" b="1"/>
            </a:lvl7pPr>
            <a:lvl8pPr marL="2400348" indent="0">
              <a:buNone/>
              <a:defRPr sz="1200" b="1"/>
            </a:lvl8pPr>
            <a:lvl9pPr marL="2743255" indent="0">
              <a:buNone/>
              <a:defRPr sz="1200" b="1"/>
            </a:lvl9pPr>
          </a:lstStyle>
          <a:p>
            <a:pPr lvl="0"/>
            <a:r>
              <a:rPr lang="en-GB" noProof="0" dirty="0"/>
              <a:t>Click to add text</a:t>
            </a:r>
          </a:p>
        </p:txBody>
      </p:sp>
      <p:sp>
        <p:nvSpPr>
          <p:cNvPr id="2" name="Espace réservé de la date 1">
            <a:extLst>
              <a:ext uri="{FF2B5EF4-FFF2-40B4-BE49-F238E27FC236}">
                <a16:creationId xmlns:a16="http://schemas.microsoft.com/office/drawing/2014/main" id="{74F12467-604B-0441-8073-01B886B033F9}"/>
              </a:ext>
            </a:extLst>
          </p:cNvPr>
          <p:cNvSpPr>
            <a:spLocks noGrp="1"/>
          </p:cNvSpPr>
          <p:nvPr>
            <p:ph type="dt" sz="half" idx="20"/>
          </p:nvPr>
        </p:nvSpPr>
        <p:spPr/>
        <p:txBody>
          <a:bodyPr/>
          <a:lstStyle/>
          <a:p>
            <a:fld id="{C89999A6-AD6D-2545-9514-0CC925E0EBC2}" type="datetime5">
              <a:rPr lang="en-GB" smtClean="0"/>
              <a:t>24-Oct-23</a:t>
            </a:fld>
            <a:endParaRPr lang="en-GB" dirty="0"/>
          </a:p>
        </p:txBody>
      </p:sp>
      <p:sp>
        <p:nvSpPr>
          <p:cNvPr id="6" name="Espace réservé du pied de page 5">
            <a:extLst>
              <a:ext uri="{FF2B5EF4-FFF2-40B4-BE49-F238E27FC236}">
                <a16:creationId xmlns:a16="http://schemas.microsoft.com/office/drawing/2014/main" id="{F4F2E888-80B8-1248-8F52-24A89F61CE82}"/>
              </a:ext>
            </a:extLst>
          </p:cNvPr>
          <p:cNvSpPr>
            <a:spLocks noGrp="1"/>
          </p:cNvSpPr>
          <p:nvPr>
            <p:ph type="ftr" sz="quarter" idx="21"/>
          </p:nvPr>
        </p:nvSpPr>
        <p:spPr/>
        <p:txBody>
          <a:bodyPr/>
          <a:lstStyle/>
          <a:p>
            <a:r>
              <a:rPr lang="en-GB"/>
              <a:t>Maria Girone | ODISSEE</a:t>
            </a:r>
            <a:endParaRPr lang="en-GB" dirty="0"/>
          </a:p>
        </p:txBody>
      </p:sp>
      <p:sp>
        <p:nvSpPr>
          <p:cNvPr id="7" name="Espace réservé du numéro de diapositive 6">
            <a:extLst>
              <a:ext uri="{FF2B5EF4-FFF2-40B4-BE49-F238E27FC236}">
                <a16:creationId xmlns:a16="http://schemas.microsoft.com/office/drawing/2014/main" id="{A531B9AF-580E-E74F-8B0F-3A52374D765B}"/>
              </a:ext>
            </a:extLst>
          </p:cNvPr>
          <p:cNvSpPr>
            <a:spLocks noGrp="1"/>
          </p:cNvSpPr>
          <p:nvPr>
            <p:ph type="sldNum" sz="quarter" idx="22"/>
          </p:nvPr>
        </p:nvSpPr>
        <p:spPr/>
        <p:txBody>
          <a:body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2822771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BB6E341-C192-604F-AFDB-8595C5A6BFF9}"/>
              </a:ext>
            </a:extLst>
          </p:cNvPr>
          <p:cNvSpPr/>
          <p:nvPr userDrawn="1"/>
        </p:nvSpPr>
        <p:spPr>
          <a:xfrm>
            <a:off x="2" y="0"/>
            <a:ext cx="446566" cy="4359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Image 21">
            <a:extLst>
              <a:ext uri="{FF2B5EF4-FFF2-40B4-BE49-F238E27FC236}">
                <a16:creationId xmlns:a16="http://schemas.microsoft.com/office/drawing/2014/main" id="{6BA71D99-AC0F-7F45-B0F9-E6299C565B46}"/>
              </a:ext>
            </a:extLst>
          </p:cNvPr>
          <p:cNvPicPr>
            <a:picLocks noChangeAspect="1"/>
          </p:cNvPicPr>
          <p:nvPr userDrawn="1"/>
        </p:nvPicPr>
        <p:blipFill>
          <a:blip r:embed="rId2"/>
          <a:stretch>
            <a:fillRect/>
          </a:stretch>
        </p:blipFill>
        <p:spPr>
          <a:xfrm rot="10800000">
            <a:off x="7477626" y="46973"/>
            <a:ext cx="465696" cy="5049554"/>
          </a:xfrm>
          <a:prstGeom prst="rect">
            <a:avLst/>
          </a:prstGeom>
        </p:spPr>
      </p:pic>
      <p:sp>
        <p:nvSpPr>
          <p:cNvPr id="7" name="Title 1">
            <a:extLst>
              <a:ext uri="{FF2B5EF4-FFF2-40B4-BE49-F238E27FC236}">
                <a16:creationId xmlns:a16="http://schemas.microsoft.com/office/drawing/2014/main" id="{C00E6BF8-DBD4-B615-50EC-AD82E331414E}"/>
              </a:ext>
            </a:extLst>
          </p:cNvPr>
          <p:cNvSpPr>
            <a:spLocks noGrp="1"/>
          </p:cNvSpPr>
          <p:nvPr>
            <p:ph type="ctrTitle" hasCustomPrompt="1"/>
          </p:nvPr>
        </p:nvSpPr>
        <p:spPr>
          <a:xfrm>
            <a:off x="719138" y="231775"/>
            <a:ext cx="6212603" cy="2452431"/>
          </a:xfrm>
        </p:spPr>
        <p:txBody>
          <a:bodyPr anchor="b" anchorCtr="0">
            <a:normAutofit/>
          </a:bodyPr>
          <a:lstStyle>
            <a:lvl1pPr algn="l">
              <a:defRPr sz="3600"/>
            </a:lvl1pPr>
          </a:lstStyle>
          <a:p>
            <a:r>
              <a:rPr lang="en-GB" noProof="0" dirty="0"/>
              <a:t>Click here to add section title</a:t>
            </a:r>
            <a:br>
              <a:rPr lang="en-GB" noProof="0" dirty="0"/>
            </a:br>
            <a:r>
              <a:rPr lang="en-GB" noProof="0" dirty="0"/>
              <a:t>Arial (36)</a:t>
            </a:r>
          </a:p>
        </p:txBody>
      </p:sp>
      <p:sp>
        <p:nvSpPr>
          <p:cNvPr id="8" name="Subtitle 2">
            <a:extLst>
              <a:ext uri="{FF2B5EF4-FFF2-40B4-BE49-F238E27FC236}">
                <a16:creationId xmlns:a16="http://schemas.microsoft.com/office/drawing/2014/main" id="{75C818CA-C3E8-5DDA-E004-49871A98A44F}"/>
              </a:ext>
            </a:extLst>
          </p:cNvPr>
          <p:cNvSpPr>
            <a:spLocks noGrp="1"/>
          </p:cNvSpPr>
          <p:nvPr>
            <p:ph type="subTitle" idx="1" hasCustomPrompt="1"/>
          </p:nvPr>
        </p:nvSpPr>
        <p:spPr>
          <a:xfrm>
            <a:off x="719138" y="3018503"/>
            <a:ext cx="6212603" cy="1392486"/>
          </a:xfrm>
        </p:spPr>
        <p:txBody>
          <a:bodyPr>
            <a:normAutofit/>
          </a:bodyPr>
          <a:lstStyle>
            <a:lvl1pPr marL="0" indent="0" algn="l">
              <a:buNone/>
              <a:defRPr sz="1000"/>
            </a:lvl1pPr>
            <a:lvl2pPr marL="342907" indent="0" algn="ctr">
              <a:buNone/>
              <a:defRPr sz="1500"/>
            </a:lvl2pPr>
            <a:lvl3pPr marL="685814" indent="0" algn="ctr">
              <a:buNone/>
              <a:defRPr sz="1351"/>
            </a:lvl3pPr>
            <a:lvl4pPr marL="1028721" indent="0" algn="ctr">
              <a:buNone/>
              <a:defRPr sz="1200"/>
            </a:lvl4pPr>
            <a:lvl5pPr marL="1371627" indent="0" algn="ctr">
              <a:buNone/>
              <a:defRPr sz="1200"/>
            </a:lvl5pPr>
            <a:lvl6pPr marL="1714534" indent="0" algn="ctr">
              <a:buNone/>
              <a:defRPr sz="1200"/>
            </a:lvl6pPr>
            <a:lvl7pPr marL="2057441" indent="0" algn="ctr">
              <a:buNone/>
              <a:defRPr sz="1200"/>
            </a:lvl7pPr>
            <a:lvl8pPr marL="2400348" indent="0" algn="ctr">
              <a:buNone/>
              <a:defRPr sz="1200"/>
            </a:lvl8pPr>
            <a:lvl9pPr marL="2743255" indent="0" algn="ctr">
              <a:buNone/>
              <a:defRPr sz="1200"/>
            </a:lvl9pPr>
          </a:lstStyle>
          <a:p>
            <a:r>
              <a:rPr lang="en-GB" noProof="0" dirty="0"/>
              <a:t>Click to add subtitle </a:t>
            </a:r>
          </a:p>
          <a:p>
            <a:r>
              <a:rPr lang="en-GB" noProof="0" dirty="0"/>
              <a:t> </a:t>
            </a:r>
          </a:p>
        </p:txBody>
      </p:sp>
      <p:sp>
        <p:nvSpPr>
          <p:cNvPr id="2" name="Espace réservé de la date 1">
            <a:extLst>
              <a:ext uri="{FF2B5EF4-FFF2-40B4-BE49-F238E27FC236}">
                <a16:creationId xmlns:a16="http://schemas.microsoft.com/office/drawing/2014/main" id="{9D8FE4A2-198E-964F-9026-1F12E21BDCE7}"/>
              </a:ext>
            </a:extLst>
          </p:cNvPr>
          <p:cNvSpPr>
            <a:spLocks noGrp="1"/>
          </p:cNvSpPr>
          <p:nvPr>
            <p:ph type="dt" sz="half" idx="10"/>
          </p:nvPr>
        </p:nvSpPr>
        <p:spPr/>
        <p:txBody>
          <a:bodyPr/>
          <a:lstStyle/>
          <a:p>
            <a:fld id="{14371580-344A-F040-B8EC-B58F7C6B9EFC}" type="datetime5">
              <a:rPr lang="en-GB" smtClean="0"/>
              <a:t>24-Oct-23</a:t>
            </a:fld>
            <a:endParaRPr lang="en-GB" dirty="0"/>
          </a:p>
        </p:txBody>
      </p:sp>
      <p:sp>
        <p:nvSpPr>
          <p:cNvPr id="3" name="Espace réservé du pied de page 2">
            <a:extLst>
              <a:ext uri="{FF2B5EF4-FFF2-40B4-BE49-F238E27FC236}">
                <a16:creationId xmlns:a16="http://schemas.microsoft.com/office/drawing/2014/main" id="{7BABAF3C-A645-AD41-9D52-843199C41993}"/>
              </a:ext>
            </a:extLst>
          </p:cNvPr>
          <p:cNvSpPr>
            <a:spLocks noGrp="1"/>
          </p:cNvSpPr>
          <p:nvPr>
            <p:ph type="ftr" sz="quarter" idx="11"/>
          </p:nvPr>
        </p:nvSpPr>
        <p:spPr/>
        <p:txBody>
          <a:bodyPr/>
          <a:lstStyle/>
          <a:p>
            <a:r>
              <a:rPr lang="en-GB"/>
              <a:t>Maria Girone | ODISSEE</a:t>
            </a:r>
            <a:endParaRPr lang="en-GB" dirty="0"/>
          </a:p>
        </p:txBody>
      </p:sp>
      <p:sp>
        <p:nvSpPr>
          <p:cNvPr id="13" name="Rectangle 12">
            <a:extLst>
              <a:ext uri="{FF2B5EF4-FFF2-40B4-BE49-F238E27FC236}">
                <a16:creationId xmlns:a16="http://schemas.microsoft.com/office/drawing/2014/main" id="{D2A7B417-90CE-A843-B90C-E512027991A2}"/>
              </a:ext>
            </a:extLst>
          </p:cNvPr>
          <p:cNvSpPr/>
          <p:nvPr userDrawn="1"/>
        </p:nvSpPr>
        <p:spPr>
          <a:xfrm>
            <a:off x="8725711" y="4751962"/>
            <a:ext cx="418290" cy="3915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v</a:t>
            </a:r>
          </a:p>
        </p:txBody>
      </p:sp>
    </p:spTree>
    <p:extLst>
      <p:ext uri="{BB962C8B-B14F-4D97-AF65-F5344CB8AC3E}">
        <p14:creationId xmlns:p14="http://schemas.microsoft.com/office/powerpoint/2010/main" val="4226837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 name="Forme libre 26">
            <a:extLst>
              <a:ext uri="{FF2B5EF4-FFF2-40B4-BE49-F238E27FC236}">
                <a16:creationId xmlns:a16="http://schemas.microsoft.com/office/drawing/2014/main" id="{2C3E1BED-2D6B-874F-A82B-51068B1D70AD}"/>
              </a:ext>
            </a:extLst>
          </p:cNvPr>
          <p:cNvSpPr>
            <a:spLocks noChangeAspect="1"/>
          </p:cNvSpPr>
          <p:nvPr userDrawn="1"/>
        </p:nvSpPr>
        <p:spPr>
          <a:xfrm flipH="1">
            <a:off x="8820150" y="4878650"/>
            <a:ext cx="323850" cy="265185"/>
          </a:xfrm>
          <a:custGeom>
            <a:avLst/>
            <a:gdLst>
              <a:gd name="connsiteX0" fmla="*/ 155986 w 323850"/>
              <a:gd name="connsiteY0" fmla="*/ 0 h 265185"/>
              <a:gd name="connsiteX1" fmla="*/ 155979 w 323850"/>
              <a:gd name="connsiteY1" fmla="*/ 1 h 265185"/>
              <a:gd name="connsiteX2" fmla="*/ 0 w 323850"/>
              <a:gd name="connsiteY2" fmla="*/ 1 h 265185"/>
              <a:gd name="connsiteX3" fmla="*/ 0 w 323850"/>
              <a:gd name="connsiteY3" fmla="*/ 265185 h 265185"/>
              <a:gd name="connsiteX4" fmla="*/ 291860 w 323850"/>
              <a:gd name="connsiteY4" fmla="*/ 265185 h 265185"/>
              <a:gd name="connsiteX5" fmla="*/ 310658 w 323850"/>
              <a:gd name="connsiteY5" fmla="*/ 236867 h 265185"/>
              <a:gd name="connsiteX6" fmla="*/ 323850 w 323850"/>
              <a:gd name="connsiteY6" fmla="*/ 170501 h 265185"/>
              <a:gd name="connsiteX7" fmla="*/ 155986 w 323850"/>
              <a:gd name="connsiteY7" fmla="*/ 0 h 26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850" h="265185">
                <a:moveTo>
                  <a:pt x="155986" y="0"/>
                </a:moveTo>
                <a:lnTo>
                  <a:pt x="155979" y="1"/>
                </a:lnTo>
                <a:lnTo>
                  <a:pt x="0" y="1"/>
                </a:lnTo>
                <a:lnTo>
                  <a:pt x="0" y="265185"/>
                </a:lnTo>
                <a:lnTo>
                  <a:pt x="291860" y="265185"/>
                </a:lnTo>
                <a:lnTo>
                  <a:pt x="310658" y="236867"/>
                </a:lnTo>
                <a:cubicBezTo>
                  <a:pt x="319152" y="216469"/>
                  <a:pt x="323850" y="194042"/>
                  <a:pt x="323850" y="170501"/>
                </a:cubicBezTo>
                <a:cubicBezTo>
                  <a:pt x="323850" y="76336"/>
                  <a:pt x="248694" y="0"/>
                  <a:pt x="15598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GB" sz="1200" noProof="0">
                <a:ln>
                  <a:noFill/>
                </a:ln>
              </a:rPr>
              <a:t> </a:t>
            </a:r>
          </a:p>
        </p:txBody>
      </p:sp>
      <p:sp>
        <p:nvSpPr>
          <p:cNvPr id="22" name="Forme libre 21">
            <a:extLst>
              <a:ext uri="{FF2B5EF4-FFF2-40B4-BE49-F238E27FC236}">
                <a16:creationId xmlns:a16="http://schemas.microsoft.com/office/drawing/2014/main" id="{41E12599-6789-C54C-8712-B4D88CF433D8}"/>
              </a:ext>
            </a:extLst>
          </p:cNvPr>
          <p:cNvSpPr/>
          <p:nvPr userDrawn="1"/>
        </p:nvSpPr>
        <p:spPr>
          <a:xfrm>
            <a:off x="0" y="4876800"/>
            <a:ext cx="576263" cy="269875"/>
          </a:xfrm>
          <a:custGeom>
            <a:avLst/>
            <a:gdLst>
              <a:gd name="connsiteX0" fmla="*/ 405430 w 576263"/>
              <a:gd name="connsiteY0" fmla="*/ 0 h 269875"/>
              <a:gd name="connsiteX1" fmla="*/ 576263 w 576263"/>
              <a:gd name="connsiteY1" fmla="*/ 173516 h 269875"/>
              <a:gd name="connsiteX2" fmla="*/ 562838 w 576263"/>
              <a:gd name="connsiteY2" fmla="*/ 241056 h 269875"/>
              <a:gd name="connsiteX3" fmla="*/ 543708 w 576263"/>
              <a:gd name="connsiteY3" fmla="*/ 269875 h 269875"/>
              <a:gd name="connsiteX4" fmla="*/ 0 w 576263"/>
              <a:gd name="connsiteY4" fmla="*/ 269875 h 269875"/>
              <a:gd name="connsiteX5" fmla="*/ 0 w 576263"/>
              <a:gd name="connsiteY5" fmla="*/ 1 h 269875"/>
              <a:gd name="connsiteX6" fmla="*/ 405423 w 576263"/>
              <a:gd name="connsiteY6" fmla="*/ 1 h 26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263" h="269875">
                <a:moveTo>
                  <a:pt x="405430" y="0"/>
                </a:moveTo>
                <a:cubicBezTo>
                  <a:pt x="499778" y="0"/>
                  <a:pt x="576263" y="77686"/>
                  <a:pt x="576263" y="173516"/>
                </a:cubicBezTo>
                <a:cubicBezTo>
                  <a:pt x="576263" y="197474"/>
                  <a:pt x="571482" y="220297"/>
                  <a:pt x="562838" y="241056"/>
                </a:cubicBezTo>
                <a:lnTo>
                  <a:pt x="543708" y="269875"/>
                </a:lnTo>
                <a:lnTo>
                  <a:pt x="0" y="269875"/>
                </a:lnTo>
                <a:lnTo>
                  <a:pt x="0" y="1"/>
                </a:lnTo>
                <a:lnTo>
                  <a:pt x="405423" y="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GB" sz="1200" noProof="0">
                <a:ln>
                  <a:noFill/>
                </a:ln>
              </a:rPr>
              <a:t> </a:t>
            </a:r>
          </a:p>
        </p:txBody>
      </p:sp>
      <p:sp>
        <p:nvSpPr>
          <p:cNvPr id="2" name="Title Placeholder 1"/>
          <p:cNvSpPr>
            <a:spLocks noGrp="1"/>
          </p:cNvSpPr>
          <p:nvPr>
            <p:ph type="title"/>
          </p:nvPr>
        </p:nvSpPr>
        <p:spPr>
          <a:xfrm>
            <a:off x="395288" y="231775"/>
            <a:ext cx="8353425" cy="719138"/>
          </a:xfrm>
          <a:prstGeom prst="rect">
            <a:avLst/>
          </a:prstGeom>
        </p:spPr>
        <p:txBody>
          <a:bodyPr vert="horz" lIns="0" tIns="0" rIns="0" bIns="0" rtlCol="0" anchor="b" anchorCtr="0">
            <a:normAutofit/>
          </a:bodyPr>
          <a:lstStyle/>
          <a:p>
            <a:r>
              <a:rPr lang="en-GB" noProof="0" dirty="0"/>
              <a:t>Title</a:t>
            </a:r>
          </a:p>
        </p:txBody>
      </p:sp>
      <p:sp>
        <p:nvSpPr>
          <p:cNvPr id="3" name="Text Placeholder 2"/>
          <p:cNvSpPr>
            <a:spLocks noGrp="1"/>
          </p:cNvSpPr>
          <p:nvPr>
            <p:ph type="body" idx="1"/>
          </p:nvPr>
        </p:nvSpPr>
        <p:spPr>
          <a:xfrm>
            <a:off x="395288" y="1127051"/>
            <a:ext cx="8353425" cy="3643982"/>
          </a:xfrm>
          <a:prstGeom prst="rect">
            <a:avLst/>
          </a:prstGeom>
        </p:spPr>
        <p:txBody>
          <a:bodyPr vert="horz" lIns="0" tIns="0" rIns="0" bIns="0" rtlCol="0">
            <a:normAutofit/>
          </a:bodyPr>
          <a:lstStyle/>
          <a:p>
            <a:pPr lvl="0"/>
            <a:r>
              <a:rPr lang="en-GB" noProof="0" dirty="0"/>
              <a:t>Text 1
Text 2 
Text 3
Text 4</a:t>
            </a:r>
          </a:p>
        </p:txBody>
      </p:sp>
      <p:sp>
        <p:nvSpPr>
          <p:cNvPr id="4" name="Date Placeholder 3"/>
          <p:cNvSpPr>
            <a:spLocks noGrp="1"/>
          </p:cNvSpPr>
          <p:nvPr>
            <p:ph type="dt" sz="half" idx="2"/>
          </p:nvPr>
        </p:nvSpPr>
        <p:spPr>
          <a:xfrm>
            <a:off x="0" y="4877317"/>
            <a:ext cx="576263" cy="269358"/>
          </a:xfrm>
          <a:prstGeom prst="rect">
            <a:avLst/>
          </a:prstGeom>
        </p:spPr>
        <p:txBody>
          <a:bodyPr vert="horz" lIns="125999" tIns="0" rIns="0" bIns="0" rtlCol="0" anchor="ctr"/>
          <a:lstStyle>
            <a:lvl1pPr algn="l">
              <a:lnSpc>
                <a:spcPct val="150000"/>
              </a:lnSpc>
              <a:defRPr sz="600">
                <a:solidFill>
                  <a:schemeClr val="bg1"/>
                </a:solidFill>
                <a:latin typeface="Arial" panose="020B0604020202020204" pitchFamily="34" charset="0"/>
                <a:cs typeface="Arial" panose="020B0604020202020204" pitchFamily="34" charset="0"/>
              </a:defRPr>
            </a:lvl1pPr>
          </a:lstStyle>
          <a:p>
            <a:fld id="{631555BE-5EEF-694A-A691-7559F8A66618}" type="datetime5">
              <a:rPr lang="en-GB" smtClean="0"/>
              <a:t>24-Oct-23</a:t>
            </a:fld>
            <a:endParaRPr lang="en-GB" dirty="0"/>
          </a:p>
        </p:txBody>
      </p:sp>
      <p:sp>
        <p:nvSpPr>
          <p:cNvPr id="5" name="Footer Placeholder 4"/>
          <p:cNvSpPr>
            <a:spLocks noGrp="1"/>
          </p:cNvSpPr>
          <p:nvPr>
            <p:ph type="ftr" sz="quarter" idx="3"/>
          </p:nvPr>
        </p:nvSpPr>
        <p:spPr>
          <a:xfrm>
            <a:off x="576263" y="4876800"/>
            <a:ext cx="3268150" cy="266699"/>
          </a:xfrm>
          <a:prstGeom prst="rect">
            <a:avLst/>
          </a:prstGeom>
        </p:spPr>
        <p:txBody>
          <a:bodyPr vert="horz" lIns="144000" tIns="0" rIns="0" bIns="72000" numCol="1" rtlCol="0" anchor="b" anchorCtr="0"/>
          <a:lstStyle>
            <a:lvl1pPr algn="l">
              <a:lnSpc>
                <a:spcPct val="100000"/>
              </a:lnSpc>
              <a:defRPr sz="600">
                <a:solidFill>
                  <a:schemeClr val="bg1">
                    <a:lumMod val="50000"/>
                  </a:schemeClr>
                </a:solidFill>
                <a:latin typeface="Arial" panose="020B0604020202020204" pitchFamily="34" charset="0"/>
                <a:cs typeface="Arial" panose="020B0604020202020204" pitchFamily="34" charset="0"/>
              </a:defRPr>
            </a:lvl1pPr>
          </a:lstStyle>
          <a:p>
            <a:r>
              <a:rPr lang="en-GB"/>
              <a:t>Maria Girone | ODISSEE</a:t>
            </a:r>
            <a:endParaRPr lang="en-GB" dirty="0"/>
          </a:p>
        </p:txBody>
      </p:sp>
      <p:pic>
        <p:nvPicPr>
          <p:cNvPr id="7" name="Image 6">
            <a:extLst>
              <a:ext uri="{FF2B5EF4-FFF2-40B4-BE49-F238E27FC236}">
                <a16:creationId xmlns:a16="http://schemas.microsoft.com/office/drawing/2014/main" id="{6BA2C0C5-599C-B648-9D40-4FB9C825B94B}"/>
              </a:ext>
            </a:extLst>
          </p:cNvPr>
          <p:cNvPicPr>
            <a:picLocks noChangeAspect="1"/>
          </p:cNvPicPr>
          <p:nvPr userDrawn="1"/>
        </p:nvPicPr>
        <p:blipFill>
          <a:blip r:embed="rId22"/>
          <a:stretch>
            <a:fillRect/>
          </a:stretch>
        </p:blipFill>
        <p:spPr>
          <a:xfrm>
            <a:off x="4245777" y="4893761"/>
            <a:ext cx="652446" cy="205466"/>
          </a:xfrm>
          <a:prstGeom prst="rect">
            <a:avLst/>
          </a:prstGeom>
        </p:spPr>
      </p:pic>
      <p:sp>
        <p:nvSpPr>
          <p:cNvPr id="6" name="Slide Number Placeholder 5"/>
          <p:cNvSpPr>
            <a:spLocks noGrp="1"/>
          </p:cNvSpPr>
          <p:nvPr>
            <p:ph type="sldNum" sz="quarter" idx="4"/>
          </p:nvPr>
        </p:nvSpPr>
        <p:spPr>
          <a:xfrm>
            <a:off x="8820150" y="4884469"/>
            <a:ext cx="323851" cy="259032"/>
          </a:xfrm>
          <a:prstGeom prst="rect">
            <a:avLst/>
          </a:prstGeom>
        </p:spPr>
        <p:txBody>
          <a:bodyPr vert="horz" lIns="0" tIns="0" rIns="0" bIns="0" rtlCol="0" anchor="ctr"/>
          <a:lstStyle>
            <a:lvl1pPr algn="ctr">
              <a:defRPr sz="600">
                <a:solidFill>
                  <a:schemeClr val="bg1"/>
                </a:solidFill>
                <a:latin typeface="Arial" panose="020B0604020202020204" pitchFamily="34" charset="0"/>
                <a:cs typeface="Arial" panose="020B0604020202020204" pitchFamily="34" charset="0"/>
              </a:defRPr>
            </a:lvl1pPr>
          </a:lstStyle>
          <a:p>
            <a:fld id="{0C574B4C-4113-7E44-89BB-5B10D7742E21}" type="slidenum">
              <a:rPr lang="en-GB" smtClean="0"/>
              <a:pPr/>
              <a:t>‹#›</a:t>
            </a:fld>
            <a:endParaRPr lang="en-GB" dirty="0"/>
          </a:p>
        </p:txBody>
      </p:sp>
    </p:spTree>
    <p:extLst>
      <p:ext uri="{BB962C8B-B14F-4D97-AF65-F5344CB8AC3E}">
        <p14:creationId xmlns:p14="http://schemas.microsoft.com/office/powerpoint/2010/main" val="2042026410"/>
      </p:ext>
    </p:extLst>
  </p:cSld>
  <p:clrMap bg1="lt1" tx1="dk1" bg2="lt2" tx2="dk2" accent1="accent1" accent2="accent2" accent3="accent3" accent4="accent4" accent5="accent5" accent6="accent6" hlink="hlink" folHlink="folHlink"/>
  <p:sldLayoutIdLst>
    <p:sldLayoutId id="2147483672" r:id="rId1"/>
    <p:sldLayoutId id="2147483661" r:id="rId2"/>
    <p:sldLayoutId id="2147483677" r:id="rId3"/>
    <p:sldLayoutId id="2147483662" r:id="rId4"/>
    <p:sldLayoutId id="2147483678" r:id="rId5"/>
    <p:sldLayoutId id="2147483665" r:id="rId6"/>
    <p:sldLayoutId id="2147483674" r:id="rId7"/>
    <p:sldLayoutId id="2147483676" r:id="rId8"/>
    <p:sldLayoutId id="2147483663" r:id="rId9"/>
    <p:sldLayoutId id="2147483666" r:id="rId10"/>
    <p:sldLayoutId id="2147483668" r:id="rId11"/>
    <p:sldLayoutId id="2147483669" r:id="rId12"/>
    <p:sldLayoutId id="2147483673" r:id="rId13"/>
    <p:sldLayoutId id="2147483675" r:id="rId14"/>
    <p:sldLayoutId id="2147483670" r:id="rId15"/>
    <p:sldLayoutId id="2147483679" r:id="rId16"/>
    <p:sldLayoutId id="2147483671" r:id="rId17"/>
    <p:sldLayoutId id="2147483667" r:id="rId18"/>
    <p:sldLayoutId id="2147483680" r:id="rId19"/>
    <p:sldLayoutId id="2147483681" r:id="rId20"/>
  </p:sldLayoutIdLst>
  <p:hf hdr="0"/>
  <p:txStyles>
    <p:titleStyle>
      <a:lvl1pPr algn="l" defTabSz="685814" rtl="0" eaLnBrk="1" latinLnBrk="0" hangingPunct="1">
        <a:lnSpc>
          <a:spcPct val="90000"/>
        </a:lnSpc>
        <a:spcBef>
          <a:spcPct val="0"/>
        </a:spcBef>
        <a:buNone/>
        <a:defRPr sz="2600" kern="1200">
          <a:solidFill>
            <a:schemeClr val="tx1"/>
          </a:solidFill>
          <a:latin typeface="Arial" panose="020B0604020202020204" pitchFamily="34" charset="0"/>
          <a:ea typeface="+mj-ea"/>
          <a:cs typeface="Arial" panose="020B0604020202020204" pitchFamily="34" charset="0"/>
        </a:defRPr>
      </a:lvl1pPr>
    </p:titleStyle>
    <p:bodyStyle>
      <a:lvl1pPr marL="171454" indent="-171454" algn="l" defTabSz="685814" rtl="0" eaLnBrk="1" latinLnBrk="0" hangingPunct="1">
        <a:lnSpc>
          <a:spcPct val="90000"/>
        </a:lnSpc>
        <a:spcBef>
          <a:spcPts val="700"/>
        </a:spcBef>
        <a:buClrTx/>
        <a:buFont typeface="Arial" panose="020B0604020202020204" pitchFamily="34" charset="0"/>
        <a:buChar char="•"/>
        <a:defRPr sz="1000" kern="1200">
          <a:solidFill>
            <a:schemeClr val="bg1">
              <a:lumMod val="50000"/>
            </a:schemeClr>
          </a:solidFill>
          <a:latin typeface="Arial" panose="020B0604020202020204" pitchFamily="34" charset="0"/>
          <a:ea typeface="+mn-ea"/>
          <a:cs typeface="Arial" panose="020B0604020202020204" pitchFamily="34" charset="0"/>
        </a:defRPr>
      </a:lvl1pPr>
      <a:lvl2pPr marL="514361" indent="-171454" algn="l" defTabSz="685814"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68" indent="-171454" algn="l" defTabSz="68581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74" indent="-171454" algn="l" defTabSz="685814"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4pPr>
      <a:lvl5pPr marL="1543081" indent="-171454" algn="l" defTabSz="685814"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5pPr>
      <a:lvl6pPr marL="1885988" indent="-171454" algn="l" defTabSz="685814"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895" indent="-171454" algn="l" defTabSz="685814"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802" indent="-171454" algn="l" defTabSz="685814"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709" indent="-171454" algn="l" defTabSz="685814"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0" algn="l" defTabSz="685814" rtl="0" eaLnBrk="1" latinLnBrk="0" hangingPunct="1">
        <a:defRPr sz="1351" kern="1200">
          <a:solidFill>
            <a:schemeClr val="tx1"/>
          </a:solidFill>
          <a:latin typeface="+mn-lt"/>
          <a:ea typeface="+mn-ea"/>
          <a:cs typeface="+mn-cs"/>
        </a:defRPr>
      </a:lvl1pPr>
      <a:lvl2pPr marL="342907" algn="l" defTabSz="685814" rtl="0" eaLnBrk="1" latinLnBrk="0" hangingPunct="1">
        <a:defRPr sz="1351" kern="1200">
          <a:solidFill>
            <a:schemeClr val="tx1"/>
          </a:solidFill>
          <a:latin typeface="+mn-lt"/>
          <a:ea typeface="+mn-ea"/>
          <a:cs typeface="+mn-cs"/>
        </a:defRPr>
      </a:lvl2pPr>
      <a:lvl3pPr marL="685814" algn="l" defTabSz="685814" rtl="0" eaLnBrk="1" latinLnBrk="0" hangingPunct="1">
        <a:defRPr sz="1351" kern="1200">
          <a:solidFill>
            <a:schemeClr val="tx1"/>
          </a:solidFill>
          <a:latin typeface="+mn-lt"/>
          <a:ea typeface="+mn-ea"/>
          <a:cs typeface="+mn-cs"/>
        </a:defRPr>
      </a:lvl3pPr>
      <a:lvl4pPr marL="1028721" algn="l" defTabSz="685814" rtl="0" eaLnBrk="1" latinLnBrk="0" hangingPunct="1">
        <a:defRPr sz="1351" kern="1200">
          <a:solidFill>
            <a:schemeClr val="tx1"/>
          </a:solidFill>
          <a:latin typeface="+mn-lt"/>
          <a:ea typeface="+mn-ea"/>
          <a:cs typeface="+mn-cs"/>
        </a:defRPr>
      </a:lvl4pPr>
      <a:lvl5pPr marL="1371627" algn="l" defTabSz="685814" rtl="0" eaLnBrk="1" latinLnBrk="0" hangingPunct="1">
        <a:defRPr sz="1351" kern="1200">
          <a:solidFill>
            <a:schemeClr val="tx1"/>
          </a:solidFill>
          <a:latin typeface="+mn-lt"/>
          <a:ea typeface="+mn-ea"/>
          <a:cs typeface="+mn-cs"/>
        </a:defRPr>
      </a:lvl5pPr>
      <a:lvl6pPr marL="1714534" algn="l" defTabSz="685814" rtl="0" eaLnBrk="1" latinLnBrk="0" hangingPunct="1">
        <a:defRPr sz="1351" kern="1200">
          <a:solidFill>
            <a:schemeClr val="tx1"/>
          </a:solidFill>
          <a:latin typeface="+mn-lt"/>
          <a:ea typeface="+mn-ea"/>
          <a:cs typeface="+mn-cs"/>
        </a:defRPr>
      </a:lvl6pPr>
      <a:lvl7pPr marL="2057441" algn="l" defTabSz="685814" rtl="0" eaLnBrk="1" latinLnBrk="0" hangingPunct="1">
        <a:defRPr sz="1351" kern="1200">
          <a:solidFill>
            <a:schemeClr val="tx1"/>
          </a:solidFill>
          <a:latin typeface="+mn-lt"/>
          <a:ea typeface="+mn-ea"/>
          <a:cs typeface="+mn-cs"/>
        </a:defRPr>
      </a:lvl7pPr>
      <a:lvl8pPr marL="2400348" algn="l" defTabSz="685814" rtl="0" eaLnBrk="1" latinLnBrk="0" hangingPunct="1">
        <a:defRPr sz="1351" kern="1200">
          <a:solidFill>
            <a:schemeClr val="tx1"/>
          </a:solidFill>
          <a:latin typeface="+mn-lt"/>
          <a:ea typeface="+mn-ea"/>
          <a:cs typeface="+mn-cs"/>
        </a:defRPr>
      </a:lvl8pPr>
      <a:lvl9pPr marL="2743255" algn="l" defTabSz="685814" rtl="0" eaLnBrk="1" latinLnBrk="0" hangingPunct="1">
        <a:defRPr sz="135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orient="horz" pos="146" userDrawn="1">
          <p15:clr>
            <a:srgbClr val="F26B43"/>
          </p15:clr>
        </p15:guide>
        <p15:guide id="4" pos="158" userDrawn="1">
          <p15:clr>
            <a:srgbClr val="F26B43"/>
          </p15:clr>
        </p15:guide>
        <p15:guide id="5" orient="horz" pos="3072" userDrawn="1">
          <p15:clr>
            <a:srgbClr val="F26B43"/>
          </p15:clr>
        </p15:guide>
        <p15:guide id="6" pos="5602" userDrawn="1">
          <p15:clr>
            <a:srgbClr val="F26B43"/>
          </p15:clr>
        </p15:guide>
        <p15:guide id="7" pos="5511" userDrawn="1">
          <p15:clr>
            <a:srgbClr val="F26B43"/>
          </p15:clr>
        </p15:guide>
        <p15:guide id="8" orient="horz" pos="237" userDrawn="1">
          <p15:clr>
            <a:srgbClr val="F26B43"/>
          </p15:clr>
        </p15:guide>
        <p15:guide id="9" orient="horz" pos="3026" userDrawn="1">
          <p15:clr>
            <a:srgbClr val="F26B43"/>
          </p15:clr>
        </p15:guide>
        <p15:guide id="10" pos="249" userDrawn="1">
          <p15:clr>
            <a:srgbClr val="F26B43"/>
          </p15:clr>
        </p15:guide>
        <p15:guide id="11" pos="453" userDrawn="1">
          <p15:clr>
            <a:srgbClr val="F26B43"/>
          </p15:clr>
        </p15:guide>
        <p15:guide id="12" pos="5216" userDrawn="1">
          <p15:clr>
            <a:srgbClr val="F26B43"/>
          </p15:clr>
        </p15:guide>
        <p15:guide id="13" orient="horz" pos="826" userDrawn="1">
          <p15:clr>
            <a:srgbClr val="F26B43"/>
          </p15:clr>
        </p15:guide>
        <p15:guide id="14" pos="2835" userDrawn="1">
          <p15:clr>
            <a:srgbClr val="F26B43"/>
          </p15:clr>
        </p15:guide>
        <p15:guide id="15" pos="2925" userDrawn="1">
          <p15:clr>
            <a:srgbClr val="F26B43"/>
          </p15:clr>
        </p15:guide>
        <p15:guide id="16" orient="horz" pos="985" userDrawn="1">
          <p15:clr>
            <a:srgbClr val="F26B43"/>
          </p15:clr>
        </p15:guide>
        <p15:guide id="17" orient="horz" pos="713" userDrawn="1">
          <p15:clr>
            <a:srgbClr val="F26B43"/>
          </p15:clr>
        </p15:guide>
        <p15:guide id="18" pos="363" userDrawn="1">
          <p15:clr>
            <a:srgbClr val="F26B43"/>
          </p15:clr>
        </p15:guide>
        <p15:guide id="19" pos="5556" userDrawn="1">
          <p15:clr>
            <a:srgbClr val="F26B43"/>
          </p15:clr>
        </p15:guide>
        <p15:guide id="20" orient="horz" pos="3185" userDrawn="1">
          <p15:clr>
            <a:srgbClr val="F26B43"/>
          </p15:clr>
        </p15:guide>
        <p15:guide id="21" orient="horz" pos="59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5987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D9AE6B8-35AA-3EDB-0BA2-E3E9C9E4BBAD}"/>
              </a:ext>
            </a:extLst>
          </p:cNvPr>
          <p:cNvSpPr>
            <a:spLocks noGrp="1"/>
          </p:cNvSpPr>
          <p:nvPr>
            <p:ph type="ctrTitle"/>
          </p:nvPr>
        </p:nvSpPr>
        <p:spPr/>
        <p:txBody>
          <a:bodyPr/>
          <a:lstStyle/>
          <a:p>
            <a:pPr algn="ctr"/>
            <a:r>
              <a:rPr lang="en-GB" dirty="0"/>
              <a:t>Backup slides </a:t>
            </a:r>
          </a:p>
        </p:txBody>
      </p:sp>
      <p:sp>
        <p:nvSpPr>
          <p:cNvPr id="8" name="Subtitle 7">
            <a:extLst>
              <a:ext uri="{FF2B5EF4-FFF2-40B4-BE49-F238E27FC236}">
                <a16:creationId xmlns:a16="http://schemas.microsoft.com/office/drawing/2014/main" id="{5D3294FB-9247-7D04-96F0-E48BD58E5D52}"/>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B190F6EB-86B5-A978-7E68-5EF99AD0CDF3}"/>
              </a:ext>
            </a:extLst>
          </p:cNvPr>
          <p:cNvSpPr>
            <a:spLocks noGrp="1"/>
          </p:cNvSpPr>
          <p:nvPr>
            <p:ph type="dt" sz="half" idx="10"/>
          </p:nvPr>
        </p:nvSpPr>
        <p:spPr/>
        <p:txBody>
          <a:bodyPr/>
          <a:lstStyle/>
          <a:p>
            <a:fld id="{A2075BA9-33C8-364C-9E1C-EDF2CC4D5227}" type="datetime5">
              <a:rPr lang="en-GB" smtClean="0"/>
              <a:t>24-Oct-23</a:t>
            </a:fld>
            <a:endParaRPr lang="en-GB"/>
          </a:p>
        </p:txBody>
      </p:sp>
      <p:sp>
        <p:nvSpPr>
          <p:cNvPr id="5" name="Footer Placeholder 4">
            <a:extLst>
              <a:ext uri="{FF2B5EF4-FFF2-40B4-BE49-F238E27FC236}">
                <a16:creationId xmlns:a16="http://schemas.microsoft.com/office/drawing/2014/main" id="{E264B59B-1A2D-81EE-2C3A-FE29503050B6}"/>
              </a:ext>
            </a:extLst>
          </p:cNvPr>
          <p:cNvSpPr>
            <a:spLocks noGrp="1"/>
          </p:cNvSpPr>
          <p:nvPr>
            <p:ph type="ftr" sz="quarter" idx="11"/>
          </p:nvPr>
        </p:nvSpPr>
        <p:spPr/>
        <p:txBody>
          <a:bodyPr/>
          <a:lstStyle/>
          <a:p>
            <a:r>
              <a:rPr lang="en-GB"/>
              <a:t>Maria Girone | ODISSEE</a:t>
            </a:r>
          </a:p>
        </p:txBody>
      </p:sp>
      <p:sp>
        <p:nvSpPr>
          <p:cNvPr id="6" name="Slide Number Placeholder 5">
            <a:extLst>
              <a:ext uri="{FF2B5EF4-FFF2-40B4-BE49-F238E27FC236}">
                <a16:creationId xmlns:a16="http://schemas.microsoft.com/office/drawing/2014/main" id="{A35AA99A-8E65-1ACB-85E0-AB44D12E1CE2}"/>
              </a:ext>
            </a:extLst>
          </p:cNvPr>
          <p:cNvSpPr>
            <a:spLocks noGrp="1"/>
          </p:cNvSpPr>
          <p:nvPr>
            <p:ph type="sldNum" sz="quarter" idx="4294967295"/>
          </p:nvPr>
        </p:nvSpPr>
        <p:spPr>
          <a:xfrm>
            <a:off x="8820150" y="4884738"/>
            <a:ext cx="323850" cy="258762"/>
          </a:xfrm>
        </p:spPr>
        <p:txBody>
          <a:bodyPr/>
          <a:lstStyle/>
          <a:p>
            <a:fld id="{D0A99D8D-BB19-4042-8CE4-0D59EEF3D05C}" type="slidenum">
              <a:rPr lang="en-GB" smtClean="0"/>
              <a:t>10</a:t>
            </a:fld>
            <a:endParaRPr lang="en-GB"/>
          </a:p>
        </p:txBody>
      </p:sp>
    </p:spTree>
    <p:extLst>
      <p:ext uri="{BB962C8B-B14F-4D97-AF65-F5344CB8AC3E}">
        <p14:creationId xmlns:p14="http://schemas.microsoft.com/office/powerpoint/2010/main" val="4097407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32B2E-CD58-ED93-B251-E1ABFC735D4C}"/>
              </a:ext>
            </a:extLst>
          </p:cNvPr>
          <p:cNvSpPr>
            <a:spLocks noGrp="1"/>
          </p:cNvSpPr>
          <p:nvPr>
            <p:ph type="title"/>
          </p:nvPr>
        </p:nvSpPr>
        <p:spPr/>
        <p:txBody>
          <a:bodyPr/>
          <a:lstStyle/>
          <a:p>
            <a:r>
              <a:rPr lang="en-GB" sz="1800" b="1" i="0" u="none" strike="noStrike" dirty="0">
                <a:solidFill>
                  <a:srgbClr val="3B9EEC"/>
                </a:solidFill>
                <a:effectLst/>
                <a:latin typeface="Alegreya Sans SC"/>
              </a:rPr>
              <a:t>WP1: Converged enhanced science</a:t>
            </a:r>
            <a:br>
              <a:rPr lang="en-GB" b="0" i="0" u="none" strike="noStrike" dirty="0">
                <a:solidFill>
                  <a:srgbClr val="000000"/>
                </a:solidFill>
                <a:effectLst/>
              </a:rPr>
            </a:br>
            <a:endParaRPr lang="en-GB" dirty="0"/>
          </a:p>
        </p:txBody>
      </p:sp>
      <p:sp>
        <p:nvSpPr>
          <p:cNvPr id="3" name="Content Placeholder 2">
            <a:extLst>
              <a:ext uri="{FF2B5EF4-FFF2-40B4-BE49-F238E27FC236}">
                <a16:creationId xmlns:a16="http://schemas.microsoft.com/office/drawing/2014/main" id="{B8B37819-5B17-99D9-E932-B63EBA73B588}"/>
              </a:ext>
            </a:extLst>
          </p:cNvPr>
          <p:cNvSpPr>
            <a:spLocks noGrp="1"/>
          </p:cNvSpPr>
          <p:nvPr>
            <p:ph sz="quarter" idx="13"/>
          </p:nvPr>
        </p:nvSpPr>
        <p:spPr/>
        <p:txBody>
          <a:bodyPr>
            <a:normAutofit fontScale="92500" lnSpcReduction="20000"/>
          </a:bodyPr>
          <a:lstStyle/>
          <a:p>
            <a:pPr marL="0" indent="0" algn="l">
              <a:buNone/>
            </a:pPr>
            <a:r>
              <a:rPr lang="en-GB" sz="1700" b="1" i="0" u="none" strike="noStrike" dirty="0">
                <a:solidFill>
                  <a:srgbClr val="595959"/>
                </a:solidFill>
                <a:effectLst/>
                <a:latin typeface="+mn-lt"/>
              </a:rPr>
              <a:t>Immediate Objective: </a:t>
            </a:r>
            <a:r>
              <a:rPr lang="en-GB" sz="1700" b="0" i="0" u="none" strike="noStrike" dirty="0">
                <a:solidFill>
                  <a:srgbClr val="595959"/>
                </a:solidFill>
                <a:effectLst/>
                <a:latin typeface="+mn-lt"/>
              </a:rPr>
              <a:t>Improve sensitivity, resolution &amp; science yield of giant R.I. Implement key science projects across the physics continuum.</a:t>
            </a:r>
          </a:p>
          <a:p>
            <a:pPr marL="0" indent="0" algn="l">
              <a:buNone/>
            </a:pPr>
            <a:endParaRPr lang="en-GB" sz="900" b="0" i="0" u="none" strike="noStrike" dirty="0">
              <a:solidFill>
                <a:srgbClr val="000000"/>
              </a:solidFill>
              <a:effectLst/>
              <a:latin typeface="+mn-lt"/>
            </a:endParaRPr>
          </a:p>
          <a:p>
            <a:pPr algn="l">
              <a:buFont typeface="Arial" panose="020B0604020202020204" pitchFamily="34" charset="0"/>
              <a:buChar char="•"/>
            </a:pPr>
            <a:r>
              <a:rPr lang="en-GB" sz="1700" b="1" i="0" u="none" strike="noStrike" dirty="0">
                <a:solidFill>
                  <a:srgbClr val="595959"/>
                </a:solidFill>
                <a:effectLst/>
                <a:latin typeface="+mn-lt"/>
              </a:rPr>
              <a:t>Use Cases &amp; Validation</a:t>
            </a:r>
            <a:endParaRPr lang="en-GB" sz="900" b="0" i="0" u="none" strike="noStrike" dirty="0">
              <a:solidFill>
                <a:srgbClr val="000000"/>
              </a:solidFill>
              <a:effectLst/>
              <a:latin typeface="+mn-lt"/>
            </a:endParaRPr>
          </a:p>
          <a:p>
            <a:pPr algn="l">
              <a:buFont typeface="Arial" panose="020B0604020202020204" pitchFamily="34" charset="0"/>
              <a:buChar char="•"/>
            </a:pPr>
            <a:r>
              <a:rPr lang="en-GB" sz="1700" b="0" i="0" u="none" strike="noStrike" dirty="0">
                <a:solidFill>
                  <a:srgbClr val="595959"/>
                </a:solidFill>
                <a:effectLst/>
                <a:latin typeface="+mn-lt"/>
              </a:rPr>
              <a:t>Define key use cases across multiple R.I. (e.g. dark matter project) and identify corpus of validation data for new developments </a:t>
            </a:r>
            <a:endParaRPr lang="en-GB" sz="900" b="0" i="0" u="none" strike="noStrike" dirty="0">
              <a:solidFill>
                <a:srgbClr val="000000"/>
              </a:solidFill>
              <a:effectLst/>
              <a:latin typeface="+mn-lt"/>
            </a:endParaRPr>
          </a:p>
          <a:p>
            <a:pPr algn="l">
              <a:buFont typeface="Arial" panose="020B0604020202020204" pitchFamily="34" charset="0"/>
              <a:buChar char="•"/>
            </a:pPr>
            <a:r>
              <a:rPr lang="en-GB" sz="1700" b="1" i="0" u="none" strike="noStrike" dirty="0">
                <a:solidFill>
                  <a:srgbClr val="595959"/>
                </a:solidFill>
                <a:effectLst/>
                <a:latin typeface="+mn-lt"/>
              </a:rPr>
              <a:t>Implicit Models &amp; Data Generation (propose Data Generation and Reconstruction)</a:t>
            </a:r>
            <a:endParaRPr lang="en-GB" sz="900" b="0" i="0" u="none" strike="noStrike" dirty="0">
              <a:solidFill>
                <a:srgbClr val="000000"/>
              </a:solidFill>
              <a:effectLst/>
              <a:latin typeface="+mn-lt"/>
            </a:endParaRPr>
          </a:p>
          <a:p>
            <a:pPr algn="l">
              <a:buFont typeface="Arial" panose="020B0604020202020204" pitchFamily="34" charset="0"/>
              <a:buChar char="•"/>
            </a:pPr>
            <a:r>
              <a:rPr lang="en-GB" sz="1700" b="0" i="0" u="none" strike="noStrike" dirty="0">
                <a:solidFill>
                  <a:srgbClr val="595959"/>
                </a:solidFill>
                <a:effectLst/>
                <a:latin typeface="+mn-lt"/>
              </a:rPr>
              <a:t>Develop </a:t>
            </a:r>
            <a:r>
              <a:rPr lang="en-GB" sz="1700" b="0" i="0" u="none" strike="noStrike" dirty="0" err="1">
                <a:solidFill>
                  <a:srgbClr val="595959"/>
                </a:solidFill>
                <a:effectLst/>
                <a:latin typeface="+mn-lt"/>
              </a:rPr>
              <a:t>connectionnists</a:t>
            </a:r>
            <a:r>
              <a:rPr lang="en-GB" sz="1700" b="0" i="0" u="none" strike="noStrike" dirty="0">
                <a:solidFill>
                  <a:srgbClr val="595959"/>
                </a:solidFill>
                <a:effectLst/>
                <a:latin typeface="+mn-lt"/>
              </a:rPr>
              <a:t> approaches for realistic high resolution data generation (e.g. using GANs / generative AI). Building higher level physics objects in real-time. </a:t>
            </a:r>
            <a:endParaRPr lang="en-GB" sz="900" b="0" i="0" u="none" strike="noStrike" dirty="0">
              <a:solidFill>
                <a:srgbClr val="000000"/>
              </a:solidFill>
              <a:effectLst/>
              <a:latin typeface="+mn-lt"/>
            </a:endParaRPr>
          </a:p>
          <a:p>
            <a:pPr algn="l">
              <a:buFont typeface="Arial" panose="020B0604020202020204" pitchFamily="34" charset="0"/>
              <a:buChar char="•"/>
            </a:pPr>
            <a:r>
              <a:rPr lang="en-GB" sz="1700" b="1" i="0" u="none" strike="noStrike" dirty="0">
                <a:solidFill>
                  <a:srgbClr val="595959"/>
                </a:solidFill>
                <a:effectLst/>
                <a:latin typeface="+mn-lt"/>
              </a:rPr>
              <a:t>Science Programs Convergence</a:t>
            </a:r>
            <a:endParaRPr lang="en-GB" sz="900" b="0" i="0" u="none" strike="noStrike" dirty="0">
              <a:solidFill>
                <a:srgbClr val="000000"/>
              </a:solidFill>
              <a:effectLst/>
              <a:latin typeface="+mn-lt"/>
            </a:endParaRPr>
          </a:p>
          <a:p>
            <a:pPr algn="l">
              <a:buFont typeface="Arial" panose="020B0604020202020204" pitchFamily="34" charset="0"/>
              <a:buChar char="•"/>
            </a:pPr>
            <a:r>
              <a:rPr lang="en-GB" sz="1700" b="0" i="0" u="none" strike="noStrike" dirty="0">
                <a:solidFill>
                  <a:srgbClr val="595959"/>
                </a:solidFill>
                <a:effectLst/>
                <a:latin typeface="+mn-lt"/>
              </a:rPr>
              <a:t>Study possible approaches to propose more converge science programs leveraging multiple R.I. a feed point 1 above and 3 below </a:t>
            </a:r>
            <a:endParaRPr lang="en-GB" sz="900" b="0" i="0" u="none" strike="noStrike" dirty="0">
              <a:solidFill>
                <a:srgbClr val="000000"/>
              </a:solidFill>
              <a:effectLst/>
              <a:latin typeface="+mn-lt"/>
            </a:endParaRPr>
          </a:p>
          <a:p>
            <a:pPr algn="l">
              <a:buFont typeface="Arial" panose="020B0604020202020204" pitchFamily="34" charset="0"/>
              <a:buChar char="•"/>
            </a:pPr>
            <a:r>
              <a:rPr lang="en-GB" sz="1700" b="1" i="0" u="none" strike="noStrike" dirty="0">
                <a:solidFill>
                  <a:srgbClr val="595959"/>
                </a:solidFill>
                <a:effectLst/>
                <a:latin typeface="+mn-lt"/>
              </a:rPr>
              <a:t>Converged Developments &amp; Data Logistics </a:t>
            </a:r>
            <a:endParaRPr lang="en-GB" sz="900" b="0" i="0" u="none" strike="noStrike" dirty="0">
              <a:solidFill>
                <a:srgbClr val="000000"/>
              </a:solidFill>
              <a:effectLst/>
              <a:latin typeface="+mn-lt"/>
            </a:endParaRPr>
          </a:p>
          <a:p>
            <a:pPr algn="l">
              <a:buFont typeface="Arial" panose="020B0604020202020204" pitchFamily="34" charset="0"/>
              <a:buChar char="•"/>
            </a:pPr>
            <a:r>
              <a:rPr lang="en-GB" sz="1700" b="0" i="0" u="none" strike="noStrike" dirty="0">
                <a:solidFill>
                  <a:srgbClr val="595959"/>
                </a:solidFill>
                <a:effectLst/>
                <a:latin typeface="+mn-lt"/>
              </a:rPr>
              <a:t>Derive a set of specification on both technology developments &amp; data logistics across multiple R.I.</a:t>
            </a:r>
            <a:endParaRPr lang="en-GB" sz="900" b="0" i="0" u="none" strike="noStrike" dirty="0">
              <a:solidFill>
                <a:srgbClr val="000000"/>
              </a:solidFill>
              <a:effectLst/>
              <a:latin typeface="+mn-lt"/>
            </a:endParaRPr>
          </a:p>
          <a:p>
            <a:endParaRPr lang="en-GB" dirty="0"/>
          </a:p>
        </p:txBody>
      </p:sp>
      <p:sp>
        <p:nvSpPr>
          <p:cNvPr id="4" name="Date Placeholder 3">
            <a:extLst>
              <a:ext uri="{FF2B5EF4-FFF2-40B4-BE49-F238E27FC236}">
                <a16:creationId xmlns:a16="http://schemas.microsoft.com/office/drawing/2014/main" id="{08C93FFE-EB32-A9DA-79E7-23A03CD6F2CB}"/>
              </a:ext>
            </a:extLst>
          </p:cNvPr>
          <p:cNvSpPr>
            <a:spLocks noGrp="1"/>
          </p:cNvSpPr>
          <p:nvPr>
            <p:ph type="dt" sz="half" idx="14"/>
          </p:nvPr>
        </p:nvSpPr>
        <p:spPr/>
        <p:txBody>
          <a:bodyPr/>
          <a:lstStyle/>
          <a:p>
            <a:fld id="{81B1030C-7DAF-2346-8C0A-AC01CAF16488}" type="datetime5">
              <a:rPr lang="en-GB" smtClean="0"/>
              <a:t>24-Oct-23</a:t>
            </a:fld>
            <a:endParaRPr lang="en-GB" dirty="0"/>
          </a:p>
        </p:txBody>
      </p:sp>
      <p:sp>
        <p:nvSpPr>
          <p:cNvPr id="5" name="Footer Placeholder 4">
            <a:extLst>
              <a:ext uri="{FF2B5EF4-FFF2-40B4-BE49-F238E27FC236}">
                <a16:creationId xmlns:a16="http://schemas.microsoft.com/office/drawing/2014/main" id="{F2BC0195-E45A-D9A6-C3DE-1383F0CB83F5}"/>
              </a:ext>
            </a:extLst>
          </p:cNvPr>
          <p:cNvSpPr>
            <a:spLocks noGrp="1"/>
          </p:cNvSpPr>
          <p:nvPr>
            <p:ph type="ftr" sz="quarter" idx="15"/>
          </p:nvPr>
        </p:nvSpPr>
        <p:spPr/>
        <p:txBody>
          <a:bodyPr/>
          <a:lstStyle/>
          <a:p>
            <a:r>
              <a:rPr lang="en-GB"/>
              <a:t>Maria Girone | ODISSEE</a:t>
            </a:r>
            <a:endParaRPr lang="en-GB" dirty="0"/>
          </a:p>
        </p:txBody>
      </p:sp>
      <p:sp>
        <p:nvSpPr>
          <p:cNvPr id="6" name="Slide Number Placeholder 5">
            <a:extLst>
              <a:ext uri="{FF2B5EF4-FFF2-40B4-BE49-F238E27FC236}">
                <a16:creationId xmlns:a16="http://schemas.microsoft.com/office/drawing/2014/main" id="{DD114FF3-BCB5-C43A-1F53-45C3A19161BC}"/>
              </a:ext>
            </a:extLst>
          </p:cNvPr>
          <p:cNvSpPr>
            <a:spLocks noGrp="1"/>
          </p:cNvSpPr>
          <p:nvPr>
            <p:ph type="sldNum" sz="quarter" idx="16"/>
          </p:nvPr>
        </p:nvSpPr>
        <p:spPr/>
        <p:txBody>
          <a:bodyPr/>
          <a:lstStyle/>
          <a:p>
            <a:fld id="{0C574B4C-4113-7E44-89BB-5B10D7742E21}" type="slidenum">
              <a:rPr lang="en-GB" smtClean="0"/>
              <a:pPr/>
              <a:t>11</a:t>
            </a:fld>
            <a:endParaRPr lang="en-GB" dirty="0"/>
          </a:p>
        </p:txBody>
      </p:sp>
    </p:spTree>
    <p:extLst>
      <p:ext uri="{BB962C8B-B14F-4D97-AF65-F5344CB8AC3E}">
        <p14:creationId xmlns:p14="http://schemas.microsoft.com/office/powerpoint/2010/main" val="1403545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DCCE3-5B46-389E-86B9-2348AF32E310}"/>
              </a:ext>
            </a:extLst>
          </p:cNvPr>
          <p:cNvSpPr>
            <a:spLocks noGrp="1"/>
          </p:cNvSpPr>
          <p:nvPr>
            <p:ph type="title"/>
          </p:nvPr>
        </p:nvSpPr>
        <p:spPr/>
        <p:txBody>
          <a:bodyPr/>
          <a:lstStyle/>
          <a:p>
            <a:r>
              <a:rPr lang="en-GB" sz="1800" b="1" i="0" u="none" strike="noStrike" dirty="0">
                <a:solidFill>
                  <a:srgbClr val="3B9EEC"/>
                </a:solidFill>
                <a:effectLst/>
                <a:latin typeface="Alegreya Sans SC"/>
              </a:rPr>
              <a:t>WP2: Composable Data Interfaces</a:t>
            </a:r>
            <a:br>
              <a:rPr lang="en-GB" b="0" i="0" u="none" strike="noStrike" dirty="0">
                <a:solidFill>
                  <a:srgbClr val="000000"/>
                </a:solidFill>
                <a:effectLst/>
              </a:rPr>
            </a:br>
            <a:endParaRPr lang="en-GB" dirty="0"/>
          </a:p>
        </p:txBody>
      </p:sp>
      <p:sp>
        <p:nvSpPr>
          <p:cNvPr id="9" name="Content Placeholder 8">
            <a:extLst>
              <a:ext uri="{FF2B5EF4-FFF2-40B4-BE49-F238E27FC236}">
                <a16:creationId xmlns:a16="http://schemas.microsoft.com/office/drawing/2014/main" id="{242813DC-1845-12DC-D154-7C902F061BFF}"/>
              </a:ext>
            </a:extLst>
          </p:cNvPr>
          <p:cNvSpPr>
            <a:spLocks noGrp="1"/>
          </p:cNvSpPr>
          <p:nvPr>
            <p:ph sz="quarter" idx="13"/>
          </p:nvPr>
        </p:nvSpPr>
        <p:spPr/>
        <p:txBody>
          <a:bodyPr>
            <a:normAutofit/>
          </a:bodyPr>
          <a:lstStyle/>
          <a:p>
            <a:pPr marL="0" indent="0" algn="l">
              <a:buNone/>
            </a:pPr>
            <a:r>
              <a:rPr lang="en-GB" sz="1600" b="1" i="0" u="none" strike="noStrike" dirty="0">
                <a:solidFill>
                  <a:srgbClr val="595959"/>
                </a:solidFill>
                <a:effectLst/>
                <a:latin typeface="+mn-lt"/>
              </a:rPr>
              <a:t>Immediate Objective: </a:t>
            </a:r>
            <a:r>
              <a:rPr lang="en-GB" sz="1600" b="0" i="0" u="none" strike="noStrike" dirty="0">
                <a:solidFill>
                  <a:srgbClr val="595959"/>
                </a:solidFill>
                <a:effectLst/>
                <a:latin typeface="+mn-lt"/>
              </a:rPr>
              <a:t>provide solutions supporting both smart data ingestion close to the sensors and scalable data emulators as unique tools for both designing future upgrades and preparing scientific exploitation.</a:t>
            </a:r>
            <a:endParaRPr lang="en-GB" sz="32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Composability</a:t>
            </a:r>
            <a:endParaRPr lang="en-GB" sz="3200" b="0" i="0" u="none" strike="noStrike" dirty="0">
              <a:solidFill>
                <a:srgbClr val="000000"/>
              </a:solidFill>
              <a:effectLst/>
              <a:latin typeface="+mn-lt"/>
            </a:endParaRPr>
          </a:p>
          <a:p>
            <a:pPr algn="l">
              <a:buFont typeface="Arial" panose="020B0604020202020204" pitchFamily="34" charset="0"/>
              <a:buChar char="•"/>
            </a:pPr>
            <a:r>
              <a:rPr lang="en-GB" sz="1400" b="0" i="0" u="none" strike="noStrike" dirty="0">
                <a:solidFill>
                  <a:srgbClr val="595959"/>
                </a:solidFill>
                <a:effectLst/>
                <a:latin typeface="+mn-lt"/>
              </a:rPr>
              <a:t>Specify and co-design features enabling the composability of data interfaces based on smart network controllers and/or dedicated FPGA boards</a:t>
            </a:r>
            <a:endParaRPr lang="en-GB" sz="32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Emulation, Filtering &amp; Classification </a:t>
            </a:r>
            <a:endParaRPr lang="en-GB" sz="3200" b="0" i="0" u="none" strike="noStrike" dirty="0">
              <a:solidFill>
                <a:srgbClr val="000000"/>
              </a:solidFill>
              <a:effectLst/>
              <a:latin typeface="+mn-lt"/>
            </a:endParaRPr>
          </a:p>
          <a:p>
            <a:pPr algn="l">
              <a:buFont typeface="Arial" panose="020B0604020202020204" pitchFamily="34" charset="0"/>
              <a:buChar char="•"/>
            </a:pPr>
            <a:r>
              <a:rPr lang="en-GB" sz="1400" b="0" i="0" u="none" strike="noStrike" dirty="0">
                <a:solidFill>
                  <a:srgbClr val="595959"/>
                </a:solidFill>
                <a:effectLst/>
                <a:latin typeface="+mn-lt"/>
              </a:rPr>
              <a:t>Develop, validate and test IP (SW and/or FW) for smart features based on DNN inference</a:t>
            </a:r>
            <a:endParaRPr lang="en-GB" sz="32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Energy / Accuracy trade-off</a:t>
            </a:r>
            <a:endParaRPr lang="en-GB" sz="3200" b="0" i="0" u="none" strike="noStrike" dirty="0">
              <a:solidFill>
                <a:srgbClr val="000000"/>
              </a:solidFill>
              <a:effectLst/>
              <a:latin typeface="+mn-lt"/>
            </a:endParaRPr>
          </a:p>
          <a:p>
            <a:pPr algn="l">
              <a:buFont typeface="Arial" panose="020B0604020202020204" pitchFamily="34" charset="0"/>
              <a:buChar char="•"/>
            </a:pPr>
            <a:r>
              <a:rPr lang="en-GB" sz="1400" b="0" i="0" u="none" strike="noStrike" dirty="0">
                <a:solidFill>
                  <a:srgbClr val="595959"/>
                </a:solidFill>
                <a:effectLst/>
                <a:latin typeface="+mn-lt"/>
              </a:rPr>
              <a:t>Study the opportunity of trading-off power consumption and accuracy (e.g. through reduced arithmetic precision or leaner </a:t>
            </a:r>
            <a:r>
              <a:rPr lang="en-GB" sz="1400" b="0" i="0" u="none" strike="noStrike" dirty="0" err="1">
                <a:solidFill>
                  <a:srgbClr val="595959"/>
                </a:solidFill>
                <a:effectLst/>
                <a:latin typeface="+mn-lt"/>
              </a:rPr>
              <a:t>modeling</a:t>
            </a:r>
            <a:r>
              <a:rPr lang="en-GB" sz="1400" b="0" i="0" u="none" strike="noStrike" dirty="0">
                <a:solidFill>
                  <a:srgbClr val="595959"/>
                </a:solidFill>
                <a:effectLst/>
                <a:latin typeface="+mn-lt"/>
              </a:rPr>
              <a:t>)</a:t>
            </a:r>
            <a:endParaRPr lang="en-GB" sz="32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Reusability across R.I. </a:t>
            </a:r>
            <a:endParaRPr lang="en-GB" sz="3200" b="0" i="0" u="none" strike="noStrike" dirty="0">
              <a:solidFill>
                <a:srgbClr val="000000"/>
              </a:solidFill>
              <a:effectLst/>
              <a:latin typeface="+mn-lt"/>
            </a:endParaRPr>
          </a:p>
          <a:p>
            <a:pPr algn="l">
              <a:buFont typeface="Arial" panose="020B0604020202020204" pitchFamily="34" charset="0"/>
              <a:buChar char="•"/>
            </a:pPr>
            <a:r>
              <a:rPr lang="en-GB" sz="1400" b="0" i="0" u="none" strike="noStrike" dirty="0">
                <a:solidFill>
                  <a:srgbClr val="595959"/>
                </a:solidFill>
                <a:effectLst/>
                <a:latin typeface="+mn-lt"/>
              </a:rPr>
              <a:t>Specify &amp; validate dedicated features to maximize reusability across multiple R.I.</a:t>
            </a:r>
            <a:endParaRPr lang="en-GB" sz="3200" b="0" i="0" u="none" strike="noStrike" dirty="0">
              <a:solidFill>
                <a:srgbClr val="000000"/>
              </a:solidFill>
              <a:effectLst/>
              <a:latin typeface="+mn-lt"/>
            </a:endParaRPr>
          </a:p>
          <a:p>
            <a:endParaRPr lang="en-GB" sz="900" dirty="0"/>
          </a:p>
        </p:txBody>
      </p:sp>
      <p:sp>
        <p:nvSpPr>
          <p:cNvPr id="4" name="Date Placeholder 3">
            <a:extLst>
              <a:ext uri="{FF2B5EF4-FFF2-40B4-BE49-F238E27FC236}">
                <a16:creationId xmlns:a16="http://schemas.microsoft.com/office/drawing/2014/main" id="{9DD12553-6D95-4B58-5DE4-7D0F7FBCBCC1}"/>
              </a:ext>
            </a:extLst>
          </p:cNvPr>
          <p:cNvSpPr>
            <a:spLocks noGrp="1"/>
          </p:cNvSpPr>
          <p:nvPr>
            <p:ph type="dt" sz="half" idx="14"/>
          </p:nvPr>
        </p:nvSpPr>
        <p:spPr/>
        <p:txBody>
          <a:bodyPr/>
          <a:lstStyle/>
          <a:p>
            <a:fld id="{103E975C-3317-494E-90AE-7EA2BC220F79}" type="datetime5">
              <a:rPr lang="en-GB" smtClean="0"/>
              <a:t>24-Oct-23</a:t>
            </a:fld>
            <a:endParaRPr lang="en-GB" dirty="0"/>
          </a:p>
        </p:txBody>
      </p:sp>
      <p:sp>
        <p:nvSpPr>
          <p:cNvPr id="5" name="Footer Placeholder 4">
            <a:extLst>
              <a:ext uri="{FF2B5EF4-FFF2-40B4-BE49-F238E27FC236}">
                <a16:creationId xmlns:a16="http://schemas.microsoft.com/office/drawing/2014/main" id="{C0431D0D-95FB-5F3C-F669-3061712C8E61}"/>
              </a:ext>
            </a:extLst>
          </p:cNvPr>
          <p:cNvSpPr>
            <a:spLocks noGrp="1"/>
          </p:cNvSpPr>
          <p:nvPr>
            <p:ph type="ftr" sz="quarter" idx="15"/>
          </p:nvPr>
        </p:nvSpPr>
        <p:spPr/>
        <p:txBody>
          <a:bodyPr/>
          <a:lstStyle/>
          <a:p>
            <a:r>
              <a:rPr lang="en-GB"/>
              <a:t>Maria Girone | ODISSEE</a:t>
            </a:r>
            <a:endParaRPr lang="en-GB" dirty="0"/>
          </a:p>
        </p:txBody>
      </p:sp>
      <p:sp>
        <p:nvSpPr>
          <p:cNvPr id="6" name="Slide Number Placeholder 5">
            <a:extLst>
              <a:ext uri="{FF2B5EF4-FFF2-40B4-BE49-F238E27FC236}">
                <a16:creationId xmlns:a16="http://schemas.microsoft.com/office/drawing/2014/main" id="{851B89C5-1922-9810-0021-A61528F434DF}"/>
              </a:ext>
            </a:extLst>
          </p:cNvPr>
          <p:cNvSpPr>
            <a:spLocks noGrp="1"/>
          </p:cNvSpPr>
          <p:nvPr>
            <p:ph type="sldNum" sz="quarter" idx="16"/>
          </p:nvPr>
        </p:nvSpPr>
        <p:spPr/>
        <p:txBody>
          <a:bodyPr/>
          <a:lstStyle/>
          <a:p>
            <a:fld id="{0C574B4C-4113-7E44-89BB-5B10D7742E21}" type="slidenum">
              <a:rPr lang="en-GB" smtClean="0"/>
              <a:pPr/>
              <a:t>12</a:t>
            </a:fld>
            <a:endParaRPr lang="en-GB" dirty="0"/>
          </a:p>
        </p:txBody>
      </p:sp>
    </p:spTree>
    <p:extLst>
      <p:ext uri="{BB962C8B-B14F-4D97-AF65-F5344CB8AC3E}">
        <p14:creationId xmlns:p14="http://schemas.microsoft.com/office/powerpoint/2010/main" val="1867920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B09C4-3651-DA28-550E-8CB509464012}"/>
              </a:ext>
            </a:extLst>
          </p:cNvPr>
          <p:cNvSpPr>
            <a:spLocks noGrp="1"/>
          </p:cNvSpPr>
          <p:nvPr>
            <p:ph type="title"/>
          </p:nvPr>
        </p:nvSpPr>
        <p:spPr/>
        <p:txBody>
          <a:bodyPr/>
          <a:lstStyle/>
          <a:p>
            <a:r>
              <a:rPr lang="en-GB" sz="1800" b="1" i="0" u="none" strike="noStrike" dirty="0">
                <a:solidFill>
                  <a:srgbClr val="3B9EEC"/>
                </a:solidFill>
                <a:effectLst/>
                <a:latin typeface="Alegreya Sans SC"/>
              </a:rPr>
              <a:t>WP3: HW Platform Demonstrators</a:t>
            </a:r>
            <a:br>
              <a:rPr lang="en-GB" b="0" i="0" u="none" strike="noStrike" dirty="0">
                <a:solidFill>
                  <a:srgbClr val="000000"/>
                </a:solidFill>
                <a:effectLst/>
              </a:rPr>
            </a:br>
            <a:endParaRPr lang="en-GB" dirty="0"/>
          </a:p>
        </p:txBody>
      </p:sp>
      <p:sp>
        <p:nvSpPr>
          <p:cNvPr id="3" name="Content Placeholder 2">
            <a:extLst>
              <a:ext uri="{FF2B5EF4-FFF2-40B4-BE49-F238E27FC236}">
                <a16:creationId xmlns:a16="http://schemas.microsoft.com/office/drawing/2014/main" id="{90386B08-BFB6-0A39-3F6E-D2987FBA1673}"/>
              </a:ext>
            </a:extLst>
          </p:cNvPr>
          <p:cNvSpPr>
            <a:spLocks noGrp="1"/>
          </p:cNvSpPr>
          <p:nvPr>
            <p:ph sz="quarter" idx="13"/>
          </p:nvPr>
        </p:nvSpPr>
        <p:spPr/>
        <p:txBody>
          <a:bodyPr>
            <a:normAutofit fontScale="92500" lnSpcReduction="20000"/>
          </a:bodyPr>
          <a:lstStyle/>
          <a:p>
            <a:pPr marL="0" indent="0" algn="l">
              <a:buNone/>
            </a:pPr>
            <a:r>
              <a:rPr lang="en-GB" sz="1600" b="1" i="0" u="none" strike="noStrike" dirty="0">
                <a:solidFill>
                  <a:srgbClr val="595959"/>
                </a:solidFill>
                <a:effectLst/>
                <a:latin typeface="+mn-lt"/>
              </a:rPr>
              <a:t>Immediate Objective: </a:t>
            </a:r>
            <a:r>
              <a:rPr lang="en-GB" sz="1600" b="0" i="0" u="none" strike="noStrike" dirty="0">
                <a:solidFill>
                  <a:srgbClr val="595959"/>
                </a:solidFill>
                <a:effectLst/>
                <a:latin typeface="+mn-lt"/>
              </a:rPr>
              <a:t>Design new HW platform, optimized for cost, space, power, RAS, development and deployment time, and based on EU technology, as a building block of resilient, upgradable and energy efficient infrastructures.</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Proofs of Concept</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0" i="0" u="none" strike="noStrike" dirty="0">
                <a:solidFill>
                  <a:srgbClr val="595959"/>
                </a:solidFill>
                <a:effectLst/>
                <a:latin typeface="+mn-lt"/>
              </a:rPr>
              <a:t>Demonstrate the feasibility and evaluate performance for several use cases of a new compute platform and cooling infrastructures based as much as possible on EU HW</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AI HW Integration </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0" i="0" u="none" strike="noStrike" dirty="0">
                <a:solidFill>
                  <a:srgbClr val="595959"/>
                </a:solidFill>
                <a:effectLst/>
                <a:latin typeface="+mn-lt"/>
              </a:rPr>
              <a:t>Enable new AI hardware integration (e.g. </a:t>
            </a:r>
            <a:r>
              <a:rPr lang="en-GB" sz="1600" b="0" i="0" u="none" strike="noStrike" dirty="0" err="1">
                <a:solidFill>
                  <a:srgbClr val="595959"/>
                </a:solidFill>
                <a:effectLst/>
                <a:latin typeface="+mn-lt"/>
              </a:rPr>
              <a:t>Graphcore</a:t>
            </a:r>
            <a:r>
              <a:rPr lang="en-GB" sz="1600" b="0" i="0" u="none" strike="noStrike" dirty="0">
                <a:solidFill>
                  <a:srgbClr val="595959"/>
                </a:solidFill>
                <a:effectLst/>
                <a:latin typeface="+mn-lt"/>
              </a:rPr>
              <a:t> IPU) on the modular platform through proper support of physical interfaces and low level software integration.</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Modularity &amp; Interoperability</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0" i="0" u="none" strike="noStrike" dirty="0">
                <a:solidFill>
                  <a:srgbClr val="595959"/>
                </a:solidFill>
                <a:effectLst/>
                <a:latin typeface="+mn-lt"/>
              </a:rPr>
              <a:t>Enable a fully modular platform, including a wide range of compute and I/O technologies, ensuring interoperability between the various components through appropriate support at the node level</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Performance &amp; power Models </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0" i="0" u="none" strike="noStrike" dirty="0">
                <a:solidFill>
                  <a:srgbClr val="595959"/>
                </a:solidFill>
                <a:effectLst/>
                <a:latin typeface="+mn-lt"/>
              </a:rPr>
              <a:t>Provide full support for the building blocks of this modular platform in performance and power models</a:t>
            </a:r>
            <a:endParaRPr lang="en-GB" sz="900" b="0" i="0" u="none" strike="noStrike" dirty="0">
              <a:solidFill>
                <a:srgbClr val="000000"/>
              </a:solidFill>
              <a:effectLst/>
              <a:latin typeface="+mn-lt"/>
            </a:endParaRPr>
          </a:p>
          <a:p>
            <a:endParaRPr lang="en-GB" dirty="0"/>
          </a:p>
        </p:txBody>
      </p:sp>
      <p:sp>
        <p:nvSpPr>
          <p:cNvPr id="4" name="Date Placeholder 3">
            <a:extLst>
              <a:ext uri="{FF2B5EF4-FFF2-40B4-BE49-F238E27FC236}">
                <a16:creationId xmlns:a16="http://schemas.microsoft.com/office/drawing/2014/main" id="{677B1F42-6DCA-1879-4D37-A9FA8656A335}"/>
              </a:ext>
            </a:extLst>
          </p:cNvPr>
          <p:cNvSpPr>
            <a:spLocks noGrp="1"/>
          </p:cNvSpPr>
          <p:nvPr>
            <p:ph type="dt" sz="half" idx="14"/>
          </p:nvPr>
        </p:nvSpPr>
        <p:spPr/>
        <p:txBody>
          <a:bodyPr/>
          <a:lstStyle/>
          <a:p>
            <a:fld id="{0CA7638B-64F8-B247-8AB7-57464A5DD872}" type="datetime5">
              <a:rPr lang="en-GB" smtClean="0"/>
              <a:t>24-Oct-23</a:t>
            </a:fld>
            <a:endParaRPr lang="en-GB" dirty="0"/>
          </a:p>
        </p:txBody>
      </p:sp>
      <p:sp>
        <p:nvSpPr>
          <p:cNvPr id="5" name="Footer Placeholder 4">
            <a:extLst>
              <a:ext uri="{FF2B5EF4-FFF2-40B4-BE49-F238E27FC236}">
                <a16:creationId xmlns:a16="http://schemas.microsoft.com/office/drawing/2014/main" id="{1F269B31-CD36-0D3F-D3DC-8FE8C58EA057}"/>
              </a:ext>
            </a:extLst>
          </p:cNvPr>
          <p:cNvSpPr>
            <a:spLocks noGrp="1"/>
          </p:cNvSpPr>
          <p:nvPr>
            <p:ph type="ftr" sz="quarter" idx="15"/>
          </p:nvPr>
        </p:nvSpPr>
        <p:spPr/>
        <p:txBody>
          <a:bodyPr/>
          <a:lstStyle/>
          <a:p>
            <a:r>
              <a:rPr lang="en-GB"/>
              <a:t>Maria Girone | ODISSEE</a:t>
            </a:r>
            <a:endParaRPr lang="en-GB" dirty="0"/>
          </a:p>
        </p:txBody>
      </p:sp>
      <p:sp>
        <p:nvSpPr>
          <p:cNvPr id="6" name="Slide Number Placeholder 5">
            <a:extLst>
              <a:ext uri="{FF2B5EF4-FFF2-40B4-BE49-F238E27FC236}">
                <a16:creationId xmlns:a16="http://schemas.microsoft.com/office/drawing/2014/main" id="{52D31FAE-522F-78EA-008C-3924DD102C30}"/>
              </a:ext>
            </a:extLst>
          </p:cNvPr>
          <p:cNvSpPr>
            <a:spLocks noGrp="1"/>
          </p:cNvSpPr>
          <p:nvPr>
            <p:ph type="sldNum" sz="quarter" idx="16"/>
          </p:nvPr>
        </p:nvSpPr>
        <p:spPr/>
        <p:txBody>
          <a:bodyPr/>
          <a:lstStyle/>
          <a:p>
            <a:fld id="{0C574B4C-4113-7E44-89BB-5B10D7742E21}" type="slidenum">
              <a:rPr lang="en-GB" smtClean="0"/>
              <a:pPr/>
              <a:t>13</a:t>
            </a:fld>
            <a:endParaRPr lang="en-GB" dirty="0"/>
          </a:p>
        </p:txBody>
      </p:sp>
    </p:spTree>
    <p:extLst>
      <p:ext uri="{BB962C8B-B14F-4D97-AF65-F5344CB8AC3E}">
        <p14:creationId xmlns:p14="http://schemas.microsoft.com/office/powerpoint/2010/main" val="2823081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ACE19-04FE-B203-52E0-1610C11978C0}"/>
              </a:ext>
            </a:extLst>
          </p:cNvPr>
          <p:cNvSpPr>
            <a:spLocks noGrp="1"/>
          </p:cNvSpPr>
          <p:nvPr>
            <p:ph type="title"/>
          </p:nvPr>
        </p:nvSpPr>
        <p:spPr/>
        <p:txBody>
          <a:bodyPr/>
          <a:lstStyle/>
          <a:p>
            <a:r>
              <a:rPr lang="en-GB" sz="1800" b="1" i="0" u="none" strike="noStrike" dirty="0">
                <a:solidFill>
                  <a:srgbClr val="3B9EEC"/>
                </a:solidFill>
                <a:effectLst/>
                <a:latin typeface="Alegreya Sans SC"/>
              </a:rPr>
              <a:t>WP4: Efficient SW Ecosystems</a:t>
            </a:r>
            <a:br>
              <a:rPr lang="en-GB" b="0" i="0" u="none" strike="noStrike" dirty="0">
                <a:solidFill>
                  <a:srgbClr val="000000"/>
                </a:solidFill>
                <a:effectLst/>
              </a:rPr>
            </a:br>
            <a:endParaRPr lang="en-GB" dirty="0"/>
          </a:p>
        </p:txBody>
      </p:sp>
      <p:sp>
        <p:nvSpPr>
          <p:cNvPr id="3" name="Content Placeholder 2">
            <a:extLst>
              <a:ext uri="{FF2B5EF4-FFF2-40B4-BE49-F238E27FC236}">
                <a16:creationId xmlns:a16="http://schemas.microsoft.com/office/drawing/2014/main" id="{D3B2049D-EF7A-D13D-77B0-AF934D5AB14B}"/>
              </a:ext>
            </a:extLst>
          </p:cNvPr>
          <p:cNvSpPr>
            <a:spLocks noGrp="1"/>
          </p:cNvSpPr>
          <p:nvPr>
            <p:ph sz="quarter" idx="13"/>
          </p:nvPr>
        </p:nvSpPr>
        <p:spPr/>
        <p:txBody>
          <a:bodyPr>
            <a:normAutofit fontScale="85000" lnSpcReduction="20000"/>
          </a:bodyPr>
          <a:lstStyle/>
          <a:p>
            <a:pPr marL="0" indent="0" algn="l">
              <a:buNone/>
            </a:pPr>
            <a:r>
              <a:rPr lang="en-GB" sz="1600" b="1" dirty="0">
                <a:solidFill>
                  <a:srgbClr val="595959"/>
                </a:solidFill>
                <a:latin typeface="+mn-lt"/>
              </a:rPr>
              <a:t>I</a:t>
            </a:r>
            <a:r>
              <a:rPr lang="en-GB" sz="1600" b="1" i="0" u="none" strike="noStrike" dirty="0">
                <a:solidFill>
                  <a:srgbClr val="595959"/>
                </a:solidFill>
                <a:effectLst/>
                <a:latin typeface="+mn-lt"/>
              </a:rPr>
              <a:t>mmediate Objective: </a:t>
            </a:r>
            <a:r>
              <a:rPr lang="en-GB" sz="1600" b="0" i="0" u="none" strike="noStrike" dirty="0">
                <a:solidFill>
                  <a:srgbClr val="595959"/>
                </a:solidFill>
                <a:effectLst/>
                <a:latin typeface="+mn-lt"/>
              </a:rPr>
              <a:t>Augment the codebase associated to R.I. (operational / exploitation) fostering energy awareness and interoperability at all levels of the stack while enabling reliable operations across this continuum of giant R.I..</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Programmability &amp; Portability</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0" i="0" u="none" strike="noStrike" dirty="0">
                <a:solidFill>
                  <a:srgbClr val="595959"/>
                </a:solidFill>
                <a:effectLst/>
                <a:latin typeface="+mn-lt"/>
              </a:rPr>
              <a:t>Study and validate application portability across a wide range of cyber-infrastructure configurations through enhanced programmability</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Frugal AI Analytics </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0" i="0" u="none" strike="noStrike" dirty="0">
                <a:solidFill>
                  <a:srgbClr val="595959"/>
                </a:solidFill>
                <a:effectLst/>
                <a:latin typeface="+mn-lt"/>
              </a:rPr>
              <a:t>Concentrate on the design and development of new connectionist data analytics methodologies, targeting the core science applications, with the main property of being economical in terms of resources usage and energy consumption</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SW Toolkit (programming models &amp; runtimes)</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0" i="0" u="none" strike="noStrike" dirty="0">
                <a:solidFill>
                  <a:srgbClr val="595959"/>
                </a:solidFill>
                <a:effectLst/>
                <a:latin typeface="+mn-lt"/>
              </a:rPr>
              <a:t>Enable interoperability between programming models (supporting a wide range of compute and I/O technologies) and execution frameworks for fine grained control of the runtime </a:t>
            </a:r>
            <a:r>
              <a:rPr lang="en-GB" sz="1600" b="0" i="0" u="none" strike="noStrike" dirty="0" err="1">
                <a:solidFill>
                  <a:srgbClr val="595959"/>
                </a:solidFill>
                <a:effectLst/>
                <a:latin typeface="+mn-lt"/>
              </a:rPr>
              <a:t>behavior</a:t>
            </a:r>
            <a:r>
              <a:rPr lang="en-GB" sz="1600" b="0" i="0" u="none" strike="noStrike" dirty="0">
                <a:solidFill>
                  <a:srgbClr val="595959"/>
                </a:solidFill>
                <a:effectLst/>
                <a:latin typeface="+mn-lt"/>
              </a:rPr>
              <a:t> (performance / power / accuracy trade-off)</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1" i="0" u="none" strike="noStrike" dirty="0">
                <a:solidFill>
                  <a:srgbClr val="595959"/>
                </a:solidFill>
                <a:effectLst/>
                <a:latin typeface="+mn-lt"/>
              </a:rPr>
              <a:t>HPC + AI Execution Frameworks </a:t>
            </a:r>
            <a:endParaRPr lang="en-GB" sz="900" b="0" i="0" u="none" strike="noStrike" dirty="0">
              <a:solidFill>
                <a:srgbClr val="000000"/>
              </a:solidFill>
              <a:effectLst/>
              <a:latin typeface="+mn-lt"/>
            </a:endParaRPr>
          </a:p>
          <a:p>
            <a:pPr algn="l">
              <a:buFont typeface="Arial" panose="020B0604020202020204" pitchFamily="34" charset="0"/>
              <a:buChar char="•"/>
            </a:pPr>
            <a:r>
              <a:rPr lang="en-GB" sz="1600" b="0" i="0" u="none" strike="noStrike" dirty="0">
                <a:solidFill>
                  <a:srgbClr val="595959"/>
                </a:solidFill>
                <a:effectLst/>
                <a:latin typeface="+mn-lt"/>
              </a:rPr>
              <a:t>Assess, at scale, the use of several execution frameworks supporting both HPC and AI workflows, and benchmark core applications from the targeted R.I.</a:t>
            </a:r>
            <a:endParaRPr lang="en-GB" sz="900" b="0" i="0" u="none" strike="noStrike" dirty="0">
              <a:solidFill>
                <a:srgbClr val="000000"/>
              </a:solidFill>
              <a:effectLst/>
              <a:latin typeface="+mn-lt"/>
            </a:endParaRPr>
          </a:p>
          <a:p>
            <a:endParaRPr lang="en-GB" dirty="0"/>
          </a:p>
        </p:txBody>
      </p:sp>
      <p:sp>
        <p:nvSpPr>
          <p:cNvPr id="4" name="Date Placeholder 3">
            <a:extLst>
              <a:ext uri="{FF2B5EF4-FFF2-40B4-BE49-F238E27FC236}">
                <a16:creationId xmlns:a16="http://schemas.microsoft.com/office/drawing/2014/main" id="{F0AF5830-05E6-B11F-C1B3-9BD3F2FE323E}"/>
              </a:ext>
            </a:extLst>
          </p:cNvPr>
          <p:cNvSpPr>
            <a:spLocks noGrp="1"/>
          </p:cNvSpPr>
          <p:nvPr>
            <p:ph type="dt" sz="half" idx="14"/>
          </p:nvPr>
        </p:nvSpPr>
        <p:spPr/>
        <p:txBody>
          <a:bodyPr/>
          <a:lstStyle/>
          <a:p>
            <a:fld id="{BBD01038-EEEC-D748-BE48-1A4F2513AADE}" type="datetime5">
              <a:rPr lang="en-GB" smtClean="0"/>
              <a:t>24-Oct-23</a:t>
            </a:fld>
            <a:endParaRPr lang="en-GB" dirty="0"/>
          </a:p>
        </p:txBody>
      </p:sp>
      <p:sp>
        <p:nvSpPr>
          <p:cNvPr id="5" name="Footer Placeholder 4">
            <a:extLst>
              <a:ext uri="{FF2B5EF4-FFF2-40B4-BE49-F238E27FC236}">
                <a16:creationId xmlns:a16="http://schemas.microsoft.com/office/drawing/2014/main" id="{958BCE57-FE16-8161-96F5-D04B39772259}"/>
              </a:ext>
            </a:extLst>
          </p:cNvPr>
          <p:cNvSpPr>
            <a:spLocks noGrp="1"/>
          </p:cNvSpPr>
          <p:nvPr>
            <p:ph type="ftr" sz="quarter" idx="15"/>
          </p:nvPr>
        </p:nvSpPr>
        <p:spPr/>
        <p:txBody>
          <a:bodyPr/>
          <a:lstStyle/>
          <a:p>
            <a:r>
              <a:rPr lang="en-GB"/>
              <a:t>Maria Girone | ODISSEE</a:t>
            </a:r>
            <a:endParaRPr lang="en-GB" dirty="0"/>
          </a:p>
        </p:txBody>
      </p:sp>
      <p:sp>
        <p:nvSpPr>
          <p:cNvPr id="6" name="Slide Number Placeholder 5">
            <a:extLst>
              <a:ext uri="{FF2B5EF4-FFF2-40B4-BE49-F238E27FC236}">
                <a16:creationId xmlns:a16="http://schemas.microsoft.com/office/drawing/2014/main" id="{0F6B9AA7-6878-F673-B0E2-C4FD4CF6D0A4}"/>
              </a:ext>
            </a:extLst>
          </p:cNvPr>
          <p:cNvSpPr>
            <a:spLocks noGrp="1"/>
          </p:cNvSpPr>
          <p:nvPr>
            <p:ph type="sldNum" sz="quarter" idx="16"/>
          </p:nvPr>
        </p:nvSpPr>
        <p:spPr/>
        <p:txBody>
          <a:bodyPr/>
          <a:lstStyle/>
          <a:p>
            <a:fld id="{0C574B4C-4113-7E44-89BB-5B10D7742E21}" type="slidenum">
              <a:rPr lang="en-GB" smtClean="0"/>
              <a:pPr/>
              <a:t>14</a:t>
            </a:fld>
            <a:endParaRPr lang="en-GB" dirty="0"/>
          </a:p>
        </p:txBody>
      </p:sp>
    </p:spTree>
    <p:extLst>
      <p:ext uri="{BB962C8B-B14F-4D97-AF65-F5344CB8AC3E}">
        <p14:creationId xmlns:p14="http://schemas.microsoft.com/office/powerpoint/2010/main" val="1938580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C96B7-56D4-BBE8-6658-34ADD5C1BDF4}"/>
              </a:ext>
            </a:extLst>
          </p:cNvPr>
          <p:cNvSpPr>
            <a:spLocks noGrp="1"/>
          </p:cNvSpPr>
          <p:nvPr>
            <p:ph type="title"/>
          </p:nvPr>
        </p:nvSpPr>
        <p:spPr/>
        <p:txBody>
          <a:bodyPr/>
          <a:lstStyle/>
          <a:p>
            <a:r>
              <a:rPr lang="en-GB" sz="1800" b="1" i="0" u="none" strike="noStrike" dirty="0">
                <a:solidFill>
                  <a:srgbClr val="3B9EEC"/>
                </a:solidFill>
                <a:effectLst/>
                <a:latin typeface="Alegreya Sans SC"/>
              </a:rPr>
              <a:t>WP5: Data Centre Operations</a:t>
            </a:r>
            <a:br>
              <a:rPr lang="en-GB" b="0" i="0" u="none" strike="noStrike" dirty="0">
                <a:solidFill>
                  <a:srgbClr val="000000"/>
                </a:solidFill>
                <a:effectLst/>
              </a:rPr>
            </a:br>
            <a:endParaRPr lang="en-GB" dirty="0"/>
          </a:p>
        </p:txBody>
      </p:sp>
      <p:sp>
        <p:nvSpPr>
          <p:cNvPr id="3" name="Content Placeholder 2">
            <a:extLst>
              <a:ext uri="{FF2B5EF4-FFF2-40B4-BE49-F238E27FC236}">
                <a16:creationId xmlns:a16="http://schemas.microsoft.com/office/drawing/2014/main" id="{CB38DA99-7E66-3D48-5A69-04474717FB9E}"/>
              </a:ext>
            </a:extLst>
          </p:cNvPr>
          <p:cNvSpPr>
            <a:spLocks noGrp="1"/>
          </p:cNvSpPr>
          <p:nvPr>
            <p:ph sz="quarter" idx="13"/>
          </p:nvPr>
        </p:nvSpPr>
        <p:spPr/>
        <p:txBody>
          <a:bodyPr>
            <a:normAutofit lnSpcReduction="10000"/>
          </a:bodyPr>
          <a:lstStyle/>
          <a:p>
            <a:pPr marL="0" indent="0" algn="l">
              <a:buNone/>
            </a:pPr>
            <a:r>
              <a:rPr lang="en-GB" sz="1400" b="1" i="0" u="none" strike="noStrike" dirty="0">
                <a:solidFill>
                  <a:srgbClr val="595959"/>
                </a:solidFill>
                <a:effectLst/>
                <a:latin typeface="Helvetica Neue" panose="02000503000000020004" pitchFamily="2" charset="0"/>
              </a:rPr>
              <a:t>Immediate Objective: </a:t>
            </a:r>
            <a:r>
              <a:rPr lang="en-GB" sz="1400" b="0" i="0" u="none" strike="noStrike" dirty="0">
                <a:solidFill>
                  <a:srgbClr val="595959"/>
                </a:solidFill>
                <a:effectLst/>
                <a:latin typeface="Helvetica Neue" panose="02000503000000020004" pitchFamily="2" charset="0"/>
              </a:rPr>
              <a:t>address the principles of data </a:t>
            </a:r>
            <a:r>
              <a:rPr lang="en-GB" sz="1400" b="0" i="0" u="none" strike="noStrike" dirty="0" err="1">
                <a:solidFill>
                  <a:srgbClr val="595959"/>
                </a:solidFill>
                <a:effectLst/>
                <a:latin typeface="Helvetica Neue" panose="02000503000000020004" pitchFamily="2" charset="0"/>
              </a:rPr>
              <a:t>center</a:t>
            </a:r>
            <a:r>
              <a:rPr lang="en-GB" sz="1400" b="0" i="0" u="none" strike="noStrike" dirty="0">
                <a:solidFill>
                  <a:srgbClr val="595959"/>
                </a:solidFill>
                <a:effectLst/>
                <a:latin typeface="Helvetica Neue" panose="02000503000000020004" pitchFamily="2" charset="0"/>
              </a:rPr>
              <a:t> operations through application scalability, optimized control and continuous integration of emerging technologies, efficient power management of the whole infrastructure and predictive maintenance to address cost of ownership.</a:t>
            </a:r>
          </a:p>
          <a:p>
            <a:pPr marL="0" indent="0" algn="l">
              <a:buNone/>
            </a:pPr>
            <a:endParaRPr lang="en-GB" sz="800" b="0" i="0" u="none" strike="noStrike" dirty="0">
              <a:solidFill>
                <a:srgbClr val="000000"/>
              </a:solidFill>
              <a:effectLst/>
            </a:endParaRPr>
          </a:p>
          <a:p>
            <a:pPr algn="l">
              <a:buFont typeface="Arial" panose="020B0604020202020204" pitchFamily="34" charset="0"/>
              <a:buChar char="•"/>
            </a:pPr>
            <a:r>
              <a:rPr lang="en-GB" sz="1400" b="1" i="0" u="none" strike="noStrike" dirty="0">
                <a:solidFill>
                  <a:srgbClr val="595959"/>
                </a:solidFill>
                <a:effectLst/>
                <a:latin typeface="Helvetica Neue" panose="02000503000000020004" pitchFamily="2" charset="0"/>
              </a:rPr>
              <a:t>Scalability</a:t>
            </a:r>
            <a:endParaRPr lang="en-GB" sz="800" b="0" i="0" u="none" strike="noStrike" dirty="0">
              <a:solidFill>
                <a:srgbClr val="000000"/>
              </a:solidFill>
              <a:effectLst/>
            </a:endParaRPr>
          </a:p>
          <a:p>
            <a:pPr algn="l">
              <a:buFont typeface="Arial" panose="020B0604020202020204" pitchFamily="34" charset="0"/>
              <a:buChar char="•"/>
            </a:pPr>
            <a:r>
              <a:rPr lang="en-GB" sz="1400" b="0" i="0" u="none" strike="noStrike" dirty="0">
                <a:solidFill>
                  <a:srgbClr val="595959"/>
                </a:solidFill>
                <a:effectLst/>
                <a:latin typeface="Helvetica Neue" panose="02000503000000020004" pitchFamily="2" charset="0"/>
              </a:rPr>
              <a:t>Assess scalability of core applications from the targeted science infrastructures across a wide range of data </a:t>
            </a:r>
            <a:r>
              <a:rPr lang="en-GB" sz="1400" b="0" i="0" u="none" strike="noStrike" dirty="0" err="1">
                <a:solidFill>
                  <a:srgbClr val="595959"/>
                </a:solidFill>
                <a:effectLst/>
                <a:latin typeface="Helvetica Neue" panose="02000503000000020004" pitchFamily="2" charset="0"/>
              </a:rPr>
              <a:t>center</a:t>
            </a:r>
            <a:r>
              <a:rPr lang="en-GB" sz="1400" b="0" i="0" u="none" strike="noStrike" dirty="0">
                <a:solidFill>
                  <a:srgbClr val="595959"/>
                </a:solidFill>
                <a:effectLst/>
                <a:latin typeface="Helvetica Neue" panose="02000503000000020004" pitchFamily="2" charset="0"/>
              </a:rPr>
              <a:t> architectures</a:t>
            </a:r>
            <a:endParaRPr lang="en-GB" sz="800" b="0" i="0" u="none" strike="noStrike" dirty="0">
              <a:solidFill>
                <a:srgbClr val="000000"/>
              </a:solidFill>
              <a:effectLst/>
            </a:endParaRPr>
          </a:p>
          <a:p>
            <a:pPr algn="l">
              <a:buFont typeface="Arial" panose="020B0604020202020204" pitchFamily="34" charset="0"/>
              <a:buChar char="•"/>
            </a:pPr>
            <a:r>
              <a:rPr lang="en-GB" sz="1400" b="1" i="0" u="none" strike="noStrike" dirty="0">
                <a:solidFill>
                  <a:srgbClr val="595959"/>
                </a:solidFill>
                <a:effectLst/>
                <a:latin typeface="Helvetica Neue" panose="02000503000000020004" pitchFamily="2" charset="0"/>
              </a:rPr>
              <a:t>AI for Power Management </a:t>
            </a:r>
            <a:endParaRPr lang="en-GB" sz="800" b="0" i="0" u="none" strike="noStrike" dirty="0">
              <a:solidFill>
                <a:srgbClr val="000000"/>
              </a:solidFill>
              <a:effectLst/>
            </a:endParaRPr>
          </a:p>
          <a:p>
            <a:pPr algn="l">
              <a:buFont typeface="Arial" panose="020B0604020202020204" pitchFamily="34" charset="0"/>
              <a:buChar char="•"/>
            </a:pPr>
            <a:r>
              <a:rPr lang="en-GB" sz="1400" b="0" i="0" u="none" strike="noStrike" dirty="0">
                <a:solidFill>
                  <a:srgbClr val="595959"/>
                </a:solidFill>
                <a:effectLst/>
                <a:latin typeface="Helvetica Neue" panose="02000503000000020004" pitchFamily="2" charset="0"/>
              </a:rPr>
              <a:t>Design, develop and test new methods for power management based on AI (e.g. through reinforcement learning) to build implicit and pragmatic models of the power consumption across the whole infrastructure</a:t>
            </a:r>
            <a:endParaRPr lang="en-GB" sz="800" b="0" i="0" u="none" strike="noStrike" dirty="0">
              <a:solidFill>
                <a:srgbClr val="000000"/>
              </a:solidFill>
              <a:effectLst/>
            </a:endParaRPr>
          </a:p>
          <a:p>
            <a:pPr algn="l">
              <a:buFont typeface="Arial" panose="020B0604020202020204" pitchFamily="34" charset="0"/>
              <a:buChar char="•"/>
            </a:pPr>
            <a:r>
              <a:rPr lang="en-GB" sz="1400" b="1" i="0" u="none" strike="noStrike" dirty="0">
                <a:solidFill>
                  <a:srgbClr val="595959"/>
                </a:solidFill>
                <a:effectLst/>
                <a:latin typeface="Helvetica Neue" panose="02000503000000020004" pitchFamily="2" charset="0"/>
              </a:rPr>
              <a:t>Control &amp; Continuous Integration</a:t>
            </a:r>
            <a:endParaRPr lang="en-GB" sz="800" b="0" i="0" u="none" strike="noStrike" dirty="0">
              <a:solidFill>
                <a:srgbClr val="000000"/>
              </a:solidFill>
              <a:effectLst/>
            </a:endParaRPr>
          </a:p>
          <a:p>
            <a:pPr algn="l">
              <a:buFont typeface="Arial" panose="020B0604020202020204" pitchFamily="34" charset="0"/>
              <a:buChar char="•"/>
            </a:pPr>
            <a:r>
              <a:rPr lang="en-GB" sz="1400" b="0" i="0" u="none" strike="noStrike" dirty="0">
                <a:solidFill>
                  <a:srgbClr val="595959"/>
                </a:solidFill>
                <a:effectLst/>
                <a:latin typeface="Helvetica Neue" panose="02000503000000020004" pitchFamily="2" charset="0"/>
              </a:rPr>
              <a:t>Develop novel and adaptive queue scheduling and workflow orchestration tools, scalable to large scale distributed memory systems, meeting the requirements of various experimental scenarios..</a:t>
            </a:r>
            <a:endParaRPr lang="en-GB" sz="800" b="0" i="0" u="none" strike="noStrike" dirty="0">
              <a:solidFill>
                <a:srgbClr val="000000"/>
              </a:solidFill>
              <a:effectLst/>
            </a:endParaRPr>
          </a:p>
          <a:p>
            <a:pPr algn="l">
              <a:buFont typeface="Arial" panose="020B0604020202020204" pitchFamily="34" charset="0"/>
              <a:buChar char="•"/>
            </a:pPr>
            <a:r>
              <a:rPr lang="en-GB" sz="1400" b="1" i="0" u="none" strike="noStrike" dirty="0">
                <a:solidFill>
                  <a:srgbClr val="595959"/>
                </a:solidFill>
                <a:effectLst/>
                <a:latin typeface="Helvetica Neue" panose="02000503000000020004" pitchFamily="2" charset="0"/>
              </a:rPr>
              <a:t>Predictive Maintenance </a:t>
            </a:r>
            <a:endParaRPr lang="en-GB" sz="800" b="0" i="0" u="none" strike="noStrike" dirty="0">
              <a:solidFill>
                <a:srgbClr val="000000"/>
              </a:solidFill>
              <a:effectLst/>
            </a:endParaRPr>
          </a:p>
          <a:p>
            <a:pPr algn="l">
              <a:buFont typeface="Arial" panose="020B0604020202020204" pitchFamily="34" charset="0"/>
              <a:buChar char="•"/>
            </a:pPr>
            <a:r>
              <a:rPr lang="en-GB" sz="1400" b="0" i="0" u="none" strike="noStrike" dirty="0">
                <a:solidFill>
                  <a:srgbClr val="595959"/>
                </a:solidFill>
                <a:effectLst/>
                <a:latin typeface="Helvetica Neue" panose="02000503000000020004" pitchFamily="2" charset="0"/>
              </a:rPr>
              <a:t>New predictive maintenance strategies based on big data analytics</a:t>
            </a:r>
            <a:endParaRPr lang="en-GB" sz="800" b="0" i="0" u="none" strike="noStrike" dirty="0">
              <a:solidFill>
                <a:srgbClr val="000000"/>
              </a:solidFill>
              <a:effectLst/>
            </a:endParaRPr>
          </a:p>
          <a:p>
            <a:endParaRPr lang="en-GB" sz="800" dirty="0"/>
          </a:p>
        </p:txBody>
      </p:sp>
      <p:sp>
        <p:nvSpPr>
          <p:cNvPr id="4" name="Date Placeholder 3">
            <a:extLst>
              <a:ext uri="{FF2B5EF4-FFF2-40B4-BE49-F238E27FC236}">
                <a16:creationId xmlns:a16="http://schemas.microsoft.com/office/drawing/2014/main" id="{B7E4C393-AA00-E78E-BD16-BE8583C46E5A}"/>
              </a:ext>
            </a:extLst>
          </p:cNvPr>
          <p:cNvSpPr>
            <a:spLocks noGrp="1"/>
          </p:cNvSpPr>
          <p:nvPr>
            <p:ph type="dt" sz="half" idx="14"/>
          </p:nvPr>
        </p:nvSpPr>
        <p:spPr/>
        <p:txBody>
          <a:bodyPr/>
          <a:lstStyle/>
          <a:p>
            <a:fld id="{065AA73B-70DE-7649-96F4-046597269E49}" type="datetime5">
              <a:rPr lang="en-GB" smtClean="0"/>
              <a:t>24-Oct-23</a:t>
            </a:fld>
            <a:endParaRPr lang="en-GB" dirty="0"/>
          </a:p>
        </p:txBody>
      </p:sp>
      <p:sp>
        <p:nvSpPr>
          <p:cNvPr id="5" name="Footer Placeholder 4">
            <a:extLst>
              <a:ext uri="{FF2B5EF4-FFF2-40B4-BE49-F238E27FC236}">
                <a16:creationId xmlns:a16="http://schemas.microsoft.com/office/drawing/2014/main" id="{EBCD5FAE-5208-B32F-ED83-79096BF4A298}"/>
              </a:ext>
            </a:extLst>
          </p:cNvPr>
          <p:cNvSpPr>
            <a:spLocks noGrp="1"/>
          </p:cNvSpPr>
          <p:nvPr>
            <p:ph type="ftr" sz="quarter" idx="15"/>
          </p:nvPr>
        </p:nvSpPr>
        <p:spPr/>
        <p:txBody>
          <a:bodyPr/>
          <a:lstStyle/>
          <a:p>
            <a:r>
              <a:rPr lang="en-GB"/>
              <a:t>Maria Girone | ODISSEE</a:t>
            </a:r>
            <a:endParaRPr lang="en-GB" dirty="0"/>
          </a:p>
        </p:txBody>
      </p:sp>
      <p:sp>
        <p:nvSpPr>
          <p:cNvPr id="6" name="Slide Number Placeholder 5">
            <a:extLst>
              <a:ext uri="{FF2B5EF4-FFF2-40B4-BE49-F238E27FC236}">
                <a16:creationId xmlns:a16="http://schemas.microsoft.com/office/drawing/2014/main" id="{5A3C7331-9E16-B7E6-1202-C7EC90E69B46}"/>
              </a:ext>
            </a:extLst>
          </p:cNvPr>
          <p:cNvSpPr>
            <a:spLocks noGrp="1"/>
          </p:cNvSpPr>
          <p:nvPr>
            <p:ph type="sldNum" sz="quarter" idx="16"/>
          </p:nvPr>
        </p:nvSpPr>
        <p:spPr/>
        <p:txBody>
          <a:bodyPr/>
          <a:lstStyle/>
          <a:p>
            <a:fld id="{0C574B4C-4113-7E44-89BB-5B10D7742E21}" type="slidenum">
              <a:rPr lang="en-GB" smtClean="0"/>
              <a:pPr/>
              <a:t>15</a:t>
            </a:fld>
            <a:endParaRPr lang="en-GB" dirty="0"/>
          </a:p>
        </p:txBody>
      </p:sp>
    </p:spTree>
    <p:extLst>
      <p:ext uri="{BB962C8B-B14F-4D97-AF65-F5344CB8AC3E}">
        <p14:creationId xmlns:p14="http://schemas.microsoft.com/office/powerpoint/2010/main" val="454476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B5B566-D2D2-604B-8ADB-03CDC8C9425F}"/>
              </a:ext>
            </a:extLst>
          </p:cNvPr>
          <p:cNvSpPr>
            <a:spLocks noGrp="1"/>
          </p:cNvSpPr>
          <p:nvPr>
            <p:ph type="title"/>
          </p:nvPr>
        </p:nvSpPr>
        <p:spPr/>
        <p:txBody>
          <a:bodyPr/>
          <a:lstStyle/>
          <a:p>
            <a:r>
              <a:rPr lang="en-GB" dirty="0"/>
              <a:t>Examples of slide types included in this template</a:t>
            </a:r>
          </a:p>
        </p:txBody>
      </p:sp>
      <p:sp>
        <p:nvSpPr>
          <p:cNvPr id="3" name="Espace réservé de la date 2">
            <a:extLst>
              <a:ext uri="{FF2B5EF4-FFF2-40B4-BE49-F238E27FC236}">
                <a16:creationId xmlns:a16="http://schemas.microsoft.com/office/drawing/2014/main" id="{B6A6CC2C-0B83-4543-BEAF-B26535ECD34A}"/>
              </a:ext>
            </a:extLst>
          </p:cNvPr>
          <p:cNvSpPr>
            <a:spLocks noGrp="1"/>
          </p:cNvSpPr>
          <p:nvPr>
            <p:ph type="dt" sz="half" idx="10"/>
          </p:nvPr>
        </p:nvSpPr>
        <p:spPr/>
        <p:txBody>
          <a:bodyPr/>
          <a:lstStyle/>
          <a:p>
            <a:fld id="{7895A66C-980F-4049-9747-B3FB9F21CCE0}" type="datetime5">
              <a:rPr lang="en-GB" smtClean="0"/>
              <a:t>24-Oct-23</a:t>
            </a:fld>
            <a:endParaRPr lang="en-GB" dirty="0"/>
          </a:p>
        </p:txBody>
      </p:sp>
      <p:sp>
        <p:nvSpPr>
          <p:cNvPr id="4" name="Espace réservé du pied de page 3">
            <a:extLst>
              <a:ext uri="{FF2B5EF4-FFF2-40B4-BE49-F238E27FC236}">
                <a16:creationId xmlns:a16="http://schemas.microsoft.com/office/drawing/2014/main" id="{0BD61AA1-EB16-2744-B147-27EB04E2626F}"/>
              </a:ext>
            </a:extLst>
          </p:cNvPr>
          <p:cNvSpPr>
            <a:spLocks noGrp="1"/>
          </p:cNvSpPr>
          <p:nvPr>
            <p:ph type="ftr" sz="quarter" idx="11"/>
          </p:nvPr>
        </p:nvSpPr>
        <p:spPr/>
        <p:txBody>
          <a:bodyPr/>
          <a:lstStyle/>
          <a:p>
            <a:r>
              <a:rPr lang="en-GB"/>
              <a:t>Maria Girone | ODISSEE</a:t>
            </a:r>
            <a:endParaRPr lang="en-GB" dirty="0"/>
          </a:p>
        </p:txBody>
      </p:sp>
      <p:sp>
        <p:nvSpPr>
          <p:cNvPr id="5" name="Espace réservé du numéro de diapositive 4">
            <a:extLst>
              <a:ext uri="{FF2B5EF4-FFF2-40B4-BE49-F238E27FC236}">
                <a16:creationId xmlns:a16="http://schemas.microsoft.com/office/drawing/2014/main" id="{9DB60A1A-57F8-D248-B3C0-4DC943AF6F12}"/>
              </a:ext>
            </a:extLst>
          </p:cNvPr>
          <p:cNvSpPr>
            <a:spLocks noGrp="1"/>
          </p:cNvSpPr>
          <p:nvPr>
            <p:ph type="sldNum" sz="quarter" idx="12"/>
          </p:nvPr>
        </p:nvSpPr>
        <p:spPr/>
        <p:txBody>
          <a:bodyPr/>
          <a:lstStyle/>
          <a:p>
            <a:fld id="{0C574B4C-4113-7E44-89BB-5B10D7742E21}" type="slidenum">
              <a:rPr lang="en-GB" smtClean="0"/>
              <a:pPr/>
              <a:t>16</a:t>
            </a:fld>
            <a:endParaRPr lang="en-GB" dirty="0"/>
          </a:p>
        </p:txBody>
      </p:sp>
      <p:pic>
        <p:nvPicPr>
          <p:cNvPr id="9" name="Image 8">
            <a:extLst>
              <a:ext uri="{FF2B5EF4-FFF2-40B4-BE49-F238E27FC236}">
                <a16:creationId xmlns:a16="http://schemas.microsoft.com/office/drawing/2014/main" id="{C8E49E34-EDFE-2142-8EE9-39941B639A2E}"/>
              </a:ext>
            </a:extLst>
          </p:cNvPr>
          <p:cNvPicPr>
            <a:picLocks noChangeAspect="1"/>
          </p:cNvPicPr>
          <p:nvPr/>
        </p:nvPicPr>
        <p:blipFill>
          <a:blip r:embed="rId2"/>
          <a:stretch>
            <a:fillRect/>
          </a:stretch>
        </p:blipFill>
        <p:spPr>
          <a:xfrm>
            <a:off x="1355042" y="1125460"/>
            <a:ext cx="6433916" cy="3576792"/>
          </a:xfrm>
          <a:prstGeom prst="rect">
            <a:avLst/>
          </a:prstGeom>
        </p:spPr>
      </p:pic>
    </p:spTree>
    <p:extLst>
      <p:ext uri="{BB962C8B-B14F-4D97-AF65-F5344CB8AC3E}">
        <p14:creationId xmlns:p14="http://schemas.microsoft.com/office/powerpoint/2010/main" val="537557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A7A67-C1CE-12D4-9030-F402E1B5CF52}"/>
              </a:ext>
            </a:extLst>
          </p:cNvPr>
          <p:cNvSpPr>
            <a:spLocks noGrp="1"/>
          </p:cNvSpPr>
          <p:nvPr>
            <p:ph type="ctrTitle"/>
          </p:nvPr>
        </p:nvSpPr>
        <p:spPr/>
        <p:txBody>
          <a:bodyPr/>
          <a:lstStyle/>
          <a:p>
            <a:r>
              <a:rPr lang="en-GB" dirty="0"/>
              <a:t>ODISSEE</a:t>
            </a:r>
            <a:br>
              <a:rPr lang="en-GB" dirty="0"/>
            </a:br>
            <a:r>
              <a:rPr lang="en-GB" sz="1800" b="0" i="0" u="none" strike="noStrike" dirty="0">
                <a:solidFill>
                  <a:srgbClr val="FF0000"/>
                </a:solidFill>
                <a:effectLst/>
                <a:latin typeface="Alegreya Sans SC ExtraBold"/>
              </a:rPr>
              <a:t>O</a:t>
            </a:r>
            <a:r>
              <a:rPr lang="en-GB" sz="1800" b="0" i="0" u="none" strike="noStrike" dirty="0">
                <a:solidFill>
                  <a:srgbClr val="3B9EEC"/>
                </a:solidFill>
                <a:effectLst/>
                <a:latin typeface="Alegreya Sans SC ExtraBold"/>
              </a:rPr>
              <a:t>nline </a:t>
            </a:r>
            <a:r>
              <a:rPr lang="en-GB" sz="1800" b="0" i="0" u="none" strike="noStrike" dirty="0">
                <a:solidFill>
                  <a:srgbClr val="FF0000"/>
                </a:solidFill>
                <a:effectLst/>
                <a:latin typeface="Alegreya Sans SC ExtraBold"/>
              </a:rPr>
              <a:t>D</a:t>
            </a:r>
            <a:r>
              <a:rPr lang="en-GB" sz="1800" b="0" i="0" u="none" strike="noStrike" dirty="0">
                <a:solidFill>
                  <a:srgbClr val="3B9EEC"/>
                </a:solidFill>
                <a:effectLst/>
                <a:latin typeface="Alegreya Sans SC ExtraBold"/>
              </a:rPr>
              <a:t>ata </a:t>
            </a:r>
            <a:r>
              <a:rPr lang="en-GB" sz="1800" b="0" i="0" u="none" strike="noStrike" dirty="0">
                <a:solidFill>
                  <a:srgbClr val="FF0000"/>
                </a:solidFill>
                <a:effectLst/>
                <a:latin typeface="Alegreya Sans SC ExtraBold"/>
              </a:rPr>
              <a:t>I</a:t>
            </a:r>
            <a:r>
              <a:rPr lang="en-GB" sz="1800" b="0" i="0" u="none" strike="noStrike" dirty="0">
                <a:solidFill>
                  <a:srgbClr val="3B9EEC"/>
                </a:solidFill>
                <a:effectLst/>
                <a:latin typeface="Alegreya Sans SC ExtraBold"/>
              </a:rPr>
              <a:t>ntensive </a:t>
            </a:r>
            <a:r>
              <a:rPr lang="en-GB" sz="1800" b="0" i="0" u="none" strike="noStrike" dirty="0">
                <a:solidFill>
                  <a:srgbClr val="FF0000"/>
                </a:solidFill>
                <a:effectLst/>
                <a:latin typeface="Alegreya Sans SC ExtraBold"/>
              </a:rPr>
              <a:t>S</a:t>
            </a:r>
            <a:r>
              <a:rPr lang="en-GB" sz="1800" b="0" i="0" u="none" strike="noStrike" dirty="0">
                <a:solidFill>
                  <a:srgbClr val="3B9EEC"/>
                </a:solidFill>
                <a:effectLst/>
                <a:latin typeface="Alegreya Sans SC ExtraBold"/>
              </a:rPr>
              <a:t>olutions for </a:t>
            </a:r>
            <a:r>
              <a:rPr lang="en-GB" sz="1800" b="0" i="0" u="none" strike="noStrike" dirty="0">
                <a:solidFill>
                  <a:srgbClr val="FF0000"/>
                </a:solidFill>
                <a:effectLst/>
                <a:latin typeface="Alegreya Sans SC ExtraBold"/>
              </a:rPr>
              <a:t>S</a:t>
            </a:r>
            <a:r>
              <a:rPr lang="en-GB" sz="1800" b="0" i="0" u="none" strike="noStrike" dirty="0">
                <a:solidFill>
                  <a:srgbClr val="3B9EEC"/>
                </a:solidFill>
                <a:effectLst/>
                <a:latin typeface="Alegreya Sans SC ExtraBold"/>
              </a:rPr>
              <a:t>cience  in the </a:t>
            </a:r>
            <a:r>
              <a:rPr lang="en-GB" sz="1800" b="0" i="0" u="none" strike="noStrike" dirty="0">
                <a:solidFill>
                  <a:srgbClr val="FF0000"/>
                </a:solidFill>
                <a:effectLst/>
                <a:latin typeface="Alegreya Sans SC ExtraBold"/>
              </a:rPr>
              <a:t>E</a:t>
            </a:r>
            <a:r>
              <a:rPr lang="en-GB" sz="1800" b="0" i="0" u="none" strike="noStrike" dirty="0">
                <a:solidFill>
                  <a:srgbClr val="3B9EEC"/>
                </a:solidFill>
                <a:effectLst/>
                <a:latin typeface="Alegreya Sans SC ExtraBold"/>
              </a:rPr>
              <a:t>xabytes </a:t>
            </a:r>
            <a:r>
              <a:rPr lang="en-GB" sz="1800" b="0" i="0" u="none" strike="noStrike" dirty="0">
                <a:solidFill>
                  <a:srgbClr val="FF0000"/>
                </a:solidFill>
                <a:effectLst/>
                <a:latin typeface="Alegreya Sans SC ExtraBold"/>
              </a:rPr>
              <a:t>E</a:t>
            </a:r>
            <a:r>
              <a:rPr lang="en-GB" sz="1800" b="0" i="0" u="none" strike="noStrike" dirty="0">
                <a:solidFill>
                  <a:srgbClr val="3B9EEC"/>
                </a:solidFill>
                <a:effectLst/>
                <a:latin typeface="Alegreya Sans SC ExtraBold"/>
              </a:rPr>
              <a:t>ra</a:t>
            </a:r>
            <a:endParaRPr lang="en-GB" dirty="0"/>
          </a:p>
        </p:txBody>
      </p:sp>
      <p:sp>
        <p:nvSpPr>
          <p:cNvPr id="3" name="Subtitle 2">
            <a:extLst>
              <a:ext uri="{FF2B5EF4-FFF2-40B4-BE49-F238E27FC236}">
                <a16:creationId xmlns:a16="http://schemas.microsoft.com/office/drawing/2014/main" id="{E70AD2EB-47A6-CF50-648B-2B8C80BF8FEA}"/>
              </a:ext>
            </a:extLst>
          </p:cNvPr>
          <p:cNvSpPr>
            <a:spLocks noGrp="1"/>
          </p:cNvSpPr>
          <p:nvPr>
            <p:ph type="subTitle" idx="1"/>
          </p:nvPr>
        </p:nvSpPr>
        <p:spPr/>
        <p:txBody>
          <a:bodyPr/>
          <a:lstStyle/>
          <a:p>
            <a:r>
              <a:rPr lang="en-GB" dirty="0"/>
              <a:t>M. </a:t>
            </a:r>
            <a:r>
              <a:rPr lang="en-GB" dirty="0" err="1"/>
              <a:t>Girone</a:t>
            </a:r>
            <a:r>
              <a:rPr lang="en-GB" dirty="0"/>
              <a:t>, N. Neufeld </a:t>
            </a:r>
          </a:p>
          <a:p>
            <a:endParaRPr lang="en-GB" dirty="0"/>
          </a:p>
          <a:p>
            <a:r>
              <a:rPr lang="en-GB" dirty="0"/>
              <a:t>IRB, 25 Oct 2023 </a:t>
            </a:r>
          </a:p>
        </p:txBody>
      </p:sp>
      <p:sp>
        <p:nvSpPr>
          <p:cNvPr id="4" name="Date Placeholder 3">
            <a:extLst>
              <a:ext uri="{FF2B5EF4-FFF2-40B4-BE49-F238E27FC236}">
                <a16:creationId xmlns:a16="http://schemas.microsoft.com/office/drawing/2014/main" id="{20343E01-D614-A0C6-F4A9-F36DBB5730E5}"/>
              </a:ext>
            </a:extLst>
          </p:cNvPr>
          <p:cNvSpPr>
            <a:spLocks noGrp="1"/>
          </p:cNvSpPr>
          <p:nvPr>
            <p:ph type="dt" sz="half" idx="10"/>
          </p:nvPr>
        </p:nvSpPr>
        <p:spPr/>
        <p:txBody>
          <a:bodyPr/>
          <a:lstStyle/>
          <a:p>
            <a:fld id="{1DA7A487-C707-F341-8B6A-938844817F98}" type="datetime5">
              <a:rPr lang="en-GB" smtClean="0"/>
              <a:t>24-Oct-23</a:t>
            </a:fld>
            <a:endParaRPr lang="en-GB" dirty="0"/>
          </a:p>
        </p:txBody>
      </p:sp>
      <p:sp>
        <p:nvSpPr>
          <p:cNvPr id="5" name="Footer Placeholder 4">
            <a:extLst>
              <a:ext uri="{FF2B5EF4-FFF2-40B4-BE49-F238E27FC236}">
                <a16:creationId xmlns:a16="http://schemas.microsoft.com/office/drawing/2014/main" id="{9C28823D-EE10-A184-936D-6BD97948C7EB}"/>
              </a:ext>
            </a:extLst>
          </p:cNvPr>
          <p:cNvSpPr>
            <a:spLocks noGrp="1"/>
          </p:cNvSpPr>
          <p:nvPr>
            <p:ph type="ftr" sz="quarter" idx="11"/>
          </p:nvPr>
        </p:nvSpPr>
        <p:spPr/>
        <p:txBody>
          <a:bodyPr/>
          <a:lstStyle/>
          <a:p>
            <a:r>
              <a:rPr lang="en-GB"/>
              <a:t>Maria Girone | ODISSEE</a:t>
            </a:r>
            <a:endParaRPr lang="en-GB" dirty="0"/>
          </a:p>
        </p:txBody>
      </p:sp>
    </p:spTree>
    <p:extLst>
      <p:ext uri="{BB962C8B-B14F-4D97-AF65-F5344CB8AC3E}">
        <p14:creationId xmlns:p14="http://schemas.microsoft.com/office/powerpoint/2010/main" val="186491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C2AD1-E1E1-5695-A351-470972A86BFF}"/>
              </a:ext>
            </a:extLst>
          </p:cNvPr>
          <p:cNvSpPr>
            <a:spLocks noGrp="1"/>
          </p:cNvSpPr>
          <p:nvPr>
            <p:ph type="title"/>
          </p:nvPr>
        </p:nvSpPr>
        <p:spPr>
          <a:xfrm>
            <a:off x="248984" y="-69977"/>
            <a:ext cx="8353425" cy="719138"/>
          </a:xfrm>
        </p:spPr>
        <p:txBody>
          <a:bodyPr/>
          <a:lstStyle/>
          <a:p>
            <a:r>
              <a:rPr lang="en-GB" dirty="0"/>
              <a:t>Disclaimer </a:t>
            </a:r>
          </a:p>
        </p:txBody>
      </p:sp>
      <p:sp>
        <p:nvSpPr>
          <p:cNvPr id="3" name="Content Placeholder 2">
            <a:extLst>
              <a:ext uri="{FF2B5EF4-FFF2-40B4-BE49-F238E27FC236}">
                <a16:creationId xmlns:a16="http://schemas.microsoft.com/office/drawing/2014/main" id="{3F20B5AB-9815-F9C9-6B26-127D4F93AC8B}"/>
              </a:ext>
            </a:extLst>
          </p:cNvPr>
          <p:cNvSpPr>
            <a:spLocks noGrp="1"/>
          </p:cNvSpPr>
          <p:nvPr>
            <p:ph idx="1"/>
          </p:nvPr>
        </p:nvSpPr>
        <p:spPr>
          <a:xfrm>
            <a:off x="322136" y="1089943"/>
            <a:ext cx="8353425" cy="3643982"/>
          </a:xfrm>
        </p:spPr>
        <p:txBody>
          <a:bodyPr>
            <a:normAutofit/>
          </a:bodyPr>
          <a:lstStyle/>
          <a:p>
            <a:r>
              <a:rPr lang="en-GB" sz="1400" dirty="0"/>
              <a:t>This is the </a:t>
            </a:r>
            <a:r>
              <a:rPr lang="en-GB" sz="1400" b="1" dirty="0"/>
              <a:t>first presentation </a:t>
            </a:r>
            <a:r>
              <a:rPr lang="en-GB" sz="1400" dirty="0"/>
              <a:t>of the ODISSEE project proposal, information to be completed at a later stage, as the proposal gets elaborated by the consortium </a:t>
            </a:r>
          </a:p>
          <a:p>
            <a:pPr lvl="1"/>
            <a:r>
              <a:rPr lang="en-GB" sz="1200" dirty="0">
                <a:solidFill>
                  <a:srgbClr val="000000"/>
                </a:solidFill>
                <a:latin typeface="+mn-lt"/>
              </a:rPr>
              <a:t>Call: HORIZON-INFRA-2024-TECH-01-01: R&amp;D for the next generation of scientific instrumentation, tools, methods, solutions for RI upgrade</a:t>
            </a:r>
          </a:p>
          <a:p>
            <a:endParaRPr lang="en-GB" dirty="0"/>
          </a:p>
          <a:p>
            <a:r>
              <a:rPr lang="en-GB" sz="1400" dirty="0"/>
              <a:t>ODISSEE develops on the proposal from DICES HORIZON-INFRA-2022-TECH-01-01</a:t>
            </a:r>
          </a:p>
          <a:p>
            <a:pPr lvl="1"/>
            <a:r>
              <a:rPr lang="en-GB" sz="1200" dirty="0">
                <a:solidFill>
                  <a:srgbClr val="000000"/>
                </a:solidFill>
              </a:rPr>
              <a:t>passed  at 12.5  (threshold is 10) but could not be funded. The PO recommended resubmission</a:t>
            </a:r>
          </a:p>
          <a:p>
            <a:pPr marL="0" indent="0">
              <a:buNone/>
            </a:pPr>
            <a:endParaRPr lang="en-GB" dirty="0"/>
          </a:p>
          <a:p>
            <a:r>
              <a:rPr lang="en-GB" sz="1400" dirty="0"/>
              <a:t>Consortium is still being finalized (no technical meetings have happened, yet) </a:t>
            </a:r>
          </a:p>
          <a:p>
            <a:pPr lvl="1"/>
            <a:r>
              <a:rPr lang="en-GB" sz="1200" dirty="0">
                <a:solidFill>
                  <a:srgbClr val="000000"/>
                </a:solidFill>
              </a:rPr>
              <a:t>CERN EP and IT both involved in discussions </a:t>
            </a:r>
          </a:p>
          <a:p>
            <a:endParaRPr lang="en-GB" dirty="0"/>
          </a:p>
          <a:p>
            <a:r>
              <a:rPr lang="en-GB" sz="1400" dirty="0"/>
              <a:t>Timeline: </a:t>
            </a:r>
          </a:p>
          <a:p>
            <a:endParaRPr lang="en-GB" dirty="0"/>
          </a:p>
        </p:txBody>
      </p:sp>
      <p:pic>
        <p:nvPicPr>
          <p:cNvPr id="5" name="Picture 4" descr="A screenshot of a phone&#10;&#10;Description automatically generated">
            <a:extLst>
              <a:ext uri="{FF2B5EF4-FFF2-40B4-BE49-F238E27FC236}">
                <a16:creationId xmlns:a16="http://schemas.microsoft.com/office/drawing/2014/main" id="{3E5A81D7-C80B-86BA-A30A-2185E20018E2}"/>
              </a:ext>
            </a:extLst>
          </p:cNvPr>
          <p:cNvPicPr>
            <a:picLocks noChangeAspect="1"/>
          </p:cNvPicPr>
          <p:nvPr/>
        </p:nvPicPr>
        <p:blipFill>
          <a:blip r:embed="rId2"/>
          <a:stretch>
            <a:fillRect/>
          </a:stretch>
        </p:blipFill>
        <p:spPr>
          <a:xfrm>
            <a:off x="1922048" y="3510915"/>
            <a:ext cx="5505450" cy="857250"/>
          </a:xfrm>
          <a:prstGeom prst="rect">
            <a:avLst/>
          </a:prstGeom>
        </p:spPr>
      </p:pic>
      <p:sp>
        <p:nvSpPr>
          <p:cNvPr id="4" name="Date Placeholder 3">
            <a:extLst>
              <a:ext uri="{FF2B5EF4-FFF2-40B4-BE49-F238E27FC236}">
                <a16:creationId xmlns:a16="http://schemas.microsoft.com/office/drawing/2014/main" id="{CDB33EF8-D495-B840-1396-ED82DD37B692}"/>
              </a:ext>
            </a:extLst>
          </p:cNvPr>
          <p:cNvSpPr>
            <a:spLocks noGrp="1"/>
          </p:cNvSpPr>
          <p:nvPr>
            <p:ph type="dt" sz="half" idx="10"/>
          </p:nvPr>
        </p:nvSpPr>
        <p:spPr/>
        <p:txBody>
          <a:bodyPr/>
          <a:lstStyle/>
          <a:p>
            <a:fld id="{5E1D227B-6956-9C4C-A596-D72E3DCE53FD}" type="datetime5">
              <a:rPr lang="en-GB" smtClean="0"/>
              <a:t>24-Oct-23</a:t>
            </a:fld>
            <a:endParaRPr lang="en-GB"/>
          </a:p>
        </p:txBody>
      </p:sp>
      <p:sp>
        <p:nvSpPr>
          <p:cNvPr id="6" name="Footer Placeholder 5">
            <a:extLst>
              <a:ext uri="{FF2B5EF4-FFF2-40B4-BE49-F238E27FC236}">
                <a16:creationId xmlns:a16="http://schemas.microsoft.com/office/drawing/2014/main" id="{36544F70-09AB-D64A-2453-65EEADE77B52}"/>
              </a:ext>
            </a:extLst>
          </p:cNvPr>
          <p:cNvSpPr>
            <a:spLocks noGrp="1"/>
          </p:cNvSpPr>
          <p:nvPr>
            <p:ph type="ftr" sz="quarter" idx="11"/>
          </p:nvPr>
        </p:nvSpPr>
        <p:spPr/>
        <p:txBody>
          <a:bodyPr/>
          <a:lstStyle/>
          <a:p>
            <a:r>
              <a:rPr lang="en-GB"/>
              <a:t>Maria Girone | ODISSEE</a:t>
            </a:r>
          </a:p>
        </p:txBody>
      </p:sp>
      <p:sp>
        <p:nvSpPr>
          <p:cNvPr id="7" name="Slide Number Placeholder 6">
            <a:extLst>
              <a:ext uri="{FF2B5EF4-FFF2-40B4-BE49-F238E27FC236}">
                <a16:creationId xmlns:a16="http://schemas.microsoft.com/office/drawing/2014/main" id="{1B6D2537-65FD-CF7F-9A3F-E143E9CE31FB}"/>
              </a:ext>
            </a:extLst>
          </p:cNvPr>
          <p:cNvSpPr>
            <a:spLocks noGrp="1"/>
          </p:cNvSpPr>
          <p:nvPr>
            <p:ph type="sldNum" sz="quarter" idx="12"/>
          </p:nvPr>
        </p:nvSpPr>
        <p:spPr/>
        <p:txBody>
          <a:bodyPr/>
          <a:lstStyle/>
          <a:p>
            <a:fld id="{D0A99D8D-BB19-4042-8CE4-0D59EEF3D05C}" type="slidenum">
              <a:rPr lang="en-GB" smtClean="0"/>
              <a:t>3</a:t>
            </a:fld>
            <a:endParaRPr lang="en-GB"/>
          </a:p>
        </p:txBody>
      </p:sp>
    </p:spTree>
    <p:extLst>
      <p:ext uri="{BB962C8B-B14F-4D97-AF65-F5344CB8AC3E}">
        <p14:creationId xmlns:p14="http://schemas.microsoft.com/office/powerpoint/2010/main" val="2881817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8C948-C03C-B7FD-4317-1183DC41E0C9}"/>
              </a:ext>
            </a:extLst>
          </p:cNvPr>
          <p:cNvSpPr>
            <a:spLocks noGrp="1"/>
          </p:cNvSpPr>
          <p:nvPr>
            <p:ph type="title"/>
          </p:nvPr>
        </p:nvSpPr>
        <p:spPr/>
        <p:txBody>
          <a:bodyPr/>
          <a:lstStyle/>
          <a:p>
            <a:r>
              <a:rPr lang="en-GB" sz="1350" b="1" dirty="0">
                <a:solidFill>
                  <a:srgbClr val="3B9EEC"/>
                </a:solidFill>
                <a:latin typeface="+mj-lt"/>
              </a:rPr>
              <a:t>INFRA-2024-TECH-01-01: R&amp;D for the next generation of scientific instrumentation, tools, methods, solutions for RI upgrade</a:t>
            </a:r>
            <a:endParaRPr lang="en-GB" dirty="0">
              <a:latin typeface="+mj-lt"/>
            </a:endParaRPr>
          </a:p>
        </p:txBody>
      </p:sp>
      <p:sp>
        <p:nvSpPr>
          <p:cNvPr id="3" name="Content Placeholder 2">
            <a:extLst>
              <a:ext uri="{FF2B5EF4-FFF2-40B4-BE49-F238E27FC236}">
                <a16:creationId xmlns:a16="http://schemas.microsoft.com/office/drawing/2014/main" id="{DB89AEC9-4D03-5DCC-A9A2-540CCE821D54}"/>
              </a:ext>
            </a:extLst>
          </p:cNvPr>
          <p:cNvSpPr>
            <a:spLocks noGrp="1"/>
          </p:cNvSpPr>
          <p:nvPr>
            <p:ph idx="1"/>
          </p:nvPr>
        </p:nvSpPr>
        <p:spPr/>
        <p:txBody>
          <a:bodyPr>
            <a:normAutofit/>
          </a:bodyPr>
          <a:lstStyle/>
          <a:p>
            <a:pPr marL="0" indent="0">
              <a:buNone/>
            </a:pPr>
            <a:r>
              <a:rPr lang="en-GB" sz="1350" dirty="0">
                <a:solidFill>
                  <a:srgbClr val="595959"/>
                </a:solidFill>
                <a:latin typeface="+mn-lt"/>
              </a:rPr>
              <a:t>Proposal should address </a:t>
            </a:r>
            <a:r>
              <a:rPr lang="en-GB" sz="1350" b="1" dirty="0">
                <a:solidFill>
                  <a:srgbClr val="595959"/>
                </a:solidFill>
                <a:latin typeface="+mn-lt"/>
              </a:rPr>
              <a:t>all</a:t>
            </a:r>
            <a:r>
              <a:rPr lang="en-GB" sz="1350" dirty="0">
                <a:solidFill>
                  <a:srgbClr val="595959"/>
                </a:solidFill>
                <a:latin typeface="+mn-lt"/>
              </a:rPr>
              <a:t> the following aspects:</a:t>
            </a:r>
            <a:endParaRPr lang="en-GB" b="0" i="0" u="none" strike="noStrike" dirty="0">
              <a:solidFill>
                <a:srgbClr val="000000"/>
              </a:solidFill>
              <a:effectLst/>
              <a:latin typeface="+mn-lt"/>
            </a:endParaRPr>
          </a:p>
          <a:p>
            <a:pPr algn="l">
              <a:buFont typeface="Arial" panose="020B0604020202020204" pitchFamily="34" charset="0"/>
              <a:buChar char="•"/>
            </a:pPr>
            <a:r>
              <a:rPr lang="en-GB" sz="1350" dirty="0">
                <a:solidFill>
                  <a:srgbClr val="595959"/>
                </a:solidFill>
                <a:latin typeface="+mn-lt"/>
              </a:rPr>
              <a:t>R&amp;D for </a:t>
            </a:r>
            <a:r>
              <a:rPr lang="en-GB" sz="1350" b="1" dirty="0">
                <a:solidFill>
                  <a:srgbClr val="595959"/>
                </a:solidFill>
                <a:latin typeface="+mn-lt"/>
              </a:rPr>
              <a:t>new scientific instrumentation</a:t>
            </a:r>
            <a:r>
              <a:rPr lang="en-GB" sz="1350" dirty="0">
                <a:solidFill>
                  <a:srgbClr val="595959"/>
                </a:solidFill>
                <a:latin typeface="+mn-lt"/>
              </a:rPr>
              <a:t>, tools and methods for research</a:t>
            </a:r>
            <a:br>
              <a:rPr lang="en-GB" sz="1350" dirty="0">
                <a:solidFill>
                  <a:srgbClr val="595959"/>
                </a:solidFill>
                <a:latin typeface="+mn-lt"/>
              </a:rPr>
            </a:br>
            <a:r>
              <a:rPr lang="en-GB" sz="1350" dirty="0">
                <a:solidFill>
                  <a:srgbClr val="595959"/>
                </a:solidFill>
                <a:latin typeface="+mn-lt"/>
              </a:rPr>
              <a:t>  infrastructures </a:t>
            </a:r>
            <a:r>
              <a:rPr lang="en-GB" sz="1350" b="1" dirty="0">
                <a:solidFill>
                  <a:srgbClr val="595959"/>
                </a:solidFill>
                <a:latin typeface="+mn-lt"/>
              </a:rPr>
              <a:t>taking into due account resource efficiency</a:t>
            </a:r>
            <a:r>
              <a:rPr lang="en-GB" sz="1350" dirty="0">
                <a:solidFill>
                  <a:srgbClr val="595959"/>
                </a:solidFill>
                <a:latin typeface="+mn-lt"/>
              </a:rPr>
              <a:t> (e.g. energy consumption) and </a:t>
            </a:r>
            <a:r>
              <a:rPr lang="en-GB" sz="1350" b="1" dirty="0">
                <a:solidFill>
                  <a:srgbClr val="595959"/>
                </a:solidFill>
                <a:latin typeface="+mn-lt"/>
              </a:rPr>
              <a:t>environmental</a:t>
            </a:r>
            <a:r>
              <a:rPr lang="en-GB" sz="1350" dirty="0">
                <a:solidFill>
                  <a:srgbClr val="595959"/>
                </a:solidFill>
                <a:latin typeface="+mn-lt"/>
              </a:rPr>
              <a:t> (including climate-related) </a:t>
            </a:r>
            <a:r>
              <a:rPr lang="en-GB" sz="1350" b="1" dirty="0">
                <a:solidFill>
                  <a:srgbClr val="595959"/>
                </a:solidFill>
                <a:latin typeface="+mn-lt"/>
              </a:rPr>
              <a:t>impacts</a:t>
            </a:r>
            <a:endParaRPr lang="en-GB" b="0" i="0" u="none" strike="noStrike" dirty="0">
              <a:solidFill>
                <a:srgbClr val="000000"/>
              </a:solidFill>
              <a:effectLst/>
              <a:latin typeface="+mn-lt"/>
            </a:endParaRPr>
          </a:p>
          <a:p>
            <a:pPr algn="l">
              <a:buFont typeface="Arial" panose="020B0604020202020204" pitchFamily="34" charset="0"/>
              <a:buChar char="•"/>
            </a:pPr>
            <a:r>
              <a:rPr lang="en-GB" sz="1350" dirty="0">
                <a:solidFill>
                  <a:srgbClr val="595959"/>
                </a:solidFill>
                <a:latin typeface="+mn-lt"/>
              </a:rPr>
              <a:t>their </a:t>
            </a:r>
            <a:r>
              <a:rPr lang="en-GB" sz="1350" b="1" dirty="0">
                <a:solidFill>
                  <a:srgbClr val="595959"/>
                </a:solidFill>
                <a:latin typeface="+mn-lt"/>
              </a:rPr>
              <a:t>technology validation and prototyping</a:t>
            </a:r>
            <a:endParaRPr lang="en-GB" b="0" i="0" u="none" strike="noStrike" dirty="0">
              <a:solidFill>
                <a:srgbClr val="000000"/>
              </a:solidFill>
              <a:effectLst/>
              <a:latin typeface="+mn-lt"/>
            </a:endParaRPr>
          </a:p>
          <a:p>
            <a:pPr algn="l">
              <a:buFont typeface="Arial" panose="020B0604020202020204" pitchFamily="34" charset="0"/>
              <a:buChar char="•"/>
            </a:pPr>
            <a:r>
              <a:rPr lang="en-GB" sz="1350" b="1" dirty="0">
                <a:solidFill>
                  <a:srgbClr val="595959"/>
                </a:solidFill>
                <a:latin typeface="+mn-lt"/>
              </a:rPr>
              <a:t>training</a:t>
            </a:r>
            <a:r>
              <a:rPr lang="en-GB" sz="1350" dirty="0">
                <a:solidFill>
                  <a:srgbClr val="595959"/>
                </a:solidFill>
                <a:latin typeface="+mn-lt"/>
              </a:rPr>
              <a:t> of RI staff for the operation and use of these new solutions</a:t>
            </a:r>
            <a:endParaRPr lang="en-GB" b="0" i="0" u="none" strike="noStrike" dirty="0">
              <a:solidFill>
                <a:srgbClr val="000000"/>
              </a:solidFill>
              <a:effectLst/>
              <a:latin typeface="+mn-lt"/>
            </a:endParaRPr>
          </a:p>
          <a:p>
            <a:pPr algn="l">
              <a:buFont typeface="Arial" panose="020B0604020202020204" pitchFamily="34" charset="0"/>
              <a:buChar char="•"/>
            </a:pPr>
            <a:r>
              <a:rPr lang="en-GB" sz="1350" dirty="0">
                <a:solidFill>
                  <a:srgbClr val="595959"/>
                </a:solidFill>
                <a:latin typeface="+mn-lt"/>
              </a:rPr>
              <a:t>the </a:t>
            </a:r>
            <a:r>
              <a:rPr lang="en-GB" sz="1350" b="1" dirty="0">
                <a:solidFill>
                  <a:srgbClr val="595959"/>
                </a:solidFill>
                <a:latin typeface="+mn-lt"/>
              </a:rPr>
              <a:t>innovative potential for industrial exploitation</a:t>
            </a:r>
            <a:r>
              <a:rPr lang="en-GB" sz="1350" dirty="0">
                <a:solidFill>
                  <a:srgbClr val="595959"/>
                </a:solidFill>
                <a:latin typeface="+mn-lt"/>
              </a:rPr>
              <a:t> of the solutions and/or for the benefits of the society</a:t>
            </a:r>
          </a:p>
          <a:p>
            <a:pPr algn="l">
              <a:buFont typeface="Arial" panose="020B0604020202020204" pitchFamily="34" charset="0"/>
              <a:buChar char="•"/>
            </a:pPr>
            <a:endParaRPr lang="en-GB" b="0" i="0" u="none" strike="noStrike" dirty="0">
              <a:solidFill>
                <a:srgbClr val="000000"/>
              </a:solidFill>
              <a:effectLst/>
              <a:latin typeface="+mn-lt"/>
            </a:endParaRPr>
          </a:p>
          <a:p>
            <a:pPr marL="0" indent="0">
              <a:buNone/>
            </a:pPr>
            <a:r>
              <a:rPr lang="en-GB" sz="1350" dirty="0">
                <a:solidFill>
                  <a:srgbClr val="595959"/>
                </a:solidFill>
                <a:latin typeface="+mn-lt"/>
              </a:rPr>
              <a:t>Proposal should contribute to </a:t>
            </a:r>
            <a:r>
              <a:rPr lang="en-GB" sz="1350" b="1" dirty="0">
                <a:solidFill>
                  <a:srgbClr val="595959"/>
                </a:solidFill>
                <a:latin typeface="+mn-lt"/>
              </a:rPr>
              <a:t>several</a:t>
            </a:r>
            <a:r>
              <a:rPr lang="en-GB" sz="1350" dirty="0">
                <a:solidFill>
                  <a:srgbClr val="595959"/>
                </a:solidFill>
                <a:latin typeface="+mn-lt"/>
              </a:rPr>
              <a:t> of the expected outcomes:</a:t>
            </a:r>
            <a:endParaRPr lang="en-GB" b="0" i="0" u="none" strike="noStrike" dirty="0">
              <a:solidFill>
                <a:srgbClr val="000000"/>
              </a:solidFill>
              <a:effectLst/>
              <a:latin typeface="+mn-lt"/>
            </a:endParaRPr>
          </a:p>
          <a:p>
            <a:pPr algn="l">
              <a:buFont typeface="Arial" panose="020B0604020202020204" pitchFamily="34" charset="0"/>
              <a:buChar char="•"/>
            </a:pPr>
            <a:r>
              <a:rPr lang="en-GB" sz="1350" b="1" dirty="0">
                <a:solidFill>
                  <a:srgbClr val="595959"/>
                </a:solidFill>
                <a:latin typeface="+mn-lt"/>
              </a:rPr>
              <a:t>Enhanced Scientific Competitiveness</a:t>
            </a:r>
            <a:r>
              <a:rPr lang="en-GB" sz="1350" dirty="0">
                <a:solidFill>
                  <a:srgbClr val="595959"/>
                </a:solidFill>
                <a:latin typeface="+mn-lt"/>
              </a:rPr>
              <a:t> of European Research Infrastructures</a:t>
            </a:r>
            <a:endParaRPr lang="en-GB" b="0" i="0" u="none" strike="noStrike" dirty="0">
              <a:solidFill>
                <a:srgbClr val="000000"/>
              </a:solidFill>
              <a:effectLst/>
              <a:latin typeface="+mn-lt"/>
            </a:endParaRPr>
          </a:p>
          <a:p>
            <a:pPr algn="l">
              <a:buFont typeface="Arial" panose="020B0604020202020204" pitchFamily="34" charset="0"/>
              <a:buChar char="•"/>
            </a:pPr>
            <a:r>
              <a:rPr lang="en-GB" sz="1350" dirty="0">
                <a:solidFill>
                  <a:srgbClr val="595959"/>
                </a:solidFill>
                <a:latin typeface="+mn-lt"/>
              </a:rPr>
              <a:t>Development of </a:t>
            </a:r>
            <a:r>
              <a:rPr lang="en-GB" sz="1350" b="1" dirty="0">
                <a:solidFill>
                  <a:srgbClr val="595959"/>
                </a:solidFill>
                <a:latin typeface="+mn-lt"/>
              </a:rPr>
              <a:t>Innovative Companies</a:t>
            </a:r>
            <a:endParaRPr lang="en-GB" b="0" i="0" u="none" strike="noStrike" dirty="0">
              <a:solidFill>
                <a:srgbClr val="000000"/>
              </a:solidFill>
              <a:effectLst/>
              <a:latin typeface="+mn-lt"/>
            </a:endParaRPr>
          </a:p>
          <a:p>
            <a:pPr algn="l">
              <a:buFont typeface="Arial" panose="020B0604020202020204" pitchFamily="34" charset="0"/>
              <a:buChar char="•"/>
            </a:pPr>
            <a:r>
              <a:rPr lang="en-GB" sz="1350" dirty="0">
                <a:solidFill>
                  <a:srgbClr val="595959"/>
                </a:solidFill>
                <a:latin typeface="+mn-lt"/>
              </a:rPr>
              <a:t>Increase the technological level of industries through the </a:t>
            </a:r>
            <a:r>
              <a:rPr lang="en-GB" sz="1350" b="1" dirty="0">
                <a:solidFill>
                  <a:srgbClr val="595959"/>
                </a:solidFill>
                <a:latin typeface="+mn-lt"/>
              </a:rPr>
              <a:t>co-development of advanced technologies</a:t>
            </a:r>
            <a:r>
              <a:rPr lang="en-GB" sz="1350" dirty="0">
                <a:solidFill>
                  <a:srgbClr val="595959"/>
                </a:solidFill>
                <a:latin typeface="+mn-lt"/>
              </a:rPr>
              <a:t> for research Infrastructures and </a:t>
            </a:r>
            <a:r>
              <a:rPr lang="en-GB" sz="1350" b="1" dirty="0">
                <a:solidFill>
                  <a:srgbClr val="595959"/>
                </a:solidFill>
                <a:latin typeface="+mn-lt"/>
              </a:rPr>
              <a:t>creation of potential markets</a:t>
            </a:r>
            <a:endParaRPr lang="en-GB" b="0" i="0" u="none" strike="noStrike" dirty="0">
              <a:solidFill>
                <a:srgbClr val="000000"/>
              </a:solidFill>
              <a:effectLst/>
              <a:latin typeface="+mn-lt"/>
            </a:endParaRPr>
          </a:p>
          <a:p>
            <a:pPr algn="l">
              <a:buFont typeface="Arial" panose="020B0604020202020204" pitchFamily="34" charset="0"/>
              <a:buChar char="•"/>
            </a:pPr>
            <a:r>
              <a:rPr lang="en-GB" sz="1350" b="1" dirty="0">
                <a:solidFill>
                  <a:srgbClr val="595959"/>
                </a:solidFill>
                <a:latin typeface="+mn-lt"/>
              </a:rPr>
              <a:t>Integration</a:t>
            </a:r>
            <a:r>
              <a:rPr lang="en-GB" sz="1350" dirty="0">
                <a:solidFill>
                  <a:srgbClr val="595959"/>
                </a:solidFill>
                <a:latin typeface="+mn-lt"/>
              </a:rPr>
              <a:t> of Research Infrastructures into </a:t>
            </a:r>
            <a:r>
              <a:rPr lang="en-GB" sz="1350" b="1" dirty="0">
                <a:solidFill>
                  <a:srgbClr val="595959"/>
                </a:solidFill>
                <a:latin typeface="+mn-lt"/>
              </a:rPr>
              <a:t>local, regional and global innovation systems</a:t>
            </a:r>
            <a:endParaRPr lang="en-GB" b="0" i="0" u="none" strike="noStrike" dirty="0">
              <a:solidFill>
                <a:srgbClr val="000000"/>
              </a:solidFill>
              <a:effectLst/>
              <a:latin typeface="+mn-lt"/>
            </a:endParaRPr>
          </a:p>
          <a:p>
            <a:endParaRPr lang="en-GB" dirty="0">
              <a:latin typeface="+mn-lt"/>
            </a:endParaRPr>
          </a:p>
        </p:txBody>
      </p:sp>
      <p:sp>
        <p:nvSpPr>
          <p:cNvPr id="4" name="Date Placeholder 3">
            <a:extLst>
              <a:ext uri="{FF2B5EF4-FFF2-40B4-BE49-F238E27FC236}">
                <a16:creationId xmlns:a16="http://schemas.microsoft.com/office/drawing/2014/main" id="{6C9AE38B-FCB5-2EAF-B88C-8D026A05F762}"/>
              </a:ext>
            </a:extLst>
          </p:cNvPr>
          <p:cNvSpPr>
            <a:spLocks noGrp="1"/>
          </p:cNvSpPr>
          <p:nvPr>
            <p:ph type="dt" sz="half" idx="10"/>
          </p:nvPr>
        </p:nvSpPr>
        <p:spPr/>
        <p:txBody>
          <a:bodyPr/>
          <a:lstStyle/>
          <a:p>
            <a:fld id="{4FBEDA50-1C9D-EC44-9734-89183B421262}" type="datetime5">
              <a:rPr lang="en-GB" smtClean="0"/>
              <a:t>24-Oct-23</a:t>
            </a:fld>
            <a:endParaRPr lang="en-GB"/>
          </a:p>
        </p:txBody>
      </p:sp>
      <p:sp>
        <p:nvSpPr>
          <p:cNvPr id="5" name="Footer Placeholder 4">
            <a:extLst>
              <a:ext uri="{FF2B5EF4-FFF2-40B4-BE49-F238E27FC236}">
                <a16:creationId xmlns:a16="http://schemas.microsoft.com/office/drawing/2014/main" id="{5D8D49D9-C6FE-48CB-92FF-8B992B215410}"/>
              </a:ext>
            </a:extLst>
          </p:cNvPr>
          <p:cNvSpPr>
            <a:spLocks noGrp="1"/>
          </p:cNvSpPr>
          <p:nvPr>
            <p:ph type="ftr" sz="quarter" idx="11"/>
          </p:nvPr>
        </p:nvSpPr>
        <p:spPr/>
        <p:txBody>
          <a:bodyPr/>
          <a:lstStyle/>
          <a:p>
            <a:r>
              <a:rPr lang="en-GB"/>
              <a:t>Maria Girone | ODISSEE</a:t>
            </a:r>
          </a:p>
        </p:txBody>
      </p:sp>
      <p:sp>
        <p:nvSpPr>
          <p:cNvPr id="6" name="Slide Number Placeholder 5">
            <a:extLst>
              <a:ext uri="{FF2B5EF4-FFF2-40B4-BE49-F238E27FC236}">
                <a16:creationId xmlns:a16="http://schemas.microsoft.com/office/drawing/2014/main" id="{28F08975-9F2F-77B8-A2DC-F4E295C06F50}"/>
              </a:ext>
            </a:extLst>
          </p:cNvPr>
          <p:cNvSpPr>
            <a:spLocks noGrp="1"/>
          </p:cNvSpPr>
          <p:nvPr>
            <p:ph type="sldNum" sz="quarter" idx="12"/>
          </p:nvPr>
        </p:nvSpPr>
        <p:spPr/>
        <p:txBody>
          <a:bodyPr/>
          <a:lstStyle/>
          <a:p>
            <a:fld id="{D0A99D8D-BB19-4042-8CE4-0D59EEF3D05C}" type="slidenum">
              <a:rPr lang="en-GB" smtClean="0"/>
              <a:t>4</a:t>
            </a:fld>
            <a:endParaRPr lang="en-GB"/>
          </a:p>
        </p:txBody>
      </p:sp>
    </p:spTree>
    <p:extLst>
      <p:ext uri="{BB962C8B-B14F-4D97-AF65-F5344CB8AC3E}">
        <p14:creationId xmlns:p14="http://schemas.microsoft.com/office/powerpoint/2010/main" val="319828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0206F-0214-0963-A05A-794080C2C3C0}"/>
              </a:ext>
            </a:extLst>
          </p:cNvPr>
          <p:cNvSpPr>
            <a:spLocks noGrp="1"/>
          </p:cNvSpPr>
          <p:nvPr>
            <p:ph type="title"/>
          </p:nvPr>
        </p:nvSpPr>
        <p:spPr>
          <a:xfrm>
            <a:off x="184976" y="-197993"/>
            <a:ext cx="8353425" cy="719138"/>
          </a:xfrm>
        </p:spPr>
        <p:txBody>
          <a:bodyPr/>
          <a:lstStyle/>
          <a:p>
            <a:r>
              <a:rPr lang="en-GB" dirty="0"/>
              <a:t> High-level objectives</a:t>
            </a:r>
          </a:p>
        </p:txBody>
      </p:sp>
      <p:sp>
        <p:nvSpPr>
          <p:cNvPr id="3" name="Content Placeholder 2">
            <a:extLst>
              <a:ext uri="{FF2B5EF4-FFF2-40B4-BE49-F238E27FC236}">
                <a16:creationId xmlns:a16="http://schemas.microsoft.com/office/drawing/2014/main" id="{5A967236-EE3D-4DCB-31C0-29EE6498FC66}"/>
              </a:ext>
            </a:extLst>
          </p:cNvPr>
          <p:cNvSpPr>
            <a:spLocks noGrp="1"/>
          </p:cNvSpPr>
          <p:nvPr>
            <p:ph idx="1"/>
          </p:nvPr>
        </p:nvSpPr>
        <p:spPr>
          <a:xfrm>
            <a:off x="276416" y="816155"/>
            <a:ext cx="8353425" cy="3643982"/>
          </a:xfrm>
        </p:spPr>
        <p:txBody>
          <a:bodyPr/>
          <a:lstStyle/>
          <a:p>
            <a:r>
              <a:rPr lang="en-GB" sz="1350" dirty="0">
                <a:latin typeface="+mn-lt"/>
                <a:ea typeface="Calibri" panose="020F0502020204030204" pitchFamily="34" charset="0"/>
              </a:rPr>
              <a:t>Bring together teams supporting four pan-European Research Infrastructures (R.I.) </a:t>
            </a:r>
            <a:r>
              <a:rPr lang="en-GB" sz="1350" dirty="0" err="1">
                <a:latin typeface="+mn-lt"/>
                <a:ea typeface="Calibri" panose="020F0502020204030204" pitchFamily="34" charset="0"/>
              </a:rPr>
              <a:t>labeled</a:t>
            </a:r>
            <a:r>
              <a:rPr lang="en-GB" sz="1350" dirty="0">
                <a:latin typeface="+mn-lt"/>
                <a:ea typeface="Calibri" panose="020F0502020204030204" pitchFamily="34" charset="0"/>
              </a:rPr>
              <a:t> by ESFRI as landmarks or project (CERN HL-LHC, CTA, the SKA and the Einstein Telescope) to prepare for key projects across the physical sciences continuum. </a:t>
            </a:r>
          </a:p>
          <a:p>
            <a:endParaRPr lang="en-GB" sz="1350" dirty="0">
              <a:latin typeface="+mn-lt"/>
              <a:ea typeface="Calibri" panose="020F0502020204030204" pitchFamily="34" charset="0"/>
            </a:endParaRPr>
          </a:p>
          <a:p>
            <a:r>
              <a:rPr lang="en-GB" sz="1350" dirty="0">
                <a:latin typeface="+mn-lt"/>
                <a:ea typeface="Calibri" panose="020F0502020204030204" pitchFamily="34" charset="0"/>
              </a:rPr>
              <a:t>Address digital challenges related to </a:t>
            </a:r>
            <a:r>
              <a:rPr lang="en-GB" sz="1350" b="1" dirty="0">
                <a:latin typeface="+mn-lt"/>
                <a:ea typeface="Calibri" panose="020F0502020204030204" pitchFamily="34" charset="0"/>
              </a:rPr>
              <a:t>online processing </a:t>
            </a:r>
            <a:r>
              <a:rPr lang="en-GB" sz="1350" dirty="0">
                <a:latin typeface="+mn-lt"/>
                <a:ea typeface="Calibri" panose="020F0502020204030204" pitchFamily="34" charset="0"/>
              </a:rPr>
              <a:t>and </a:t>
            </a:r>
            <a:r>
              <a:rPr lang="en-GB" sz="1350" b="1" dirty="0">
                <a:latin typeface="+mn-lt"/>
                <a:ea typeface="Calibri" panose="020F0502020204030204" pitchFamily="34" charset="0"/>
              </a:rPr>
              <a:t>reduction of extremely large data volumes </a:t>
            </a:r>
            <a:r>
              <a:rPr lang="en-GB" sz="1350" dirty="0">
                <a:latin typeface="+mn-lt"/>
                <a:ea typeface="Calibri" panose="020F0502020204030204" pitchFamily="34" charset="0"/>
              </a:rPr>
              <a:t>by developing </a:t>
            </a:r>
            <a:r>
              <a:rPr lang="en-GB" sz="1350" b="1" dirty="0">
                <a:latin typeface="+mn-lt"/>
                <a:ea typeface="Calibri" panose="020F0502020204030204" pitchFamily="34" charset="0"/>
                <a:cs typeface="Times New Roman" panose="02020603050405020304" pitchFamily="18" charset="0"/>
              </a:rPr>
              <a:t>AI-driven solutions</a:t>
            </a:r>
            <a:r>
              <a:rPr lang="en-GB" sz="1350" dirty="0">
                <a:latin typeface="+mn-lt"/>
                <a:ea typeface="Calibri" panose="020F0502020204030204" pitchFamily="34" charset="0"/>
                <a:cs typeface="Times New Roman" panose="02020603050405020304" pitchFamily="18" charset="0"/>
              </a:rPr>
              <a:t>, </a:t>
            </a:r>
            <a:r>
              <a:rPr lang="en-GB" sz="1350" dirty="0">
                <a:latin typeface="+mn-lt"/>
                <a:ea typeface="Calibri" panose="020F0502020204030204" pitchFamily="34" charset="0"/>
              </a:rPr>
              <a:t>innovative hardware and software platforms, while focusing on openness and delivering non proprietary solutions based on European technologies.</a:t>
            </a:r>
          </a:p>
          <a:p>
            <a:endParaRPr lang="en-GB" sz="1350" dirty="0">
              <a:latin typeface="+mn-lt"/>
              <a:ea typeface="Calibri" panose="020F0502020204030204" pitchFamily="34" charset="0"/>
            </a:endParaRPr>
          </a:p>
          <a:p>
            <a:r>
              <a:rPr lang="en-GB" sz="1350" dirty="0">
                <a:latin typeface="+mn-lt"/>
                <a:ea typeface="Calibri" panose="020F0502020204030204" pitchFamily="34" charset="0"/>
              </a:rPr>
              <a:t>Striving for sustainability is a built-in requirement for these infrastructures on the cusp of major roll-out and/or upgrades that will challenge the state of the art, or at the design phase.</a:t>
            </a:r>
          </a:p>
          <a:p>
            <a:endParaRPr lang="en-GB" sz="1350" dirty="0">
              <a:latin typeface="+mn-lt"/>
              <a:ea typeface="Calibri" panose="020F0502020204030204" pitchFamily="34" charset="0"/>
            </a:endParaRPr>
          </a:p>
          <a:p>
            <a:r>
              <a:rPr lang="en-GB" sz="1350" dirty="0">
                <a:latin typeface="+mn-lt"/>
                <a:ea typeface="Calibri" panose="020F0502020204030204" pitchFamily="34" charset="0"/>
              </a:rPr>
              <a:t> </a:t>
            </a:r>
            <a:r>
              <a:rPr lang="en-GB" sz="1350" dirty="0">
                <a:latin typeface="+mn-lt"/>
                <a:ea typeface="Calibri" panose="020F0502020204030204" pitchFamily="34" charset="0"/>
                <a:cs typeface="Times New Roman" panose="02020603050405020304" pitchFamily="18" charset="0"/>
              </a:rPr>
              <a:t>ODISSEE </a:t>
            </a:r>
            <a:r>
              <a:rPr lang="en-GB" sz="1350" dirty="0">
                <a:latin typeface="+mn-lt"/>
                <a:ea typeface="Calibri" panose="020F0502020204030204" pitchFamily="34" charset="0"/>
              </a:rPr>
              <a:t>propose</a:t>
            </a:r>
            <a:r>
              <a:rPr lang="en-GB" sz="1350" dirty="0">
                <a:latin typeface="+mn-lt"/>
                <a:ea typeface="Calibri" panose="020F0502020204030204" pitchFamily="34" charset="0"/>
                <a:cs typeface="Times New Roman" panose="02020603050405020304" pitchFamily="18" charset="0"/>
              </a:rPr>
              <a:t>s</a:t>
            </a:r>
            <a:r>
              <a:rPr lang="en-GB" sz="1350" dirty="0">
                <a:latin typeface="+mn-lt"/>
                <a:ea typeface="Calibri" panose="020F0502020204030204" pitchFamily="34" charset="0"/>
              </a:rPr>
              <a:t> to use the </a:t>
            </a:r>
            <a:r>
              <a:rPr lang="en-GB" sz="1350" b="1" dirty="0">
                <a:latin typeface="+mn-lt"/>
                <a:ea typeface="Calibri" panose="020F0502020204030204" pitchFamily="34" charset="0"/>
              </a:rPr>
              <a:t>3 dimensions of sustainability </a:t>
            </a:r>
            <a:r>
              <a:rPr lang="en-GB" sz="1350" dirty="0">
                <a:latin typeface="+mn-lt"/>
                <a:ea typeface="Calibri" panose="020F0502020204030204" pitchFamily="34" charset="0"/>
              </a:rPr>
              <a:t>(social, economic and environmental) as a prism to </a:t>
            </a:r>
            <a:r>
              <a:rPr lang="en-GB" sz="1350" dirty="0" err="1">
                <a:latin typeface="+mn-lt"/>
                <a:ea typeface="Calibri" panose="020F0502020204030204" pitchFamily="34" charset="0"/>
              </a:rPr>
              <a:t>analyze</a:t>
            </a:r>
            <a:r>
              <a:rPr lang="en-GB" sz="1350" dirty="0">
                <a:latin typeface="+mn-lt"/>
                <a:ea typeface="Calibri" panose="020F0502020204030204" pitchFamily="34" charset="0"/>
              </a:rPr>
              <a:t> the specifications and drive </a:t>
            </a:r>
            <a:r>
              <a:rPr lang="en-GB" sz="1350" dirty="0">
                <a:latin typeface="+mn-lt"/>
                <a:ea typeface="Calibri" panose="020F0502020204030204" pitchFamily="34" charset="0"/>
                <a:cs typeface="Times New Roman" panose="02020603050405020304" pitchFamily="18" charset="0"/>
              </a:rPr>
              <a:t>the</a:t>
            </a:r>
            <a:r>
              <a:rPr lang="en-GB" sz="1350" dirty="0">
                <a:latin typeface="+mn-lt"/>
                <a:ea typeface="Calibri" panose="020F0502020204030204" pitchFamily="34" charset="0"/>
              </a:rPr>
              <a:t> roadmap</a:t>
            </a:r>
            <a:endParaRPr lang="en-GB" dirty="0">
              <a:latin typeface="+mn-lt"/>
            </a:endParaRPr>
          </a:p>
        </p:txBody>
      </p:sp>
      <p:sp>
        <p:nvSpPr>
          <p:cNvPr id="4" name="Date Placeholder 3">
            <a:extLst>
              <a:ext uri="{FF2B5EF4-FFF2-40B4-BE49-F238E27FC236}">
                <a16:creationId xmlns:a16="http://schemas.microsoft.com/office/drawing/2014/main" id="{041BD594-8CAD-2DC3-CC04-57903523AEFB}"/>
              </a:ext>
            </a:extLst>
          </p:cNvPr>
          <p:cNvSpPr>
            <a:spLocks noGrp="1"/>
          </p:cNvSpPr>
          <p:nvPr>
            <p:ph type="dt" sz="half" idx="10"/>
          </p:nvPr>
        </p:nvSpPr>
        <p:spPr/>
        <p:txBody>
          <a:bodyPr/>
          <a:lstStyle/>
          <a:p>
            <a:fld id="{739ADF74-D980-B84E-AD1A-2868A320F489}" type="datetime5">
              <a:rPr lang="en-GB" smtClean="0"/>
              <a:t>24-Oct-23</a:t>
            </a:fld>
            <a:endParaRPr lang="en-GB"/>
          </a:p>
        </p:txBody>
      </p:sp>
      <p:sp>
        <p:nvSpPr>
          <p:cNvPr id="5" name="Footer Placeholder 4">
            <a:extLst>
              <a:ext uri="{FF2B5EF4-FFF2-40B4-BE49-F238E27FC236}">
                <a16:creationId xmlns:a16="http://schemas.microsoft.com/office/drawing/2014/main" id="{A9F90EC2-EFFA-5283-122F-26DE9EEEDE9A}"/>
              </a:ext>
            </a:extLst>
          </p:cNvPr>
          <p:cNvSpPr>
            <a:spLocks noGrp="1"/>
          </p:cNvSpPr>
          <p:nvPr>
            <p:ph type="ftr" sz="quarter" idx="11"/>
          </p:nvPr>
        </p:nvSpPr>
        <p:spPr/>
        <p:txBody>
          <a:bodyPr/>
          <a:lstStyle/>
          <a:p>
            <a:r>
              <a:rPr lang="en-GB"/>
              <a:t>Maria Girone | ODISSEE</a:t>
            </a:r>
          </a:p>
        </p:txBody>
      </p:sp>
      <p:sp>
        <p:nvSpPr>
          <p:cNvPr id="6" name="Slide Number Placeholder 5">
            <a:extLst>
              <a:ext uri="{FF2B5EF4-FFF2-40B4-BE49-F238E27FC236}">
                <a16:creationId xmlns:a16="http://schemas.microsoft.com/office/drawing/2014/main" id="{C520DFFF-4724-6EE7-9D33-A0366DC53093}"/>
              </a:ext>
            </a:extLst>
          </p:cNvPr>
          <p:cNvSpPr>
            <a:spLocks noGrp="1"/>
          </p:cNvSpPr>
          <p:nvPr>
            <p:ph type="sldNum" sz="quarter" idx="12"/>
          </p:nvPr>
        </p:nvSpPr>
        <p:spPr/>
        <p:txBody>
          <a:bodyPr/>
          <a:lstStyle/>
          <a:p>
            <a:fld id="{D0A99D8D-BB19-4042-8CE4-0D59EEF3D05C}" type="slidenum">
              <a:rPr lang="en-GB" smtClean="0"/>
              <a:t>5</a:t>
            </a:fld>
            <a:endParaRPr lang="en-GB"/>
          </a:p>
        </p:txBody>
      </p:sp>
    </p:spTree>
    <p:extLst>
      <p:ext uri="{BB962C8B-B14F-4D97-AF65-F5344CB8AC3E}">
        <p14:creationId xmlns:p14="http://schemas.microsoft.com/office/powerpoint/2010/main" val="3074066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D96B4-526A-3646-6959-0CC65C371EB7}"/>
              </a:ext>
            </a:extLst>
          </p:cNvPr>
          <p:cNvSpPr>
            <a:spLocks noGrp="1"/>
          </p:cNvSpPr>
          <p:nvPr>
            <p:ph type="title"/>
          </p:nvPr>
        </p:nvSpPr>
        <p:spPr>
          <a:xfrm>
            <a:off x="161925" y="-85726"/>
            <a:ext cx="8353425" cy="719138"/>
          </a:xfrm>
        </p:spPr>
        <p:txBody>
          <a:bodyPr/>
          <a:lstStyle/>
          <a:p>
            <a:r>
              <a:rPr lang="en-GB" dirty="0"/>
              <a:t>Initial thoughts on Technical Work Packages </a:t>
            </a:r>
          </a:p>
        </p:txBody>
      </p:sp>
      <p:sp>
        <p:nvSpPr>
          <p:cNvPr id="3" name="Content Placeholder 2">
            <a:extLst>
              <a:ext uri="{FF2B5EF4-FFF2-40B4-BE49-F238E27FC236}">
                <a16:creationId xmlns:a16="http://schemas.microsoft.com/office/drawing/2014/main" id="{4E0AB354-3A75-C6FB-9CE1-8427563429BC}"/>
              </a:ext>
            </a:extLst>
          </p:cNvPr>
          <p:cNvSpPr>
            <a:spLocks noGrp="1"/>
          </p:cNvSpPr>
          <p:nvPr>
            <p:ph idx="1"/>
          </p:nvPr>
        </p:nvSpPr>
        <p:spPr>
          <a:xfrm>
            <a:off x="281178" y="834192"/>
            <a:ext cx="7886700" cy="3100589"/>
          </a:xfrm>
        </p:spPr>
        <p:txBody>
          <a:bodyPr>
            <a:normAutofit/>
          </a:bodyPr>
          <a:lstStyle/>
          <a:p>
            <a:pPr marL="0" indent="0">
              <a:buNone/>
            </a:pPr>
            <a:r>
              <a:rPr lang="en-GB" sz="1350" dirty="0">
                <a:solidFill>
                  <a:srgbClr val="595959"/>
                </a:solidFill>
                <a:latin typeface="+mn-lt"/>
              </a:rPr>
              <a:t>Address the technology challenges of data processing, reduction and analysis for giant scientific experiments using </a:t>
            </a:r>
            <a:r>
              <a:rPr lang="en-GB" sz="1350" b="1" dirty="0">
                <a:solidFill>
                  <a:srgbClr val="595959"/>
                </a:solidFill>
                <a:latin typeface="+mn-lt"/>
              </a:rPr>
              <a:t>AI-driven approaches </a:t>
            </a:r>
            <a:endParaRPr lang="en-GB" b="1" i="0" u="none" strike="noStrike" dirty="0">
              <a:solidFill>
                <a:srgbClr val="000000"/>
              </a:solidFill>
              <a:effectLst/>
              <a:latin typeface="+mn-lt"/>
            </a:endParaRPr>
          </a:p>
          <a:p>
            <a:pPr algn="l">
              <a:buFont typeface="Arial" panose="020B0604020202020204" pitchFamily="34" charset="0"/>
              <a:buChar char="•"/>
            </a:pPr>
            <a:r>
              <a:rPr lang="en-GB" sz="1350" b="1" dirty="0">
                <a:solidFill>
                  <a:srgbClr val="595959"/>
                </a:solidFill>
                <a:latin typeface="+mn-lt"/>
              </a:rPr>
              <a:t>WP1: Converged enhanced science</a:t>
            </a:r>
            <a:endParaRPr lang="en-GB" b="0" i="0" u="none" strike="noStrike" dirty="0">
              <a:solidFill>
                <a:srgbClr val="000000"/>
              </a:solidFill>
              <a:effectLst/>
              <a:latin typeface="+mn-lt"/>
            </a:endParaRPr>
          </a:p>
          <a:p>
            <a:pPr lvl="1"/>
            <a:r>
              <a:rPr lang="en-GB" sz="1050" dirty="0">
                <a:solidFill>
                  <a:srgbClr val="595959"/>
                </a:solidFill>
              </a:rPr>
              <a:t>Facilitate the emergence of converged science programs across R.I. (e.g. on dark matter) </a:t>
            </a:r>
            <a:endParaRPr lang="en-GB" b="0" i="0" u="none" strike="noStrike" dirty="0">
              <a:solidFill>
                <a:srgbClr val="000000"/>
              </a:solidFill>
              <a:effectLst/>
            </a:endParaRPr>
          </a:p>
          <a:p>
            <a:pPr algn="l">
              <a:buFont typeface="Arial" panose="020B0604020202020204" pitchFamily="34" charset="0"/>
              <a:buChar char="•"/>
            </a:pPr>
            <a:r>
              <a:rPr lang="en-GB" sz="1350" b="1" dirty="0">
                <a:solidFill>
                  <a:srgbClr val="595959"/>
                </a:solidFill>
                <a:latin typeface="+mn-lt"/>
              </a:rPr>
              <a:t>WP2: Composable data interfaces</a:t>
            </a:r>
          </a:p>
          <a:p>
            <a:pPr lvl="1"/>
            <a:r>
              <a:rPr lang="en-GB" sz="1050" dirty="0">
                <a:solidFill>
                  <a:srgbClr val="595959"/>
                </a:solidFill>
              </a:rPr>
              <a:t>Incl. data ingestion &amp; distribution across RI</a:t>
            </a:r>
            <a:endParaRPr lang="en-GB" b="0" i="0" u="none" strike="noStrike" dirty="0">
              <a:solidFill>
                <a:srgbClr val="000000"/>
              </a:solidFill>
              <a:effectLst/>
            </a:endParaRPr>
          </a:p>
          <a:p>
            <a:pPr lvl="1"/>
            <a:r>
              <a:rPr lang="en-GB" sz="1050" dirty="0">
                <a:solidFill>
                  <a:srgbClr val="595959"/>
                </a:solidFill>
              </a:rPr>
              <a:t>Implementing data emulators at scale </a:t>
            </a:r>
            <a:endParaRPr lang="en-GB" b="0" i="0" u="none" strike="noStrike" dirty="0">
              <a:solidFill>
                <a:srgbClr val="000000"/>
              </a:solidFill>
              <a:effectLst/>
            </a:endParaRPr>
          </a:p>
          <a:p>
            <a:pPr algn="l">
              <a:buFont typeface="Arial" panose="020B0604020202020204" pitchFamily="34" charset="0"/>
              <a:buChar char="•"/>
            </a:pPr>
            <a:r>
              <a:rPr lang="en-GB" sz="1350" b="1" dirty="0">
                <a:solidFill>
                  <a:srgbClr val="595959"/>
                </a:solidFill>
                <a:latin typeface="+mn-lt"/>
              </a:rPr>
              <a:t>WP3: Modular HW platform across the continuum</a:t>
            </a:r>
            <a:endParaRPr lang="en-GB" b="0" i="0" u="none" strike="noStrike" dirty="0">
              <a:solidFill>
                <a:srgbClr val="000000"/>
              </a:solidFill>
              <a:effectLst/>
              <a:latin typeface="+mn-lt"/>
            </a:endParaRPr>
          </a:p>
          <a:p>
            <a:pPr lvl="1"/>
            <a:r>
              <a:rPr lang="en-GB" sz="1050" dirty="0">
                <a:solidFill>
                  <a:srgbClr val="595959"/>
                </a:solidFill>
              </a:rPr>
              <a:t>Based on EU technologies, optimized for cost, space, power, cooling, RAS, development &amp; deployment time</a:t>
            </a:r>
            <a:endParaRPr lang="en-GB" b="0" i="0" u="none" strike="noStrike" dirty="0">
              <a:solidFill>
                <a:srgbClr val="000000"/>
              </a:solidFill>
              <a:effectLst/>
            </a:endParaRPr>
          </a:p>
          <a:p>
            <a:pPr algn="l">
              <a:buFont typeface="Arial" panose="020B0604020202020204" pitchFamily="34" charset="0"/>
              <a:buChar char="•"/>
            </a:pPr>
            <a:r>
              <a:rPr lang="en-GB" sz="1350" b="1" dirty="0">
                <a:solidFill>
                  <a:srgbClr val="595959"/>
                </a:solidFill>
                <a:latin typeface="+mn-lt"/>
              </a:rPr>
              <a:t>WP4: Energy efficient SW framework</a:t>
            </a:r>
            <a:endParaRPr lang="en-GB" b="0" i="0" u="none" strike="noStrike" dirty="0">
              <a:solidFill>
                <a:srgbClr val="000000"/>
              </a:solidFill>
              <a:effectLst/>
              <a:latin typeface="+mn-lt"/>
            </a:endParaRPr>
          </a:p>
          <a:p>
            <a:pPr lvl="1"/>
            <a:r>
              <a:rPr lang="en-GB" sz="1050" dirty="0">
                <a:solidFill>
                  <a:srgbClr val="595959"/>
                </a:solidFill>
              </a:rPr>
              <a:t>Co-design of frugal data analytics, energy aware programming models and scalable execution frameworks for HPC + AI</a:t>
            </a:r>
            <a:endParaRPr lang="en-GB" b="0" i="0" u="none" strike="noStrike" dirty="0">
              <a:solidFill>
                <a:srgbClr val="000000"/>
              </a:solidFill>
              <a:effectLst/>
            </a:endParaRPr>
          </a:p>
          <a:p>
            <a:pPr algn="l">
              <a:buFont typeface="Arial" panose="020B0604020202020204" pitchFamily="34" charset="0"/>
              <a:buChar char="•"/>
            </a:pPr>
            <a:r>
              <a:rPr lang="en-GB" sz="1350" b="1" dirty="0">
                <a:solidFill>
                  <a:srgbClr val="595959"/>
                </a:solidFill>
                <a:latin typeface="+mn-lt"/>
              </a:rPr>
              <a:t>WP5: Optimized infrastructure: Data Centre operations</a:t>
            </a:r>
            <a:endParaRPr lang="en-GB" b="0" i="0" u="none" strike="noStrike" dirty="0">
              <a:solidFill>
                <a:srgbClr val="000000"/>
              </a:solidFill>
              <a:effectLst/>
              <a:latin typeface="+mn-lt"/>
            </a:endParaRPr>
          </a:p>
          <a:p>
            <a:pPr lvl="1"/>
            <a:r>
              <a:rPr lang="en-GB" sz="1050" dirty="0">
                <a:solidFill>
                  <a:srgbClr val="595959"/>
                </a:solidFill>
              </a:rPr>
              <a:t>Scalable applications, continuous integration, predictive maintenance strategies &amp; power management</a:t>
            </a:r>
            <a:endParaRPr lang="en-GB" b="0" i="0" u="none" strike="noStrike" dirty="0">
              <a:solidFill>
                <a:srgbClr val="000000"/>
              </a:solidFill>
              <a:effectLst/>
            </a:endParaRPr>
          </a:p>
          <a:p>
            <a:endParaRPr lang="en-GB" sz="1800" dirty="0">
              <a:latin typeface="+mn-lt"/>
            </a:endParaRPr>
          </a:p>
        </p:txBody>
      </p:sp>
      <p:sp>
        <p:nvSpPr>
          <p:cNvPr id="4" name="Rectangle 3">
            <a:extLst>
              <a:ext uri="{FF2B5EF4-FFF2-40B4-BE49-F238E27FC236}">
                <a16:creationId xmlns:a16="http://schemas.microsoft.com/office/drawing/2014/main" id="{68B2B315-E5E8-5E87-C54D-3DE40ADD18E6}"/>
              </a:ext>
            </a:extLst>
          </p:cNvPr>
          <p:cNvSpPr/>
          <p:nvPr/>
        </p:nvSpPr>
        <p:spPr>
          <a:xfrm>
            <a:off x="1809868" y="3934781"/>
            <a:ext cx="4423893" cy="8355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13" dirty="0"/>
              <a:t>Connection to INNOVATION </a:t>
            </a:r>
            <a:r>
              <a:rPr lang="en-GB" sz="1013"/>
              <a:t>Roadmap objectives:</a:t>
            </a:r>
            <a:endParaRPr lang="en-GB" sz="1013" dirty="0"/>
          </a:p>
          <a:p>
            <a:pPr algn="ctr"/>
            <a:r>
              <a:rPr lang="en-GB" sz="1013" dirty="0"/>
              <a:t>WP3 and WP4 objectives relate to “Heterogeneous computing architectures and infrastructures” and </a:t>
            </a:r>
            <a:r>
              <a:rPr lang="en-GB" sz="1013" dirty="0">
                <a:solidFill>
                  <a:schemeClr val="bg1"/>
                </a:solidFill>
              </a:rPr>
              <a:t>“environment and green computing” </a:t>
            </a:r>
            <a:endParaRPr lang="en-GB" sz="1013" dirty="0"/>
          </a:p>
        </p:txBody>
      </p:sp>
      <p:sp>
        <p:nvSpPr>
          <p:cNvPr id="5" name="Date Placeholder 4">
            <a:extLst>
              <a:ext uri="{FF2B5EF4-FFF2-40B4-BE49-F238E27FC236}">
                <a16:creationId xmlns:a16="http://schemas.microsoft.com/office/drawing/2014/main" id="{111D284F-97BA-1335-0A7D-D6026FFC8C3C}"/>
              </a:ext>
            </a:extLst>
          </p:cNvPr>
          <p:cNvSpPr>
            <a:spLocks noGrp="1"/>
          </p:cNvSpPr>
          <p:nvPr>
            <p:ph type="dt" sz="half" idx="10"/>
          </p:nvPr>
        </p:nvSpPr>
        <p:spPr/>
        <p:txBody>
          <a:bodyPr/>
          <a:lstStyle/>
          <a:p>
            <a:fld id="{26AC26B9-8AB4-0840-BFC5-7666E9399D4E}" type="datetime5">
              <a:rPr lang="en-GB" smtClean="0"/>
              <a:t>24-Oct-23</a:t>
            </a:fld>
            <a:endParaRPr lang="en-GB"/>
          </a:p>
        </p:txBody>
      </p:sp>
      <p:sp>
        <p:nvSpPr>
          <p:cNvPr id="6" name="Footer Placeholder 5">
            <a:extLst>
              <a:ext uri="{FF2B5EF4-FFF2-40B4-BE49-F238E27FC236}">
                <a16:creationId xmlns:a16="http://schemas.microsoft.com/office/drawing/2014/main" id="{2E17D3DD-BA6C-4837-488D-4741CAF55419}"/>
              </a:ext>
            </a:extLst>
          </p:cNvPr>
          <p:cNvSpPr>
            <a:spLocks noGrp="1"/>
          </p:cNvSpPr>
          <p:nvPr>
            <p:ph type="ftr" sz="quarter" idx="11"/>
          </p:nvPr>
        </p:nvSpPr>
        <p:spPr/>
        <p:txBody>
          <a:bodyPr/>
          <a:lstStyle/>
          <a:p>
            <a:r>
              <a:rPr lang="en-GB"/>
              <a:t>Maria Girone | ODISSEE</a:t>
            </a:r>
          </a:p>
        </p:txBody>
      </p:sp>
      <p:sp>
        <p:nvSpPr>
          <p:cNvPr id="7" name="Slide Number Placeholder 6">
            <a:extLst>
              <a:ext uri="{FF2B5EF4-FFF2-40B4-BE49-F238E27FC236}">
                <a16:creationId xmlns:a16="http://schemas.microsoft.com/office/drawing/2014/main" id="{063D2DC7-5631-6E1E-A4A8-C714A8ADE003}"/>
              </a:ext>
            </a:extLst>
          </p:cNvPr>
          <p:cNvSpPr>
            <a:spLocks noGrp="1"/>
          </p:cNvSpPr>
          <p:nvPr>
            <p:ph type="sldNum" sz="quarter" idx="12"/>
          </p:nvPr>
        </p:nvSpPr>
        <p:spPr/>
        <p:txBody>
          <a:bodyPr/>
          <a:lstStyle/>
          <a:p>
            <a:fld id="{D0A99D8D-BB19-4042-8CE4-0D59EEF3D05C}" type="slidenum">
              <a:rPr lang="en-GB" smtClean="0"/>
              <a:t>6</a:t>
            </a:fld>
            <a:endParaRPr lang="en-GB"/>
          </a:p>
        </p:txBody>
      </p:sp>
    </p:spTree>
    <p:extLst>
      <p:ext uri="{BB962C8B-B14F-4D97-AF65-F5344CB8AC3E}">
        <p14:creationId xmlns:p14="http://schemas.microsoft.com/office/powerpoint/2010/main" val="793294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BC7F6-0EFA-F258-2ACA-5EBFB785C0F4}"/>
              </a:ext>
            </a:extLst>
          </p:cNvPr>
          <p:cNvSpPr>
            <a:spLocks noGrp="1"/>
          </p:cNvSpPr>
          <p:nvPr>
            <p:ph type="title"/>
          </p:nvPr>
        </p:nvSpPr>
        <p:spPr/>
        <p:txBody>
          <a:bodyPr/>
          <a:lstStyle/>
          <a:p>
            <a:r>
              <a:rPr lang="en-GB" u="sng" dirty="0"/>
              <a:t>Draft</a:t>
            </a:r>
            <a:r>
              <a:rPr lang="en-GB" dirty="0"/>
              <a:t> work breakdown structure and </a:t>
            </a:r>
            <a:r>
              <a:rPr lang="en-GB" u="sng" dirty="0"/>
              <a:t>initial</a:t>
            </a:r>
            <a:r>
              <a:rPr lang="en-GB" dirty="0"/>
              <a:t> expression of interest</a:t>
            </a:r>
          </a:p>
        </p:txBody>
      </p:sp>
      <p:pic>
        <p:nvPicPr>
          <p:cNvPr id="1028" name="Picture 4">
            <a:extLst>
              <a:ext uri="{FF2B5EF4-FFF2-40B4-BE49-F238E27FC236}">
                <a16:creationId xmlns:a16="http://schemas.microsoft.com/office/drawing/2014/main" id="{608A29E0-8BCE-C5B5-F780-C86E7FF0BA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609" y="1096888"/>
            <a:ext cx="5709841" cy="361732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5313E8A7-2BAD-8A38-2C32-92CFAF717D95}"/>
              </a:ext>
            </a:extLst>
          </p:cNvPr>
          <p:cNvSpPr/>
          <p:nvPr/>
        </p:nvSpPr>
        <p:spPr>
          <a:xfrm>
            <a:off x="614131" y="1810512"/>
            <a:ext cx="7558597" cy="1161288"/>
          </a:xfrm>
          <a:prstGeom prst="rect">
            <a:avLst/>
          </a:prstGeom>
          <a:solidFill>
            <a:schemeClr val="accent1">
              <a:alpha val="1831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EB9F23F1-BC75-59CF-871E-51D7C558FA9E}"/>
              </a:ext>
            </a:extLst>
          </p:cNvPr>
          <p:cNvSpPr/>
          <p:nvPr/>
        </p:nvSpPr>
        <p:spPr>
          <a:xfrm>
            <a:off x="6368211" y="1866266"/>
            <a:ext cx="1705272" cy="1055351"/>
          </a:xfrm>
          <a:prstGeom prst="rect">
            <a:avLst/>
          </a:prstGeom>
          <a:solidFill>
            <a:schemeClr val="accent1">
              <a:alpha val="68984"/>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t>LHCb</a:t>
            </a:r>
            <a:r>
              <a:rPr lang="en-GB" dirty="0"/>
              <a:t>/CERN EP </a:t>
            </a:r>
            <a:r>
              <a:rPr lang="en-GB" dirty="0" err="1"/>
              <a:t>LHCb</a:t>
            </a:r>
            <a:r>
              <a:rPr lang="en-GB" dirty="0"/>
              <a:t>/IN2P3</a:t>
            </a:r>
          </a:p>
        </p:txBody>
      </p:sp>
      <p:sp>
        <p:nvSpPr>
          <p:cNvPr id="5" name="Rectangle 4">
            <a:extLst>
              <a:ext uri="{FF2B5EF4-FFF2-40B4-BE49-F238E27FC236}">
                <a16:creationId xmlns:a16="http://schemas.microsoft.com/office/drawing/2014/main" id="{6C16B3FF-8DBA-260C-2796-5E66610EB177}"/>
              </a:ext>
            </a:extLst>
          </p:cNvPr>
          <p:cNvSpPr/>
          <p:nvPr/>
        </p:nvSpPr>
        <p:spPr>
          <a:xfrm>
            <a:off x="614130" y="2971800"/>
            <a:ext cx="7559713" cy="563136"/>
          </a:xfrm>
          <a:prstGeom prst="rect">
            <a:avLst/>
          </a:prstGeom>
          <a:solidFill>
            <a:schemeClr val="accent2">
              <a:lumMod val="40000"/>
              <a:lumOff val="60000"/>
              <a:alpha val="3540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670963FD-E6C7-240A-C066-18ADF53D904A}"/>
              </a:ext>
            </a:extLst>
          </p:cNvPr>
          <p:cNvSpPr/>
          <p:nvPr/>
        </p:nvSpPr>
        <p:spPr>
          <a:xfrm>
            <a:off x="5687122" y="322271"/>
            <a:ext cx="66907"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FA3C44F-9320-8E20-CF7A-A006FCF6C4BD}"/>
              </a:ext>
            </a:extLst>
          </p:cNvPr>
          <p:cNvSpPr/>
          <p:nvPr/>
        </p:nvSpPr>
        <p:spPr>
          <a:xfrm>
            <a:off x="6368211" y="3094462"/>
            <a:ext cx="1705272" cy="367990"/>
          </a:xfrm>
          <a:prstGeom prst="rect">
            <a:avLst/>
          </a:prstGeom>
          <a:solidFill>
            <a:schemeClr val="accent2">
              <a:alpha val="4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CERN IT and </a:t>
            </a:r>
            <a:r>
              <a:rPr lang="en-GB" dirty="0" err="1"/>
              <a:t>LHCb</a:t>
            </a:r>
            <a:endParaRPr lang="en-GB" dirty="0"/>
          </a:p>
        </p:txBody>
      </p:sp>
      <p:sp>
        <p:nvSpPr>
          <p:cNvPr id="10" name="Rectangle 9">
            <a:extLst>
              <a:ext uri="{FF2B5EF4-FFF2-40B4-BE49-F238E27FC236}">
                <a16:creationId xmlns:a16="http://schemas.microsoft.com/office/drawing/2014/main" id="{16477AB8-4777-DD38-A0D4-D428C728BB8D}"/>
              </a:ext>
            </a:extLst>
          </p:cNvPr>
          <p:cNvSpPr/>
          <p:nvPr/>
        </p:nvSpPr>
        <p:spPr>
          <a:xfrm>
            <a:off x="614132" y="4075770"/>
            <a:ext cx="7558597" cy="563136"/>
          </a:xfrm>
          <a:prstGeom prst="rect">
            <a:avLst/>
          </a:prstGeom>
          <a:solidFill>
            <a:schemeClr val="accent1">
              <a:alpha val="1831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EDEEE4BE-890B-1ABC-7259-99AF5F608D8D}"/>
              </a:ext>
            </a:extLst>
          </p:cNvPr>
          <p:cNvSpPr/>
          <p:nvPr/>
        </p:nvSpPr>
        <p:spPr>
          <a:xfrm>
            <a:off x="6368211" y="4145465"/>
            <a:ext cx="1705272" cy="412593"/>
          </a:xfrm>
          <a:prstGeom prst="rect">
            <a:avLst/>
          </a:prstGeom>
          <a:solidFill>
            <a:schemeClr val="accent1">
              <a:alpha val="68984"/>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t>LHCb</a:t>
            </a:r>
            <a:r>
              <a:rPr lang="en-GB" dirty="0"/>
              <a:t>/CERN EP</a:t>
            </a:r>
          </a:p>
        </p:txBody>
      </p:sp>
      <p:sp>
        <p:nvSpPr>
          <p:cNvPr id="12" name="Rectangle 11">
            <a:extLst>
              <a:ext uri="{FF2B5EF4-FFF2-40B4-BE49-F238E27FC236}">
                <a16:creationId xmlns:a16="http://schemas.microsoft.com/office/drawing/2014/main" id="{F3950786-0B52-BC70-EB85-5CDFC4EBE580}"/>
              </a:ext>
            </a:extLst>
          </p:cNvPr>
          <p:cNvSpPr/>
          <p:nvPr/>
        </p:nvSpPr>
        <p:spPr>
          <a:xfrm>
            <a:off x="5051503" y="3547482"/>
            <a:ext cx="3121225" cy="528288"/>
          </a:xfrm>
          <a:prstGeom prst="rect">
            <a:avLst/>
          </a:prstGeom>
          <a:solidFill>
            <a:schemeClr val="accent2">
              <a:lumMod val="40000"/>
              <a:lumOff val="60000"/>
              <a:alpha val="34966"/>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7CC19709-C781-350A-FB57-2E69E3FB468C}"/>
              </a:ext>
            </a:extLst>
          </p:cNvPr>
          <p:cNvSpPr/>
          <p:nvPr/>
        </p:nvSpPr>
        <p:spPr>
          <a:xfrm>
            <a:off x="6612115" y="3632477"/>
            <a:ext cx="1087062" cy="367990"/>
          </a:xfrm>
          <a:prstGeom prst="rect">
            <a:avLst/>
          </a:prstGeom>
          <a:solidFill>
            <a:schemeClr val="accent2">
              <a:alpha val="4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CERN IT</a:t>
            </a:r>
          </a:p>
        </p:txBody>
      </p:sp>
      <p:sp>
        <p:nvSpPr>
          <p:cNvPr id="14" name="Rectangle 13">
            <a:extLst>
              <a:ext uri="{FF2B5EF4-FFF2-40B4-BE49-F238E27FC236}">
                <a16:creationId xmlns:a16="http://schemas.microsoft.com/office/drawing/2014/main" id="{F00BA279-13E9-FE2C-1A26-19F423FA7A00}"/>
              </a:ext>
            </a:extLst>
          </p:cNvPr>
          <p:cNvSpPr/>
          <p:nvPr/>
        </p:nvSpPr>
        <p:spPr>
          <a:xfrm>
            <a:off x="1601296" y="3534936"/>
            <a:ext cx="1164307" cy="528288"/>
          </a:xfrm>
          <a:prstGeom prst="rect">
            <a:avLst/>
          </a:prstGeom>
          <a:solidFill>
            <a:schemeClr val="accent2">
              <a:lumMod val="40000"/>
              <a:lumOff val="60000"/>
              <a:alpha val="11582"/>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Date Placeholder 7">
            <a:extLst>
              <a:ext uri="{FF2B5EF4-FFF2-40B4-BE49-F238E27FC236}">
                <a16:creationId xmlns:a16="http://schemas.microsoft.com/office/drawing/2014/main" id="{548E35BC-109E-0FA2-91FD-F66E262617A7}"/>
              </a:ext>
            </a:extLst>
          </p:cNvPr>
          <p:cNvSpPr>
            <a:spLocks noGrp="1"/>
          </p:cNvSpPr>
          <p:nvPr>
            <p:ph type="dt" sz="half" idx="10"/>
          </p:nvPr>
        </p:nvSpPr>
        <p:spPr/>
        <p:txBody>
          <a:bodyPr/>
          <a:lstStyle/>
          <a:p>
            <a:fld id="{162F4F67-8DAF-CB40-8FC9-C2F2C5731B9F}" type="datetime5">
              <a:rPr lang="en-GB" smtClean="0"/>
              <a:t>24-Oct-23</a:t>
            </a:fld>
            <a:endParaRPr lang="en-GB"/>
          </a:p>
        </p:txBody>
      </p:sp>
      <p:sp>
        <p:nvSpPr>
          <p:cNvPr id="9" name="Footer Placeholder 8">
            <a:extLst>
              <a:ext uri="{FF2B5EF4-FFF2-40B4-BE49-F238E27FC236}">
                <a16:creationId xmlns:a16="http://schemas.microsoft.com/office/drawing/2014/main" id="{506E4A02-2AC4-4D7F-3633-5DA57D1C40EB}"/>
              </a:ext>
            </a:extLst>
          </p:cNvPr>
          <p:cNvSpPr>
            <a:spLocks noGrp="1"/>
          </p:cNvSpPr>
          <p:nvPr>
            <p:ph type="ftr" sz="quarter" idx="11"/>
          </p:nvPr>
        </p:nvSpPr>
        <p:spPr/>
        <p:txBody>
          <a:bodyPr/>
          <a:lstStyle/>
          <a:p>
            <a:r>
              <a:rPr lang="en-GB"/>
              <a:t>Maria Girone | ODISSEE</a:t>
            </a:r>
          </a:p>
        </p:txBody>
      </p:sp>
      <p:sp>
        <p:nvSpPr>
          <p:cNvPr id="15" name="Slide Number Placeholder 14">
            <a:extLst>
              <a:ext uri="{FF2B5EF4-FFF2-40B4-BE49-F238E27FC236}">
                <a16:creationId xmlns:a16="http://schemas.microsoft.com/office/drawing/2014/main" id="{00B1065B-5235-ED52-812F-79C3DE359F45}"/>
              </a:ext>
            </a:extLst>
          </p:cNvPr>
          <p:cNvSpPr>
            <a:spLocks noGrp="1"/>
          </p:cNvSpPr>
          <p:nvPr>
            <p:ph type="sldNum" sz="quarter" idx="12"/>
          </p:nvPr>
        </p:nvSpPr>
        <p:spPr/>
        <p:txBody>
          <a:bodyPr/>
          <a:lstStyle/>
          <a:p>
            <a:fld id="{D0A99D8D-BB19-4042-8CE4-0D59EEF3D05C}" type="slidenum">
              <a:rPr lang="en-GB" smtClean="0"/>
              <a:t>7</a:t>
            </a:fld>
            <a:endParaRPr lang="en-GB"/>
          </a:p>
        </p:txBody>
      </p:sp>
    </p:spTree>
    <p:extLst>
      <p:ext uri="{BB962C8B-B14F-4D97-AF65-F5344CB8AC3E}">
        <p14:creationId xmlns:p14="http://schemas.microsoft.com/office/powerpoint/2010/main" val="3752542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89396-DF99-95CE-D8FD-98FD0227A8E4}"/>
              </a:ext>
            </a:extLst>
          </p:cNvPr>
          <p:cNvSpPr>
            <a:spLocks noGrp="1"/>
          </p:cNvSpPr>
          <p:nvPr>
            <p:ph type="title"/>
          </p:nvPr>
        </p:nvSpPr>
        <p:spPr>
          <a:xfrm>
            <a:off x="288131" y="12898"/>
            <a:ext cx="8353425" cy="719138"/>
          </a:xfrm>
        </p:spPr>
        <p:txBody>
          <a:bodyPr/>
          <a:lstStyle/>
          <a:p>
            <a:r>
              <a:rPr lang="en-GB" dirty="0"/>
              <a:t>Contemplated partnership </a:t>
            </a:r>
          </a:p>
        </p:txBody>
      </p:sp>
      <p:sp>
        <p:nvSpPr>
          <p:cNvPr id="3" name="Content Placeholder 2">
            <a:extLst>
              <a:ext uri="{FF2B5EF4-FFF2-40B4-BE49-F238E27FC236}">
                <a16:creationId xmlns:a16="http://schemas.microsoft.com/office/drawing/2014/main" id="{E73233B3-F285-A291-F726-64B8B50BBFED}"/>
              </a:ext>
            </a:extLst>
          </p:cNvPr>
          <p:cNvSpPr>
            <a:spLocks noGrp="1"/>
          </p:cNvSpPr>
          <p:nvPr>
            <p:ph idx="1"/>
          </p:nvPr>
        </p:nvSpPr>
        <p:spPr>
          <a:xfrm>
            <a:off x="395288" y="962526"/>
            <a:ext cx="8353425" cy="3808507"/>
          </a:xfrm>
        </p:spPr>
        <p:txBody>
          <a:bodyPr>
            <a:normAutofit fontScale="77500" lnSpcReduction="20000"/>
          </a:bodyPr>
          <a:lstStyle/>
          <a:p>
            <a:pPr algn="l">
              <a:buFont typeface="Arial" panose="020B0604020202020204" pitchFamily="34" charset="0"/>
              <a:buChar char="•"/>
            </a:pPr>
            <a:r>
              <a:rPr lang="en-GB" sz="1800" b="1" i="0" u="none" strike="noStrike" dirty="0">
                <a:solidFill>
                  <a:srgbClr val="595959"/>
                </a:solidFill>
                <a:effectLst/>
                <a:latin typeface="+mn-lt"/>
              </a:rPr>
              <a:t>European Research Infrastructures (ESFRI) </a:t>
            </a:r>
            <a:r>
              <a:rPr lang="en-GB" sz="1800" b="0" i="0" u="none" strike="noStrike" dirty="0">
                <a:solidFill>
                  <a:srgbClr val="595959"/>
                </a:solidFill>
                <a:effectLst/>
                <a:latin typeface="+mn-lt"/>
              </a:rPr>
              <a:t>(min. requirement 3)</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Physical sciences: SKAO + CERN (</a:t>
            </a:r>
            <a:r>
              <a:rPr lang="en-GB" sz="1800" b="0" i="0" u="none" strike="noStrike" dirty="0" err="1">
                <a:solidFill>
                  <a:srgbClr val="595959"/>
                </a:solidFill>
                <a:effectLst/>
                <a:latin typeface="+mn-lt"/>
              </a:rPr>
              <a:t>LHCb</a:t>
            </a:r>
            <a:r>
              <a:rPr lang="en-GB" sz="1800" b="0" i="0" u="none" strike="noStrike" dirty="0">
                <a:solidFill>
                  <a:srgbClr val="595959"/>
                </a:solidFill>
                <a:effectLst/>
                <a:latin typeface="+mn-lt"/>
              </a:rPr>
              <a:t>) + Einstein Telescope</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CS: SLICES-RI</a:t>
            </a:r>
            <a:endParaRPr lang="en-GB" b="0" i="0" u="none" strike="noStrike" dirty="0">
              <a:solidFill>
                <a:srgbClr val="000000"/>
              </a:solidFill>
              <a:effectLst/>
              <a:latin typeface="+mn-lt"/>
            </a:endParaRPr>
          </a:p>
          <a:p>
            <a:pPr algn="l">
              <a:buFont typeface="Arial" panose="020B0604020202020204" pitchFamily="34" charset="0"/>
              <a:buChar char="•"/>
            </a:pPr>
            <a:r>
              <a:rPr lang="en-GB" sz="1800" b="1" i="0" u="none" strike="noStrike" dirty="0">
                <a:solidFill>
                  <a:srgbClr val="595959"/>
                </a:solidFill>
                <a:effectLst/>
                <a:latin typeface="+mn-lt"/>
              </a:rPr>
              <a:t>Industry Engagement:</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Hardware: </a:t>
            </a:r>
            <a:r>
              <a:rPr lang="en-GB" sz="1800" b="0" i="0" u="none" strike="noStrike" dirty="0" err="1">
                <a:solidFill>
                  <a:srgbClr val="595959"/>
                </a:solidFill>
                <a:effectLst/>
                <a:latin typeface="+mn-lt"/>
              </a:rPr>
              <a:t>SiPearl</a:t>
            </a:r>
            <a:r>
              <a:rPr lang="en-GB" sz="1800" b="0" i="0" u="none" strike="noStrike" dirty="0">
                <a:solidFill>
                  <a:srgbClr val="595959"/>
                </a:solidFill>
                <a:effectLst/>
                <a:latin typeface="+mn-lt"/>
              </a:rPr>
              <a:t> + REFLEX CES + Nvidia + TBC: E4 and / or Atos</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Software: EAS (+ CS Group and / or Atos for Quantum demo: TBC)</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Dissemination &amp; support: </a:t>
            </a:r>
            <a:r>
              <a:rPr lang="en-GB" sz="1800" b="0" i="0" u="none" strike="noStrike" dirty="0" err="1">
                <a:solidFill>
                  <a:srgbClr val="595959"/>
                </a:solidFill>
                <a:effectLst/>
                <a:latin typeface="+mn-lt"/>
              </a:rPr>
              <a:t>Neovia</a:t>
            </a:r>
            <a:r>
              <a:rPr lang="en-GB" sz="1800" b="0" i="0" u="none" strike="noStrike" dirty="0">
                <a:solidFill>
                  <a:srgbClr val="595959"/>
                </a:solidFill>
                <a:effectLst/>
                <a:latin typeface="+mn-lt"/>
              </a:rPr>
              <a:t> Innovation</a:t>
            </a:r>
            <a:endParaRPr lang="en-GB" b="0" i="0" u="none" strike="noStrike" dirty="0">
              <a:solidFill>
                <a:srgbClr val="000000"/>
              </a:solidFill>
              <a:effectLst/>
              <a:latin typeface="+mn-lt"/>
            </a:endParaRPr>
          </a:p>
          <a:p>
            <a:pPr algn="l">
              <a:buFont typeface="Arial" panose="020B0604020202020204" pitchFamily="34" charset="0"/>
              <a:buChar char="•"/>
            </a:pPr>
            <a:r>
              <a:rPr lang="en-GB" sz="1800" b="1" i="0" u="none" strike="noStrike" dirty="0">
                <a:solidFill>
                  <a:srgbClr val="595959"/>
                </a:solidFill>
                <a:effectLst/>
                <a:latin typeface="+mn-lt"/>
              </a:rPr>
              <a:t>Academia / Public Entities Engagement:</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CNRS </a:t>
            </a:r>
            <a:r>
              <a:rPr lang="en-GB" sz="1800" b="1" i="0" u="none" strike="noStrike" dirty="0">
                <a:solidFill>
                  <a:srgbClr val="595959"/>
                </a:solidFill>
                <a:effectLst/>
                <a:latin typeface="+mn-lt"/>
              </a:rPr>
              <a:t>(lead) </a:t>
            </a:r>
            <a:r>
              <a:rPr lang="en-GB" sz="1800" b="0" i="0" u="none" strike="noStrike" dirty="0">
                <a:solidFill>
                  <a:srgbClr val="595959"/>
                </a:solidFill>
                <a:effectLst/>
                <a:latin typeface="+mn-lt"/>
              </a:rPr>
              <a:t>-- incl. INSU + INS2I + IN2P3</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ASTRON</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Supercomputing </a:t>
            </a:r>
            <a:r>
              <a:rPr lang="en-GB" sz="1800" b="0" i="0" u="none" strike="noStrike" dirty="0" err="1">
                <a:solidFill>
                  <a:srgbClr val="595959"/>
                </a:solidFill>
                <a:effectLst/>
                <a:latin typeface="+mn-lt"/>
              </a:rPr>
              <a:t>centers</a:t>
            </a:r>
            <a:r>
              <a:rPr lang="en-GB" sz="1800" b="0" i="0" u="none" strike="noStrike" dirty="0">
                <a:solidFill>
                  <a:srgbClr val="595959"/>
                </a:solidFill>
                <a:effectLst/>
                <a:latin typeface="+mn-lt"/>
              </a:rPr>
              <a:t>:</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GENCI (+IDRIS) + TBC: BSC + SURF ?</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INRIA</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err="1">
                <a:solidFill>
                  <a:srgbClr val="595959"/>
                </a:solidFill>
                <a:effectLst/>
                <a:latin typeface="+mn-lt"/>
              </a:rPr>
              <a:t>Simula</a:t>
            </a:r>
            <a:endParaRPr lang="en-GB" b="0" i="0" u="none" strike="noStrike" dirty="0">
              <a:solidFill>
                <a:srgbClr val="000000"/>
              </a:solidFill>
              <a:effectLst/>
              <a:latin typeface="+mn-lt"/>
            </a:endParaRPr>
          </a:p>
          <a:p>
            <a:pPr algn="l">
              <a:buFont typeface="Arial" panose="020B0604020202020204" pitchFamily="34" charset="0"/>
              <a:buChar char="•"/>
            </a:pPr>
            <a:r>
              <a:rPr lang="en-GB" sz="1800" b="1" i="0" u="none" strike="noStrike" dirty="0">
                <a:solidFill>
                  <a:srgbClr val="595959"/>
                </a:solidFill>
                <a:effectLst/>
                <a:latin typeface="+mn-lt"/>
              </a:rPr>
              <a:t>Others (self-funded):</a:t>
            </a:r>
            <a:endParaRPr lang="en-GB" b="0" i="0" u="none" strike="noStrike" dirty="0">
              <a:solidFill>
                <a:srgbClr val="000000"/>
              </a:solidFill>
              <a:effectLst/>
              <a:latin typeface="+mn-lt"/>
            </a:endParaRPr>
          </a:p>
          <a:p>
            <a:pPr algn="l">
              <a:buFont typeface="Arial" panose="020B0604020202020204" pitchFamily="34" charset="0"/>
              <a:buChar char="•"/>
            </a:pPr>
            <a:r>
              <a:rPr lang="en-GB" sz="1800" b="0" i="0" u="none" strike="noStrike" dirty="0">
                <a:solidFill>
                  <a:srgbClr val="595959"/>
                </a:solidFill>
                <a:effectLst/>
                <a:latin typeface="+mn-lt"/>
              </a:rPr>
              <a:t>EPFL + CSCS ?</a:t>
            </a:r>
            <a:endParaRPr lang="en-GB" b="0" i="0" u="none" strike="noStrike" dirty="0">
              <a:solidFill>
                <a:srgbClr val="000000"/>
              </a:solidFill>
              <a:effectLst/>
              <a:latin typeface="+mn-lt"/>
            </a:endParaRPr>
          </a:p>
          <a:p>
            <a:endParaRPr lang="en-GB" dirty="0">
              <a:latin typeface="+mn-lt"/>
            </a:endParaRPr>
          </a:p>
        </p:txBody>
      </p:sp>
      <p:sp>
        <p:nvSpPr>
          <p:cNvPr id="4" name="Date Placeholder 3">
            <a:extLst>
              <a:ext uri="{FF2B5EF4-FFF2-40B4-BE49-F238E27FC236}">
                <a16:creationId xmlns:a16="http://schemas.microsoft.com/office/drawing/2014/main" id="{B24F896F-EFA8-FCC2-7B47-CA85CBFFFE34}"/>
              </a:ext>
            </a:extLst>
          </p:cNvPr>
          <p:cNvSpPr>
            <a:spLocks noGrp="1"/>
          </p:cNvSpPr>
          <p:nvPr>
            <p:ph type="dt" sz="half" idx="10"/>
          </p:nvPr>
        </p:nvSpPr>
        <p:spPr/>
        <p:txBody>
          <a:bodyPr/>
          <a:lstStyle/>
          <a:p>
            <a:fld id="{3A7E529C-77DF-F646-A8AB-B4470849E6B8}" type="datetime5">
              <a:rPr lang="en-GB" smtClean="0"/>
              <a:t>24-Oct-23</a:t>
            </a:fld>
            <a:endParaRPr lang="en-GB"/>
          </a:p>
        </p:txBody>
      </p:sp>
      <p:sp>
        <p:nvSpPr>
          <p:cNvPr id="5" name="Footer Placeholder 4">
            <a:extLst>
              <a:ext uri="{FF2B5EF4-FFF2-40B4-BE49-F238E27FC236}">
                <a16:creationId xmlns:a16="http://schemas.microsoft.com/office/drawing/2014/main" id="{99ADE8C6-D793-1DBD-CF3C-464AA574F3BD}"/>
              </a:ext>
            </a:extLst>
          </p:cNvPr>
          <p:cNvSpPr>
            <a:spLocks noGrp="1"/>
          </p:cNvSpPr>
          <p:nvPr>
            <p:ph type="ftr" sz="quarter" idx="11"/>
          </p:nvPr>
        </p:nvSpPr>
        <p:spPr/>
        <p:txBody>
          <a:bodyPr/>
          <a:lstStyle/>
          <a:p>
            <a:r>
              <a:rPr lang="en-GB"/>
              <a:t>Maria Girone | ODISSEE</a:t>
            </a:r>
          </a:p>
        </p:txBody>
      </p:sp>
      <p:sp>
        <p:nvSpPr>
          <p:cNvPr id="6" name="Slide Number Placeholder 5">
            <a:extLst>
              <a:ext uri="{FF2B5EF4-FFF2-40B4-BE49-F238E27FC236}">
                <a16:creationId xmlns:a16="http://schemas.microsoft.com/office/drawing/2014/main" id="{58110F8F-FEE8-FC84-F308-2E0C291FBDE2}"/>
              </a:ext>
            </a:extLst>
          </p:cNvPr>
          <p:cNvSpPr>
            <a:spLocks noGrp="1"/>
          </p:cNvSpPr>
          <p:nvPr>
            <p:ph type="sldNum" sz="quarter" idx="12"/>
          </p:nvPr>
        </p:nvSpPr>
        <p:spPr/>
        <p:txBody>
          <a:bodyPr/>
          <a:lstStyle/>
          <a:p>
            <a:fld id="{D0A99D8D-BB19-4042-8CE4-0D59EEF3D05C}" type="slidenum">
              <a:rPr lang="en-GB" smtClean="0"/>
              <a:t>8</a:t>
            </a:fld>
            <a:endParaRPr lang="en-GB"/>
          </a:p>
        </p:txBody>
      </p:sp>
    </p:spTree>
    <p:extLst>
      <p:ext uri="{BB962C8B-B14F-4D97-AF65-F5344CB8AC3E}">
        <p14:creationId xmlns:p14="http://schemas.microsoft.com/office/powerpoint/2010/main" val="2653498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A37C6-D87F-E802-72D7-B6B7BAA753C3}"/>
              </a:ext>
            </a:extLst>
          </p:cNvPr>
          <p:cNvSpPr>
            <a:spLocks noGrp="1"/>
          </p:cNvSpPr>
          <p:nvPr>
            <p:ph type="title"/>
          </p:nvPr>
        </p:nvSpPr>
        <p:spPr>
          <a:xfrm>
            <a:off x="288131" y="-234569"/>
            <a:ext cx="8353425" cy="719138"/>
          </a:xfrm>
        </p:spPr>
        <p:txBody>
          <a:bodyPr/>
          <a:lstStyle/>
          <a:p>
            <a:r>
              <a:rPr lang="en-GB" dirty="0"/>
              <a:t>Next Steps </a:t>
            </a:r>
          </a:p>
        </p:txBody>
      </p:sp>
      <p:sp>
        <p:nvSpPr>
          <p:cNvPr id="3" name="Content Placeholder 2">
            <a:extLst>
              <a:ext uri="{FF2B5EF4-FFF2-40B4-BE49-F238E27FC236}">
                <a16:creationId xmlns:a16="http://schemas.microsoft.com/office/drawing/2014/main" id="{514071FB-569F-37D9-16E1-317C580899BD}"/>
              </a:ext>
            </a:extLst>
          </p:cNvPr>
          <p:cNvSpPr>
            <a:spLocks noGrp="1"/>
          </p:cNvSpPr>
          <p:nvPr>
            <p:ph sz="quarter" idx="13"/>
          </p:nvPr>
        </p:nvSpPr>
        <p:spPr>
          <a:xfrm>
            <a:off x="288131" y="693943"/>
            <a:ext cx="8353425" cy="3515833"/>
          </a:xfrm>
        </p:spPr>
        <p:txBody>
          <a:bodyPr>
            <a:normAutofit/>
          </a:bodyPr>
          <a:lstStyle/>
          <a:p>
            <a:r>
              <a:rPr lang="en-GB" sz="1800" b="1" i="0" u="none" strike="noStrike" dirty="0">
                <a:solidFill>
                  <a:srgbClr val="595959"/>
                </a:solidFill>
                <a:effectLst/>
                <a:latin typeface="+mn-lt"/>
              </a:rPr>
              <a:t>Coarse grain definition of WP</a:t>
            </a:r>
            <a:endParaRPr lang="en-GB" sz="4000" b="0" i="0" u="none" strike="noStrike" dirty="0">
              <a:solidFill>
                <a:srgbClr val="000000"/>
              </a:solidFill>
              <a:effectLst/>
              <a:latin typeface="+mn-lt"/>
            </a:endParaRPr>
          </a:p>
          <a:p>
            <a:pPr lvl="1"/>
            <a:r>
              <a:rPr lang="en-GB" sz="1200" dirty="0">
                <a:solidFill>
                  <a:srgbClr val="595959"/>
                </a:solidFill>
              </a:rPr>
              <a:t>The right expertise is available to the project</a:t>
            </a:r>
          </a:p>
          <a:p>
            <a:pPr lvl="1"/>
            <a:r>
              <a:rPr lang="en-GB" sz="1200" dirty="0">
                <a:solidFill>
                  <a:srgbClr val="595959"/>
                </a:solidFill>
              </a:rPr>
              <a:t>The right links have been / are being established</a:t>
            </a:r>
          </a:p>
          <a:p>
            <a:pPr algn="l">
              <a:buFont typeface="Arial" panose="020B0604020202020204" pitchFamily="34" charset="0"/>
              <a:buChar char="•"/>
            </a:pPr>
            <a:r>
              <a:rPr lang="en-GB" sz="1600" b="1" i="0" u="none" strike="noStrike" dirty="0">
                <a:solidFill>
                  <a:srgbClr val="595959"/>
                </a:solidFill>
                <a:effectLst/>
                <a:latin typeface="+mn-lt"/>
              </a:rPr>
              <a:t>Need to refine use cases definition</a:t>
            </a:r>
            <a:endParaRPr lang="en-GB" sz="3600" b="0" i="0" u="none" strike="noStrike" dirty="0">
              <a:solidFill>
                <a:srgbClr val="000000"/>
              </a:solidFill>
              <a:effectLst/>
              <a:latin typeface="+mn-lt"/>
            </a:endParaRPr>
          </a:p>
          <a:p>
            <a:pPr lvl="1"/>
            <a:r>
              <a:rPr lang="en-GB" sz="1200" b="0" i="0" u="none" strike="noStrike" dirty="0">
                <a:solidFill>
                  <a:srgbClr val="595959"/>
                </a:solidFill>
                <a:effectLst/>
              </a:rPr>
              <a:t>Identify high priority science objectives</a:t>
            </a:r>
            <a:endParaRPr lang="en-GB" sz="2000" b="0" i="0" u="none" strike="noStrike" dirty="0">
              <a:solidFill>
                <a:srgbClr val="000000"/>
              </a:solidFill>
              <a:effectLst/>
            </a:endParaRPr>
          </a:p>
          <a:p>
            <a:pPr lvl="1"/>
            <a:r>
              <a:rPr lang="en-GB" sz="1200" b="0" i="0" u="none" strike="noStrike" dirty="0">
                <a:solidFill>
                  <a:srgbClr val="595959"/>
                </a:solidFill>
                <a:effectLst/>
              </a:rPr>
              <a:t>Fine tune technical content</a:t>
            </a:r>
            <a:endParaRPr lang="en-GB" sz="2000" b="0" i="0" u="none" strike="noStrike" dirty="0">
              <a:solidFill>
                <a:srgbClr val="000000"/>
              </a:solidFill>
              <a:effectLst/>
            </a:endParaRPr>
          </a:p>
          <a:p>
            <a:pPr lvl="1"/>
            <a:r>
              <a:rPr lang="en-GB" sz="1200" b="0" i="0" u="none" strike="noStrike" dirty="0">
                <a:solidFill>
                  <a:srgbClr val="595959"/>
                </a:solidFill>
                <a:effectLst/>
              </a:rPr>
              <a:t>Request from partners to progress in defining their contributions</a:t>
            </a:r>
            <a:endParaRPr lang="en-GB" sz="2000" b="0" i="0" u="none" strike="noStrike" dirty="0">
              <a:solidFill>
                <a:srgbClr val="000000"/>
              </a:solidFill>
              <a:effectLst/>
            </a:endParaRPr>
          </a:p>
          <a:p>
            <a:pPr algn="l">
              <a:buFont typeface="Arial" panose="020B0604020202020204" pitchFamily="34" charset="0"/>
              <a:buChar char="•"/>
            </a:pPr>
            <a:r>
              <a:rPr lang="en-GB" sz="1400" b="1" i="0" u="none" strike="noStrike" dirty="0">
                <a:solidFill>
                  <a:srgbClr val="595959"/>
                </a:solidFill>
                <a:effectLst/>
                <a:latin typeface="+mn-lt"/>
              </a:rPr>
              <a:t>Objective for the next two weeks</a:t>
            </a:r>
            <a:endParaRPr lang="en-GB" sz="3200" b="0" i="0" u="none" strike="noStrike" dirty="0">
              <a:solidFill>
                <a:srgbClr val="000000"/>
              </a:solidFill>
              <a:effectLst/>
              <a:latin typeface="+mn-lt"/>
            </a:endParaRPr>
          </a:p>
          <a:p>
            <a:pPr lvl="1"/>
            <a:r>
              <a:rPr lang="en-GB" sz="1200" b="0" i="0" u="none" strike="noStrike" dirty="0">
                <a:solidFill>
                  <a:srgbClr val="595959"/>
                </a:solidFill>
                <a:effectLst/>
              </a:rPr>
              <a:t>Make sure high priorities are well identified: </a:t>
            </a:r>
            <a:r>
              <a:rPr lang="en-GB" sz="1200" b="1" i="0" u="none" strike="noStrike" dirty="0">
                <a:solidFill>
                  <a:srgbClr val="595959"/>
                </a:solidFill>
                <a:effectLst/>
              </a:rPr>
              <a:t>All</a:t>
            </a:r>
            <a:endParaRPr lang="en-GB" sz="2000" b="0" i="0" u="none" strike="noStrike" dirty="0">
              <a:solidFill>
                <a:srgbClr val="000000"/>
              </a:solidFill>
              <a:effectLst/>
            </a:endParaRPr>
          </a:p>
          <a:p>
            <a:pPr lvl="1"/>
            <a:r>
              <a:rPr lang="en-GB" sz="1200" b="0" i="0" u="none" strike="noStrike" dirty="0">
                <a:solidFill>
                  <a:srgbClr val="595959"/>
                </a:solidFill>
                <a:effectLst/>
              </a:rPr>
              <a:t>Close on main technical contributions: </a:t>
            </a:r>
            <a:r>
              <a:rPr lang="en-GB" sz="1200" b="1" i="0" u="none" strike="noStrike" dirty="0">
                <a:solidFill>
                  <a:srgbClr val="595959"/>
                </a:solidFill>
                <a:effectLst/>
              </a:rPr>
              <a:t>All</a:t>
            </a:r>
            <a:endParaRPr lang="en-GB" sz="2000" b="0" i="0" u="none" strike="noStrike" dirty="0">
              <a:solidFill>
                <a:srgbClr val="000000"/>
              </a:solidFill>
              <a:effectLst/>
            </a:endParaRPr>
          </a:p>
          <a:p>
            <a:pPr lvl="1"/>
            <a:r>
              <a:rPr lang="en-GB" sz="1200" b="0" i="0" u="none" strike="noStrike" dirty="0">
                <a:solidFill>
                  <a:srgbClr val="595959"/>
                </a:solidFill>
                <a:effectLst/>
              </a:rPr>
              <a:t>Close on use cases definition: </a:t>
            </a:r>
            <a:r>
              <a:rPr lang="en-GB" sz="1200" b="1" i="0" u="none" strike="noStrike" dirty="0">
                <a:solidFill>
                  <a:srgbClr val="595959"/>
                </a:solidFill>
                <a:effectLst/>
              </a:rPr>
              <a:t>HEP + A&amp;A</a:t>
            </a:r>
            <a:endParaRPr lang="en-GB" sz="2000" b="0" i="0" u="none" strike="noStrike" dirty="0">
              <a:solidFill>
                <a:srgbClr val="000000"/>
              </a:solidFill>
              <a:effectLst/>
            </a:endParaRPr>
          </a:p>
          <a:p>
            <a:pPr lvl="1"/>
            <a:r>
              <a:rPr lang="en-GB" sz="1200" b="0" i="0" u="none" strike="noStrike" dirty="0">
                <a:solidFill>
                  <a:srgbClr val="595959"/>
                </a:solidFill>
                <a:effectLst/>
              </a:rPr>
              <a:t>Start evaluating budget: project PI </a:t>
            </a:r>
            <a:endParaRPr lang="en-GB" sz="2000" b="0" i="0" u="none" strike="noStrike" dirty="0">
              <a:solidFill>
                <a:srgbClr val="000000"/>
              </a:solidFill>
              <a:effectLst/>
            </a:endParaRPr>
          </a:p>
          <a:p>
            <a:pPr algn="l">
              <a:buFont typeface="Arial" panose="020B0604020202020204" pitchFamily="34" charset="0"/>
              <a:buChar char="•"/>
            </a:pPr>
            <a:r>
              <a:rPr lang="en-GB" sz="1400" b="1" i="0" u="none" strike="noStrike" dirty="0">
                <a:solidFill>
                  <a:srgbClr val="595959"/>
                </a:solidFill>
                <a:effectLst/>
                <a:latin typeface="+mn-lt"/>
              </a:rPr>
              <a:t>Work on external connections</a:t>
            </a:r>
            <a:endParaRPr lang="en-GB" sz="3200" b="0" i="0" u="none" strike="noStrike" dirty="0">
              <a:solidFill>
                <a:srgbClr val="000000"/>
              </a:solidFill>
              <a:effectLst/>
              <a:latin typeface="+mn-lt"/>
            </a:endParaRPr>
          </a:p>
          <a:p>
            <a:pPr lvl="1"/>
            <a:r>
              <a:rPr lang="en-GB" sz="1200" b="0" i="0" u="none" strike="noStrike" dirty="0">
                <a:solidFill>
                  <a:srgbClr val="595959"/>
                </a:solidFill>
                <a:effectLst/>
              </a:rPr>
              <a:t>linkage with R&amp;I projects and platforms</a:t>
            </a:r>
            <a:endParaRPr lang="en-GB" sz="2400" b="0" i="0" u="none" strike="noStrike" dirty="0">
              <a:solidFill>
                <a:srgbClr val="000000"/>
              </a:solidFill>
              <a:effectLst/>
            </a:endParaRPr>
          </a:p>
          <a:p>
            <a:pPr lvl="1"/>
            <a:r>
              <a:rPr lang="en-GB" sz="1200" b="0" i="0" u="none" strike="noStrike" dirty="0">
                <a:solidFill>
                  <a:srgbClr val="595959"/>
                </a:solidFill>
                <a:effectLst/>
              </a:rPr>
              <a:t>fine tune bidirectional interactions</a:t>
            </a:r>
            <a:endParaRPr lang="en-GB" sz="2400" b="0" i="0" u="none" strike="noStrike" dirty="0">
              <a:solidFill>
                <a:srgbClr val="000000"/>
              </a:solidFill>
              <a:effectLst/>
            </a:endParaRPr>
          </a:p>
          <a:p>
            <a:endParaRPr lang="en-GB" sz="500" dirty="0">
              <a:latin typeface="+mn-lt"/>
            </a:endParaRPr>
          </a:p>
        </p:txBody>
      </p:sp>
      <p:sp>
        <p:nvSpPr>
          <p:cNvPr id="4" name="Date Placeholder 3">
            <a:extLst>
              <a:ext uri="{FF2B5EF4-FFF2-40B4-BE49-F238E27FC236}">
                <a16:creationId xmlns:a16="http://schemas.microsoft.com/office/drawing/2014/main" id="{79225E21-100C-D0A5-A895-DA7BD50662AB}"/>
              </a:ext>
            </a:extLst>
          </p:cNvPr>
          <p:cNvSpPr>
            <a:spLocks noGrp="1"/>
          </p:cNvSpPr>
          <p:nvPr>
            <p:ph type="dt" sz="half" idx="14"/>
          </p:nvPr>
        </p:nvSpPr>
        <p:spPr/>
        <p:txBody>
          <a:bodyPr/>
          <a:lstStyle/>
          <a:p>
            <a:fld id="{F0203D26-2E68-0F4A-AB66-0FFC49BF0F03}" type="datetime5">
              <a:rPr lang="en-GB" smtClean="0"/>
              <a:t>24-Oct-23</a:t>
            </a:fld>
            <a:endParaRPr lang="en-GB" dirty="0"/>
          </a:p>
        </p:txBody>
      </p:sp>
      <p:sp>
        <p:nvSpPr>
          <p:cNvPr id="5" name="Footer Placeholder 4">
            <a:extLst>
              <a:ext uri="{FF2B5EF4-FFF2-40B4-BE49-F238E27FC236}">
                <a16:creationId xmlns:a16="http://schemas.microsoft.com/office/drawing/2014/main" id="{6E88CC3C-033B-312E-43D0-32FEB7A9ED10}"/>
              </a:ext>
            </a:extLst>
          </p:cNvPr>
          <p:cNvSpPr>
            <a:spLocks noGrp="1"/>
          </p:cNvSpPr>
          <p:nvPr>
            <p:ph type="ftr" sz="quarter" idx="15"/>
          </p:nvPr>
        </p:nvSpPr>
        <p:spPr/>
        <p:txBody>
          <a:bodyPr/>
          <a:lstStyle/>
          <a:p>
            <a:r>
              <a:rPr lang="en-GB"/>
              <a:t>Maria Girone | ODISSEE</a:t>
            </a:r>
            <a:endParaRPr lang="en-GB" dirty="0"/>
          </a:p>
        </p:txBody>
      </p:sp>
      <p:sp>
        <p:nvSpPr>
          <p:cNvPr id="6" name="Slide Number Placeholder 5">
            <a:extLst>
              <a:ext uri="{FF2B5EF4-FFF2-40B4-BE49-F238E27FC236}">
                <a16:creationId xmlns:a16="http://schemas.microsoft.com/office/drawing/2014/main" id="{F8EA3E63-5378-E6F6-7DE6-A05A920780B1}"/>
              </a:ext>
            </a:extLst>
          </p:cNvPr>
          <p:cNvSpPr>
            <a:spLocks noGrp="1"/>
          </p:cNvSpPr>
          <p:nvPr>
            <p:ph type="sldNum" sz="quarter" idx="16"/>
          </p:nvPr>
        </p:nvSpPr>
        <p:spPr/>
        <p:txBody>
          <a:bodyPr/>
          <a:lstStyle/>
          <a:p>
            <a:fld id="{0C574B4C-4113-7E44-89BB-5B10D7742E21}" type="slidenum">
              <a:rPr lang="en-GB" smtClean="0"/>
              <a:pPr/>
              <a:t>9</a:t>
            </a:fld>
            <a:endParaRPr lang="en-GB" dirty="0"/>
          </a:p>
        </p:txBody>
      </p:sp>
    </p:spTree>
    <p:extLst>
      <p:ext uri="{BB962C8B-B14F-4D97-AF65-F5344CB8AC3E}">
        <p14:creationId xmlns:p14="http://schemas.microsoft.com/office/powerpoint/2010/main" val="966910138"/>
      </p:ext>
    </p:extLst>
  </p:cSld>
  <p:clrMapOvr>
    <a:masterClrMapping/>
  </p:clrMapOvr>
</p:sld>
</file>

<file path=ppt/theme/theme1.xml><?xml version="1.0" encoding="utf-8"?>
<a:theme xmlns:a="http://schemas.openxmlformats.org/drawingml/2006/main" name="Openlab Theme">
  <a:themeElements>
    <a:clrScheme name="Openlab Theme">
      <a:dk1>
        <a:srgbClr val="222750"/>
      </a:dk1>
      <a:lt1>
        <a:srgbClr val="FFFFFF"/>
      </a:lt1>
      <a:dk2>
        <a:srgbClr val="373E8E"/>
      </a:dk2>
      <a:lt2>
        <a:srgbClr val="FFFFFF"/>
      </a:lt2>
      <a:accent1>
        <a:srgbClr val="2B7CBE"/>
      </a:accent1>
      <a:accent2>
        <a:srgbClr val="39AD74"/>
      </a:accent2>
      <a:accent3>
        <a:srgbClr val="E95C33"/>
      </a:accent3>
      <a:accent4>
        <a:srgbClr val="1AAE9B"/>
      </a:accent4>
      <a:accent5>
        <a:srgbClr val="F18E3C"/>
      </a:accent5>
      <a:accent6>
        <a:srgbClr val="DC2845"/>
      </a:accent6>
      <a:hlink>
        <a:srgbClr val="297CBF"/>
      </a:hlink>
      <a:folHlink>
        <a:srgbClr val="373E9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neral_PPT_Template_Openlab" id="{E9A6A63F-41C9-EF4D-9B25-794D8C27F8AB}" vid="{8BE9515E-7739-7C49-98AE-81786BE6E3E8}"/>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Openlab Theme</Template>
  <TotalTime>8422</TotalTime>
  <Words>1710</Words>
  <Application>Microsoft Macintosh PowerPoint</Application>
  <PresentationFormat>On-screen Show (16:9)</PresentationFormat>
  <Paragraphs>186</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Alegreya Sans SC</vt:lpstr>
      <vt:lpstr>Alegreya Sans SC ExtraBold</vt:lpstr>
      <vt:lpstr>Arial</vt:lpstr>
      <vt:lpstr>Calibri</vt:lpstr>
      <vt:lpstr>Helvetica Neue</vt:lpstr>
      <vt:lpstr>Rubik</vt:lpstr>
      <vt:lpstr>Openlab Theme</vt:lpstr>
      <vt:lpstr>PowerPoint Presentation</vt:lpstr>
      <vt:lpstr>ODISSEE Online Data Intensive Solutions for Science  in the Exabytes Era</vt:lpstr>
      <vt:lpstr>Disclaimer </vt:lpstr>
      <vt:lpstr>INFRA-2024-TECH-01-01: R&amp;D for the next generation of scientific instrumentation, tools, methods, solutions for RI upgrade</vt:lpstr>
      <vt:lpstr> High-level objectives</vt:lpstr>
      <vt:lpstr>Initial thoughts on Technical Work Packages </vt:lpstr>
      <vt:lpstr>Draft work breakdown structure and initial expression of interest</vt:lpstr>
      <vt:lpstr>Contemplated partnership </vt:lpstr>
      <vt:lpstr>Next Steps </vt:lpstr>
      <vt:lpstr>Backup slides </vt:lpstr>
      <vt:lpstr>WP1: Converged enhanced science </vt:lpstr>
      <vt:lpstr>WP2: Composable Data Interfaces </vt:lpstr>
      <vt:lpstr>WP3: HW Platform Demonstrators </vt:lpstr>
      <vt:lpstr>WP4: Efficient SW Ecosystems </vt:lpstr>
      <vt:lpstr>WP5: Data Centre Operations </vt:lpstr>
      <vt:lpstr>Examples of slide types included in this template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Wulff</dc:creator>
  <cp:lastModifiedBy>Maria Girone</cp:lastModifiedBy>
  <cp:revision>7</cp:revision>
  <dcterms:created xsi:type="dcterms:W3CDTF">2023-10-18T09:31:18Z</dcterms:created>
  <dcterms:modified xsi:type="dcterms:W3CDTF">2023-10-24T15:35:37Z</dcterms:modified>
</cp:coreProperties>
</file>