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53" r:id="rId2"/>
  </p:sldMasterIdLst>
  <p:notesMasterIdLst>
    <p:notesMasterId r:id="rId14"/>
  </p:notesMasterIdLst>
  <p:sldIdLst>
    <p:sldId id="256" r:id="rId3"/>
    <p:sldId id="334" r:id="rId4"/>
    <p:sldId id="485" r:id="rId5"/>
    <p:sldId id="492" r:id="rId6"/>
    <p:sldId id="491" r:id="rId7"/>
    <p:sldId id="484" r:id="rId8"/>
    <p:sldId id="420" r:id="rId9"/>
    <p:sldId id="385" r:id="rId10"/>
    <p:sldId id="488" r:id="rId11"/>
    <p:sldId id="489" r:id="rId12"/>
    <p:sldId id="490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0" autoAdjust="0"/>
    <p:restoredTop sz="87981" autoAdjust="0"/>
  </p:normalViewPr>
  <p:slideViewPr>
    <p:cSldViewPr snapToGrid="0">
      <p:cViewPr varScale="1">
        <p:scale>
          <a:sx n="55" d="100"/>
          <a:sy n="55" d="100"/>
        </p:scale>
        <p:origin x="800" y="5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12.04.2023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84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95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264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0103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145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Überschrif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4162" y="663276"/>
            <a:ext cx="10036851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8501" y="6392504"/>
            <a:ext cx="745299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4163" y="6392504"/>
            <a:ext cx="1153432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9616" y="6392504"/>
            <a:ext cx="7872875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72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473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3605" y="6356361"/>
            <a:ext cx="5472608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939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Netzwerk Teilchenwelt - Vorstellung NTW - FTS Bad Honnef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Netzwerk Teilchenwelt - Vorstellung NTW - FTS Bad Honnef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60115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28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471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8" r:id="rId7"/>
    <p:sldLayoutId id="2147483779" r:id="rId8"/>
    <p:sldLayoutId id="2147483780" r:id="rId9"/>
    <p:sldLayoutId id="2147483782" r:id="rId10"/>
    <p:sldLayoutId id="21474837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8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1352/timetabl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1352/timetabl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03235" y="2430538"/>
            <a:ext cx="5111320" cy="164630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4000" dirty="0"/>
              <a:t>Netzwerk Teilchenwelt</a:t>
            </a:r>
            <a:br>
              <a:rPr lang="de-DE" sz="4000" dirty="0"/>
            </a:br>
            <a:r>
              <a:rPr lang="de-DE" sz="2000" b="0" dirty="0">
                <a:solidFill>
                  <a:srgbClr val="013476"/>
                </a:solidFill>
              </a:rPr>
              <a:t>Die Tür zur Welt der kleinsten Teilchen</a:t>
            </a:r>
            <a:br>
              <a:rPr lang="de-DE" sz="2000" b="0" dirty="0">
                <a:solidFill>
                  <a:srgbClr val="013476"/>
                </a:solidFill>
              </a:rPr>
            </a:br>
            <a:r>
              <a:rPr lang="de-DE" sz="2000" b="0" dirty="0">
                <a:solidFill>
                  <a:srgbClr val="013476"/>
                </a:solidFill>
              </a:rPr>
              <a:t>für Jugendliche und Lehrkräfte</a:t>
            </a:r>
            <a:br>
              <a:rPr lang="de-DE" sz="2000" b="0" dirty="0">
                <a:solidFill>
                  <a:srgbClr val="013476"/>
                </a:solidFill>
              </a:rPr>
            </a:br>
            <a:br>
              <a:rPr lang="de-DE" sz="2000" b="0" dirty="0"/>
            </a:br>
            <a:r>
              <a:rPr lang="de-DE" sz="2000" b="0" dirty="0"/>
              <a:t>(Philipp Lindenau); Niklas Herff; Kristof Schmieden</a:t>
            </a:r>
            <a:br>
              <a:rPr lang="de-DE" sz="2400" dirty="0"/>
            </a:br>
            <a:endParaRPr lang="de-DE" sz="2600" b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0974AE-58D4-4192-83B1-776C64280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3235" y="4180810"/>
            <a:ext cx="5111320" cy="1096899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de-DE" sz="1400" i="1" dirty="0"/>
              <a:t>Forschung trifft Schule Bad Honnef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de-DE" sz="1400" i="1" dirty="0"/>
              <a:t>13.-14.04.2023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endParaRPr lang="de-DE" sz="2000" i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68" y="223383"/>
            <a:ext cx="2095578" cy="7312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59" y="339520"/>
            <a:ext cx="2095578" cy="61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Hans-Riegel-Stiftung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6" y="1772817"/>
            <a:ext cx="10896533" cy="4783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Dr. Hans Riegel Fachpreise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sz="1000" dirty="0"/>
              <a:t>								                         Quelle: https://www.hans-riegel-stiftung.com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575" y="228902"/>
            <a:ext cx="3488176" cy="121712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78" y="2392832"/>
            <a:ext cx="10602622" cy="374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91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Hans-Riegel-Stiftung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6" y="1772817"/>
            <a:ext cx="10896533" cy="4783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Verschiedene Förderprogramme, auch im schulischen Kontext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sz="1000" dirty="0"/>
              <a:t>									Quelle: https://www.hans-riegel-stiftung.com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575" y="228902"/>
            <a:ext cx="3488176" cy="121712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68" y="2794560"/>
            <a:ext cx="10960897" cy="333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9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Überblick über zur Verfügung stehende Unterrichtsmaterialien erhalten und ausgewählte Materialen testen 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Vernetzung und Erfahrungsaustausch  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8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sz="32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295467" y="2296886"/>
            <a:ext cx="10062245" cy="4271554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b="1" dirty="0"/>
              <a:t>Donnerstag, 13.04.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10:00 – 10:50   Begrüßungsrunde, Vorstellung NTW und Warm-up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10:50 – 12:30   Ladungen, Wechselwirkungen und Teilchen – Teil 1</a:t>
            </a:r>
          </a:p>
          <a:p>
            <a:pPr>
              <a:tabLst>
                <a:tab pos="1965325" algn="l"/>
              </a:tabLst>
            </a:pPr>
            <a:r>
              <a:rPr lang="de-DE" dirty="0">
                <a:solidFill>
                  <a:schemeClr val="bg1"/>
                </a:solidFill>
              </a:rPr>
              <a:t>12:30 – 13:30   Mittagspause</a:t>
            </a: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13:30 – 15:10   Ladungen, Wechselwirkungen und Teilchen – Teil 2</a:t>
            </a:r>
          </a:p>
          <a:p>
            <a:pPr>
              <a:tabLst>
                <a:tab pos="1965325" algn="l"/>
              </a:tabLst>
            </a:pPr>
            <a:r>
              <a:rPr lang="de-DE" dirty="0">
                <a:solidFill>
                  <a:schemeClr val="bg1"/>
                </a:solidFill>
              </a:rPr>
              <a:t>15:10 – 15:30   Kaffeepause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15:30 – 18:30   Forschungsmethoden (Beschleuniger und Detektoren)</a:t>
            </a:r>
          </a:p>
          <a:p>
            <a:pPr>
              <a:tabLst>
                <a:tab pos="1965325" algn="l"/>
              </a:tabLst>
            </a:pPr>
            <a:r>
              <a:rPr lang="de-DE" dirty="0">
                <a:solidFill>
                  <a:srgbClr val="CDC301"/>
                </a:solidFill>
              </a:rPr>
              <a:t>19:00 – 20:00   Gemeinsames Abendessen</a:t>
            </a:r>
          </a:p>
          <a:p>
            <a:pPr>
              <a:tabLst>
                <a:tab pos="1965325" algn="l"/>
              </a:tabLst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Danach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 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Gemütlicher Ausklang mit Getränken und Gesprächen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94CBE50-C9AF-0D46-9D42-ECEBF5EAD035}"/>
              </a:ext>
            </a:extLst>
          </p:cNvPr>
          <p:cNvSpPr/>
          <p:nvPr/>
        </p:nvSpPr>
        <p:spPr>
          <a:xfrm>
            <a:off x="3784496" y="116632"/>
            <a:ext cx="5002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https://indico.cern.ch/event/1231352/timetable/</a:t>
            </a:r>
            <a:r>
              <a:rPr lang="de-DE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E52E0EBE-9D70-40BC-88E0-4B4F6F913A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792" y="116632"/>
            <a:ext cx="2615186" cy="258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32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sz="32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295467" y="2296886"/>
            <a:ext cx="10062245" cy="4271554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b="1" dirty="0"/>
              <a:t>Freitag, 14.04.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09:00 – 11:45   Astroteilchenphysik und Cosmic@Web – inkl. Kaffeepause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11:45 – 12:30   Ladungen, Wechselwirkungen und Teilchen – Teil 3</a:t>
            </a:r>
          </a:p>
          <a:p>
            <a:pPr>
              <a:tabLst>
                <a:tab pos="1965325" algn="l"/>
              </a:tabLst>
            </a:pPr>
            <a:r>
              <a:rPr lang="de-DE" dirty="0">
                <a:solidFill>
                  <a:schemeClr val="bg1"/>
                </a:solidFill>
              </a:rPr>
              <a:t>12:30 – 13:30   Mittagspause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13:30 – 14:30   Ladungen, Wechselwirkungen und Teilchen – Teil 4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14:30 – 15:15   Angebote und Materialien von NTW</a:t>
            </a:r>
          </a:p>
          <a:p>
            <a:pPr>
              <a:tabLst>
                <a:tab pos="1965325" algn="l"/>
              </a:tabLst>
            </a:pPr>
            <a:r>
              <a:rPr lang="de-DE" dirty="0">
                <a:solidFill>
                  <a:schemeClr val="bg1"/>
                </a:solidFill>
              </a:rPr>
              <a:t>15:15 – 15:30   Kaffeepause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15:30 – 16:00   Backup und offene Fragen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16:00 – 16:30   Abschlussrunde und Evaluation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94CBE50-C9AF-0D46-9D42-ECEBF5EAD035}"/>
              </a:ext>
            </a:extLst>
          </p:cNvPr>
          <p:cNvSpPr/>
          <p:nvPr/>
        </p:nvSpPr>
        <p:spPr>
          <a:xfrm>
            <a:off x="3784496" y="116632"/>
            <a:ext cx="5002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https://indico.cern.ch/event/1231352/timetable/</a:t>
            </a:r>
            <a:r>
              <a:rPr lang="de-DE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E52E0EBE-9D70-40BC-88E0-4B4F6F913A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792" y="116632"/>
            <a:ext cx="2615186" cy="258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25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Umfrage: Wollen wir uns während der Fortbildung duzen?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algn="ctr"/>
            <a:r>
              <a:rPr lang="de-DE"/>
              <a:t>Netzwerk Teilchenwelt - Vorstellung NTW - FTS Bad Honnef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0254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dirty="0"/>
              <a:t>Was ist das Netzwerk Teilchenwelt?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Unterrichtsmaterialien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952321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b="1" dirty="0"/>
              <a:t>Was ist das Netzwerk Teilchenwelt?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Unterrichtsmaterialien</a:t>
            </a:r>
          </a:p>
          <a:p>
            <a:pPr>
              <a:lnSpc>
                <a:spcPct val="150000"/>
              </a:lnSpc>
            </a:pPr>
            <a:r>
              <a:rPr lang="de-DE" sz="2800" dirty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013850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30 Standorte </a:t>
            </a:r>
            <a:r>
              <a:rPr lang="de-DE" dirty="0"/>
              <a:t>(Unis / MPIs / KIT / DESY / …) + CERN</a:t>
            </a:r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~ 150 </a:t>
            </a:r>
            <a:r>
              <a:rPr lang="de-DE" sz="2400" dirty="0" err="1"/>
              <a:t>Vermittler:innen</a:t>
            </a:r>
            <a:r>
              <a:rPr lang="de-DE" sz="2400" dirty="0"/>
              <a:t> (engagierte junge </a:t>
            </a:r>
            <a:r>
              <a:rPr lang="de-DE" sz="2400" dirty="0" err="1"/>
              <a:t>Wissenschaftler:innen</a:t>
            </a:r>
            <a:r>
              <a:rPr lang="de-DE" sz="2400" dirty="0"/>
              <a:t>)</a:t>
            </a:r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~ 4.000 Jugendliche und Lehrkräfte nehmen pro Jahr an </a:t>
            </a:r>
            <a:br>
              <a:rPr lang="de-DE" sz="2400" dirty="0"/>
            </a:br>
            <a:r>
              <a:rPr lang="de-DE" sz="2400" dirty="0"/>
              <a:t>unseren Veranstaltungen teil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Seit 2010 Teilchen- und Astroteilchenphysik, </a:t>
            </a:r>
            <a:br>
              <a:rPr lang="de-DE" dirty="0"/>
            </a:br>
            <a:r>
              <a:rPr lang="de-DE" dirty="0"/>
              <a:t>seit 2020 auch </a:t>
            </a:r>
            <a:r>
              <a:rPr lang="de-DE" dirty="0" err="1"/>
              <a:t>Hadronen</a:t>
            </a:r>
            <a:r>
              <a:rPr lang="de-DE" dirty="0"/>
              <a:t>- und </a:t>
            </a:r>
            <a:r>
              <a:rPr lang="de-DE" dirty="0" err="1"/>
              <a:t>Kernephysik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Gemeinsames Ziel: Forschung erlebbar machen!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164302" y="5506535"/>
            <a:ext cx="5489766" cy="1481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endParaRPr lang="de-DE" sz="2200" dirty="0">
              <a:solidFill>
                <a:srgbClr val="013476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458" y="1627707"/>
            <a:ext cx="3475630" cy="473915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52" y="625368"/>
            <a:ext cx="2336962" cy="735860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6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Hans-Riegel-Stiftung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Finanziert unserer „Forschung trifft Schule“ Fortbildungen und die Summer School am CERN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Netzwerk Teilchenwelt - Vorstellung NTW - FTS Bad Honnef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575" y="228902"/>
            <a:ext cx="3488176" cy="121712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89" y="3065202"/>
            <a:ext cx="4646852" cy="310168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55123" y="5983396"/>
            <a:ext cx="1425504" cy="20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rgbClr val="FFFFFF"/>
                </a:solidFill>
                <a:latin typeface="Arial Narrow" panose="020B0606020202030204" pitchFamily="34" charset="0"/>
              </a:rPr>
              <a:t>Foto: Philipp Lindenau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887" y="3064131"/>
            <a:ext cx="4647724" cy="310275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0429838" y="5994029"/>
            <a:ext cx="1425504" cy="20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dirty="0">
                <a:solidFill>
                  <a:srgbClr val="FFFFFF"/>
                </a:solidFill>
                <a:latin typeface="Arial Narrow" panose="020B0606020202030204" pitchFamily="34" charset="0"/>
              </a:rPr>
              <a:t>Foto: Philipp Lindenau</a:t>
            </a:r>
          </a:p>
        </p:txBody>
      </p:sp>
    </p:spTree>
    <p:extLst>
      <p:ext uri="{BB962C8B-B14F-4D97-AF65-F5344CB8AC3E}">
        <p14:creationId xmlns:p14="http://schemas.microsoft.com/office/powerpoint/2010/main" val="460815019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508</Words>
  <Application>Microsoft Office PowerPoint</Application>
  <PresentationFormat>Widescreen</PresentationFormat>
  <Paragraphs>107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1_NTW</vt:lpstr>
      <vt:lpstr>Netzwerk Teilchenwelt Die Tür zur Welt der kleinsten Teilchen für Jugendliche und Lehrkräfte  (Philipp Lindenau); Niklas Herff; Kristof Schmieden </vt:lpstr>
      <vt:lpstr>Ziele</vt:lpstr>
      <vt:lpstr>Ablauf</vt:lpstr>
      <vt:lpstr>Ablauf</vt:lpstr>
      <vt:lpstr>Umfrage: Wollen wir uns während der Fortbildung duzen?</vt:lpstr>
      <vt:lpstr>Übersicht</vt:lpstr>
      <vt:lpstr>Übersicht</vt:lpstr>
      <vt:lpstr>Netzwerk Teilchenwelt</vt:lpstr>
      <vt:lpstr>Hans-Riegel-Stiftung</vt:lpstr>
      <vt:lpstr>Hans-Riegel-Stiftung</vt:lpstr>
      <vt:lpstr>Hans-Riegel-Stiftung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Niklas Herff</cp:lastModifiedBy>
  <cp:revision>438</cp:revision>
  <dcterms:created xsi:type="dcterms:W3CDTF">2018-11-01T09:16:39Z</dcterms:created>
  <dcterms:modified xsi:type="dcterms:W3CDTF">2023-04-12T19:30:37Z</dcterms:modified>
</cp:coreProperties>
</file>