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notesMasterIdLst>
    <p:notesMasterId r:id="rId19"/>
  </p:notesMasterIdLst>
  <p:handoutMasterIdLst>
    <p:handoutMasterId r:id="rId20"/>
  </p:handoutMasterIdLst>
  <p:sldIdLst>
    <p:sldId id="554" r:id="rId6"/>
    <p:sldId id="628" r:id="rId7"/>
    <p:sldId id="634" r:id="rId8"/>
    <p:sldId id="635" r:id="rId9"/>
    <p:sldId id="630" r:id="rId10"/>
    <p:sldId id="631" r:id="rId11"/>
    <p:sldId id="638" r:id="rId12"/>
    <p:sldId id="259" r:id="rId13"/>
    <p:sldId id="639" r:id="rId14"/>
    <p:sldId id="261" r:id="rId15"/>
    <p:sldId id="274" r:id="rId16"/>
    <p:sldId id="636" r:id="rId17"/>
    <p:sldId id="633" r:id="rId18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as Guillotin" initials="NG" lastIdx="2" clrIdx="0">
    <p:extLst>
      <p:ext uri="{19B8F6BF-5375-455C-9EA6-DF929625EA0E}">
        <p15:presenceInfo xmlns:p15="http://schemas.microsoft.com/office/powerpoint/2012/main" userId="S-1-5-21-1526224874-1540688658-1361462980-3158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B"/>
    <a:srgbClr val="000000"/>
    <a:srgbClr val="46F3FC"/>
    <a:srgbClr val="589A26"/>
    <a:srgbClr val="FFCA21"/>
    <a:srgbClr val="FDE217"/>
    <a:srgbClr val="4D89BF"/>
    <a:srgbClr val="E1F1FF"/>
    <a:srgbClr val="EFF7FF"/>
    <a:srgbClr val="B139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85" autoAdjust="0"/>
    <p:restoredTop sz="87440" autoAdjust="0"/>
  </p:normalViewPr>
  <p:slideViewPr>
    <p:cSldViewPr snapToGrid="0" snapToObjects="1">
      <p:cViewPr varScale="1">
        <p:scale>
          <a:sx n="92" d="100"/>
          <a:sy n="92" d="100"/>
        </p:scale>
        <p:origin x="52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233617816866578E-2"/>
          <c:y val="2.5334342596478144E-2"/>
          <c:w val="0.92963443263847467"/>
          <c:h val="0.92123721540574666"/>
        </c:manualLayout>
      </c:layout>
      <c:scatterChart>
        <c:scatterStyle val="lineMarker"/>
        <c:varyColors val="0"/>
        <c:ser>
          <c:idx val="0"/>
          <c:order val="0"/>
          <c:tx>
            <c:v>LHe for RF tests in g/s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'2023 LHe&amp;Pumping'!$B$5:$JA$5</c:f>
              <c:numCache>
                <c:formatCode>dd/mm</c:formatCode>
                <c:ptCount val="260"/>
                <c:pt idx="0">
                  <c:v>44928</c:v>
                </c:pt>
                <c:pt idx="1">
                  <c:v>44929</c:v>
                </c:pt>
                <c:pt idx="2">
                  <c:v>44930</c:v>
                </c:pt>
                <c:pt idx="3">
                  <c:v>44931</c:v>
                </c:pt>
                <c:pt idx="4">
                  <c:v>44932</c:v>
                </c:pt>
                <c:pt idx="5">
                  <c:v>44935</c:v>
                </c:pt>
                <c:pt idx="6">
                  <c:v>44936</c:v>
                </c:pt>
                <c:pt idx="7">
                  <c:v>44937</c:v>
                </c:pt>
                <c:pt idx="8">
                  <c:v>44938</c:v>
                </c:pt>
                <c:pt idx="9">
                  <c:v>44939</c:v>
                </c:pt>
                <c:pt idx="10">
                  <c:v>44942</c:v>
                </c:pt>
                <c:pt idx="11">
                  <c:v>44943</c:v>
                </c:pt>
                <c:pt idx="12">
                  <c:v>44944</c:v>
                </c:pt>
                <c:pt idx="13">
                  <c:v>44945</c:v>
                </c:pt>
                <c:pt idx="14">
                  <c:v>44946</c:v>
                </c:pt>
                <c:pt idx="15">
                  <c:v>44949</c:v>
                </c:pt>
                <c:pt idx="16">
                  <c:v>44950</c:v>
                </c:pt>
                <c:pt idx="17">
                  <c:v>44951</c:v>
                </c:pt>
                <c:pt idx="18">
                  <c:v>44952</c:v>
                </c:pt>
                <c:pt idx="19">
                  <c:v>44953</c:v>
                </c:pt>
                <c:pt idx="20">
                  <c:v>44956</c:v>
                </c:pt>
                <c:pt idx="21">
                  <c:v>44957</c:v>
                </c:pt>
                <c:pt idx="22">
                  <c:v>44958</c:v>
                </c:pt>
                <c:pt idx="23">
                  <c:v>44959</c:v>
                </c:pt>
                <c:pt idx="24">
                  <c:v>44960</c:v>
                </c:pt>
                <c:pt idx="25">
                  <c:v>44963</c:v>
                </c:pt>
                <c:pt idx="26">
                  <c:v>44964</c:v>
                </c:pt>
                <c:pt idx="27">
                  <c:v>44965</c:v>
                </c:pt>
                <c:pt idx="28">
                  <c:v>44966</c:v>
                </c:pt>
                <c:pt idx="29">
                  <c:v>44967</c:v>
                </c:pt>
                <c:pt idx="30">
                  <c:v>44970</c:v>
                </c:pt>
                <c:pt idx="31">
                  <c:v>44971</c:v>
                </c:pt>
                <c:pt idx="32">
                  <c:v>44972</c:v>
                </c:pt>
                <c:pt idx="33">
                  <c:v>44973</c:v>
                </c:pt>
                <c:pt idx="34">
                  <c:v>44974</c:v>
                </c:pt>
                <c:pt idx="35">
                  <c:v>44977</c:v>
                </c:pt>
                <c:pt idx="36">
                  <c:v>44978</c:v>
                </c:pt>
                <c:pt idx="37">
                  <c:v>44979</c:v>
                </c:pt>
                <c:pt idx="38">
                  <c:v>44980</c:v>
                </c:pt>
                <c:pt idx="39">
                  <c:v>44981</c:v>
                </c:pt>
                <c:pt idx="40">
                  <c:v>44984</c:v>
                </c:pt>
                <c:pt idx="41">
                  <c:v>44985</c:v>
                </c:pt>
                <c:pt idx="42">
                  <c:v>44986</c:v>
                </c:pt>
                <c:pt idx="43">
                  <c:v>44987</c:v>
                </c:pt>
                <c:pt idx="44">
                  <c:v>44988</c:v>
                </c:pt>
                <c:pt idx="45">
                  <c:v>44991</c:v>
                </c:pt>
                <c:pt idx="46">
                  <c:v>44992</c:v>
                </c:pt>
                <c:pt idx="47">
                  <c:v>44993</c:v>
                </c:pt>
                <c:pt idx="48">
                  <c:v>44994</c:v>
                </c:pt>
                <c:pt idx="49">
                  <c:v>44995</c:v>
                </c:pt>
                <c:pt idx="50">
                  <c:v>44998</c:v>
                </c:pt>
                <c:pt idx="51">
                  <c:v>44999</c:v>
                </c:pt>
                <c:pt idx="52">
                  <c:v>45000</c:v>
                </c:pt>
                <c:pt idx="53">
                  <c:v>45001</c:v>
                </c:pt>
                <c:pt idx="54">
                  <c:v>45002</c:v>
                </c:pt>
                <c:pt idx="55">
                  <c:v>45005</c:v>
                </c:pt>
                <c:pt idx="56">
                  <c:v>45006</c:v>
                </c:pt>
                <c:pt idx="57">
                  <c:v>45007</c:v>
                </c:pt>
                <c:pt idx="58">
                  <c:v>45008</c:v>
                </c:pt>
                <c:pt idx="59">
                  <c:v>45009</c:v>
                </c:pt>
                <c:pt idx="60">
                  <c:v>45012</c:v>
                </c:pt>
                <c:pt idx="61">
                  <c:v>45013</c:v>
                </c:pt>
                <c:pt idx="62">
                  <c:v>45014</c:v>
                </c:pt>
                <c:pt idx="63">
                  <c:v>45015</c:v>
                </c:pt>
                <c:pt idx="64">
                  <c:v>45016</c:v>
                </c:pt>
                <c:pt idx="65">
                  <c:v>45019</c:v>
                </c:pt>
                <c:pt idx="66">
                  <c:v>45020</c:v>
                </c:pt>
                <c:pt idx="67">
                  <c:v>45021</c:v>
                </c:pt>
                <c:pt idx="68">
                  <c:v>45022</c:v>
                </c:pt>
                <c:pt idx="69">
                  <c:v>45023</c:v>
                </c:pt>
                <c:pt idx="70">
                  <c:v>45026</c:v>
                </c:pt>
                <c:pt idx="71">
                  <c:v>45027</c:v>
                </c:pt>
                <c:pt idx="72">
                  <c:v>45028</c:v>
                </c:pt>
                <c:pt idx="73">
                  <c:v>45029</c:v>
                </c:pt>
                <c:pt idx="74">
                  <c:v>45030</c:v>
                </c:pt>
                <c:pt idx="75">
                  <c:v>45033</c:v>
                </c:pt>
                <c:pt idx="76">
                  <c:v>45034</c:v>
                </c:pt>
                <c:pt idx="77">
                  <c:v>45035</c:v>
                </c:pt>
                <c:pt idx="78">
                  <c:v>45036</c:v>
                </c:pt>
                <c:pt idx="79">
                  <c:v>45037</c:v>
                </c:pt>
                <c:pt idx="80">
                  <c:v>45040</c:v>
                </c:pt>
                <c:pt idx="81">
                  <c:v>45041</c:v>
                </c:pt>
                <c:pt idx="82">
                  <c:v>45042</c:v>
                </c:pt>
                <c:pt idx="83">
                  <c:v>45043</c:v>
                </c:pt>
                <c:pt idx="84">
                  <c:v>45044</c:v>
                </c:pt>
                <c:pt idx="85">
                  <c:v>45047</c:v>
                </c:pt>
                <c:pt idx="86">
                  <c:v>45048</c:v>
                </c:pt>
                <c:pt idx="87">
                  <c:v>45049</c:v>
                </c:pt>
                <c:pt idx="88">
                  <c:v>45050</c:v>
                </c:pt>
                <c:pt idx="89">
                  <c:v>45051</c:v>
                </c:pt>
                <c:pt idx="90">
                  <c:v>45054</c:v>
                </c:pt>
                <c:pt idx="91">
                  <c:v>45055</c:v>
                </c:pt>
                <c:pt idx="92">
                  <c:v>45056</c:v>
                </c:pt>
                <c:pt idx="93">
                  <c:v>45057</c:v>
                </c:pt>
                <c:pt idx="94">
                  <c:v>45058</c:v>
                </c:pt>
                <c:pt idx="95">
                  <c:v>45061</c:v>
                </c:pt>
                <c:pt idx="96">
                  <c:v>45062</c:v>
                </c:pt>
                <c:pt idx="97">
                  <c:v>45063</c:v>
                </c:pt>
                <c:pt idx="98">
                  <c:v>45064</c:v>
                </c:pt>
                <c:pt idx="99">
                  <c:v>45065</c:v>
                </c:pt>
                <c:pt idx="100">
                  <c:v>45068</c:v>
                </c:pt>
                <c:pt idx="101">
                  <c:v>45069</c:v>
                </c:pt>
                <c:pt idx="102">
                  <c:v>45070</c:v>
                </c:pt>
                <c:pt idx="103">
                  <c:v>45071</c:v>
                </c:pt>
                <c:pt idx="104">
                  <c:v>45072</c:v>
                </c:pt>
                <c:pt idx="105">
                  <c:v>45075</c:v>
                </c:pt>
                <c:pt idx="106">
                  <c:v>45076</c:v>
                </c:pt>
                <c:pt idx="107">
                  <c:v>45077</c:v>
                </c:pt>
                <c:pt idx="108">
                  <c:v>45078</c:v>
                </c:pt>
                <c:pt idx="109">
                  <c:v>45079</c:v>
                </c:pt>
                <c:pt idx="110">
                  <c:v>45082</c:v>
                </c:pt>
                <c:pt idx="111">
                  <c:v>45083</c:v>
                </c:pt>
                <c:pt idx="112">
                  <c:v>45084</c:v>
                </c:pt>
                <c:pt idx="113">
                  <c:v>45085</c:v>
                </c:pt>
                <c:pt idx="114">
                  <c:v>45086</c:v>
                </c:pt>
                <c:pt idx="115">
                  <c:v>45089</c:v>
                </c:pt>
                <c:pt idx="116">
                  <c:v>45090</c:v>
                </c:pt>
                <c:pt idx="117">
                  <c:v>45091</c:v>
                </c:pt>
                <c:pt idx="118">
                  <c:v>45092</c:v>
                </c:pt>
                <c:pt idx="119">
                  <c:v>45093</c:v>
                </c:pt>
                <c:pt idx="120">
                  <c:v>45096</c:v>
                </c:pt>
                <c:pt idx="121">
                  <c:v>45097</c:v>
                </c:pt>
                <c:pt idx="122">
                  <c:v>45098</c:v>
                </c:pt>
                <c:pt idx="123">
                  <c:v>45099</c:v>
                </c:pt>
                <c:pt idx="124">
                  <c:v>45100</c:v>
                </c:pt>
                <c:pt idx="125">
                  <c:v>45103</c:v>
                </c:pt>
                <c:pt idx="126">
                  <c:v>45104</c:v>
                </c:pt>
                <c:pt idx="127">
                  <c:v>45105</c:v>
                </c:pt>
                <c:pt idx="128">
                  <c:v>45106</c:v>
                </c:pt>
                <c:pt idx="129">
                  <c:v>45107</c:v>
                </c:pt>
                <c:pt idx="130">
                  <c:v>45110</c:v>
                </c:pt>
                <c:pt idx="131">
                  <c:v>45111</c:v>
                </c:pt>
                <c:pt idx="132">
                  <c:v>45112</c:v>
                </c:pt>
                <c:pt idx="133">
                  <c:v>45113</c:v>
                </c:pt>
                <c:pt idx="134">
                  <c:v>45114</c:v>
                </c:pt>
                <c:pt idx="135">
                  <c:v>45117</c:v>
                </c:pt>
                <c:pt idx="136">
                  <c:v>45118</c:v>
                </c:pt>
                <c:pt idx="137">
                  <c:v>45119</c:v>
                </c:pt>
                <c:pt idx="138">
                  <c:v>45120</c:v>
                </c:pt>
                <c:pt idx="139">
                  <c:v>45121</c:v>
                </c:pt>
                <c:pt idx="140">
                  <c:v>45124</c:v>
                </c:pt>
                <c:pt idx="141">
                  <c:v>45125</c:v>
                </c:pt>
                <c:pt idx="142">
                  <c:v>45126</c:v>
                </c:pt>
                <c:pt idx="143">
                  <c:v>45127</c:v>
                </c:pt>
                <c:pt idx="144">
                  <c:v>45128</c:v>
                </c:pt>
                <c:pt idx="145">
                  <c:v>45131</c:v>
                </c:pt>
                <c:pt idx="146">
                  <c:v>45132</c:v>
                </c:pt>
                <c:pt idx="147">
                  <c:v>45133</c:v>
                </c:pt>
                <c:pt idx="148">
                  <c:v>45134</c:v>
                </c:pt>
                <c:pt idx="149">
                  <c:v>45135</c:v>
                </c:pt>
                <c:pt idx="150">
                  <c:v>45138</c:v>
                </c:pt>
                <c:pt idx="151">
                  <c:v>45139</c:v>
                </c:pt>
                <c:pt idx="152">
                  <c:v>45140</c:v>
                </c:pt>
                <c:pt idx="153">
                  <c:v>45141</c:v>
                </c:pt>
                <c:pt idx="154">
                  <c:v>45142</c:v>
                </c:pt>
                <c:pt idx="155">
                  <c:v>45145</c:v>
                </c:pt>
                <c:pt idx="156">
                  <c:v>45146</c:v>
                </c:pt>
                <c:pt idx="157">
                  <c:v>45147</c:v>
                </c:pt>
                <c:pt idx="158">
                  <c:v>45148</c:v>
                </c:pt>
                <c:pt idx="159">
                  <c:v>45149</c:v>
                </c:pt>
                <c:pt idx="160">
                  <c:v>45152</c:v>
                </c:pt>
                <c:pt idx="161">
                  <c:v>45153</c:v>
                </c:pt>
                <c:pt idx="162">
                  <c:v>45154</c:v>
                </c:pt>
                <c:pt idx="163">
                  <c:v>45155</c:v>
                </c:pt>
                <c:pt idx="164">
                  <c:v>45156</c:v>
                </c:pt>
                <c:pt idx="165">
                  <c:v>45159</c:v>
                </c:pt>
                <c:pt idx="166">
                  <c:v>45160</c:v>
                </c:pt>
                <c:pt idx="167">
                  <c:v>45161</c:v>
                </c:pt>
                <c:pt idx="168">
                  <c:v>45162</c:v>
                </c:pt>
                <c:pt idx="169">
                  <c:v>45163</c:v>
                </c:pt>
                <c:pt idx="170">
                  <c:v>45166</c:v>
                </c:pt>
                <c:pt idx="171">
                  <c:v>45167</c:v>
                </c:pt>
                <c:pt idx="172">
                  <c:v>45168</c:v>
                </c:pt>
                <c:pt idx="173">
                  <c:v>45169</c:v>
                </c:pt>
                <c:pt idx="174">
                  <c:v>45170</c:v>
                </c:pt>
                <c:pt idx="175">
                  <c:v>45173</c:v>
                </c:pt>
                <c:pt idx="176">
                  <c:v>45174</c:v>
                </c:pt>
                <c:pt idx="177">
                  <c:v>45175</c:v>
                </c:pt>
                <c:pt idx="178">
                  <c:v>45176</c:v>
                </c:pt>
                <c:pt idx="179">
                  <c:v>45177</c:v>
                </c:pt>
                <c:pt idx="180">
                  <c:v>45180</c:v>
                </c:pt>
                <c:pt idx="181">
                  <c:v>45181</c:v>
                </c:pt>
                <c:pt idx="182">
                  <c:v>45182</c:v>
                </c:pt>
                <c:pt idx="183">
                  <c:v>45183</c:v>
                </c:pt>
                <c:pt idx="184">
                  <c:v>45184</c:v>
                </c:pt>
                <c:pt idx="185">
                  <c:v>45187</c:v>
                </c:pt>
                <c:pt idx="186">
                  <c:v>45188</c:v>
                </c:pt>
                <c:pt idx="187">
                  <c:v>45189</c:v>
                </c:pt>
                <c:pt idx="188">
                  <c:v>45190</c:v>
                </c:pt>
                <c:pt idx="189">
                  <c:v>45191</c:v>
                </c:pt>
                <c:pt idx="190">
                  <c:v>45194</c:v>
                </c:pt>
                <c:pt idx="191">
                  <c:v>45195</c:v>
                </c:pt>
                <c:pt idx="192">
                  <c:v>45196</c:v>
                </c:pt>
                <c:pt idx="193">
                  <c:v>45197</c:v>
                </c:pt>
                <c:pt idx="194">
                  <c:v>45198</c:v>
                </c:pt>
                <c:pt idx="195">
                  <c:v>45201</c:v>
                </c:pt>
                <c:pt idx="196">
                  <c:v>45202</c:v>
                </c:pt>
                <c:pt idx="197">
                  <c:v>45203</c:v>
                </c:pt>
                <c:pt idx="198">
                  <c:v>45204</c:v>
                </c:pt>
                <c:pt idx="199">
                  <c:v>45205</c:v>
                </c:pt>
                <c:pt idx="200">
                  <c:v>45208</c:v>
                </c:pt>
                <c:pt idx="201">
                  <c:v>45209</c:v>
                </c:pt>
                <c:pt idx="202">
                  <c:v>45210</c:v>
                </c:pt>
                <c:pt idx="203">
                  <c:v>45211</c:v>
                </c:pt>
                <c:pt idx="204">
                  <c:v>45212</c:v>
                </c:pt>
                <c:pt idx="205">
                  <c:v>45215</c:v>
                </c:pt>
                <c:pt idx="206">
                  <c:v>45216</c:v>
                </c:pt>
                <c:pt idx="207">
                  <c:v>45217</c:v>
                </c:pt>
                <c:pt idx="208">
                  <c:v>45218</c:v>
                </c:pt>
                <c:pt idx="209">
                  <c:v>45219</c:v>
                </c:pt>
                <c:pt idx="210">
                  <c:v>45222</c:v>
                </c:pt>
                <c:pt idx="211">
                  <c:v>45223</c:v>
                </c:pt>
                <c:pt idx="212">
                  <c:v>45224</c:v>
                </c:pt>
                <c:pt idx="213">
                  <c:v>45225</c:v>
                </c:pt>
                <c:pt idx="214">
                  <c:v>45226</c:v>
                </c:pt>
                <c:pt idx="215">
                  <c:v>45229</c:v>
                </c:pt>
                <c:pt idx="216">
                  <c:v>45230</c:v>
                </c:pt>
                <c:pt idx="217">
                  <c:v>45231</c:v>
                </c:pt>
                <c:pt idx="218">
                  <c:v>45232</c:v>
                </c:pt>
                <c:pt idx="219">
                  <c:v>45233</c:v>
                </c:pt>
                <c:pt idx="220">
                  <c:v>45236</c:v>
                </c:pt>
                <c:pt idx="221">
                  <c:v>45237</c:v>
                </c:pt>
                <c:pt idx="222">
                  <c:v>45238</c:v>
                </c:pt>
                <c:pt idx="223">
                  <c:v>45239</c:v>
                </c:pt>
                <c:pt idx="224">
                  <c:v>45240</c:v>
                </c:pt>
                <c:pt idx="225">
                  <c:v>45243</c:v>
                </c:pt>
                <c:pt idx="226">
                  <c:v>45244</c:v>
                </c:pt>
                <c:pt idx="227">
                  <c:v>45245</c:v>
                </c:pt>
                <c:pt idx="228">
                  <c:v>45246</c:v>
                </c:pt>
                <c:pt idx="229">
                  <c:v>45247</c:v>
                </c:pt>
                <c:pt idx="230">
                  <c:v>45250</c:v>
                </c:pt>
                <c:pt idx="231">
                  <c:v>45251</c:v>
                </c:pt>
                <c:pt idx="232">
                  <c:v>45252</c:v>
                </c:pt>
                <c:pt idx="233">
                  <c:v>45253</c:v>
                </c:pt>
                <c:pt idx="234">
                  <c:v>45254</c:v>
                </c:pt>
                <c:pt idx="235">
                  <c:v>45257</c:v>
                </c:pt>
                <c:pt idx="236">
                  <c:v>45258</c:v>
                </c:pt>
                <c:pt idx="237">
                  <c:v>45259</c:v>
                </c:pt>
                <c:pt idx="238">
                  <c:v>45260</c:v>
                </c:pt>
                <c:pt idx="239">
                  <c:v>45261</c:v>
                </c:pt>
                <c:pt idx="240">
                  <c:v>45264</c:v>
                </c:pt>
                <c:pt idx="241">
                  <c:v>45265</c:v>
                </c:pt>
                <c:pt idx="242">
                  <c:v>45266</c:v>
                </c:pt>
                <c:pt idx="243">
                  <c:v>45267</c:v>
                </c:pt>
                <c:pt idx="244">
                  <c:v>45268</c:v>
                </c:pt>
                <c:pt idx="245">
                  <c:v>45271</c:v>
                </c:pt>
                <c:pt idx="246">
                  <c:v>45272</c:v>
                </c:pt>
                <c:pt idx="247">
                  <c:v>45273</c:v>
                </c:pt>
                <c:pt idx="248">
                  <c:v>45274</c:v>
                </c:pt>
                <c:pt idx="249">
                  <c:v>45275</c:v>
                </c:pt>
                <c:pt idx="250">
                  <c:v>45278</c:v>
                </c:pt>
                <c:pt idx="251">
                  <c:v>45279</c:v>
                </c:pt>
                <c:pt idx="252">
                  <c:v>45280</c:v>
                </c:pt>
                <c:pt idx="253">
                  <c:v>45281</c:v>
                </c:pt>
                <c:pt idx="254">
                  <c:v>45282</c:v>
                </c:pt>
                <c:pt idx="255">
                  <c:v>45285</c:v>
                </c:pt>
                <c:pt idx="256">
                  <c:v>45286</c:v>
                </c:pt>
                <c:pt idx="257">
                  <c:v>45287</c:v>
                </c:pt>
                <c:pt idx="258">
                  <c:v>45288</c:v>
                </c:pt>
                <c:pt idx="259">
                  <c:v>45289</c:v>
                </c:pt>
              </c:numCache>
            </c:numRef>
          </c:xVal>
          <c:yVal>
            <c:numRef>
              <c:f>'2023 LHe&amp;Pumping'!$B$12:$JA$12</c:f>
              <c:numCache>
                <c:formatCode>0</c:formatCode>
                <c:ptCount val="2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6</c:v>
                </c:pt>
                <c:pt idx="16">
                  <c:v>6</c:v>
                </c:pt>
                <c:pt idx="17">
                  <c:v>6</c:v>
                </c:pt>
                <c:pt idx="18">
                  <c:v>6</c:v>
                </c:pt>
                <c:pt idx="19">
                  <c:v>6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6</c:v>
                </c:pt>
                <c:pt idx="31">
                  <c:v>6</c:v>
                </c:pt>
                <c:pt idx="32">
                  <c:v>6</c:v>
                </c:pt>
                <c:pt idx="33">
                  <c:v>12</c:v>
                </c:pt>
                <c:pt idx="34">
                  <c:v>12</c:v>
                </c:pt>
                <c:pt idx="35">
                  <c:v>0</c:v>
                </c:pt>
                <c:pt idx="36">
                  <c:v>0</c:v>
                </c:pt>
                <c:pt idx="37">
                  <c:v>12</c:v>
                </c:pt>
                <c:pt idx="38">
                  <c:v>12</c:v>
                </c:pt>
                <c:pt idx="39">
                  <c:v>12</c:v>
                </c:pt>
                <c:pt idx="40">
                  <c:v>12</c:v>
                </c:pt>
                <c:pt idx="41">
                  <c:v>12</c:v>
                </c:pt>
                <c:pt idx="42">
                  <c:v>12</c:v>
                </c:pt>
                <c:pt idx="43">
                  <c:v>6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12</c:v>
                </c:pt>
                <c:pt idx="71">
                  <c:v>12</c:v>
                </c:pt>
                <c:pt idx="72">
                  <c:v>12</c:v>
                </c:pt>
                <c:pt idx="73">
                  <c:v>12</c:v>
                </c:pt>
                <c:pt idx="74">
                  <c:v>12</c:v>
                </c:pt>
                <c:pt idx="75">
                  <c:v>12</c:v>
                </c:pt>
                <c:pt idx="76">
                  <c:v>12</c:v>
                </c:pt>
                <c:pt idx="77">
                  <c:v>12</c:v>
                </c:pt>
                <c:pt idx="78">
                  <c:v>12</c:v>
                </c:pt>
                <c:pt idx="79">
                  <c:v>12</c:v>
                </c:pt>
                <c:pt idx="80">
                  <c:v>6</c:v>
                </c:pt>
                <c:pt idx="81">
                  <c:v>6</c:v>
                </c:pt>
                <c:pt idx="82">
                  <c:v>6</c:v>
                </c:pt>
                <c:pt idx="83">
                  <c:v>6</c:v>
                </c:pt>
                <c:pt idx="84">
                  <c:v>6</c:v>
                </c:pt>
                <c:pt idx="85">
                  <c:v>12</c:v>
                </c:pt>
                <c:pt idx="86">
                  <c:v>12</c:v>
                </c:pt>
                <c:pt idx="87">
                  <c:v>12</c:v>
                </c:pt>
                <c:pt idx="88">
                  <c:v>12</c:v>
                </c:pt>
                <c:pt idx="89">
                  <c:v>12</c:v>
                </c:pt>
                <c:pt idx="90">
                  <c:v>12</c:v>
                </c:pt>
                <c:pt idx="91">
                  <c:v>12</c:v>
                </c:pt>
                <c:pt idx="92">
                  <c:v>12</c:v>
                </c:pt>
                <c:pt idx="93">
                  <c:v>12</c:v>
                </c:pt>
                <c:pt idx="94">
                  <c:v>12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5</c:v>
                </c:pt>
                <c:pt idx="101">
                  <c:v>5</c:v>
                </c:pt>
                <c:pt idx="102">
                  <c:v>5</c:v>
                </c:pt>
                <c:pt idx="103">
                  <c:v>5</c:v>
                </c:pt>
                <c:pt idx="104">
                  <c:v>5</c:v>
                </c:pt>
                <c:pt idx="105">
                  <c:v>5</c:v>
                </c:pt>
                <c:pt idx="106">
                  <c:v>5</c:v>
                </c:pt>
                <c:pt idx="107">
                  <c:v>5</c:v>
                </c:pt>
                <c:pt idx="108">
                  <c:v>5</c:v>
                </c:pt>
                <c:pt idx="109">
                  <c:v>5</c:v>
                </c:pt>
                <c:pt idx="110">
                  <c:v>6</c:v>
                </c:pt>
                <c:pt idx="111">
                  <c:v>6</c:v>
                </c:pt>
                <c:pt idx="112">
                  <c:v>6</c:v>
                </c:pt>
                <c:pt idx="113">
                  <c:v>6</c:v>
                </c:pt>
                <c:pt idx="114">
                  <c:v>6</c:v>
                </c:pt>
                <c:pt idx="115">
                  <c:v>6</c:v>
                </c:pt>
                <c:pt idx="116">
                  <c:v>6</c:v>
                </c:pt>
                <c:pt idx="117">
                  <c:v>6</c:v>
                </c:pt>
                <c:pt idx="118">
                  <c:v>6</c:v>
                </c:pt>
                <c:pt idx="119">
                  <c:v>6</c:v>
                </c:pt>
                <c:pt idx="120">
                  <c:v>11</c:v>
                </c:pt>
                <c:pt idx="121">
                  <c:v>11</c:v>
                </c:pt>
                <c:pt idx="122">
                  <c:v>11</c:v>
                </c:pt>
                <c:pt idx="123">
                  <c:v>11</c:v>
                </c:pt>
                <c:pt idx="124">
                  <c:v>11</c:v>
                </c:pt>
                <c:pt idx="125">
                  <c:v>11</c:v>
                </c:pt>
                <c:pt idx="126">
                  <c:v>11</c:v>
                </c:pt>
                <c:pt idx="127">
                  <c:v>11</c:v>
                </c:pt>
                <c:pt idx="128">
                  <c:v>11</c:v>
                </c:pt>
                <c:pt idx="129">
                  <c:v>11</c:v>
                </c:pt>
                <c:pt idx="130">
                  <c:v>12</c:v>
                </c:pt>
                <c:pt idx="131">
                  <c:v>12</c:v>
                </c:pt>
                <c:pt idx="132">
                  <c:v>12</c:v>
                </c:pt>
                <c:pt idx="133">
                  <c:v>12</c:v>
                </c:pt>
                <c:pt idx="134">
                  <c:v>12</c:v>
                </c:pt>
                <c:pt idx="135">
                  <c:v>12</c:v>
                </c:pt>
                <c:pt idx="136">
                  <c:v>12</c:v>
                </c:pt>
                <c:pt idx="137">
                  <c:v>12</c:v>
                </c:pt>
                <c:pt idx="138">
                  <c:v>12</c:v>
                </c:pt>
                <c:pt idx="139">
                  <c:v>12</c:v>
                </c:pt>
                <c:pt idx="140">
                  <c:v>5</c:v>
                </c:pt>
                <c:pt idx="141">
                  <c:v>5</c:v>
                </c:pt>
                <c:pt idx="142">
                  <c:v>5</c:v>
                </c:pt>
                <c:pt idx="143">
                  <c:v>5</c:v>
                </c:pt>
                <c:pt idx="144">
                  <c:v>5</c:v>
                </c:pt>
                <c:pt idx="145">
                  <c:v>5</c:v>
                </c:pt>
                <c:pt idx="146">
                  <c:v>5</c:v>
                </c:pt>
                <c:pt idx="147">
                  <c:v>5</c:v>
                </c:pt>
                <c:pt idx="148">
                  <c:v>5</c:v>
                </c:pt>
                <c:pt idx="149">
                  <c:v>5</c:v>
                </c:pt>
                <c:pt idx="150">
                  <c:v>12</c:v>
                </c:pt>
                <c:pt idx="151">
                  <c:v>12</c:v>
                </c:pt>
                <c:pt idx="152">
                  <c:v>12</c:v>
                </c:pt>
                <c:pt idx="153">
                  <c:v>12</c:v>
                </c:pt>
                <c:pt idx="154">
                  <c:v>12</c:v>
                </c:pt>
                <c:pt idx="155">
                  <c:v>12</c:v>
                </c:pt>
                <c:pt idx="156">
                  <c:v>12</c:v>
                </c:pt>
                <c:pt idx="157">
                  <c:v>12</c:v>
                </c:pt>
                <c:pt idx="158">
                  <c:v>12</c:v>
                </c:pt>
                <c:pt idx="159">
                  <c:v>12</c:v>
                </c:pt>
                <c:pt idx="160">
                  <c:v>6</c:v>
                </c:pt>
                <c:pt idx="161">
                  <c:v>6</c:v>
                </c:pt>
                <c:pt idx="162">
                  <c:v>6</c:v>
                </c:pt>
                <c:pt idx="163">
                  <c:v>6</c:v>
                </c:pt>
                <c:pt idx="164">
                  <c:v>6</c:v>
                </c:pt>
                <c:pt idx="165">
                  <c:v>6</c:v>
                </c:pt>
                <c:pt idx="166">
                  <c:v>6</c:v>
                </c:pt>
                <c:pt idx="167">
                  <c:v>6</c:v>
                </c:pt>
                <c:pt idx="168">
                  <c:v>6</c:v>
                </c:pt>
                <c:pt idx="169">
                  <c:v>6</c:v>
                </c:pt>
                <c:pt idx="170">
                  <c:v>6</c:v>
                </c:pt>
                <c:pt idx="171">
                  <c:v>6</c:v>
                </c:pt>
                <c:pt idx="172">
                  <c:v>6</c:v>
                </c:pt>
                <c:pt idx="173">
                  <c:v>6</c:v>
                </c:pt>
                <c:pt idx="174">
                  <c:v>6</c:v>
                </c:pt>
                <c:pt idx="175">
                  <c:v>14</c:v>
                </c:pt>
                <c:pt idx="176">
                  <c:v>14</c:v>
                </c:pt>
                <c:pt idx="177">
                  <c:v>14</c:v>
                </c:pt>
                <c:pt idx="178">
                  <c:v>14</c:v>
                </c:pt>
                <c:pt idx="179">
                  <c:v>14</c:v>
                </c:pt>
                <c:pt idx="180">
                  <c:v>14</c:v>
                </c:pt>
                <c:pt idx="181">
                  <c:v>14</c:v>
                </c:pt>
                <c:pt idx="182">
                  <c:v>14</c:v>
                </c:pt>
                <c:pt idx="183">
                  <c:v>14</c:v>
                </c:pt>
                <c:pt idx="184">
                  <c:v>14</c:v>
                </c:pt>
                <c:pt idx="185">
                  <c:v>14</c:v>
                </c:pt>
                <c:pt idx="186">
                  <c:v>14</c:v>
                </c:pt>
                <c:pt idx="187">
                  <c:v>14</c:v>
                </c:pt>
                <c:pt idx="188">
                  <c:v>14</c:v>
                </c:pt>
                <c:pt idx="189">
                  <c:v>14</c:v>
                </c:pt>
                <c:pt idx="190">
                  <c:v>20</c:v>
                </c:pt>
                <c:pt idx="191">
                  <c:v>20</c:v>
                </c:pt>
                <c:pt idx="192">
                  <c:v>20</c:v>
                </c:pt>
                <c:pt idx="193">
                  <c:v>20</c:v>
                </c:pt>
                <c:pt idx="194">
                  <c:v>20</c:v>
                </c:pt>
                <c:pt idx="195">
                  <c:v>20</c:v>
                </c:pt>
                <c:pt idx="196">
                  <c:v>20</c:v>
                </c:pt>
                <c:pt idx="197">
                  <c:v>20</c:v>
                </c:pt>
                <c:pt idx="198">
                  <c:v>20</c:v>
                </c:pt>
                <c:pt idx="199">
                  <c:v>20</c:v>
                </c:pt>
                <c:pt idx="200">
                  <c:v>20</c:v>
                </c:pt>
                <c:pt idx="201">
                  <c:v>20</c:v>
                </c:pt>
                <c:pt idx="202">
                  <c:v>20</c:v>
                </c:pt>
                <c:pt idx="203">
                  <c:v>20</c:v>
                </c:pt>
                <c:pt idx="204">
                  <c:v>20</c:v>
                </c:pt>
                <c:pt idx="205">
                  <c:v>8</c:v>
                </c:pt>
                <c:pt idx="206">
                  <c:v>8</c:v>
                </c:pt>
                <c:pt idx="207">
                  <c:v>8</c:v>
                </c:pt>
                <c:pt idx="208">
                  <c:v>8</c:v>
                </c:pt>
                <c:pt idx="209">
                  <c:v>8</c:v>
                </c:pt>
                <c:pt idx="210">
                  <c:v>8</c:v>
                </c:pt>
                <c:pt idx="211">
                  <c:v>8</c:v>
                </c:pt>
                <c:pt idx="212">
                  <c:v>8</c:v>
                </c:pt>
                <c:pt idx="213">
                  <c:v>8</c:v>
                </c:pt>
                <c:pt idx="214">
                  <c:v>8</c:v>
                </c:pt>
                <c:pt idx="215">
                  <c:v>14</c:v>
                </c:pt>
                <c:pt idx="216">
                  <c:v>14</c:v>
                </c:pt>
                <c:pt idx="217">
                  <c:v>14</c:v>
                </c:pt>
                <c:pt idx="218">
                  <c:v>14</c:v>
                </c:pt>
                <c:pt idx="219">
                  <c:v>14</c:v>
                </c:pt>
                <c:pt idx="220">
                  <c:v>14</c:v>
                </c:pt>
                <c:pt idx="221">
                  <c:v>14</c:v>
                </c:pt>
                <c:pt idx="222">
                  <c:v>14</c:v>
                </c:pt>
                <c:pt idx="223">
                  <c:v>14</c:v>
                </c:pt>
                <c:pt idx="224">
                  <c:v>14</c:v>
                </c:pt>
                <c:pt idx="225">
                  <c:v>8</c:v>
                </c:pt>
                <c:pt idx="226">
                  <c:v>8</c:v>
                </c:pt>
                <c:pt idx="227">
                  <c:v>8</c:v>
                </c:pt>
                <c:pt idx="228">
                  <c:v>8</c:v>
                </c:pt>
                <c:pt idx="229">
                  <c:v>8</c:v>
                </c:pt>
                <c:pt idx="230">
                  <c:v>14</c:v>
                </c:pt>
                <c:pt idx="231">
                  <c:v>14</c:v>
                </c:pt>
                <c:pt idx="232">
                  <c:v>14</c:v>
                </c:pt>
                <c:pt idx="233">
                  <c:v>14</c:v>
                </c:pt>
                <c:pt idx="234">
                  <c:v>14</c:v>
                </c:pt>
                <c:pt idx="235">
                  <c:v>14</c:v>
                </c:pt>
                <c:pt idx="236">
                  <c:v>14</c:v>
                </c:pt>
                <c:pt idx="237">
                  <c:v>14</c:v>
                </c:pt>
                <c:pt idx="238">
                  <c:v>14</c:v>
                </c:pt>
                <c:pt idx="239">
                  <c:v>14</c:v>
                </c:pt>
                <c:pt idx="240">
                  <c:v>14</c:v>
                </c:pt>
                <c:pt idx="241">
                  <c:v>14</c:v>
                </c:pt>
                <c:pt idx="242">
                  <c:v>14</c:v>
                </c:pt>
                <c:pt idx="243">
                  <c:v>14</c:v>
                </c:pt>
                <c:pt idx="244">
                  <c:v>14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4D3-4290-A4D0-8C06B6A5FCC9}"/>
            </c:ext>
          </c:extLst>
        </c:ser>
        <c:ser>
          <c:idx val="1"/>
          <c:order val="1"/>
          <c:tx>
            <c:v>TOTAL LHe in g/s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'2023 LHe&amp;Pumping'!$B$5:$JA$5</c:f>
              <c:numCache>
                <c:formatCode>dd/mm</c:formatCode>
                <c:ptCount val="260"/>
                <c:pt idx="0">
                  <c:v>44928</c:v>
                </c:pt>
                <c:pt idx="1">
                  <c:v>44929</c:v>
                </c:pt>
                <c:pt idx="2">
                  <c:v>44930</c:v>
                </c:pt>
                <c:pt idx="3">
                  <c:v>44931</c:v>
                </c:pt>
                <c:pt idx="4">
                  <c:v>44932</c:v>
                </c:pt>
                <c:pt idx="5">
                  <c:v>44935</c:v>
                </c:pt>
                <c:pt idx="6">
                  <c:v>44936</c:v>
                </c:pt>
                <c:pt idx="7">
                  <c:v>44937</c:v>
                </c:pt>
                <c:pt idx="8">
                  <c:v>44938</c:v>
                </c:pt>
                <c:pt idx="9">
                  <c:v>44939</c:v>
                </c:pt>
                <c:pt idx="10">
                  <c:v>44942</c:v>
                </c:pt>
                <c:pt idx="11">
                  <c:v>44943</c:v>
                </c:pt>
                <c:pt idx="12">
                  <c:v>44944</c:v>
                </c:pt>
                <c:pt idx="13">
                  <c:v>44945</c:v>
                </c:pt>
                <c:pt idx="14">
                  <c:v>44946</c:v>
                </c:pt>
                <c:pt idx="15">
                  <c:v>44949</c:v>
                </c:pt>
                <c:pt idx="16">
                  <c:v>44950</c:v>
                </c:pt>
                <c:pt idx="17">
                  <c:v>44951</c:v>
                </c:pt>
                <c:pt idx="18">
                  <c:v>44952</c:v>
                </c:pt>
                <c:pt idx="19">
                  <c:v>44953</c:v>
                </c:pt>
                <c:pt idx="20">
                  <c:v>44956</c:v>
                </c:pt>
                <c:pt idx="21">
                  <c:v>44957</c:v>
                </c:pt>
                <c:pt idx="22">
                  <c:v>44958</c:v>
                </c:pt>
                <c:pt idx="23">
                  <c:v>44959</c:v>
                </c:pt>
                <c:pt idx="24">
                  <c:v>44960</c:v>
                </c:pt>
                <c:pt idx="25">
                  <c:v>44963</c:v>
                </c:pt>
                <c:pt idx="26">
                  <c:v>44964</c:v>
                </c:pt>
                <c:pt idx="27">
                  <c:v>44965</c:v>
                </c:pt>
                <c:pt idx="28">
                  <c:v>44966</c:v>
                </c:pt>
                <c:pt idx="29">
                  <c:v>44967</c:v>
                </c:pt>
                <c:pt idx="30">
                  <c:v>44970</c:v>
                </c:pt>
                <c:pt idx="31">
                  <c:v>44971</c:v>
                </c:pt>
                <c:pt idx="32">
                  <c:v>44972</c:v>
                </c:pt>
                <c:pt idx="33">
                  <c:v>44973</c:v>
                </c:pt>
                <c:pt idx="34">
                  <c:v>44974</c:v>
                </c:pt>
                <c:pt idx="35">
                  <c:v>44977</c:v>
                </c:pt>
                <c:pt idx="36">
                  <c:v>44978</c:v>
                </c:pt>
                <c:pt idx="37">
                  <c:v>44979</c:v>
                </c:pt>
                <c:pt idx="38">
                  <c:v>44980</c:v>
                </c:pt>
                <c:pt idx="39">
                  <c:v>44981</c:v>
                </c:pt>
                <c:pt idx="40">
                  <c:v>44984</c:v>
                </c:pt>
                <c:pt idx="41">
                  <c:v>44985</c:v>
                </c:pt>
                <c:pt idx="42">
                  <c:v>44986</c:v>
                </c:pt>
                <c:pt idx="43">
                  <c:v>44987</c:v>
                </c:pt>
                <c:pt idx="44">
                  <c:v>44988</c:v>
                </c:pt>
                <c:pt idx="45">
                  <c:v>44991</c:v>
                </c:pt>
                <c:pt idx="46">
                  <c:v>44992</c:v>
                </c:pt>
                <c:pt idx="47">
                  <c:v>44993</c:v>
                </c:pt>
                <c:pt idx="48">
                  <c:v>44994</c:v>
                </c:pt>
                <c:pt idx="49">
                  <c:v>44995</c:v>
                </c:pt>
                <c:pt idx="50">
                  <c:v>44998</c:v>
                </c:pt>
                <c:pt idx="51">
                  <c:v>44999</c:v>
                </c:pt>
                <c:pt idx="52">
                  <c:v>45000</c:v>
                </c:pt>
                <c:pt idx="53">
                  <c:v>45001</c:v>
                </c:pt>
                <c:pt idx="54">
                  <c:v>45002</c:v>
                </c:pt>
                <c:pt idx="55">
                  <c:v>45005</c:v>
                </c:pt>
                <c:pt idx="56">
                  <c:v>45006</c:v>
                </c:pt>
                <c:pt idx="57">
                  <c:v>45007</c:v>
                </c:pt>
                <c:pt idx="58">
                  <c:v>45008</c:v>
                </c:pt>
                <c:pt idx="59">
                  <c:v>45009</c:v>
                </c:pt>
                <c:pt idx="60">
                  <c:v>45012</c:v>
                </c:pt>
                <c:pt idx="61">
                  <c:v>45013</c:v>
                </c:pt>
                <c:pt idx="62">
                  <c:v>45014</c:v>
                </c:pt>
                <c:pt idx="63">
                  <c:v>45015</c:v>
                </c:pt>
                <c:pt idx="64">
                  <c:v>45016</c:v>
                </c:pt>
                <c:pt idx="65">
                  <c:v>45019</c:v>
                </c:pt>
                <c:pt idx="66">
                  <c:v>45020</c:v>
                </c:pt>
                <c:pt idx="67">
                  <c:v>45021</c:v>
                </c:pt>
                <c:pt idx="68">
                  <c:v>45022</c:v>
                </c:pt>
                <c:pt idx="69">
                  <c:v>45023</c:v>
                </c:pt>
                <c:pt idx="70">
                  <c:v>45026</c:v>
                </c:pt>
                <c:pt idx="71">
                  <c:v>45027</c:v>
                </c:pt>
                <c:pt idx="72">
                  <c:v>45028</c:v>
                </c:pt>
                <c:pt idx="73">
                  <c:v>45029</c:v>
                </c:pt>
                <c:pt idx="74">
                  <c:v>45030</c:v>
                </c:pt>
                <c:pt idx="75">
                  <c:v>45033</c:v>
                </c:pt>
                <c:pt idx="76">
                  <c:v>45034</c:v>
                </c:pt>
                <c:pt idx="77">
                  <c:v>45035</c:v>
                </c:pt>
                <c:pt idx="78">
                  <c:v>45036</c:v>
                </c:pt>
                <c:pt idx="79">
                  <c:v>45037</c:v>
                </c:pt>
                <c:pt idx="80">
                  <c:v>45040</c:v>
                </c:pt>
                <c:pt idx="81">
                  <c:v>45041</c:v>
                </c:pt>
                <c:pt idx="82">
                  <c:v>45042</c:v>
                </c:pt>
                <c:pt idx="83">
                  <c:v>45043</c:v>
                </c:pt>
                <c:pt idx="84">
                  <c:v>45044</c:v>
                </c:pt>
                <c:pt idx="85">
                  <c:v>45047</c:v>
                </c:pt>
                <c:pt idx="86">
                  <c:v>45048</c:v>
                </c:pt>
                <c:pt idx="87">
                  <c:v>45049</c:v>
                </c:pt>
                <c:pt idx="88">
                  <c:v>45050</c:v>
                </c:pt>
                <c:pt idx="89">
                  <c:v>45051</c:v>
                </c:pt>
                <c:pt idx="90">
                  <c:v>45054</c:v>
                </c:pt>
                <c:pt idx="91">
                  <c:v>45055</c:v>
                </c:pt>
                <c:pt idx="92">
                  <c:v>45056</c:v>
                </c:pt>
                <c:pt idx="93">
                  <c:v>45057</c:v>
                </c:pt>
                <c:pt idx="94">
                  <c:v>45058</c:v>
                </c:pt>
                <c:pt idx="95">
                  <c:v>45061</c:v>
                </c:pt>
                <c:pt idx="96">
                  <c:v>45062</c:v>
                </c:pt>
                <c:pt idx="97">
                  <c:v>45063</c:v>
                </c:pt>
                <c:pt idx="98">
                  <c:v>45064</c:v>
                </c:pt>
                <c:pt idx="99">
                  <c:v>45065</c:v>
                </c:pt>
                <c:pt idx="100">
                  <c:v>45068</c:v>
                </c:pt>
                <c:pt idx="101">
                  <c:v>45069</c:v>
                </c:pt>
                <c:pt idx="102">
                  <c:v>45070</c:v>
                </c:pt>
                <c:pt idx="103">
                  <c:v>45071</c:v>
                </c:pt>
                <c:pt idx="104">
                  <c:v>45072</c:v>
                </c:pt>
                <c:pt idx="105">
                  <c:v>45075</c:v>
                </c:pt>
                <c:pt idx="106">
                  <c:v>45076</c:v>
                </c:pt>
                <c:pt idx="107">
                  <c:v>45077</c:v>
                </c:pt>
                <c:pt idx="108">
                  <c:v>45078</c:v>
                </c:pt>
                <c:pt idx="109">
                  <c:v>45079</c:v>
                </c:pt>
                <c:pt idx="110">
                  <c:v>45082</c:v>
                </c:pt>
                <c:pt idx="111">
                  <c:v>45083</c:v>
                </c:pt>
                <c:pt idx="112">
                  <c:v>45084</c:v>
                </c:pt>
                <c:pt idx="113">
                  <c:v>45085</c:v>
                </c:pt>
                <c:pt idx="114">
                  <c:v>45086</c:v>
                </c:pt>
                <c:pt idx="115">
                  <c:v>45089</c:v>
                </c:pt>
                <c:pt idx="116">
                  <c:v>45090</c:v>
                </c:pt>
                <c:pt idx="117">
                  <c:v>45091</c:v>
                </c:pt>
                <c:pt idx="118">
                  <c:v>45092</c:v>
                </c:pt>
                <c:pt idx="119">
                  <c:v>45093</c:v>
                </c:pt>
                <c:pt idx="120">
                  <c:v>45096</c:v>
                </c:pt>
                <c:pt idx="121">
                  <c:v>45097</c:v>
                </c:pt>
                <c:pt idx="122">
                  <c:v>45098</c:v>
                </c:pt>
                <c:pt idx="123">
                  <c:v>45099</c:v>
                </c:pt>
                <c:pt idx="124">
                  <c:v>45100</c:v>
                </c:pt>
                <c:pt idx="125">
                  <c:v>45103</c:v>
                </c:pt>
                <c:pt idx="126">
                  <c:v>45104</c:v>
                </c:pt>
                <c:pt idx="127">
                  <c:v>45105</c:v>
                </c:pt>
                <c:pt idx="128">
                  <c:v>45106</c:v>
                </c:pt>
                <c:pt idx="129">
                  <c:v>45107</c:v>
                </c:pt>
                <c:pt idx="130">
                  <c:v>45110</c:v>
                </c:pt>
                <c:pt idx="131">
                  <c:v>45111</c:v>
                </c:pt>
                <c:pt idx="132">
                  <c:v>45112</c:v>
                </c:pt>
                <c:pt idx="133">
                  <c:v>45113</c:v>
                </c:pt>
                <c:pt idx="134">
                  <c:v>45114</c:v>
                </c:pt>
                <c:pt idx="135">
                  <c:v>45117</c:v>
                </c:pt>
                <c:pt idx="136">
                  <c:v>45118</c:v>
                </c:pt>
                <c:pt idx="137">
                  <c:v>45119</c:v>
                </c:pt>
                <c:pt idx="138">
                  <c:v>45120</c:v>
                </c:pt>
                <c:pt idx="139">
                  <c:v>45121</c:v>
                </c:pt>
                <c:pt idx="140">
                  <c:v>45124</c:v>
                </c:pt>
                <c:pt idx="141">
                  <c:v>45125</c:v>
                </c:pt>
                <c:pt idx="142">
                  <c:v>45126</c:v>
                </c:pt>
                <c:pt idx="143">
                  <c:v>45127</c:v>
                </c:pt>
                <c:pt idx="144">
                  <c:v>45128</c:v>
                </c:pt>
                <c:pt idx="145">
                  <c:v>45131</c:v>
                </c:pt>
                <c:pt idx="146">
                  <c:v>45132</c:v>
                </c:pt>
                <c:pt idx="147">
                  <c:v>45133</c:v>
                </c:pt>
                <c:pt idx="148">
                  <c:v>45134</c:v>
                </c:pt>
                <c:pt idx="149">
                  <c:v>45135</c:v>
                </c:pt>
                <c:pt idx="150">
                  <c:v>45138</c:v>
                </c:pt>
                <c:pt idx="151">
                  <c:v>45139</c:v>
                </c:pt>
                <c:pt idx="152">
                  <c:v>45140</c:v>
                </c:pt>
                <c:pt idx="153">
                  <c:v>45141</c:v>
                </c:pt>
                <c:pt idx="154">
                  <c:v>45142</c:v>
                </c:pt>
                <c:pt idx="155">
                  <c:v>45145</c:v>
                </c:pt>
                <c:pt idx="156">
                  <c:v>45146</c:v>
                </c:pt>
                <c:pt idx="157">
                  <c:v>45147</c:v>
                </c:pt>
                <c:pt idx="158">
                  <c:v>45148</c:v>
                </c:pt>
                <c:pt idx="159">
                  <c:v>45149</c:v>
                </c:pt>
                <c:pt idx="160">
                  <c:v>45152</c:v>
                </c:pt>
                <c:pt idx="161">
                  <c:v>45153</c:v>
                </c:pt>
                <c:pt idx="162">
                  <c:v>45154</c:v>
                </c:pt>
                <c:pt idx="163">
                  <c:v>45155</c:v>
                </c:pt>
                <c:pt idx="164">
                  <c:v>45156</c:v>
                </c:pt>
                <c:pt idx="165">
                  <c:v>45159</c:v>
                </c:pt>
                <c:pt idx="166">
                  <c:v>45160</c:v>
                </c:pt>
                <c:pt idx="167">
                  <c:v>45161</c:v>
                </c:pt>
                <c:pt idx="168">
                  <c:v>45162</c:v>
                </c:pt>
                <c:pt idx="169">
                  <c:v>45163</c:v>
                </c:pt>
                <c:pt idx="170">
                  <c:v>45166</c:v>
                </c:pt>
                <c:pt idx="171">
                  <c:v>45167</c:v>
                </c:pt>
                <c:pt idx="172">
                  <c:v>45168</c:v>
                </c:pt>
                <c:pt idx="173">
                  <c:v>45169</c:v>
                </c:pt>
                <c:pt idx="174">
                  <c:v>45170</c:v>
                </c:pt>
                <c:pt idx="175">
                  <c:v>45173</c:v>
                </c:pt>
                <c:pt idx="176">
                  <c:v>45174</c:v>
                </c:pt>
                <c:pt idx="177">
                  <c:v>45175</c:v>
                </c:pt>
                <c:pt idx="178">
                  <c:v>45176</c:v>
                </c:pt>
                <c:pt idx="179">
                  <c:v>45177</c:v>
                </c:pt>
                <c:pt idx="180">
                  <c:v>45180</c:v>
                </c:pt>
                <c:pt idx="181">
                  <c:v>45181</c:v>
                </c:pt>
                <c:pt idx="182">
                  <c:v>45182</c:v>
                </c:pt>
                <c:pt idx="183">
                  <c:v>45183</c:v>
                </c:pt>
                <c:pt idx="184">
                  <c:v>45184</c:v>
                </c:pt>
                <c:pt idx="185">
                  <c:v>45187</c:v>
                </c:pt>
                <c:pt idx="186">
                  <c:v>45188</c:v>
                </c:pt>
                <c:pt idx="187">
                  <c:v>45189</c:v>
                </c:pt>
                <c:pt idx="188">
                  <c:v>45190</c:v>
                </c:pt>
                <c:pt idx="189">
                  <c:v>45191</c:v>
                </c:pt>
                <c:pt idx="190">
                  <c:v>45194</c:v>
                </c:pt>
                <c:pt idx="191">
                  <c:v>45195</c:v>
                </c:pt>
                <c:pt idx="192">
                  <c:v>45196</c:v>
                </c:pt>
                <c:pt idx="193">
                  <c:v>45197</c:v>
                </c:pt>
                <c:pt idx="194">
                  <c:v>45198</c:v>
                </c:pt>
                <c:pt idx="195">
                  <c:v>45201</c:v>
                </c:pt>
                <c:pt idx="196">
                  <c:v>45202</c:v>
                </c:pt>
                <c:pt idx="197">
                  <c:v>45203</c:v>
                </c:pt>
                <c:pt idx="198">
                  <c:v>45204</c:v>
                </c:pt>
                <c:pt idx="199">
                  <c:v>45205</c:v>
                </c:pt>
                <c:pt idx="200">
                  <c:v>45208</c:v>
                </c:pt>
                <c:pt idx="201">
                  <c:v>45209</c:v>
                </c:pt>
                <c:pt idx="202">
                  <c:v>45210</c:v>
                </c:pt>
                <c:pt idx="203">
                  <c:v>45211</c:v>
                </c:pt>
                <c:pt idx="204">
                  <c:v>45212</c:v>
                </c:pt>
                <c:pt idx="205">
                  <c:v>45215</c:v>
                </c:pt>
                <c:pt idx="206">
                  <c:v>45216</c:v>
                </c:pt>
                <c:pt idx="207">
                  <c:v>45217</c:v>
                </c:pt>
                <c:pt idx="208">
                  <c:v>45218</c:v>
                </c:pt>
                <c:pt idx="209">
                  <c:v>45219</c:v>
                </c:pt>
                <c:pt idx="210">
                  <c:v>45222</c:v>
                </c:pt>
                <c:pt idx="211">
                  <c:v>45223</c:v>
                </c:pt>
                <c:pt idx="212">
                  <c:v>45224</c:v>
                </c:pt>
                <c:pt idx="213">
                  <c:v>45225</c:v>
                </c:pt>
                <c:pt idx="214">
                  <c:v>45226</c:v>
                </c:pt>
                <c:pt idx="215">
                  <c:v>45229</c:v>
                </c:pt>
                <c:pt idx="216">
                  <c:v>45230</c:v>
                </c:pt>
                <c:pt idx="217">
                  <c:v>45231</c:v>
                </c:pt>
                <c:pt idx="218">
                  <c:v>45232</c:v>
                </c:pt>
                <c:pt idx="219">
                  <c:v>45233</c:v>
                </c:pt>
                <c:pt idx="220">
                  <c:v>45236</c:v>
                </c:pt>
                <c:pt idx="221">
                  <c:v>45237</c:v>
                </c:pt>
                <c:pt idx="222">
                  <c:v>45238</c:v>
                </c:pt>
                <c:pt idx="223">
                  <c:v>45239</c:v>
                </c:pt>
                <c:pt idx="224">
                  <c:v>45240</c:v>
                </c:pt>
                <c:pt idx="225">
                  <c:v>45243</c:v>
                </c:pt>
                <c:pt idx="226">
                  <c:v>45244</c:v>
                </c:pt>
                <c:pt idx="227">
                  <c:v>45245</c:v>
                </c:pt>
                <c:pt idx="228">
                  <c:v>45246</c:v>
                </c:pt>
                <c:pt idx="229">
                  <c:v>45247</c:v>
                </c:pt>
                <c:pt idx="230">
                  <c:v>45250</c:v>
                </c:pt>
                <c:pt idx="231">
                  <c:v>45251</c:v>
                </c:pt>
                <c:pt idx="232">
                  <c:v>45252</c:v>
                </c:pt>
                <c:pt idx="233">
                  <c:v>45253</c:v>
                </c:pt>
                <c:pt idx="234">
                  <c:v>45254</c:v>
                </c:pt>
                <c:pt idx="235">
                  <c:v>45257</c:v>
                </c:pt>
                <c:pt idx="236">
                  <c:v>45258</c:v>
                </c:pt>
                <c:pt idx="237">
                  <c:v>45259</c:v>
                </c:pt>
                <c:pt idx="238">
                  <c:v>45260</c:v>
                </c:pt>
                <c:pt idx="239">
                  <c:v>45261</c:v>
                </c:pt>
                <c:pt idx="240">
                  <c:v>45264</c:v>
                </c:pt>
                <c:pt idx="241">
                  <c:v>45265</c:v>
                </c:pt>
                <c:pt idx="242">
                  <c:v>45266</c:v>
                </c:pt>
                <c:pt idx="243">
                  <c:v>45267</c:v>
                </c:pt>
                <c:pt idx="244">
                  <c:v>45268</c:v>
                </c:pt>
                <c:pt idx="245">
                  <c:v>45271</c:v>
                </c:pt>
                <c:pt idx="246">
                  <c:v>45272</c:v>
                </c:pt>
                <c:pt idx="247">
                  <c:v>45273</c:v>
                </c:pt>
                <c:pt idx="248">
                  <c:v>45274</c:v>
                </c:pt>
                <c:pt idx="249">
                  <c:v>45275</c:v>
                </c:pt>
                <c:pt idx="250">
                  <c:v>45278</c:v>
                </c:pt>
                <c:pt idx="251">
                  <c:v>45279</c:v>
                </c:pt>
                <c:pt idx="252">
                  <c:v>45280</c:v>
                </c:pt>
                <c:pt idx="253">
                  <c:v>45281</c:v>
                </c:pt>
                <c:pt idx="254">
                  <c:v>45282</c:v>
                </c:pt>
                <c:pt idx="255">
                  <c:v>45285</c:v>
                </c:pt>
                <c:pt idx="256">
                  <c:v>45286</c:v>
                </c:pt>
                <c:pt idx="257">
                  <c:v>45287</c:v>
                </c:pt>
                <c:pt idx="258">
                  <c:v>45288</c:v>
                </c:pt>
                <c:pt idx="259">
                  <c:v>45289</c:v>
                </c:pt>
              </c:numCache>
            </c:numRef>
          </c:xVal>
          <c:yVal>
            <c:numRef>
              <c:f>'2023 LHe&amp;Pumping'!$B$18:$JA$18</c:f>
              <c:numCache>
                <c:formatCode>0</c:formatCode>
                <c:ptCount val="2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</c:v>
                </c:pt>
                <c:pt idx="10">
                  <c:v>26</c:v>
                </c:pt>
                <c:pt idx="11">
                  <c:v>26</c:v>
                </c:pt>
                <c:pt idx="12">
                  <c:v>26</c:v>
                </c:pt>
                <c:pt idx="13">
                  <c:v>32</c:v>
                </c:pt>
                <c:pt idx="14">
                  <c:v>32</c:v>
                </c:pt>
                <c:pt idx="15">
                  <c:v>25</c:v>
                </c:pt>
                <c:pt idx="16">
                  <c:v>25</c:v>
                </c:pt>
                <c:pt idx="17">
                  <c:v>25</c:v>
                </c:pt>
                <c:pt idx="18">
                  <c:v>25</c:v>
                </c:pt>
                <c:pt idx="19">
                  <c:v>25</c:v>
                </c:pt>
                <c:pt idx="20">
                  <c:v>31</c:v>
                </c:pt>
                <c:pt idx="21">
                  <c:v>31</c:v>
                </c:pt>
                <c:pt idx="22">
                  <c:v>31</c:v>
                </c:pt>
                <c:pt idx="23">
                  <c:v>31</c:v>
                </c:pt>
                <c:pt idx="24">
                  <c:v>31</c:v>
                </c:pt>
                <c:pt idx="25">
                  <c:v>24</c:v>
                </c:pt>
                <c:pt idx="26">
                  <c:v>24</c:v>
                </c:pt>
                <c:pt idx="27">
                  <c:v>24</c:v>
                </c:pt>
                <c:pt idx="28">
                  <c:v>24</c:v>
                </c:pt>
                <c:pt idx="29">
                  <c:v>24</c:v>
                </c:pt>
                <c:pt idx="30">
                  <c:v>22</c:v>
                </c:pt>
                <c:pt idx="31">
                  <c:v>22</c:v>
                </c:pt>
                <c:pt idx="32">
                  <c:v>22</c:v>
                </c:pt>
                <c:pt idx="33">
                  <c:v>28</c:v>
                </c:pt>
                <c:pt idx="34">
                  <c:v>28</c:v>
                </c:pt>
                <c:pt idx="35">
                  <c:v>0</c:v>
                </c:pt>
                <c:pt idx="36">
                  <c:v>0</c:v>
                </c:pt>
                <c:pt idx="37">
                  <c:v>20</c:v>
                </c:pt>
                <c:pt idx="38">
                  <c:v>20</c:v>
                </c:pt>
                <c:pt idx="39">
                  <c:v>28</c:v>
                </c:pt>
                <c:pt idx="40">
                  <c:v>28</c:v>
                </c:pt>
                <c:pt idx="41">
                  <c:v>28</c:v>
                </c:pt>
                <c:pt idx="42">
                  <c:v>28</c:v>
                </c:pt>
                <c:pt idx="43">
                  <c:v>14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28</c:v>
                </c:pt>
                <c:pt idx="71">
                  <c:v>28</c:v>
                </c:pt>
                <c:pt idx="72">
                  <c:v>28</c:v>
                </c:pt>
                <c:pt idx="73">
                  <c:v>28</c:v>
                </c:pt>
                <c:pt idx="74">
                  <c:v>28</c:v>
                </c:pt>
                <c:pt idx="75">
                  <c:v>26</c:v>
                </c:pt>
                <c:pt idx="76">
                  <c:v>26</c:v>
                </c:pt>
                <c:pt idx="77">
                  <c:v>26</c:v>
                </c:pt>
                <c:pt idx="78">
                  <c:v>26</c:v>
                </c:pt>
                <c:pt idx="79">
                  <c:v>26</c:v>
                </c:pt>
                <c:pt idx="80">
                  <c:v>25</c:v>
                </c:pt>
                <c:pt idx="81">
                  <c:v>25</c:v>
                </c:pt>
                <c:pt idx="82">
                  <c:v>25</c:v>
                </c:pt>
                <c:pt idx="83">
                  <c:v>25</c:v>
                </c:pt>
                <c:pt idx="84">
                  <c:v>25</c:v>
                </c:pt>
                <c:pt idx="85">
                  <c:v>20</c:v>
                </c:pt>
                <c:pt idx="86">
                  <c:v>20</c:v>
                </c:pt>
                <c:pt idx="87">
                  <c:v>20</c:v>
                </c:pt>
                <c:pt idx="88">
                  <c:v>20</c:v>
                </c:pt>
                <c:pt idx="89">
                  <c:v>20</c:v>
                </c:pt>
                <c:pt idx="90">
                  <c:v>23</c:v>
                </c:pt>
                <c:pt idx="91">
                  <c:v>23</c:v>
                </c:pt>
                <c:pt idx="92">
                  <c:v>23</c:v>
                </c:pt>
                <c:pt idx="93">
                  <c:v>23</c:v>
                </c:pt>
                <c:pt idx="94">
                  <c:v>23</c:v>
                </c:pt>
                <c:pt idx="95">
                  <c:v>16</c:v>
                </c:pt>
                <c:pt idx="96">
                  <c:v>16</c:v>
                </c:pt>
                <c:pt idx="97">
                  <c:v>16</c:v>
                </c:pt>
                <c:pt idx="98">
                  <c:v>16</c:v>
                </c:pt>
                <c:pt idx="99">
                  <c:v>16</c:v>
                </c:pt>
                <c:pt idx="100">
                  <c:v>19</c:v>
                </c:pt>
                <c:pt idx="101">
                  <c:v>19</c:v>
                </c:pt>
                <c:pt idx="102">
                  <c:v>19</c:v>
                </c:pt>
                <c:pt idx="103">
                  <c:v>19</c:v>
                </c:pt>
                <c:pt idx="104">
                  <c:v>19</c:v>
                </c:pt>
                <c:pt idx="105">
                  <c:v>19</c:v>
                </c:pt>
                <c:pt idx="106">
                  <c:v>19</c:v>
                </c:pt>
                <c:pt idx="107">
                  <c:v>19</c:v>
                </c:pt>
                <c:pt idx="108">
                  <c:v>19</c:v>
                </c:pt>
                <c:pt idx="109">
                  <c:v>19</c:v>
                </c:pt>
                <c:pt idx="110">
                  <c:v>26</c:v>
                </c:pt>
                <c:pt idx="111">
                  <c:v>26</c:v>
                </c:pt>
                <c:pt idx="112">
                  <c:v>26</c:v>
                </c:pt>
                <c:pt idx="113">
                  <c:v>26</c:v>
                </c:pt>
                <c:pt idx="114">
                  <c:v>26</c:v>
                </c:pt>
                <c:pt idx="115">
                  <c:v>26</c:v>
                </c:pt>
                <c:pt idx="116">
                  <c:v>26</c:v>
                </c:pt>
                <c:pt idx="117">
                  <c:v>26</c:v>
                </c:pt>
                <c:pt idx="118">
                  <c:v>26</c:v>
                </c:pt>
                <c:pt idx="119">
                  <c:v>26</c:v>
                </c:pt>
                <c:pt idx="120">
                  <c:v>23</c:v>
                </c:pt>
                <c:pt idx="121">
                  <c:v>23</c:v>
                </c:pt>
                <c:pt idx="122">
                  <c:v>23</c:v>
                </c:pt>
                <c:pt idx="123">
                  <c:v>23</c:v>
                </c:pt>
                <c:pt idx="124">
                  <c:v>23</c:v>
                </c:pt>
                <c:pt idx="125">
                  <c:v>26</c:v>
                </c:pt>
                <c:pt idx="126">
                  <c:v>26</c:v>
                </c:pt>
                <c:pt idx="127">
                  <c:v>26</c:v>
                </c:pt>
                <c:pt idx="128">
                  <c:v>26</c:v>
                </c:pt>
                <c:pt idx="129">
                  <c:v>26</c:v>
                </c:pt>
                <c:pt idx="130">
                  <c:v>27</c:v>
                </c:pt>
                <c:pt idx="131">
                  <c:v>27</c:v>
                </c:pt>
                <c:pt idx="132">
                  <c:v>27</c:v>
                </c:pt>
                <c:pt idx="133">
                  <c:v>27</c:v>
                </c:pt>
                <c:pt idx="134">
                  <c:v>27</c:v>
                </c:pt>
                <c:pt idx="135">
                  <c:v>35</c:v>
                </c:pt>
                <c:pt idx="136">
                  <c:v>35</c:v>
                </c:pt>
                <c:pt idx="137">
                  <c:v>35</c:v>
                </c:pt>
                <c:pt idx="138">
                  <c:v>35</c:v>
                </c:pt>
                <c:pt idx="139">
                  <c:v>35</c:v>
                </c:pt>
                <c:pt idx="140">
                  <c:v>30</c:v>
                </c:pt>
                <c:pt idx="141">
                  <c:v>30</c:v>
                </c:pt>
                <c:pt idx="142">
                  <c:v>30</c:v>
                </c:pt>
                <c:pt idx="143">
                  <c:v>30</c:v>
                </c:pt>
                <c:pt idx="144">
                  <c:v>30</c:v>
                </c:pt>
                <c:pt idx="145">
                  <c:v>24</c:v>
                </c:pt>
                <c:pt idx="146">
                  <c:v>24</c:v>
                </c:pt>
                <c:pt idx="147">
                  <c:v>24</c:v>
                </c:pt>
                <c:pt idx="148">
                  <c:v>24</c:v>
                </c:pt>
                <c:pt idx="149">
                  <c:v>24</c:v>
                </c:pt>
                <c:pt idx="150">
                  <c:v>19</c:v>
                </c:pt>
                <c:pt idx="151">
                  <c:v>19</c:v>
                </c:pt>
                <c:pt idx="152">
                  <c:v>19</c:v>
                </c:pt>
                <c:pt idx="153">
                  <c:v>19</c:v>
                </c:pt>
                <c:pt idx="154">
                  <c:v>19</c:v>
                </c:pt>
                <c:pt idx="155">
                  <c:v>19</c:v>
                </c:pt>
                <c:pt idx="156">
                  <c:v>19</c:v>
                </c:pt>
                <c:pt idx="157">
                  <c:v>19</c:v>
                </c:pt>
                <c:pt idx="158">
                  <c:v>19</c:v>
                </c:pt>
                <c:pt idx="159">
                  <c:v>19</c:v>
                </c:pt>
                <c:pt idx="160">
                  <c:v>13</c:v>
                </c:pt>
                <c:pt idx="161">
                  <c:v>13</c:v>
                </c:pt>
                <c:pt idx="162">
                  <c:v>13</c:v>
                </c:pt>
                <c:pt idx="163">
                  <c:v>13</c:v>
                </c:pt>
                <c:pt idx="164">
                  <c:v>13</c:v>
                </c:pt>
                <c:pt idx="165">
                  <c:v>27</c:v>
                </c:pt>
                <c:pt idx="166">
                  <c:v>27</c:v>
                </c:pt>
                <c:pt idx="167">
                  <c:v>27</c:v>
                </c:pt>
                <c:pt idx="168">
                  <c:v>27</c:v>
                </c:pt>
                <c:pt idx="169">
                  <c:v>27</c:v>
                </c:pt>
                <c:pt idx="170">
                  <c:v>27</c:v>
                </c:pt>
                <c:pt idx="171">
                  <c:v>27</c:v>
                </c:pt>
                <c:pt idx="172">
                  <c:v>27</c:v>
                </c:pt>
                <c:pt idx="173">
                  <c:v>27</c:v>
                </c:pt>
                <c:pt idx="174">
                  <c:v>27</c:v>
                </c:pt>
                <c:pt idx="175">
                  <c:v>27</c:v>
                </c:pt>
                <c:pt idx="176">
                  <c:v>27</c:v>
                </c:pt>
                <c:pt idx="177">
                  <c:v>27</c:v>
                </c:pt>
                <c:pt idx="178">
                  <c:v>27</c:v>
                </c:pt>
                <c:pt idx="179">
                  <c:v>27</c:v>
                </c:pt>
                <c:pt idx="180">
                  <c:v>28</c:v>
                </c:pt>
                <c:pt idx="181">
                  <c:v>28</c:v>
                </c:pt>
                <c:pt idx="182">
                  <c:v>28</c:v>
                </c:pt>
                <c:pt idx="183">
                  <c:v>28</c:v>
                </c:pt>
                <c:pt idx="184">
                  <c:v>28</c:v>
                </c:pt>
                <c:pt idx="185">
                  <c:v>22</c:v>
                </c:pt>
                <c:pt idx="186">
                  <c:v>22</c:v>
                </c:pt>
                <c:pt idx="187">
                  <c:v>22</c:v>
                </c:pt>
                <c:pt idx="188">
                  <c:v>22</c:v>
                </c:pt>
                <c:pt idx="189">
                  <c:v>22</c:v>
                </c:pt>
                <c:pt idx="190">
                  <c:v>28</c:v>
                </c:pt>
                <c:pt idx="191">
                  <c:v>28</c:v>
                </c:pt>
                <c:pt idx="192">
                  <c:v>28</c:v>
                </c:pt>
                <c:pt idx="193">
                  <c:v>28</c:v>
                </c:pt>
                <c:pt idx="194">
                  <c:v>28</c:v>
                </c:pt>
                <c:pt idx="195">
                  <c:v>28</c:v>
                </c:pt>
                <c:pt idx="196">
                  <c:v>28</c:v>
                </c:pt>
                <c:pt idx="197">
                  <c:v>28</c:v>
                </c:pt>
                <c:pt idx="198">
                  <c:v>28</c:v>
                </c:pt>
                <c:pt idx="199">
                  <c:v>28</c:v>
                </c:pt>
                <c:pt idx="200">
                  <c:v>28</c:v>
                </c:pt>
                <c:pt idx="201">
                  <c:v>28</c:v>
                </c:pt>
                <c:pt idx="202">
                  <c:v>28</c:v>
                </c:pt>
                <c:pt idx="203">
                  <c:v>28</c:v>
                </c:pt>
                <c:pt idx="204">
                  <c:v>28</c:v>
                </c:pt>
                <c:pt idx="205">
                  <c:v>26</c:v>
                </c:pt>
                <c:pt idx="206">
                  <c:v>26</c:v>
                </c:pt>
                <c:pt idx="207">
                  <c:v>26</c:v>
                </c:pt>
                <c:pt idx="208">
                  <c:v>26</c:v>
                </c:pt>
                <c:pt idx="209">
                  <c:v>26</c:v>
                </c:pt>
                <c:pt idx="210">
                  <c:v>32</c:v>
                </c:pt>
                <c:pt idx="211">
                  <c:v>32</c:v>
                </c:pt>
                <c:pt idx="212">
                  <c:v>32</c:v>
                </c:pt>
                <c:pt idx="213">
                  <c:v>32</c:v>
                </c:pt>
                <c:pt idx="214">
                  <c:v>32</c:v>
                </c:pt>
                <c:pt idx="215">
                  <c:v>30</c:v>
                </c:pt>
                <c:pt idx="216">
                  <c:v>30</c:v>
                </c:pt>
                <c:pt idx="217">
                  <c:v>30</c:v>
                </c:pt>
                <c:pt idx="218">
                  <c:v>30</c:v>
                </c:pt>
                <c:pt idx="219">
                  <c:v>30</c:v>
                </c:pt>
                <c:pt idx="220">
                  <c:v>31</c:v>
                </c:pt>
                <c:pt idx="221">
                  <c:v>31</c:v>
                </c:pt>
                <c:pt idx="222">
                  <c:v>31</c:v>
                </c:pt>
                <c:pt idx="223">
                  <c:v>31</c:v>
                </c:pt>
                <c:pt idx="224">
                  <c:v>31</c:v>
                </c:pt>
                <c:pt idx="225">
                  <c:v>27</c:v>
                </c:pt>
                <c:pt idx="226">
                  <c:v>27</c:v>
                </c:pt>
                <c:pt idx="227">
                  <c:v>27</c:v>
                </c:pt>
                <c:pt idx="228">
                  <c:v>27</c:v>
                </c:pt>
                <c:pt idx="229">
                  <c:v>27</c:v>
                </c:pt>
                <c:pt idx="230">
                  <c:v>33</c:v>
                </c:pt>
                <c:pt idx="231">
                  <c:v>33</c:v>
                </c:pt>
                <c:pt idx="232">
                  <c:v>33</c:v>
                </c:pt>
                <c:pt idx="233">
                  <c:v>33</c:v>
                </c:pt>
                <c:pt idx="234">
                  <c:v>33</c:v>
                </c:pt>
                <c:pt idx="235">
                  <c:v>25</c:v>
                </c:pt>
                <c:pt idx="236">
                  <c:v>25</c:v>
                </c:pt>
                <c:pt idx="237">
                  <c:v>25</c:v>
                </c:pt>
                <c:pt idx="238">
                  <c:v>25</c:v>
                </c:pt>
                <c:pt idx="239">
                  <c:v>25</c:v>
                </c:pt>
                <c:pt idx="240">
                  <c:v>17</c:v>
                </c:pt>
                <c:pt idx="241">
                  <c:v>17</c:v>
                </c:pt>
                <c:pt idx="242">
                  <c:v>17</c:v>
                </c:pt>
                <c:pt idx="243">
                  <c:v>17</c:v>
                </c:pt>
                <c:pt idx="244">
                  <c:v>17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4D3-4290-A4D0-8C06B6A5FCC9}"/>
            </c:ext>
          </c:extLst>
        </c:ser>
        <c:ser>
          <c:idx val="2"/>
          <c:order val="2"/>
          <c:tx>
            <c:v>LHe for Magnet and F2-SCLINK tests in g/s</c:v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'2023 LHe&amp;Pumping'!$B$5:$JA$5</c:f>
              <c:numCache>
                <c:formatCode>dd/mm</c:formatCode>
                <c:ptCount val="260"/>
                <c:pt idx="0">
                  <c:v>44928</c:v>
                </c:pt>
                <c:pt idx="1">
                  <c:v>44929</c:v>
                </c:pt>
                <c:pt idx="2">
                  <c:v>44930</c:v>
                </c:pt>
                <c:pt idx="3">
                  <c:v>44931</c:v>
                </c:pt>
                <c:pt idx="4">
                  <c:v>44932</c:v>
                </c:pt>
                <c:pt idx="5">
                  <c:v>44935</c:v>
                </c:pt>
                <c:pt idx="6">
                  <c:v>44936</c:v>
                </c:pt>
                <c:pt idx="7">
                  <c:v>44937</c:v>
                </c:pt>
                <c:pt idx="8">
                  <c:v>44938</c:v>
                </c:pt>
                <c:pt idx="9">
                  <c:v>44939</c:v>
                </c:pt>
                <c:pt idx="10">
                  <c:v>44942</c:v>
                </c:pt>
                <c:pt idx="11">
                  <c:v>44943</c:v>
                </c:pt>
                <c:pt idx="12">
                  <c:v>44944</c:v>
                </c:pt>
                <c:pt idx="13">
                  <c:v>44945</c:v>
                </c:pt>
                <c:pt idx="14">
                  <c:v>44946</c:v>
                </c:pt>
                <c:pt idx="15">
                  <c:v>44949</c:v>
                </c:pt>
                <c:pt idx="16">
                  <c:v>44950</c:v>
                </c:pt>
                <c:pt idx="17">
                  <c:v>44951</c:v>
                </c:pt>
                <c:pt idx="18">
                  <c:v>44952</c:v>
                </c:pt>
                <c:pt idx="19">
                  <c:v>44953</c:v>
                </c:pt>
                <c:pt idx="20">
                  <c:v>44956</c:v>
                </c:pt>
                <c:pt idx="21">
                  <c:v>44957</c:v>
                </c:pt>
                <c:pt idx="22">
                  <c:v>44958</c:v>
                </c:pt>
                <c:pt idx="23">
                  <c:v>44959</c:v>
                </c:pt>
                <c:pt idx="24">
                  <c:v>44960</c:v>
                </c:pt>
                <c:pt idx="25">
                  <c:v>44963</c:v>
                </c:pt>
                <c:pt idx="26">
                  <c:v>44964</c:v>
                </c:pt>
                <c:pt idx="27">
                  <c:v>44965</c:v>
                </c:pt>
                <c:pt idx="28">
                  <c:v>44966</c:v>
                </c:pt>
                <c:pt idx="29">
                  <c:v>44967</c:v>
                </c:pt>
                <c:pt idx="30">
                  <c:v>44970</c:v>
                </c:pt>
                <c:pt idx="31">
                  <c:v>44971</c:v>
                </c:pt>
                <c:pt idx="32">
                  <c:v>44972</c:v>
                </c:pt>
                <c:pt idx="33">
                  <c:v>44973</c:v>
                </c:pt>
                <c:pt idx="34">
                  <c:v>44974</c:v>
                </c:pt>
                <c:pt idx="35">
                  <c:v>44977</c:v>
                </c:pt>
                <c:pt idx="36">
                  <c:v>44978</c:v>
                </c:pt>
                <c:pt idx="37">
                  <c:v>44979</c:v>
                </c:pt>
                <c:pt idx="38">
                  <c:v>44980</c:v>
                </c:pt>
                <c:pt idx="39">
                  <c:v>44981</c:v>
                </c:pt>
                <c:pt idx="40">
                  <c:v>44984</c:v>
                </c:pt>
                <c:pt idx="41">
                  <c:v>44985</c:v>
                </c:pt>
                <c:pt idx="42">
                  <c:v>44986</c:v>
                </c:pt>
                <c:pt idx="43">
                  <c:v>44987</c:v>
                </c:pt>
                <c:pt idx="44">
                  <c:v>44988</c:v>
                </c:pt>
                <c:pt idx="45">
                  <c:v>44991</c:v>
                </c:pt>
                <c:pt idx="46">
                  <c:v>44992</c:v>
                </c:pt>
                <c:pt idx="47">
                  <c:v>44993</c:v>
                </c:pt>
                <c:pt idx="48">
                  <c:v>44994</c:v>
                </c:pt>
                <c:pt idx="49">
                  <c:v>44995</c:v>
                </c:pt>
                <c:pt idx="50">
                  <c:v>44998</c:v>
                </c:pt>
                <c:pt idx="51">
                  <c:v>44999</c:v>
                </c:pt>
                <c:pt idx="52">
                  <c:v>45000</c:v>
                </c:pt>
                <c:pt idx="53">
                  <c:v>45001</c:v>
                </c:pt>
                <c:pt idx="54">
                  <c:v>45002</c:v>
                </c:pt>
                <c:pt idx="55">
                  <c:v>45005</c:v>
                </c:pt>
                <c:pt idx="56">
                  <c:v>45006</c:v>
                </c:pt>
                <c:pt idx="57">
                  <c:v>45007</c:v>
                </c:pt>
                <c:pt idx="58">
                  <c:v>45008</c:v>
                </c:pt>
                <c:pt idx="59">
                  <c:v>45009</c:v>
                </c:pt>
                <c:pt idx="60">
                  <c:v>45012</c:v>
                </c:pt>
                <c:pt idx="61">
                  <c:v>45013</c:v>
                </c:pt>
                <c:pt idx="62">
                  <c:v>45014</c:v>
                </c:pt>
                <c:pt idx="63">
                  <c:v>45015</c:v>
                </c:pt>
                <c:pt idx="64">
                  <c:v>45016</c:v>
                </c:pt>
                <c:pt idx="65">
                  <c:v>45019</c:v>
                </c:pt>
                <c:pt idx="66">
                  <c:v>45020</c:v>
                </c:pt>
                <c:pt idx="67">
                  <c:v>45021</c:v>
                </c:pt>
                <c:pt idx="68">
                  <c:v>45022</c:v>
                </c:pt>
                <c:pt idx="69">
                  <c:v>45023</c:v>
                </c:pt>
                <c:pt idx="70">
                  <c:v>45026</c:v>
                </c:pt>
                <c:pt idx="71">
                  <c:v>45027</c:v>
                </c:pt>
                <c:pt idx="72">
                  <c:v>45028</c:v>
                </c:pt>
                <c:pt idx="73">
                  <c:v>45029</c:v>
                </c:pt>
                <c:pt idx="74">
                  <c:v>45030</c:v>
                </c:pt>
                <c:pt idx="75">
                  <c:v>45033</c:v>
                </c:pt>
                <c:pt idx="76">
                  <c:v>45034</c:v>
                </c:pt>
                <c:pt idx="77">
                  <c:v>45035</c:v>
                </c:pt>
                <c:pt idx="78">
                  <c:v>45036</c:v>
                </c:pt>
                <c:pt idx="79">
                  <c:v>45037</c:v>
                </c:pt>
                <c:pt idx="80">
                  <c:v>45040</c:v>
                </c:pt>
                <c:pt idx="81">
                  <c:v>45041</c:v>
                </c:pt>
                <c:pt idx="82">
                  <c:v>45042</c:v>
                </c:pt>
                <c:pt idx="83">
                  <c:v>45043</c:v>
                </c:pt>
                <c:pt idx="84">
                  <c:v>45044</c:v>
                </c:pt>
                <c:pt idx="85">
                  <c:v>45047</c:v>
                </c:pt>
                <c:pt idx="86">
                  <c:v>45048</c:v>
                </c:pt>
                <c:pt idx="87">
                  <c:v>45049</c:v>
                </c:pt>
                <c:pt idx="88">
                  <c:v>45050</c:v>
                </c:pt>
                <c:pt idx="89">
                  <c:v>45051</c:v>
                </c:pt>
                <c:pt idx="90">
                  <c:v>45054</c:v>
                </c:pt>
                <c:pt idx="91">
                  <c:v>45055</c:v>
                </c:pt>
                <c:pt idx="92">
                  <c:v>45056</c:v>
                </c:pt>
                <c:pt idx="93">
                  <c:v>45057</c:v>
                </c:pt>
                <c:pt idx="94">
                  <c:v>45058</c:v>
                </c:pt>
                <c:pt idx="95">
                  <c:v>45061</c:v>
                </c:pt>
                <c:pt idx="96">
                  <c:v>45062</c:v>
                </c:pt>
                <c:pt idx="97">
                  <c:v>45063</c:v>
                </c:pt>
                <c:pt idx="98">
                  <c:v>45064</c:v>
                </c:pt>
                <c:pt idx="99">
                  <c:v>45065</c:v>
                </c:pt>
                <c:pt idx="100">
                  <c:v>45068</c:v>
                </c:pt>
                <c:pt idx="101">
                  <c:v>45069</c:v>
                </c:pt>
                <c:pt idx="102">
                  <c:v>45070</c:v>
                </c:pt>
                <c:pt idx="103">
                  <c:v>45071</c:v>
                </c:pt>
                <c:pt idx="104">
                  <c:v>45072</c:v>
                </c:pt>
                <c:pt idx="105">
                  <c:v>45075</c:v>
                </c:pt>
                <c:pt idx="106">
                  <c:v>45076</c:v>
                </c:pt>
                <c:pt idx="107">
                  <c:v>45077</c:v>
                </c:pt>
                <c:pt idx="108">
                  <c:v>45078</c:v>
                </c:pt>
                <c:pt idx="109">
                  <c:v>45079</c:v>
                </c:pt>
                <c:pt idx="110">
                  <c:v>45082</c:v>
                </c:pt>
                <c:pt idx="111">
                  <c:v>45083</c:v>
                </c:pt>
                <c:pt idx="112">
                  <c:v>45084</c:v>
                </c:pt>
                <c:pt idx="113">
                  <c:v>45085</c:v>
                </c:pt>
                <c:pt idx="114">
                  <c:v>45086</c:v>
                </c:pt>
                <c:pt idx="115">
                  <c:v>45089</c:v>
                </c:pt>
                <c:pt idx="116">
                  <c:v>45090</c:v>
                </c:pt>
                <c:pt idx="117">
                  <c:v>45091</c:v>
                </c:pt>
                <c:pt idx="118">
                  <c:v>45092</c:v>
                </c:pt>
                <c:pt idx="119">
                  <c:v>45093</c:v>
                </c:pt>
                <c:pt idx="120">
                  <c:v>45096</c:v>
                </c:pt>
                <c:pt idx="121">
                  <c:v>45097</c:v>
                </c:pt>
                <c:pt idx="122">
                  <c:v>45098</c:v>
                </c:pt>
                <c:pt idx="123">
                  <c:v>45099</c:v>
                </c:pt>
                <c:pt idx="124">
                  <c:v>45100</c:v>
                </c:pt>
                <c:pt idx="125">
                  <c:v>45103</c:v>
                </c:pt>
                <c:pt idx="126">
                  <c:v>45104</c:v>
                </c:pt>
                <c:pt idx="127">
                  <c:v>45105</c:v>
                </c:pt>
                <c:pt idx="128">
                  <c:v>45106</c:v>
                </c:pt>
                <c:pt idx="129">
                  <c:v>45107</c:v>
                </c:pt>
                <c:pt idx="130">
                  <c:v>45110</c:v>
                </c:pt>
                <c:pt idx="131">
                  <c:v>45111</c:v>
                </c:pt>
                <c:pt idx="132">
                  <c:v>45112</c:v>
                </c:pt>
                <c:pt idx="133">
                  <c:v>45113</c:v>
                </c:pt>
                <c:pt idx="134">
                  <c:v>45114</c:v>
                </c:pt>
                <c:pt idx="135">
                  <c:v>45117</c:v>
                </c:pt>
                <c:pt idx="136">
                  <c:v>45118</c:v>
                </c:pt>
                <c:pt idx="137">
                  <c:v>45119</c:v>
                </c:pt>
                <c:pt idx="138">
                  <c:v>45120</c:v>
                </c:pt>
                <c:pt idx="139">
                  <c:v>45121</c:v>
                </c:pt>
                <c:pt idx="140">
                  <c:v>45124</c:v>
                </c:pt>
                <c:pt idx="141">
                  <c:v>45125</c:v>
                </c:pt>
                <c:pt idx="142">
                  <c:v>45126</c:v>
                </c:pt>
                <c:pt idx="143">
                  <c:v>45127</c:v>
                </c:pt>
                <c:pt idx="144">
                  <c:v>45128</c:v>
                </c:pt>
                <c:pt idx="145">
                  <c:v>45131</c:v>
                </c:pt>
                <c:pt idx="146">
                  <c:v>45132</c:v>
                </c:pt>
                <c:pt idx="147">
                  <c:v>45133</c:v>
                </c:pt>
                <c:pt idx="148">
                  <c:v>45134</c:v>
                </c:pt>
                <c:pt idx="149">
                  <c:v>45135</c:v>
                </c:pt>
                <c:pt idx="150">
                  <c:v>45138</c:v>
                </c:pt>
                <c:pt idx="151">
                  <c:v>45139</c:v>
                </c:pt>
                <c:pt idx="152">
                  <c:v>45140</c:v>
                </c:pt>
                <c:pt idx="153">
                  <c:v>45141</c:v>
                </c:pt>
                <c:pt idx="154">
                  <c:v>45142</c:v>
                </c:pt>
                <c:pt idx="155">
                  <c:v>45145</c:v>
                </c:pt>
                <c:pt idx="156">
                  <c:v>45146</c:v>
                </c:pt>
                <c:pt idx="157">
                  <c:v>45147</c:v>
                </c:pt>
                <c:pt idx="158">
                  <c:v>45148</c:v>
                </c:pt>
                <c:pt idx="159">
                  <c:v>45149</c:v>
                </c:pt>
                <c:pt idx="160">
                  <c:v>45152</c:v>
                </c:pt>
                <c:pt idx="161">
                  <c:v>45153</c:v>
                </c:pt>
                <c:pt idx="162">
                  <c:v>45154</c:v>
                </c:pt>
                <c:pt idx="163">
                  <c:v>45155</c:v>
                </c:pt>
                <c:pt idx="164">
                  <c:v>45156</c:v>
                </c:pt>
                <c:pt idx="165">
                  <c:v>45159</c:v>
                </c:pt>
                <c:pt idx="166">
                  <c:v>45160</c:v>
                </c:pt>
                <c:pt idx="167">
                  <c:v>45161</c:v>
                </c:pt>
                <c:pt idx="168">
                  <c:v>45162</c:v>
                </c:pt>
                <c:pt idx="169">
                  <c:v>45163</c:v>
                </c:pt>
                <c:pt idx="170">
                  <c:v>45166</c:v>
                </c:pt>
                <c:pt idx="171">
                  <c:v>45167</c:v>
                </c:pt>
                <c:pt idx="172">
                  <c:v>45168</c:v>
                </c:pt>
                <c:pt idx="173">
                  <c:v>45169</c:v>
                </c:pt>
                <c:pt idx="174">
                  <c:v>45170</c:v>
                </c:pt>
                <c:pt idx="175">
                  <c:v>45173</c:v>
                </c:pt>
                <c:pt idx="176">
                  <c:v>45174</c:v>
                </c:pt>
                <c:pt idx="177">
                  <c:v>45175</c:v>
                </c:pt>
                <c:pt idx="178">
                  <c:v>45176</c:v>
                </c:pt>
                <c:pt idx="179">
                  <c:v>45177</c:v>
                </c:pt>
                <c:pt idx="180">
                  <c:v>45180</c:v>
                </c:pt>
                <c:pt idx="181">
                  <c:v>45181</c:v>
                </c:pt>
                <c:pt idx="182">
                  <c:v>45182</c:v>
                </c:pt>
                <c:pt idx="183">
                  <c:v>45183</c:v>
                </c:pt>
                <c:pt idx="184">
                  <c:v>45184</c:v>
                </c:pt>
                <c:pt idx="185">
                  <c:v>45187</c:v>
                </c:pt>
                <c:pt idx="186">
                  <c:v>45188</c:v>
                </c:pt>
                <c:pt idx="187">
                  <c:v>45189</c:v>
                </c:pt>
                <c:pt idx="188">
                  <c:v>45190</c:v>
                </c:pt>
                <c:pt idx="189">
                  <c:v>45191</c:v>
                </c:pt>
                <c:pt idx="190">
                  <c:v>45194</c:v>
                </c:pt>
                <c:pt idx="191">
                  <c:v>45195</c:v>
                </c:pt>
                <c:pt idx="192">
                  <c:v>45196</c:v>
                </c:pt>
                <c:pt idx="193">
                  <c:v>45197</c:v>
                </c:pt>
                <c:pt idx="194">
                  <c:v>45198</c:v>
                </c:pt>
                <c:pt idx="195">
                  <c:v>45201</c:v>
                </c:pt>
                <c:pt idx="196">
                  <c:v>45202</c:v>
                </c:pt>
                <c:pt idx="197">
                  <c:v>45203</c:v>
                </c:pt>
                <c:pt idx="198">
                  <c:v>45204</c:v>
                </c:pt>
                <c:pt idx="199">
                  <c:v>45205</c:v>
                </c:pt>
                <c:pt idx="200">
                  <c:v>45208</c:v>
                </c:pt>
                <c:pt idx="201">
                  <c:v>45209</c:v>
                </c:pt>
                <c:pt idx="202">
                  <c:v>45210</c:v>
                </c:pt>
                <c:pt idx="203">
                  <c:v>45211</c:v>
                </c:pt>
                <c:pt idx="204">
                  <c:v>45212</c:v>
                </c:pt>
                <c:pt idx="205">
                  <c:v>45215</c:v>
                </c:pt>
                <c:pt idx="206">
                  <c:v>45216</c:v>
                </c:pt>
                <c:pt idx="207">
                  <c:v>45217</c:v>
                </c:pt>
                <c:pt idx="208">
                  <c:v>45218</c:v>
                </c:pt>
                <c:pt idx="209">
                  <c:v>45219</c:v>
                </c:pt>
                <c:pt idx="210">
                  <c:v>45222</c:v>
                </c:pt>
                <c:pt idx="211">
                  <c:v>45223</c:v>
                </c:pt>
                <c:pt idx="212">
                  <c:v>45224</c:v>
                </c:pt>
                <c:pt idx="213">
                  <c:v>45225</c:v>
                </c:pt>
                <c:pt idx="214">
                  <c:v>45226</c:v>
                </c:pt>
                <c:pt idx="215">
                  <c:v>45229</c:v>
                </c:pt>
                <c:pt idx="216">
                  <c:v>45230</c:v>
                </c:pt>
                <c:pt idx="217">
                  <c:v>45231</c:v>
                </c:pt>
                <c:pt idx="218">
                  <c:v>45232</c:v>
                </c:pt>
                <c:pt idx="219">
                  <c:v>45233</c:v>
                </c:pt>
                <c:pt idx="220">
                  <c:v>45236</c:v>
                </c:pt>
                <c:pt idx="221">
                  <c:v>45237</c:v>
                </c:pt>
                <c:pt idx="222">
                  <c:v>45238</c:v>
                </c:pt>
                <c:pt idx="223">
                  <c:v>45239</c:v>
                </c:pt>
                <c:pt idx="224">
                  <c:v>45240</c:v>
                </c:pt>
                <c:pt idx="225">
                  <c:v>45243</c:v>
                </c:pt>
                <c:pt idx="226">
                  <c:v>45244</c:v>
                </c:pt>
                <c:pt idx="227">
                  <c:v>45245</c:v>
                </c:pt>
                <c:pt idx="228">
                  <c:v>45246</c:v>
                </c:pt>
                <c:pt idx="229">
                  <c:v>45247</c:v>
                </c:pt>
                <c:pt idx="230">
                  <c:v>45250</c:v>
                </c:pt>
                <c:pt idx="231">
                  <c:v>45251</c:v>
                </c:pt>
                <c:pt idx="232">
                  <c:v>45252</c:v>
                </c:pt>
                <c:pt idx="233">
                  <c:v>45253</c:v>
                </c:pt>
                <c:pt idx="234">
                  <c:v>45254</c:v>
                </c:pt>
                <c:pt idx="235">
                  <c:v>45257</c:v>
                </c:pt>
                <c:pt idx="236">
                  <c:v>45258</c:v>
                </c:pt>
                <c:pt idx="237">
                  <c:v>45259</c:v>
                </c:pt>
                <c:pt idx="238">
                  <c:v>45260</c:v>
                </c:pt>
                <c:pt idx="239">
                  <c:v>45261</c:v>
                </c:pt>
                <c:pt idx="240">
                  <c:v>45264</c:v>
                </c:pt>
                <c:pt idx="241">
                  <c:v>45265</c:v>
                </c:pt>
                <c:pt idx="242">
                  <c:v>45266</c:v>
                </c:pt>
                <c:pt idx="243">
                  <c:v>45267</c:v>
                </c:pt>
                <c:pt idx="244">
                  <c:v>45268</c:v>
                </c:pt>
                <c:pt idx="245">
                  <c:v>45271</c:v>
                </c:pt>
                <c:pt idx="246">
                  <c:v>45272</c:v>
                </c:pt>
                <c:pt idx="247">
                  <c:v>45273</c:v>
                </c:pt>
                <c:pt idx="248">
                  <c:v>45274</c:v>
                </c:pt>
                <c:pt idx="249">
                  <c:v>45275</c:v>
                </c:pt>
                <c:pt idx="250">
                  <c:v>45278</c:v>
                </c:pt>
                <c:pt idx="251">
                  <c:v>45279</c:v>
                </c:pt>
                <c:pt idx="252">
                  <c:v>45280</c:v>
                </c:pt>
                <c:pt idx="253">
                  <c:v>45281</c:v>
                </c:pt>
                <c:pt idx="254">
                  <c:v>45282</c:v>
                </c:pt>
                <c:pt idx="255">
                  <c:v>45285</c:v>
                </c:pt>
                <c:pt idx="256">
                  <c:v>45286</c:v>
                </c:pt>
                <c:pt idx="257">
                  <c:v>45287</c:v>
                </c:pt>
                <c:pt idx="258">
                  <c:v>45288</c:v>
                </c:pt>
                <c:pt idx="259">
                  <c:v>45289</c:v>
                </c:pt>
              </c:numCache>
            </c:numRef>
          </c:xVal>
          <c:yVal>
            <c:numRef>
              <c:f>'2023 LHe&amp;Pumping'!$B$6:$JA$6</c:f>
              <c:numCache>
                <c:formatCode>0</c:formatCode>
                <c:ptCount val="2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</c:v>
                </c:pt>
                <c:pt idx="10">
                  <c:v>20</c:v>
                </c:pt>
                <c:pt idx="11">
                  <c:v>20</c:v>
                </c:pt>
                <c:pt idx="12">
                  <c:v>20</c:v>
                </c:pt>
                <c:pt idx="13">
                  <c:v>26</c:v>
                </c:pt>
                <c:pt idx="14">
                  <c:v>26</c:v>
                </c:pt>
                <c:pt idx="15">
                  <c:v>19</c:v>
                </c:pt>
                <c:pt idx="16">
                  <c:v>19</c:v>
                </c:pt>
                <c:pt idx="17">
                  <c:v>19</c:v>
                </c:pt>
                <c:pt idx="18">
                  <c:v>19</c:v>
                </c:pt>
                <c:pt idx="19">
                  <c:v>19</c:v>
                </c:pt>
                <c:pt idx="20">
                  <c:v>31</c:v>
                </c:pt>
                <c:pt idx="21">
                  <c:v>31</c:v>
                </c:pt>
                <c:pt idx="22">
                  <c:v>31</c:v>
                </c:pt>
                <c:pt idx="23">
                  <c:v>31</c:v>
                </c:pt>
                <c:pt idx="24">
                  <c:v>31</c:v>
                </c:pt>
                <c:pt idx="25">
                  <c:v>24</c:v>
                </c:pt>
                <c:pt idx="26">
                  <c:v>24</c:v>
                </c:pt>
                <c:pt idx="27">
                  <c:v>24</c:v>
                </c:pt>
                <c:pt idx="28">
                  <c:v>24</c:v>
                </c:pt>
                <c:pt idx="29">
                  <c:v>24</c:v>
                </c:pt>
                <c:pt idx="30">
                  <c:v>16</c:v>
                </c:pt>
                <c:pt idx="31">
                  <c:v>16</c:v>
                </c:pt>
                <c:pt idx="32">
                  <c:v>16</c:v>
                </c:pt>
                <c:pt idx="33">
                  <c:v>16</c:v>
                </c:pt>
                <c:pt idx="34">
                  <c:v>16</c:v>
                </c:pt>
                <c:pt idx="35">
                  <c:v>0</c:v>
                </c:pt>
                <c:pt idx="36">
                  <c:v>0</c:v>
                </c:pt>
                <c:pt idx="37">
                  <c:v>8</c:v>
                </c:pt>
                <c:pt idx="38">
                  <c:v>8</c:v>
                </c:pt>
                <c:pt idx="39">
                  <c:v>16</c:v>
                </c:pt>
                <c:pt idx="40">
                  <c:v>16</c:v>
                </c:pt>
                <c:pt idx="41">
                  <c:v>16</c:v>
                </c:pt>
                <c:pt idx="42">
                  <c:v>16</c:v>
                </c:pt>
                <c:pt idx="43">
                  <c:v>8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16</c:v>
                </c:pt>
                <c:pt idx="71">
                  <c:v>16</c:v>
                </c:pt>
                <c:pt idx="72">
                  <c:v>16</c:v>
                </c:pt>
                <c:pt idx="73">
                  <c:v>16</c:v>
                </c:pt>
                <c:pt idx="74">
                  <c:v>16</c:v>
                </c:pt>
                <c:pt idx="75">
                  <c:v>14</c:v>
                </c:pt>
                <c:pt idx="76">
                  <c:v>14</c:v>
                </c:pt>
                <c:pt idx="77">
                  <c:v>14</c:v>
                </c:pt>
                <c:pt idx="78">
                  <c:v>14</c:v>
                </c:pt>
                <c:pt idx="79">
                  <c:v>14</c:v>
                </c:pt>
                <c:pt idx="80">
                  <c:v>19</c:v>
                </c:pt>
                <c:pt idx="81">
                  <c:v>19</c:v>
                </c:pt>
                <c:pt idx="82">
                  <c:v>19</c:v>
                </c:pt>
                <c:pt idx="83">
                  <c:v>19</c:v>
                </c:pt>
                <c:pt idx="84">
                  <c:v>19</c:v>
                </c:pt>
                <c:pt idx="85">
                  <c:v>8</c:v>
                </c:pt>
                <c:pt idx="86">
                  <c:v>8</c:v>
                </c:pt>
                <c:pt idx="87">
                  <c:v>8</c:v>
                </c:pt>
                <c:pt idx="88">
                  <c:v>8</c:v>
                </c:pt>
                <c:pt idx="89">
                  <c:v>8</c:v>
                </c:pt>
                <c:pt idx="90">
                  <c:v>11</c:v>
                </c:pt>
                <c:pt idx="91">
                  <c:v>11</c:v>
                </c:pt>
                <c:pt idx="92">
                  <c:v>11</c:v>
                </c:pt>
                <c:pt idx="93">
                  <c:v>11</c:v>
                </c:pt>
                <c:pt idx="94">
                  <c:v>11</c:v>
                </c:pt>
                <c:pt idx="95">
                  <c:v>16</c:v>
                </c:pt>
                <c:pt idx="96">
                  <c:v>16</c:v>
                </c:pt>
                <c:pt idx="97">
                  <c:v>16</c:v>
                </c:pt>
                <c:pt idx="98">
                  <c:v>16</c:v>
                </c:pt>
                <c:pt idx="99">
                  <c:v>16</c:v>
                </c:pt>
                <c:pt idx="100">
                  <c:v>14</c:v>
                </c:pt>
                <c:pt idx="101">
                  <c:v>14</c:v>
                </c:pt>
                <c:pt idx="102">
                  <c:v>14</c:v>
                </c:pt>
                <c:pt idx="103">
                  <c:v>14</c:v>
                </c:pt>
                <c:pt idx="104">
                  <c:v>14</c:v>
                </c:pt>
                <c:pt idx="105">
                  <c:v>14</c:v>
                </c:pt>
                <c:pt idx="106">
                  <c:v>14</c:v>
                </c:pt>
                <c:pt idx="107">
                  <c:v>14</c:v>
                </c:pt>
                <c:pt idx="108">
                  <c:v>14</c:v>
                </c:pt>
                <c:pt idx="109">
                  <c:v>14</c:v>
                </c:pt>
                <c:pt idx="110">
                  <c:v>20</c:v>
                </c:pt>
                <c:pt idx="111">
                  <c:v>20</c:v>
                </c:pt>
                <c:pt idx="112">
                  <c:v>20</c:v>
                </c:pt>
                <c:pt idx="113">
                  <c:v>20</c:v>
                </c:pt>
                <c:pt idx="114">
                  <c:v>20</c:v>
                </c:pt>
                <c:pt idx="115">
                  <c:v>20</c:v>
                </c:pt>
                <c:pt idx="116">
                  <c:v>20</c:v>
                </c:pt>
                <c:pt idx="117">
                  <c:v>20</c:v>
                </c:pt>
                <c:pt idx="118">
                  <c:v>20</c:v>
                </c:pt>
                <c:pt idx="119">
                  <c:v>20</c:v>
                </c:pt>
                <c:pt idx="120">
                  <c:v>12</c:v>
                </c:pt>
                <c:pt idx="121">
                  <c:v>12</c:v>
                </c:pt>
                <c:pt idx="122">
                  <c:v>12</c:v>
                </c:pt>
                <c:pt idx="123">
                  <c:v>12</c:v>
                </c:pt>
                <c:pt idx="124">
                  <c:v>12</c:v>
                </c:pt>
                <c:pt idx="125">
                  <c:v>15</c:v>
                </c:pt>
                <c:pt idx="126">
                  <c:v>15</c:v>
                </c:pt>
                <c:pt idx="127">
                  <c:v>15</c:v>
                </c:pt>
                <c:pt idx="128">
                  <c:v>15</c:v>
                </c:pt>
                <c:pt idx="129">
                  <c:v>15</c:v>
                </c:pt>
                <c:pt idx="130">
                  <c:v>15</c:v>
                </c:pt>
                <c:pt idx="131">
                  <c:v>15</c:v>
                </c:pt>
                <c:pt idx="132">
                  <c:v>15</c:v>
                </c:pt>
                <c:pt idx="133">
                  <c:v>15</c:v>
                </c:pt>
                <c:pt idx="134">
                  <c:v>15</c:v>
                </c:pt>
                <c:pt idx="135">
                  <c:v>23</c:v>
                </c:pt>
                <c:pt idx="136">
                  <c:v>23</c:v>
                </c:pt>
                <c:pt idx="137">
                  <c:v>23</c:v>
                </c:pt>
                <c:pt idx="138">
                  <c:v>23</c:v>
                </c:pt>
                <c:pt idx="139">
                  <c:v>23</c:v>
                </c:pt>
                <c:pt idx="140">
                  <c:v>25</c:v>
                </c:pt>
                <c:pt idx="141">
                  <c:v>25</c:v>
                </c:pt>
                <c:pt idx="142">
                  <c:v>25</c:v>
                </c:pt>
                <c:pt idx="143">
                  <c:v>25</c:v>
                </c:pt>
                <c:pt idx="144">
                  <c:v>25</c:v>
                </c:pt>
                <c:pt idx="145">
                  <c:v>19</c:v>
                </c:pt>
                <c:pt idx="146">
                  <c:v>19</c:v>
                </c:pt>
                <c:pt idx="147">
                  <c:v>19</c:v>
                </c:pt>
                <c:pt idx="148">
                  <c:v>19</c:v>
                </c:pt>
                <c:pt idx="149">
                  <c:v>19</c:v>
                </c:pt>
                <c:pt idx="150">
                  <c:v>7</c:v>
                </c:pt>
                <c:pt idx="151">
                  <c:v>7</c:v>
                </c:pt>
                <c:pt idx="152">
                  <c:v>7</c:v>
                </c:pt>
                <c:pt idx="153">
                  <c:v>7</c:v>
                </c:pt>
                <c:pt idx="154">
                  <c:v>7</c:v>
                </c:pt>
                <c:pt idx="155">
                  <c:v>7</c:v>
                </c:pt>
                <c:pt idx="156">
                  <c:v>7</c:v>
                </c:pt>
                <c:pt idx="157">
                  <c:v>7</c:v>
                </c:pt>
                <c:pt idx="158">
                  <c:v>7</c:v>
                </c:pt>
                <c:pt idx="159">
                  <c:v>7</c:v>
                </c:pt>
                <c:pt idx="160">
                  <c:v>7</c:v>
                </c:pt>
                <c:pt idx="161">
                  <c:v>7</c:v>
                </c:pt>
                <c:pt idx="162">
                  <c:v>7</c:v>
                </c:pt>
                <c:pt idx="163">
                  <c:v>7</c:v>
                </c:pt>
                <c:pt idx="164">
                  <c:v>7</c:v>
                </c:pt>
                <c:pt idx="165">
                  <c:v>21</c:v>
                </c:pt>
                <c:pt idx="166">
                  <c:v>21</c:v>
                </c:pt>
                <c:pt idx="167">
                  <c:v>21</c:v>
                </c:pt>
                <c:pt idx="168">
                  <c:v>21</c:v>
                </c:pt>
                <c:pt idx="169">
                  <c:v>21</c:v>
                </c:pt>
                <c:pt idx="170">
                  <c:v>21</c:v>
                </c:pt>
                <c:pt idx="171">
                  <c:v>21</c:v>
                </c:pt>
                <c:pt idx="172">
                  <c:v>21</c:v>
                </c:pt>
                <c:pt idx="173">
                  <c:v>21</c:v>
                </c:pt>
                <c:pt idx="174">
                  <c:v>21</c:v>
                </c:pt>
                <c:pt idx="175">
                  <c:v>13</c:v>
                </c:pt>
                <c:pt idx="176">
                  <c:v>13</c:v>
                </c:pt>
                <c:pt idx="177">
                  <c:v>13</c:v>
                </c:pt>
                <c:pt idx="178">
                  <c:v>13</c:v>
                </c:pt>
                <c:pt idx="179">
                  <c:v>13</c:v>
                </c:pt>
                <c:pt idx="180">
                  <c:v>14</c:v>
                </c:pt>
                <c:pt idx="181">
                  <c:v>14</c:v>
                </c:pt>
                <c:pt idx="182">
                  <c:v>14</c:v>
                </c:pt>
                <c:pt idx="183">
                  <c:v>14</c:v>
                </c:pt>
                <c:pt idx="184">
                  <c:v>14</c:v>
                </c:pt>
                <c:pt idx="185">
                  <c:v>8</c:v>
                </c:pt>
                <c:pt idx="186">
                  <c:v>8</c:v>
                </c:pt>
                <c:pt idx="187">
                  <c:v>8</c:v>
                </c:pt>
                <c:pt idx="188">
                  <c:v>8</c:v>
                </c:pt>
                <c:pt idx="189">
                  <c:v>8</c:v>
                </c:pt>
                <c:pt idx="190">
                  <c:v>8</c:v>
                </c:pt>
                <c:pt idx="191">
                  <c:v>8</c:v>
                </c:pt>
                <c:pt idx="192">
                  <c:v>8</c:v>
                </c:pt>
                <c:pt idx="193">
                  <c:v>8</c:v>
                </c:pt>
                <c:pt idx="194">
                  <c:v>8</c:v>
                </c:pt>
                <c:pt idx="195">
                  <c:v>8</c:v>
                </c:pt>
                <c:pt idx="196">
                  <c:v>8</c:v>
                </c:pt>
                <c:pt idx="197">
                  <c:v>8</c:v>
                </c:pt>
                <c:pt idx="198">
                  <c:v>8</c:v>
                </c:pt>
                <c:pt idx="199">
                  <c:v>8</c:v>
                </c:pt>
                <c:pt idx="200">
                  <c:v>8</c:v>
                </c:pt>
                <c:pt idx="201">
                  <c:v>8</c:v>
                </c:pt>
                <c:pt idx="202">
                  <c:v>8</c:v>
                </c:pt>
                <c:pt idx="203">
                  <c:v>8</c:v>
                </c:pt>
                <c:pt idx="204">
                  <c:v>8</c:v>
                </c:pt>
                <c:pt idx="205">
                  <c:v>18</c:v>
                </c:pt>
                <c:pt idx="206">
                  <c:v>18</c:v>
                </c:pt>
                <c:pt idx="207">
                  <c:v>18</c:v>
                </c:pt>
                <c:pt idx="208">
                  <c:v>18</c:v>
                </c:pt>
                <c:pt idx="209">
                  <c:v>18</c:v>
                </c:pt>
                <c:pt idx="210">
                  <c:v>24</c:v>
                </c:pt>
                <c:pt idx="211">
                  <c:v>24</c:v>
                </c:pt>
                <c:pt idx="212">
                  <c:v>24</c:v>
                </c:pt>
                <c:pt idx="213">
                  <c:v>24</c:v>
                </c:pt>
                <c:pt idx="214">
                  <c:v>24</c:v>
                </c:pt>
                <c:pt idx="215">
                  <c:v>16</c:v>
                </c:pt>
                <c:pt idx="216">
                  <c:v>16</c:v>
                </c:pt>
                <c:pt idx="217">
                  <c:v>16</c:v>
                </c:pt>
                <c:pt idx="218">
                  <c:v>16</c:v>
                </c:pt>
                <c:pt idx="219">
                  <c:v>16</c:v>
                </c:pt>
                <c:pt idx="220">
                  <c:v>17</c:v>
                </c:pt>
                <c:pt idx="221">
                  <c:v>17</c:v>
                </c:pt>
                <c:pt idx="222">
                  <c:v>17</c:v>
                </c:pt>
                <c:pt idx="223">
                  <c:v>17</c:v>
                </c:pt>
                <c:pt idx="224">
                  <c:v>17</c:v>
                </c:pt>
                <c:pt idx="225">
                  <c:v>19</c:v>
                </c:pt>
                <c:pt idx="226">
                  <c:v>19</c:v>
                </c:pt>
                <c:pt idx="227">
                  <c:v>19</c:v>
                </c:pt>
                <c:pt idx="228">
                  <c:v>19</c:v>
                </c:pt>
                <c:pt idx="229">
                  <c:v>19</c:v>
                </c:pt>
                <c:pt idx="230">
                  <c:v>19</c:v>
                </c:pt>
                <c:pt idx="231">
                  <c:v>19</c:v>
                </c:pt>
                <c:pt idx="232">
                  <c:v>19</c:v>
                </c:pt>
                <c:pt idx="233">
                  <c:v>19</c:v>
                </c:pt>
                <c:pt idx="234">
                  <c:v>19</c:v>
                </c:pt>
                <c:pt idx="235">
                  <c:v>11</c:v>
                </c:pt>
                <c:pt idx="236">
                  <c:v>11</c:v>
                </c:pt>
                <c:pt idx="237">
                  <c:v>11</c:v>
                </c:pt>
                <c:pt idx="238">
                  <c:v>11</c:v>
                </c:pt>
                <c:pt idx="239">
                  <c:v>11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4D3-4290-A4D0-8C06B6A5F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8930848"/>
        <c:axId val="588932488"/>
      </c:scatterChart>
      <c:valAx>
        <c:axId val="588930848"/>
        <c:scaling>
          <c:orientation val="minMax"/>
          <c:max val="45280"/>
          <c:min val="4493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d/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932488"/>
        <c:crosses val="autoZero"/>
        <c:crossBetween val="midCat"/>
        <c:majorUnit val="25"/>
      </c:valAx>
      <c:valAx>
        <c:axId val="588932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r>
                  <a:rPr lang="fr-CH" sz="11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Liquid</a:t>
                </a:r>
                <a:r>
                  <a:rPr lang="fr-CH" sz="1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CH" sz="11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helium</a:t>
                </a:r>
                <a:r>
                  <a:rPr lang="fr-CH" sz="1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CH" sz="12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consumoption</a:t>
                </a:r>
                <a:r>
                  <a:rPr lang="fr-CH" sz="1100" b="1" baseline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g/s</a:t>
                </a:r>
                <a:endParaRPr lang="fr-CH" sz="11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4.5098070628910207E-3"/>
              <c:y val="0.300241848205358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588930848"/>
        <c:crosses val="autoZero"/>
        <c:crossBetween val="midCat"/>
        <c:majorUnit val="2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2948779910835831"/>
          <c:y val="9.4099016048780862E-2"/>
          <c:w val="0.32122317256544164"/>
          <c:h val="0.16393511571663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403798272807421E-2"/>
          <c:y val="3.6589010841583058E-2"/>
          <c:w val="0.92791718713388183"/>
          <c:h val="0.91726224654482735"/>
        </c:manualLayout>
      </c:layout>
      <c:scatterChart>
        <c:scatterStyle val="lineMarker"/>
        <c:varyColors val="0"/>
        <c:ser>
          <c:idx val="0"/>
          <c:order val="0"/>
          <c:tx>
            <c:v>TOTAL pumping consumption g/s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'2023 LHe&amp;Pumping'!$B$5:$JA$5</c:f>
              <c:numCache>
                <c:formatCode>dd/mm</c:formatCode>
                <c:ptCount val="260"/>
                <c:pt idx="0">
                  <c:v>44928</c:v>
                </c:pt>
                <c:pt idx="1">
                  <c:v>44929</c:v>
                </c:pt>
                <c:pt idx="2">
                  <c:v>44930</c:v>
                </c:pt>
                <c:pt idx="3">
                  <c:v>44931</c:v>
                </c:pt>
                <c:pt idx="4">
                  <c:v>44932</c:v>
                </c:pt>
                <c:pt idx="5">
                  <c:v>44935</c:v>
                </c:pt>
                <c:pt idx="6">
                  <c:v>44936</c:v>
                </c:pt>
                <c:pt idx="7">
                  <c:v>44937</c:v>
                </c:pt>
                <c:pt idx="8">
                  <c:v>44938</c:v>
                </c:pt>
                <c:pt idx="9">
                  <c:v>44939</c:v>
                </c:pt>
                <c:pt idx="10">
                  <c:v>44942</c:v>
                </c:pt>
                <c:pt idx="11">
                  <c:v>44943</c:v>
                </c:pt>
                <c:pt idx="12">
                  <c:v>44944</c:v>
                </c:pt>
                <c:pt idx="13">
                  <c:v>44945</c:v>
                </c:pt>
                <c:pt idx="14">
                  <c:v>44946</c:v>
                </c:pt>
                <c:pt idx="15">
                  <c:v>44949</c:v>
                </c:pt>
                <c:pt idx="16">
                  <c:v>44950</c:v>
                </c:pt>
                <c:pt idx="17">
                  <c:v>44951</c:v>
                </c:pt>
                <c:pt idx="18">
                  <c:v>44952</c:v>
                </c:pt>
                <c:pt idx="19">
                  <c:v>44953</c:v>
                </c:pt>
                <c:pt idx="20">
                  <c:v>44956</c:v>
                </c:pt>
                <c:pt idx="21">
                  <c:v>44957</c:v>
                </c:pt>
                <c:pt idx="22">
                  <c:v>44958</c:v>
                </c:pt>
                <c:pt idx="23">
                  <c:v>44959</c:v>
                </c:pt>
                <c:pt idx="24">
                  <c:v>44960</c:v>
                </c:pt>
                <c:pt idx="25">
                  <c:v>44963</c:v>
                </c:pt>
                <c:pt idx="26">
                  <c:v>44964</c:v>
                </c:pt>
                <c:pt idx="27">
                  <c:v>44965</c:v>
                </c:pt>
                <c:pt idx="28">
                  <c:v>44966</c:v>
                </c:pt>
                <c:pt idx="29">
                  <c:v>44967</c:v>
                </c:pt>
                <c:pt idx="30">
                  <c:v>44970</c:v>
                </c:pt>
                <c:pt idx="31">
                  <c:v>44971</c:v>
                </c:pt>
                <c:pt idx="32">
                  <c:v>44972</c:v>
                </c:pt>
                <c:pt idx="33">
                  <c:v>44973</c:v>
                </c:pt>
                <c:pt idx="34">
                  <c:v>44974</c:v>
                </c:pt>
                <c:pt idx="35">
                  <c:v>44977</c:v>
                </c:pt>
                <c:pt idx="36">
                  <c:v>44978</c:v>
                </c:pt>
                <c:pt idx="37">
                  <c:v>44979</c:v>
                </c:pt>
                <c:pt idx="38">
                  <c:v>44980</c:v>
                </c:pt>
                <c:pt idx="39">
                  <c:v>44981</c:v>
                </c:pt>
                <c:pt idx="40">
                  <c:v>44984</c:v>
                </c:pt>
                <c:pt idx="41">
                  <c:v>44985</c:v>
                </c:pt>
                <c:pt idx="42">
                  <c:v>44986</c:v>
                </c:pt>
                <c:pt idx="43">
                  <c:v>44987</c:v>
                </c:pt>
                <c:pt idx="44">
                  <c:v>44988</c:v>
                </c:pt>
                <c:pt idx="45">
                  <c:v>44991</c:v>
                </c:pt>
                <c:pt idx="46">
                  <c:v>44992</c:v>
                </c:pt>
                <c:pt idx="47">
                  <c:v>44993</c:v>
                </c:pt>
                <c:pt idx="48">
                  <c:v>44994</c:v>
                </c:pt>
                <c:pt idx="49">
                  <c:v>44995</c:v>
                </c:pt>
                <c:pt idx="50">
                  <c:v>44998</c:v>
                </c:pt>
                <c:pt idx="51">
                  <c:v>44999</c:v>
                </c:pt>
                <c:pt idx="52">
                  <c:v>45000</c:v>
                </c:pt>
                <c:pt idx="53">
                  <c:v>45001</c:v>
                </c:pt>
                <c:pt idx="54">
                  <c:v>45002</c:v>
                </c:pt>
                <c:pt idx="55">
                  <c:v>45005</c:v>
                </c:pt>
                <c:pt idx="56">
                  <c:v>45006</c:v>
                </c:pt>
                <c:pt idx="57">
                  <c:v>45007</c:v>
                </c:pt>
                <c:pt idx="58">
                  <c:v>45008</c:v>
                </c:pt>
                <c:pt idx="59">
                  <c:v>45009</c:v>
                </c:pt>
                <c:pt idx="60">
                  <c:v>45012</c:v>
                </c:pt>
                <c:pt idx="61">
                  <c:v>45013</c:v>
                </c:pt>
                <c:pt idx="62">
                  <c:v>45014</c:v>
                </c:pt>
                <c:pt idx="63">
                  <c:v>45015</c:v>
                </c:pt>
                <c:pt idx="64">
                  <c:v>45016</c:v>
                </c:pt>
                <c:pt idx="65">
                  <c:v>45019</c:v>
                </c:pt>
                <c:pt idx="66">
                  <c:v>45020</c:v>
                </c:pt>
                <c:pt idx="67">
                  <c:v>45021</c:v>
                </c:pt>
                <c:pt idx="68">
                  <c:v>45022</c:v>
                </c:pt>
                <c:pt idx="69">
                  <c:v>45023</c:v>
                </c:pt>
                <c:pt idx="70">
                  <c:v>45026</c:v>
                </c:pt>
                <c:pt idx="71">
                  <c:v>45027</c:v>
                </c:pt>
                <c:pt idx="72">
                  <c:v>45028</c:v>
                </c:pt>
                <c:pt idx="73">
                  <c:v>45029</c:v>
                </c:pt>
                <c:pt idx="74">
                  <c:v>45030</c:v>
                </c:pt>
                <c:pt idx="75">
                  <c:v>45033</c:v>
                </c:pt>
                <c:pt idx="76">
                  <c:v>45034</c:v>
                </c:pt>
                <c:pt idx="77">
                  <c:v>45035</c:v>
                </c:pt>
                <c:pt idx="78">
                  <c:v>45036</c:v>
                </c:pt>
                <c:pt idx="79">
                  <c:v>45037</c:v>
                </c:pt>
                <c:pt idx="80">
                  <c:v>45040</c:v>
                </c:pt>
                <c:pt idx="81">
                  <c:v>45041</c:v>
                </c:pt>
                <c:pt idx="82">
                  <c:v>45042</c:v>
                </c:pt>
                <c:pt idx="83">
                  <c:v>45043</c:v>
                </c:pt>
                <c:pt idx="84">
                  <c:v>45044</c:v>
                </c:pt>
                <c:pt idx="85">
                  <c:v>45047</c:v>
                </c:pt>
                <c:pt idx="86">
                  <c:v>45048</c:v>
                </c:pt>
                <c:pt idx="87">
                  <c:v>45049</c:v>
                </c:pt>
                <c:pt idx="88">
                  <c:v>45050</c:v>
                </c:pt>
                <c:pt idx="89">
                  <c:v>45051</c:v>
                </c:pt>
                <c:pt idx="90">
                  <c:v>45054</c:v>
                </c:pt>
                <c:pt idx="91">
                  <c:v>45055</c:v>
                </c:pt>
                <c:pt idx="92">
                  <c:v>45056</c:v>
                </c:pt>
                <c:pt idx="93">
                  <c:v>45057</c:v>
                </c:pt>
                <c:pt idx="94">
                  <c:v>45058</c:v>
                </c:pt>
                <c:pt idx="95">
                  <c:v>45061</c:v>
                </c:pt>
                <c:pt idx="96">
                  <c:v>45062</c:v>
                </c:pt>
                <c:pt idx="97">
                  <c:v>45063</c:v>
                </c:pt>
                <c:pt idx="98">
                  <c:v>45064</c:v>
                </c:pt>
                <c:pt idx="99">
                  <c:v>45065</c:v>
                </c:pt>
                <c:pt idx="100">
                  <c:v>45068</c:v>
                </c:pt>
                <c:pt idx="101">
                  <c:v>45069</c:v>
                </c:pt>
                <c:pt idx="102">
                  <c:v>45070</c:v>
                </c:pt>
                <c:pt idx="103">
                  <c:v>45071</c:v>
                </c:pt>
                <c:pt idx="104">
                  <c:v>45072</c:v>
                </c:pt>
                <c:pt idx="105">
                  <c:v>45075</c:v>
                </c:pt>
                <c:pt idx="106">
                  <c:v>45076</c:v>
                </c:pt>
                <c:pt idx="107">
                  <c:v>45077</c:v>
                </c:pt>
                <c:pt idx="108">
                  <c:v>45078</c:v>
                </c:pt>
                <c:pt idx="109">
                  <c:v>45079</c:v>
                </c:pt>
                <c:pt idx="110">
                  <c:v>45082</c:v>
                </c:pt>
                <c:pt idx="111">
                  <c:v>45083</c:v>
                </c:pt>
                <c:pt idx="112">
                  <c:v>45084</c:v>
                </c:pt>
                <c:pt idx="113">
                  <c:v>45085</c:v>
                </c:pt>
                <c:pt idx="114">
                  <c:v>45086</c:v>
                </c:pt>
                <c:pt idx="115">
                  <c:v>45089</c:v>
                </c:pt>
                <c:pt idx="116">
                  <c:v>45090</c:v>
                </c:pt>
                <c:pt idx="117">
                  <c:v>45091</c:v>
                </c:pt>
                <c:pt idx="118">
                  <c:v>45092</c:v>
                </c:pt>
                <c:pt idx="119">
                  <c:v>45093</c:v>
                </c:pt>
                <c:pt idx="120">
                  <c:v>45096</c:v>
                </c:pt>
                <c:pt idx="121">
                  <c:v>45097</c:v>
                </c:pt>
                <c:pt idx="122">
                  <c:v>45098</c:v>
                </c:pt>
                <c:pt idx="123">
                  <c:v>45099</c:v>
                </c:pt>
                <c:pt idx="124">
                  <c:v>45100</c:v>
                </c:pt>
                <c:pt idx="125">
                  <c:v>45103</c:v>
                </c:pt>
                <c:pt idx="126">
                  <c:v>45104</c:v>
                </c:pt>
                <c:pt idx="127">
                  <c:v>45105</c:v>
                </c:pt>
                <c:pt idx="128">
                  <c:v>45106</c:v>
                </c:pt>
                <c:pt idx="129">
                  <c:v>45107</c:v>
                </c:pt>
                <c:pt idx="130">
                  <c:v>45110</c:v>
                </c:pt>
                <c:pt idx="131">
                  <c:v>45111</c:v>
                </c:pt>
                <c:pt idx="132">
                  <c:v>45112</c:v>
                </c:pt>
                <c:pt idx="133">
                  <c:v>45113</c:v>
                </c:pt>
                <c:pt idx="134">
                  <c:v>45114</c:v>
                </c:pt>
                <c:pt idx="135">
                  <c:v>45117</c:v>
                </c:pt>
                <c:pt idx="136">
                  <c:v>45118</c:v>
                </c:pt>
                <c:pt idx="137">
                  <c:v>45119</c:v>
                </c:pt>
                <c:pt idx="138">
                  <c:v>45120</c:v>
                </c:pt>
                <c:pt idx="139">
                  <c:v>45121</c:v>
                </c:pt>
                <c:pt idx="140">
                  <c:v>45124</c:v>
                </c:pt>
                <c:pt idx="141">
                  <c:v>45125</c:v>
                </c:pt>
                <c:pt idx="142">
                  <c:v>45126</c:v>
                </c:pt>
                <c:pt idx="143">
                  <c:v>45127</c:v>
                </c:pt>
                <c:pt idx="144">
                  <c:v>45128</c:v>
                </c:pt>
                <c:pt idx="145">
                  <c:v>45131</c:v>
                </c:pt>
                <c:pt idx="146">
                  <c:v>45132</c:v>
                </c:pt>
                <c:pt idx="147">
                  <c:v>45133</c:v>
                </c:pt>
                <c:pt idx="148">
                  <c:v>45134</c:v>
                </c:pt>
                <c:pt idx="149">
                  <c:v>45135</c:v>
                </c:pt>
                <c:pt idx="150">
                  <c:v>45138</c:v>
                </c:pt>
                <c:pt idx="151">
                  <c:v>45139</c:v>
                </c:pt>
                <c:pt idx="152">
                  <c:v>45140</c:v>
                </c:pt>
                <c:pt idx="153">
                  <c:v>45141</c:v>
                </c:pt>
                <c:pt idx="154">
                  <c:v>45142</c:v>
                </c:pt>
                <c:pt idx="155">
                  <c:v>45145</c:v>
                </c:pt>
                <c:pt idx="156">
                  <c:v>45146</c:v>
                </c:pt>
                <c:pt idx="157">
                  <c:v>45147</c:v>
                </c:pt>
                <c:pt idx="158">
                  <c:v>45148</c:v>
                </c:pt>
                <c:pt idx="159">
                  <c:v>45149</c:v>
                </c:pt>
                <c:pt idx="160">
                  <c:v>45152</c:v>
                </c:pt>
                <c:pt idx="161">
                  <c:v>45153</c:v>
                </c:pt>
                <c:pt idx="162">
                  <c:v>45154</c:v>
                </c:pt>
                <c:pt idx="163">
                  <c:v>45155</c:v>
                </c:pt>
                <c:pt idx="164">
                  <c:v>45156</c:v>
                </c:pt>
                <c:pt idx="165">
                  <c:v>45159</c:v>
                </c:pt>
                <c:pt idx="166">
                  <c:v>45160</c:v>
                </c:pt>
                <c:pt idx="167">
                  <c:v>45161</c:v>
                </c:pt>
                <c:pt idx="168">
                  <c:v>45162</c:v>
                </c:pt>
                <c:pt idx="169">
                  <c:v>45163</c:v>
                </c:pt>
                <c:pt idx="170">
                  <c:v>45166</c:v>
                </c:pt>
                <c:pt idx="171">
                  <c:v>45167</c:v>
                </c:pt>
                <c:pt idx="172">
                  <c:v>45168</c:v>
                </c:pt>
                <c:pt idx="173">
                  <c:v>45169</c:v>
                </c:pt>
                <c:pt idx="174">
                  <c:v>45170</c:v>
                </c:pt>
                <c:pt idx="175">
                  <c:v>45173</c:v>
                </c:pt>
                <c:pt idx="176">
                  <c:v>45174</c:v>
                </c:pt>
                <c:pt idx="177">
                  <c:v>45175</c:v>
                </c:pt>
                <c:pt idx="178">
                  <c:v>45176</c:v>
                </c:pt>
                <c:pt idx="179">
                  <c:v>45177</c:v>
                </c:pt>
                <c:pt idx="180">
                  <c:v>45180</c:v>
                </c:pt>
                <c:pt idx="181">
                  <c:v>45181</c:v>
                </c:pt>
                <c:pt idx="182">
                  <c:v>45182</c:v>
                </c:pt>
                <c:pt idx="183">
                  <c:v>45183</c:v>
                </c:pt>
                <c:pt idx="184">
                  <c:v>45184</c:v>
                </c:pt>
                <c:pt idx="185">
                  <c:v>45187</c:v>
                </c:pt>
                <c:pt idx="186">
                  <c:v>45188</c:v>
                </c:pt>
                <c:pt idx="187">
                  <c:v>45189</c:v>
                </c:pt>
                <c:pt idx="188">
                  <c:v>45190</c:v>
                </c:pt>
                <c:pt idx="189">
                  <c:v>45191</c:v>
                </c:pt>
                <c:pt idx="190">
                  <c:v>45194</c:v>
                </c:pt>
                <c:pt idx="191">
                  <c:v>45195</c:v>
                </c:pt>
                <c:pt idx="192">
                  <c:v>45196</c:v>
                </c:pt>
                <c:pt idx="193">
                  <c:v>45197</c:v>
                </c:pt>
                <c:pt idx="194">
                  <c:v>45198</c:v>
                </c:pt>
                <c:pt idx="195">
                  <c:v>45201</c:v>
                </c:pt>
                <c:pt idx="196">
                  <c:v>45202</c:v>
                </c:pt>
                <c:pt idx="197">
                  <c:v>45203</c:v>
                </c:pt>
                <c:pt idx="198">
                  <c:v>45204</c:v>
                </c:pt>
                <c:pt idx="199">
                  <c:v>45205</c:v>
                </c:pt>
                <c:pt idx="200">
                  <c:v>45208</c:v>
                </c:pt>
                <c:pt idx="201">
                  <c:v>45209</c:v>
                </c:pt>
                <c:pt idx="202">
                  <c:v>45210</c:v>
                </c:pt>
                <c:pt idx="203">
                  <c:v>45211</c:v>
                </c:pt>
                <c:pt idx="204">
                  <c:v>45212</c:v>
                </c:pt>
                <c:pt idx="205">
                  <c:v>45215</c:v>
                </c:pt>
                <c:pt idx="206">
                  <c:v>45216</c:v>
                </c:pt>
                <c:pt idx="207">
                  <c:v>45217</c:v>
                </c:pt>
                <c:pt idx="208">
                  <c:v>45218</c:v>
                </c:pt>
                <c:pt idx="209">
                  <c:v>45219</c:v>
                </c:pt>
                <c:pt idx="210">
                  <c:v>45222</c:v>
                </c:pt>
                <c:pt idx="211">
                  <c:v>45223</c:v>
                </c:pt>
                <c:pt idx="212">
                  <c:v>45224</c:v>
                </c:pt>
                <c:pt idx="213">
                  <c:v>45225</c:v>
                </c:pt>
                <c:pt idx="214">
                  <c:v>45226</c:v>
                </c:pt>
                <c:pt idx="215">
                  <c:v>45229</c:v>
                </c:pt>
                <c:pt idx="216">
                  <c:v>45230</c:v>
                </c:pt>
                <c:pt idx="217">
                  <c:v>45231</c:v>
                </c:pt>
                <c:pt idx="218">
                  <c:v>45232</c:v>
                </c:pt>
                <c:pt idx="219">
                  <c:v>45233</c:v>
                </c:pt>
                <c:pt idx="220">
                  <c:v>45236</c:v>
                </c:pt>
                <c:pt idx="221">
                  <c:v>45237</c:v>
                </c:pt>
                <c:pt idx="222">
                  <c:v>45238</c:v>
                </c:pt>
                <c:pt idx="223">
                  <c:v>45239</c:v>
                </c:pt>
                <c:pt idx="224">
                  <c:v>45240</c:v>
                </c:pt>
                <c:pt idx="225">
                  <c:v>45243</c:v>
                </c:pt>
                <c:pt idx="226">
                  <c:v>45244</c:v>
                </c:pt>
                <c:pt idx="227">
                  <c:v>45245</c:v>
                </c:pt>
                <c:pt idx="228">
                  <c:v>45246</c:v>
                </c:pt>
                <c:pt idx="229">
                  <c:v>45247</c:v>
                </c:pt>
                <c:pt idx="230">
                  <c:v>45250</c:v>
                </c:pt>
                <c:pt idx="231">
                  <c:v>45251</c:v>
                </c:pt>
                <c:pt idx="232">
                  <c:v>45252</c:v>
                </c:pt>
                <c:pt idx="233">
                  <c:v>45253</c:v>
                </c:pt>
                <c:pt idx="234">
                  <c:v>45254</c:v>
                </c:pt>
                <c:pt idx="235">
                  <c:v>45257</c:v>
                </c:pt>
                <c:pt idx="236">
                  <c:v>45258</c:v>
                </c:pt>
                <c:pt idx="237">
                  <c:v>45259</c:v>
                </c:pt>
                <c:pt idx="238">
                  <c:v>45260</c:v>
                </c:pt>
                <c:pt idx="239">
                  <c:v>45261</c:v>
                </c:pt>
                <c:pt idx="240">
                  <c:v>45264</c:v>
                </c:pt>
                <c:pt idx="241">
                  <c:v>45265</c:v>
                </c:pt>
                <c:pt idx="242">
                  <c:v>45266</c:v>
                </c:pt>
                <c:pt idx="243">
                  <c:v>45267</c:v>
                </c:pt>
                <c:pt idx="244">
                  <c:v>45268</c:v>
                </c:pt>
                <c:pt idx="245">
                  <c:v>45271</c:v>
                </c:pt>
                <c:pt idx="246">
                  <c:v>45272</c:v>
                </c:pt>
                <c:pt idx="247">
                  <c:v>45273</c:v>
                </c:pt>
                <c:pt idx="248">
                  <c:v>45274</c:v>
                </c:pt>
                <c:pt idx="249">
                  <c:v>45275</c:v>
                </c:pt>
                <c:pt idx="250">
                  <c:v>45278</c:v>
                </c:pt>
                <c:pt idx="251">
                  <c:v>45279</c:v>
                </c:pt>
                <c:pt idx="252">
                  <c:v>45280</c:v>
                </c:pt>
                <c:pt idx="253">
                  <c:v>45281</c:v>
                </c:pt>
                <c:pt idx="254">
                  <c:v>45282</c:v>
                </c:pt>
                <c:pt idx="255">
                  <c:v>45285</c:v>
                </c:pt>
                <c:pt idx="256">
                  <c:v>45286</c:v>
                </c:pt>
                <c:pt idx="257">
                  <c:v>45287</c:v>
                </c:pt>
                <c:pt idx="258">
                  <c:v>45288</c:v>
                </c:pt>
                <c:pt idx="259">
                  <c:v>45289</c:v>
                </c:pt>
              </c:numCache>
            </c:numRef>
          </c:xVal>
          <c:yVal>
            <c:numRef>
              <c:f>'2023 LHe&amp;Pumping'!$B$20:$JA$20</c:f>
              <c:numCache>
                <c:formatCode>0</c:formatCode>
                <c:ptCount val="2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15</c:v>
                </c:pt>
                <c:pt idx="11">
                  <c:v>15</c:v>
                </c:pt>
                <c:pt idx="12">
                  <c:v>22</c:v>
                </c:pt>
                <c:pt idx="13">
                  <c:v>22</c:v>
                </c:pt>
                <c:pt idx="14">
                  <c:v>22</c:v>
                </c:pt>
                <c:pt idx="15">
                  <c:v>22</c:v>
                </c:pt>
                <c:pt idx="16">
                  <c:v>22</c:v>
                </c:pt>
                <c:pt idx="17">
                  <c:v>22</c:v>
                </c:pt>
                <c:pt idx="18">
                  <c:v>22</c:v>
                </c:pt>
                <c:pt idx="19">
                  <c:v>22</c:v>
                </c:pt>
                <c:pt idx="20">
                  <c:v>22</c:v>
                </c:pt>
                <c:pt idx="21">
                  <c:v>22</c:v>
                </c:pt>
                <c:pt idx="22">
                  <c:v>22</c:v>
                </c:pt>
                <c:pt idx="23">
                  <c:v>22</c:v>
                </c:pt>
                <c:pt idx="24">
                  <c:v>22</c:v>
                </c:pt>
                <c:pt idx="25">
                  <c:v>22</c:v>
                </c:pt>
                <c:pt idx="26">
                  <c:v>22</c:v>
                </c:pt>
                <c:pt idx="27">
                  <c:v>22</c:v>
                </c:pt>
                <c:pt idx="28">
                  <c:v>22</c:v>
                </c:pt>
                <c:pt idx="29">
                  <c:v>22</c:v>
                </c:pt>
                <c:pt idx="30">
                  <c:v>15</c:v>
                </c:pt>
                <c:pt idx="31">
                  <c:v>15</c:v>
                </c:pt>
                <c:pt idx="32">
                  <c:v>15</c:v>
                </c:pt>
                <c:pt idx="33">
                  <c:v>22</c:v>
                </c:pt>
                <c:pt idx="34">
                  <c:v>22</c:v>
                </c:pt>
                <c:pt idx="35">
                  <c:v>0</c:v>
                </c:pt>
                <c:pt idx="36">
                  <c:v>0</c:v>
                </c:pt>
                <c:pt idx="37">
                  <c:v>15</c:v>
                </c:pt>
                <c:pt idx="38">
                  <c:v>15</c:v>
                </c:pt>
                <c:pt idx="39">
                  <c:v>22</c:v>
                </c:pt>
                <c:pt idx="40">
                  <c:v>22</c:v>
                </c:pt>
                <c:pt idx="41">
                  <c:v>22</c:v>
                </c:pt>
                <c:pt idx="42">
                  <c:v>22</c:v>
                </c:pt>
                <c:pt idx="43">
                  <c:v>12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15</c:v>
                </c:pt>
                <c:pt idx="71">
                  <c:v>15</c:v>
                </c:pt>
                <c:pt idx="72">
                  <c:v>15</c:v>
                </c:pt>
                <c:pt idx="73">
                  <c:v>15</c:v>
                </c:pt>
                <c:pt idx="74">
                  <c:v>15</c:v>
                </c:pt>
                <c:pt idx="75">
                  <c:v>12</c:v>
                </c:pt>
                <c:pt idx="76">
                  <c:v>12</c:v>
                </c:pt>
                <c:pt idx="77">
                  <c:v>12</c:v>
                </c:pt>
                <c:pt idx="78">
                  <c:v>12</c:v>
                </c:pt>
                <c:pt idx="79">
                  <c:v>12</c:v>
                </c:pt>
                <c:pt idx="80">
                  <c:v>12</c:v>
                </c:pt>
                <c:pt idx="81">
                  <c:v>12</c:v>
                </c:pt>
                <c:pt idx="82">
                  <c:v>12</c:v>
                </c:pt>
                <c:pt idx="83">
                  <c:v>12</c:v>
                </c:pt>
                <c:pt idx="84">
                  <c:v>12</c:v>
                </c:pt>
                <c:pt idx="85">
                  <c:v>12</c:v>
                </c:pt>
                <c:pt idx="86">
                  <c:v>12</c:v>
                </c:pt>
                <c:pt idx="87">
                  <c:v>12</c:v>
                </c:pt>
                <c:pt idx="88">
                  <c:v>12</c:v>
                </c:pt>
                <c:pt idx="89">
                  <c:v>12</c:v>
                </c:pt>
                <c:pt idx="90">
                  <c:v>12</c:v>
                </c:pt>
                <c:pt idx="91">
                  <c:v>12</c:v>
                </c:pt>
                <c:pt idx="92">
                  <c:v>12</c:v>
                </c:pt>
                <c:pt idx="93">
                  <c:v>12</c:v>
                </c:pt>
                <c:pt idx="94">
                  <c:v>12</c:v>
                </c:pt>
                <c:pt idx="95">
                  <c:v>12</c:v>
                </c:pt>
                <c:pt idx="96">
                  <c:v>12</c:v>
                </c:pt>
                <c:pt idx="97">
                  <c:v>12</c:v>
                </c:pt>
                <c:pt idx="98">
                  <c:v>12</c:v>
                </c:pt>
                <c:pt idx="99">
                  <c:v>12</c:v>
                </c:pt>
                <c:pt idx="100">
                  <c:v>12</c:v>
                </c:pt>
                <c:pt idx="101">
                  <c:v>12</c:v>
                </c:pt>
                <c:pt idx="102">
                  <c:v>12</c:v>
                </c:pt>
                <c:pt idx="103">
                  <c:v>12</c:v>
                </c:pt>
                <c:pt idx="104">
                  <c:v>12</c:v>
                </c:pt>
                <c:pt idx="105">
                  <c:v>12</c:v>
                </c:pt>
                <c:pt idx="106">
                  <c:v>12</c:v>
                </c:pt>
                <c:pt idx="107">
                  <c:v>12</c:v>
                </c:pt>
                <c:pt idx="108">
                  <c:v>12</c:v>
                </c:pt>
                <c:pt idx="109">
                  <c:v>12</c:v>
                </c:pt>
                <c:pt idx="110">
                  <c:v>15</c:v>
                </c:pt>
                <c:pt idx="111">
                  <c:v>15</c:v>
                </c:pt>
                <c:pt idx="112">
                  <c:v>15</c:v>
                </c:pt>
                <c:pt idx="113">
                  <c:v>15</c:v>
                </c:pt>
                <c:pt idx="114">
                  <c:v>15</c:v>
                </c:pt>
                <c:pt idx="115">
                  <c:v>15</c:v>
                </c:pt>
                <c:pt idx="116">
                  <c:v>15</c:v>
                </c:pt>
                <c:pt idx="117">
                  <c:v>15</c:v>
                </c:pt>
                <c:pt idx="118">
                  <c:v>15</c:v>
                </c:pt>
                <c:pt idx="119">
                  <c:v>15</c:v>
                </c:pt>
                <c:pt idx="120">
                  <c:v>12</c:v>
                </c:pt>
                <c:pt idx="121">
                  <c:v>12</c:v>
                </c:pt>
                <c:pt idx="122">
                  <c:v>12</c:v>
                </c:pt>
                <c:pt idx="123">
                  <c:v>12</c:v>
                </c:pt>
                <c:pt idx="124">
                  <c:v>12</c:v>
                </c:pt>
                <c:pt idx="125">
                  <c:v>12</c:v>
                </c:pt>
                <c:pt idx="126">
                  <c:v>12</c:v>
                </c:pt>
                <c:pt idx="127">
                  <c:v>12</c:v>
                </c:pt>
                <c:pt idx="128">
                  <c:v>12</c:v>
                </c:pt>
                <c:pt idx="129">
                  <c:v>12</c:v>
                </c:pt>
                <c:pt idx="130">
                  <c:v>12</c:v>
                </c:pt>
                <c:pt idx="131">
                  <c:v>12</c:v>
                </c:pt>
                <c:pt idx="132">
                  <c:v>12</c:v>
                </c:pt>
                <c:pt idx="133">
                  <c:v>12</c:v>
                </c:pt>
                <c:pt idx="134">
                  <c:v>12</c:v>
                </c:pt>
                <c:pt idx="135">
                  <c:v>15</c:v>
                </c:pt>
                <c:pt idx="136">
                  <c:v>15</c:v>
                </c:pt>
                <c:pt idx="137">
                  <c:v>15</c:v>
                </c:pt>
                <c:pt idx="138">
                  <c:v>15</c:v>
                </c:pt>
                <c:pt idx="139">
                  <c:v>15</c:v>
                </c:pt>
                <c:pt idx="140">
                  <c:v>15</c:v>
                </c:pt>
                <c:pt idx="141">
                  <c:v>15</c:v>
                </c:pt>
                <c:pt idx="142">
                  <c:v>15</c:v>
                </c:pt>
                <c:pt idx="143">
                  <c:v>15</c:v>
                </c:pt>
                <c:pt idx="144">
                  <c:v>15</c:v>
                </c:pt>
                <c:pt idx="145">
                  <c:v>12</c:v>
                </c:pt>
                <c:pt idx="146">
                  <c:v>12</c:v>
                </c:pt>
                <c:pt idx="147">
                  <c:v>12</c:v>
                </c:pt>
                <c:pt idx="148">
                  <c:v>12</c:v>
                </c:pt>
                <c:pt idx="149">
                  <c:v>12</c:v>
                </c:pt>
                <c:pt idx="150">
                  <c:v>15</c:v>
                </c:pt>
                <c:pt idx="151">
                  <c:v>15</c:v>
                </c:pt>
                <c:pt idx="152">
                  <c:v>15</c:v>
                </c:pt>
                <c:pt idx="153">
                  <c:v>15</c:v>
                </c:pt>
                <c:pt idx="154">
                  <c:v>15</c:v>
                </c:pt>
                <c:pt idx="155">
                  <c:v>15</c:v>
                </c:pt>
                <c:pt idx="156">
                  <c:v>15</c:v>
                </c:pt>
                <c:pt idx="157">
                  <c:v>15</c:v>
                </c:pt>
                <c:pt idx="158">
                  <c:v>12</c:v>
                </c:pt>
                <c:pt idx="159">
                  <c:v>12</c:v>
                </c:pt>
                <c:pt idx="160">
                  <c:v>12</c:v>
                </c:pt>
                <c:pt idx="161">
                  <c:v>12</c:v>
                </c:pt>
                <c:pt idx="162">
                  <c:v>12</c:v>
                </c:pt>
                <c:pt idx="163">
                  <c:v>12</c:v>
                </c:pt>
                <c:pt idx="164">
                  <c:v>12</c:v>
                </c:pt>
                <c:pt idx="165">
                  <c:v>22</c:v>
                </c:pt>
                <c:pt idx="166">
                  <c:v>22</c:v>
                </c:pt>
                <c:pt idx="167">
                  <c:v>22</c:v>
                </c:pt>
                <c:pt idx="168">
                  <c:v>22</c:v>
                </c:pt>
                <c:pt idx="169">
                  <c:v>22</c:v>
                </c:pt>
                <c:pt idx="170">
                  <c:v>15</c:v>
                </c:pt>
                <c:pt idx="171">
                  <c:v>15</c:v>
                </c:pt>
                <c:pt idx="172">
                  <c:v>15</c:v>
                </c:pt>
                <c:pt idx="173">
                  <c:v>15</c:v>
                </c:pt>
                <c:pt idx="174">
                  <c:v>15</c:v>
                </c:pt>
                <c:pt idx="175">
                  <c:v>15</c:v>
                </c:pt>
                <c:pt idx="176">
                  <c:v>15</c:v>
                </c:pt>
                <c:pt idx="177">
                  <c:v>15</c:v>
                </c:pt>
                <c:pt idx="178">
                  <c:v>15</c:v>
                </c:pt>
                <c:pt idx="179">
                  <c:v>15</c:v>
                </c:pt>
                <c:pt idx="180">
                  <c:v>15</c:v>
                </c:pt>
                <c:pt idx="181">
                  <c:v>15</c:v>
                </c:pt>
                <c:pt idx="182">
                  <c:v>15</c:v>
                </c:pt>
                <c:pt idx="183">
                  <c:v>15</c:v>
                </c:pt>
                <c:pt idx="184">
                  <c:v>15</c:v>
                </c:pt>
                <c:pt idx="185">
                  <c:v>15</c:v>
                </c:pt>
                <c:pt idx="186">
                  <c:v>15</c:v>
                </c:pt>
                <c:pt idx="187">
                  <c:v>15</c:v>
                </c:pt>
                <c:pt idx="188">
                  <c:v>15</c:v>
                </c:pt>
                <c:pt idx="189">
                  <c:v>15</c:v>
                </c:pt>
                <c:pt idx="190">
                  <c:v>22</c:v>
                </c:pt>
                <c:pt idx="191">
                  <c:v>22</c:v>
                </c:pt>
                <c:pt idx="192">
                  <c:v>22</c:v>
                </c:pt>
                <c:pt idx="193">
                  <c:v>22</c:v>
                </c:pt>
                <c:pt idx="194">
                  <c:v>22</c:v>
                </c:pt>
                <c:pt idx="195">
                  <c:v>15</c:v>
                </c:pt>
                <c:pt idx="196">
                  <c:v>15</c:v>
                </c:pt>
                <c:pt idx="197">
                  <c:v>15</c:v>
                </c:pt>
                <c:pt idx="198">
                  <c:v>15</c:v>
                </c:pt>
                <c:pt idx="199">
                  <c:v>15</c:v>
                </c:pt>
                <c:pt idx="200">
                  <c:v>15</c:v>
                </c:pt>
                <c:pt idx="201">
                  <c:v>15</c:v>
                </c:pt>
                <c:pt idx="202">
                  <c:v>15</c:v>
                </c:pt>
                <c:pt idx="203">
                  <c:v>15</c:v>
                </c:pt>
                <c:pt idx="204">
                  <c:v>15</c:v>
                </c:pt>
                <c:pt idx="205">
                  <c:v>22</c:v>
                </c:pt>
                <c:pt idx="206">
                  <c:v>22</c:v>
                </c:pt>
                <c:pt idx="207">
                  <c:v>22</c:v>
                </c:pt>
                <c:pt idx="208">
                  <c:v>22</c:v>
                </c:pt>
                <c:pt idx="209">
                  <c:v>22</c:v>
                </c:pt>
                <c:pt idx="210">
                  <c:v>22</c:v>
                </c:pt>
                <c:pt idx="211">
                  <c:v>22</c:v>
                </c:pt>
                <c:pt idx="212">
                  <c:v>22</c:v>
                </c:pt>
                <c:pt idx="213">
                  <c:v>22</c:v>
                </c:pt>
                <c:pt idx="214">
                  <c:v>22</c:v>
                </c:pt>
                <c:pt idx="215">
                  <c:v>22</c:v>
                </c:pt>
                <c:pt idx="216">
                  <c:v>22</c:v>
                </c:pt>
                <c:pt idx="217">
                  <c:v>22</c:v>
                </c:pt>
                <c:pt idx="218">
                  <c:v>22</c:v>
                </c:pt>
                <c:pt idx="219">
                  <c:v>22</c:v>
                </c:pt>
                <c:pt idx="220">
                  <c:v>22</c:v>
                </c:pt>
                <c:pt idx="221">
                  <c:v>22</c:v>
                </c:pt>
                <c:pt idx="222">
                  <c:v>22</c:v>
                </c:pt>
                <c:pt idx="223">
                  <c:v>22</c:v>
                </c:pt>
                <c:pt idx="224">
                  <c:v>22</c:v>
                </c:pt>
                <c:pt idx="225">
                  <c:v>15</c:v>
                </c:pt>
                <c:pt idx="226">
                  <c:v>15</c:v>
                </c:pt>
                <c:pt idx="227">
                  <c:v>15</c:v>
                </c:pt>
                <c:pt idx="228">
                  <c:v>15</c:v>
                </c:pt>
                <c:pt idx="229">
                  <c:v>15</c:v>
                </c:pt>
                <c:pt idx="230">
                  <c:v>22</c:v>
                </c:pt>
                <c:pt idx="231">
                  <c:v>22</c:v>
                </c:pt>
                <c:pt idx="232">
                  <c:v>22</c:v>
                </c:pt>
                <c:pt idx="233">
                  <c:v>22</c:v>
                </c:pt>
                <c:pt idx="234">
                  <c:v>22</c:v>
                </c:pt>
                <c:pt idx="235">
                  <c:v>15</c:v>
                </c:pt>
                <c:pt idx="236">
                  <c:v>15</c:v>
                </c:pt>
                <c:pt idx="237">
                  <c:v>15</c:v>
                </c:pt>
                <c:pt idx="238">
                  <c:v>15</c:v>
                </c:pt>
                <c:pt idx="239">
                  <c:v>15</c:v>
                </c:pt>
                <c:pt idx="240">
                  <c:v>8</c:v>
                </c:pt>
                <c:pt idx="241">
                  <c:v>8</c:v>
                </c:pt>
                <c:pt idx="242">
                  <c:v>8</c:v>
                </c:pt>
                <c:pt idx="243">
                  <c:v>8</c:v>
                </c:pt>
                <c:pt idx="244">
                  <c:v>8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FE9-49A6-AC9B-63D1F458DDFF}"/>
            </c:ext>
          </c:extLst>
        </c:ser>
        <c:ser>
          <c:idx val="1"/>
          <c:order val="1"/>
          <c:tx>
            <c:v>RF pumping consumption g/s</c:v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70C0">
                  <a:alpha val="93000"/>
                </a:srgbClr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'2023 LHe&amp;Pumping'!$B$5:$JA$5</c:f>
              <c:numCache>
                <c:formatCode>dd/mm</c:formatCode>
                <c:ptCount val="260"/>
                <c:pt idx="0">
                  <c:v>44928</c:v>
                </c:pt>
                <c:pt idx="1">
                  <c:v>44929</c:v>
                </c:pt>
                <c:pt idx="2">
                  <c:v>44930</c:v>
                </c:pt>
                <c:pt idx="3">
                  <c:v>44931</c:v>
                </c:pt>
                <c:pt idx="4">
                  <c:v>44932</c:v>
                </c:pt>
                <c:pt idx="5">
                  <c:v>44935</c:v>
                </c:pt>
                <c:pt idx="6">
                  <c:v>44936</c:v>
                </c:pt>
                <c:pt idx="7">
                  <c:v>44937</c:v>
                </c:pt>
                <c:pt idx="8">
                  <c:v>44938</c:v>
                </c:pt>
                <c:pt idx="9">
                  <c:v>44939</c:v>
                </c:pt>
                <c:pt idx="10">
                  <c:v>44942</c:v>
                </c:pt>
                <c:pt idx="11">
                  <c:v>44943</c:v>
                </c:pt>
                <c:pt idx="12">
                  <c:v>44944</c:v>
                </c:pt>
                <c:pt idx="13">
                  <c:v>44945</c:v>
                </c:pt>
                <c:pt idx="14">
                  <c:v>44946</c:v>
                </c:pt>
                <c:pt idx="15">
                  <c:v>44949</c:v>
                </c:pt>
                <c:pt idx="16">
                  <c:v>44950</c:v>
                </c:pt>
                <c:pt idx="17">
                  <c:v>44951</c:v>
                </c:pt>
                <c:pt idx="18">
                  <c:v>44952</c:v>
                </c:pt>
                <c:pt idx="19">
                  <c:v>44953</c:v>
                </c:pt>
                <c:pt idx="20">
                  <c:v>44956</c:v>
                </c:pt>
                <c:pt idx="21">
                  <c:v>44957</c:v>
                </c:pt>
                <c:pt idx="22">
                  <c:v>44958</c:v>
                </c:pt>
                <c:pt idx="23">
                  <c:v>44959</c:v>
                </c:pt>
                <c:pt idx="24">
                  <c:v>44960</c:v>
                </c:pt>
                <c:pt idx="25">
                  <c:v>44963</c:v>
                </c:pt>
                <c:pt idx="26">
                  <c:v>44964</c:v>
                </c:pt>
                <c:pt idx="27">
                  <c:v>44965</c:v>
                </c:pt>
                <c:pt idx="28">
                  <c:v>44966</c:v>
                </c:pt>
                <c:pt idx="29">
                  <c:v>44967</c:v>
                </c:pt>
                <c:pt idx="30">
                  <c:v>44970</c:v>
                </c:pt>
                <c:pt idx="31">
                  <c:v>44971</c:v>
                </c:pt>
                <c:pt idx="32">
                  <c:v>44972</c:v>
                </c:pt>
                <c:pt idx="33">
                  <c:v>44973</c:v>
                </c:pt>
                <c:pt idx="34">
                  <c:v>44974</c:v>
                </c:pt>
                <c:pt idx="35">
                  <c:v>44977</c:v>
                </c:pt>
                <c:pt idx="36">
                  <c:v>44978</c:v>
                </c:pt>
                <c:pt idx="37">
                  <c:v>44979</c:v>
                </c:pt>
                <c:pt idx="38">
                  <c:v>44980</c:v>
                </c:pt>
                <c:pt idx="39">
                  <c:v>44981</c:v>
                </c:pt>
                <c:pt idx="40">
                  <c:v>44984</c:v>
                </c:pt>
                <c:pt idx="41">
                  <c:v>44985</c:v>
                </c:pt>
                <c:pt idx="42">
                  <c:v>44986</c:v>
                </c:pt>
                <c:pt idx="43">
                  <c:v>44987</c:v>
                </c:pt>
                <c:pt idx="44">
                  <c:v>44988</c:v>
                </c:pt>
                <c:pt idx="45">
                  <c:v>44991</c:v>
                </c:pt>
                <c:pt idx="46">
                  <c:v>44992</c:v>
                </c:pt>
                <c:pt idx="47">
                  <c:v>44993</c:v>
                </c:pt>
                <c:pt idx="48">
                  <c:v>44994</c:v>
                </c:pt>
                <c:pt idx="49">
                  <c:v>44995</c:v>
                </c:pt>
                <c:pt idx="50">
                  <c:v>44998</c:v>
                </c:pt>
                <c:pt idx="51">
                  <c:v>44999</c:v>
                </c:pt>
                <c:pt idx="52">
                  <c:v>45000</c:v>
                </c:pt>
                <c:pt idx="53">
                  <c:v>45001</c:v>
                </c:pt>
                <c:pt idx="54">
                  <c:v>45002</c:v>
                </c:pt>
                <c:pt idx="55">
                  <c:v>45005</c:v>
                </c:pt>
                <c:pt idx="56">
                  <c:v>45006</c:v>
                </c:pt>
                <c:pt idx="57">
                  <c:v>45007</c:v>
                </c:pt>
                <c:pt idx="58">
                  <c:v>45008</c:v>
                </c:pt>
                <c:pt idx="59">
                  <c:v>45009</c:v>
                </c:pt>
                <c:pt idx="60">
                  <c:v>45012</c:v>
                </c:pt>
                <c:pt idx="61">
                  <c:v>45013</c:v>
                </c:pt>
                <c:pt idx="62">
                  <c:v>45014</c:v>
                </c:pt>
                <c:pt idx="63">
                  <c:v>45015</c:v>
                </c:pt>
                <c:pt idx="64">
                  <c:v>45016</c:v>
                </c:pt>
                <c:pt idx="65">
                  <c:v>45019</c:v>
                </c:pt>
                <c:pt idx="66">
                  <c:v>45020</c:v>
                </c:pt>
                <c:pt idx="67">
                  <c:v>45021</c:v>
                </c:pt>
                <c:pt idx="68">
                  <c:v>45022</c:v>
                </c:pt>
                <c:pt idx="69">
                  <c:v>45023</c:v>
                </c:pt>
                <c:pt idx="70">
                  <c:v>45026</c:v>
                </c:pt>
                <c:pt idx="71">
                  <c:v>45027</c:v>
                </c:pt>
                <c:pt idx="72">
                  <c:v>45028</c:v>
                </c:pt>
                <c:pt idx="73">
                  <c:v>45029</c:v>
                </c:pt>
                <c:pt idx="74">
                  <c:v>45030</c:v>
                </c:pt>
                <c:pt idx="75">
                  <c:v>45033</c:v>
                </c:pt>
                <c:pt idx="76">
                  <c:v>45034</c:v>
                </c:pt>
                <c:pt idx="77">
                  <c:v>45035</c:v>
                </c:pt>
                <c:pt idx="78">
                  <c:v>45036</c:v>
                </c:pt>
                <c:pt idx="79">
                  <c:v>45037</c:v>
                </c:pt>
                <c:pt idx="80">
                  <c:v>45040</c:v>
                </c:pt>
                <c:pt idx="81">
                  <c:v>45041</c:v>
                </c:pt>
                <c:pt idx="82">
                  <c:v>45042</c:v>
                </c:pt>
                <c:pt idx="83">
                  <c:v>45043</c:v>
                </c:pt>
                <c:pt idx="84">
                  <c:v>45044</c:v>
                </c:pt>
                <c:pt idx="85">
                  <c:v>45047</c:v>
                </c:pt>
                <c:pt idx="86">
                  <c:v>45048</c:v>
                </c:pt>
                <c:pt idx="87">
                  <c:v>45049</c:v>
                </c:pt>
                <c:pt idx="88">
                  <c:v>45050</c:v>
                </c:pt>
                <c:pt idx="89">
                  <c:v>45051</c:v>
                </c:pt>
                <c:pt idx="90">
                  <c:v>45054</c:v>
                </c:pt>
                <c:pt idx="91">
                  <c:v>45055</c:v>
                </c:pt>
                <c:pt idx="92">
                  <c:v>45056</c:v>
                </c:pt>
                <c:pt idx="93">
                  <c:v>45057</c:v>
                </c:pt>
                <c:pt idx="94">
                  <c:v>45058</c:v>
                </c:pt>
                <c:pt idx="95">
                  <c:v>45061</c:v>
                </c:pt>
                <c:pt idx="96">
                  <c:v>45062</c:v>
                </c:pt>
                <c:pt idx="97">
                  <c:v>45063</c:v>
                </c:pt>
                <c:pt idx="98">
                  <c:v>45064</c:v>
                </c:pt>
                <c:pt idx="99">
                  <c:v>45065</c:v>
                </c:pt>
                <c:pt idx="100">
                  <c:v>45068</c:v>
                </c:pt>
                <c:pt idx="101">
                  <c:v>45069</c:v>
                </c:pt>
                <c:pt idx="102">
                  <c:v>45070</c:v>
                </c:pt>
                <c:pt idx="103">
                  <c:v>45071</c:v>
                </c:pt>
                <c:pt idx="104">
                  <c:v>45072</c:v>
                </c:pt>
                <c:pt idx="105">
                  <c:v>45075</c:v>
                </c:pt>
                <c:pt idx="106">
                  <c:v>45076</c:v>
                </c:pt>
                <c:pt idx="107">
                  <c:v>45077</c:v>
                </c:pt>
                <c:pt idx="108">
                  <c:v>45078</c:v>
                </c:pt>
                <c:pt idx="109">
                  <c:v>45079</c:v>
                </c:pt>
                <c:pt idx="110">
                  <c:v>45082</c:v>
                </c:pt>
                <c:pt idx="111">
                  <c:v>45083</c:v>
                </c:pt>
                <c:pt idx="112">
                  <c:v>45084</c:v>
                </c:pt>
                <c:pt idx="113">
                  <c:v>45085</c:v>
                </c:pt>
                <c:pt idx="114">
                  <c:v>45086</c:v>
                </c:pt>
                <c:pt idx="115">
                  <c:v>45089</c:v>
                </c:pt>
                <c:pt idx="116">
                  <c:v>45090</c:v>
                </c:pt>
                <c:pt idx="117">
                  <c:v>45091</c:v>
                </c:pt>
                <c:pt idx="118">
                  <c:v>45092</c:v>
                </c:pt>
                <c:pt idx="119">
                  <c:v>45093</c:v>
                </c:pt>
                <c:pt idx="120">
                  <c:v>45096</c:v>
                </c:pt>
                <c:pt idx="121">
                  <c:v>45097</c:v>
                </c:pt>
                <c:pt idx="122">
                  <c:v>45098</c:v>
                </c:pt>
                <c:pt idx="123">
                  <c:v>45099</c:v>
                </c:pt>
                <c:pt idx="124">
                  <c:v>45100</c:v>
                </c:pt>
                <c:pt idx="125">
                  <c:v>45103</c:v>
                </c:pt>
                <c:pt idx="126">
                  <c:v>45104</c:v>
                </c:pt>
                <c:pt idx="127">
                  <c:v>45105</c:v>
                </c:pt>
                <c:pt idx="128">
                  <c:v>45106</c:v>
                </c:pt>
                <c:pt idx="129">
                  <c:v>45107</c:v>
                </c:pt>
                <c:pt idx="130">
                  <c:v>45110</c:v>
                </c:pt>
                <c:pt idx="131">
                  <c:v>45111</c:v>
                </c:pt>
                <c:pt idx="132">
                  <c:v>45112</c:v>
                </c:pt>
                <c:pt idx="133">
                  <c:v>45113</c:v>
                </c:pt>
                <c:pt idx="134">
                  <c:v>45114</c:v>
                </c:pt>
                <c:pt idx="135">
                  <c:v>45117</c:v>
                </c:pt>
                <c:pt idx="136">
                  <c:v>45118</c:v>
                </c:pt>
                <c:pt idx="137">
                  <c:v>45119</c:v>
                </c:pt>
                <c:pt idx="138">
                  <c:v>45120</c:v>
                </c:pt>
                <c:pt idx="139">
                  <c:v>45121</c:v>
                </c:pt>
                <c:pt idx="140">
                  <c:v>45124</c:v>
                </c:pt>
                <c:pt idx="141">
                  <c:v>45125</c:v>
                </c:pt>
                <c:pt idx="142">
                  <c:v>45126</c:v>
                </c:pt>
                <c:pt idx="143">
                  <c:v>45127</c:v>
                </c:pt>
                <c:pt idx="144">
                  <c:v>45128</c:v>
                </c:pt>
                <c:pt idx="145">
                  <c:v>45131</c:v>
                </c:pt>
                <c:pt idx="146">
                  <c:v>45132</c:v>
                </c:pt>
                <c:pt idx="147">
                  <c:v>45133</c:v>
                </c:pt>
                <c:pt idx="148">
                  <c:v>45134</c:v>
                </c:pt>
                <c:pt idx="149">
                  <c:v>45135</c:v>
                </c:pt>
                <c:pt idx="150">
                  <c:v>45138</c:v>
                </c:pt>
                <c:pt idx="151">
                  <c:v>45139</c:v>
                </c:pt>
                <c:pt idx="152">
                  <c:v>45140</c:v>
                </c:pt>
                <c:pt idx="153">
                  <c:v>45141</c:v>
                </c:pt>
                <c:pt idx="154">
                  <c:v>45142</c:v>
                </c:pt>
                <c:pt idx="155">
                  <c:v>45145</c:v>
                </c:pt>
                <c:pt idx="156">
                  <c:v>45146</c:v>
                </c:pt>
                <c:pt idx="157">
                  <c:v>45147</c:v>
                </c:pt>
                <c:pt idx="158">
                  <c:v>45148</c:v>
                </c:pt>
                <c:pt idx="159">
                  <c:v>45149</c:v>
                </c:pt>
                <c:pt idx="160">
                  <c:v>45152</c:v>
                </c:pt>
                <c:pt idx="161">
                  <c:v>45153</c:v>
                </c:pt>
                <c:pt idx="162">
                  <c:v>45154</c:v>
                </c:pt>
                <c:pt idx="163">
                  <c:v>45155</c:v>
                </c:pt>
                <c:pt idx="164">
                  <c:v>45156</c:v>
                </c:pt>
                <c:pt idx="165">
                  <c:v>45159</c:v>
                </c:pt>
                <c:pt idx="166">
                  <c:v>45160</c:v>
                </c:pt>
                <c:pt idx="167">
                  <c:v>45161</c:v>
                </c:pt>
                <c:pt idx="168">
                  <c:v>45162</c:v>
                </c:pt>
                <c:pt idx="169">
                  <c:v>45163</c:v>
                </c:pt>
                <c:pt idx="170">
                  <c:v>45166</c:v>
                </c:pt>
                <c:pt idx="171">
                  <c:v>45167</c:v>
                </c:pt>
                <c:pt idx="172">
                  <c:v>45168</c:v>
                </c:pt>
                <c:pt idx="173">
                  <c:v>45169</c:v>
                </c:pt>
                <c:pt idx="174">
                  <c:v>45170</c:v>
                </c:pt>
                <c:pt idx="175">
                  <c:v>45173</c:v>
                </c:pt>
                <c:pt idx="176">
                  <c:v>45174</c:v>
                </c:pt>
                <c:pt idx="177">
                  <c:v>45175</c:v>
                </c:pt>
                <c:pt idx="178">
                  <c:v>45176</c:v>
                </c:pt>
                <c:pt idx="179">
                  <c:v>45177</c:v>
                </c:pt>
                <c:pt idx="180">
                  <c:v>45180</c:v>
                </c:pt>
                <c:pt idx="181">
                  <c:v>45181</c:v>
                </c:pt>
                <c:pt idx="182">
                  <c:v>45182</c:v>
                </c:pt>
                <c:pt idx="183">
                  <c:v>45183</c:v>
                </c:pt>
                <c:pt idx="184">
                  <c:v>45184</c:v>
                </c:pt>
                <c:pt idx="185">
                  <c:v>45187</c:v>
                </c:pt>
                <c:pt idx="186">
                  <c:v>45188</c:v>
                </c:pt>
                <c:pt idx="187">
                  <c:v>45189</c:v>
                </c:pt>
                <c:pt idx="188">
                  <c:v>45190</c:v>
                </c:pt>
                <c:pt idx="189">
                  <c:v>45191</c:v>
                </c:pt>
                <c:pt idx="190">
                  <c:v>45194</c:v>
                </c:pt>
                <c:pt idx="191">
                  <c:v>45195</c:v>
                </c:pt>
                <c:pt idx="192">
                  <c:v>45196</c:v>
                </c:pt>
                <c:pt idx="193">
                  <c:v>45197</c:v>
                </c:pt>
                <c:pt idx="194">
                  <c:v>45198</c:v>
                </c:pt>
                <c:pt idx="195">
                  <c:v>45201</c:v>
                </c:pt>
                <c:pt idx="196">
                  <c:v>45202</c:v>
                </c:pt>
                <c:pt idx="197">
                  <c:v>45203</c:v>
                </c:pt>
                <c:pt idx="198">
                  <c:v>45204</c:v>
                </c:pt>
                <c:pt idx="199">
                  <c:v>45205</c:v>
                </c:pt>
                <c:pt idx="200">
                  <c:v>45208</c:v>
                </c:pt>
                <c:pt idx="201">
                  <c:v>45209</c:v>
                </c:pt>
                <c:pt idx="202">
                  <c:v>45210</c:v>
                </c:pt>
                <c:pt idx="203">
                  <c:v>45211</c:v>
                </c:pt>
                <c:pt idx="204">
                  <c:v>45212</c:v>
                </c:pt>
                <c:pt idx="205">
                  <c:v>45215</c:v>
                </c:pt>
                <c:pt idx="206">
                  <c:v>45216</c:v>
                </c:pt>
                <c:pt idx="207">
                  <c:v>45217</c:v>
                </c:pt>
                <c:pt idx="208">
                  <c:v>45218</c:v>
                </c:pt>
                <c:pt idx="209">
                  <c:v>45219</c:v>
                </c:pt>
                <c:pt idx="210">
                  <c:v>45222</c:v>
                </c:pt>
                <c:pt idx="211">
                  <c:v>45223</c:v>
                </c:pt>
                <c:pt idx="212">
                  <c:v>45224</c:v>
                </c:pt>
                <c:pt idx="213">
                  <c:v>45225</c:v>
                </c:pt>
                <c:pt idx="214">
                  <c:v>45226</c:v>
                </c:pt>
                <c:pt idx="215">
                  <c:v>45229</c:v>
                </c:pt>
                <c:pt idx="216">
                  <c:v>45230</c:v>
                </c:pt>
                <c:pt idx="217">
                  <c:v>45231</c:v>
                </c:pt>
                <c:pt idx="218">
                  <c:v>45232</c:v>
                </c:pt>
                <c:pt idx="219">
                  <c:v>45233</c:v>
                </c:pt>
                <c:pt idx="220">
                  <c:v>45236</c:v>
                </c:pt>
                <c:pt idx="221">
                  <c:v>45237</c:v>
                </c:pt>
                <c:pt idx="222">
                  <c:v>45238</c:v>
                </c:pt>
                <c:pt idx="223">
                  <c:v>45239</c:v>
                </c:pt>
                <c:pt idx="224">
                  <c:v>45240</c:v>
                </c:pt>
                <c:pt idx="225">
                  <c:v>45243</c:v>
                </c:pt>
                <c:pt idx="226">
                  <c:v>45244</c:v>
                </c:pt>
                <c:pt idx="227">
                  <c:v>45245</c:v>
                </c:pt>
                <c:pt idx="228">
                  <c:v>45246</c:v>
                </c:pt>
                <c:pt idx="229">
                  <c:v>45247</c:v>
                </c:pt>
                <c:pt idx="230">
                  <c:v>45250</c:v>
                </c:pt>
                <c:pt idx="231">
                  <c:v>45251</c:v>
                </c:pt>
                <c:pt idx="232">
                  <c:v>45252</c:v>
                </c:pt>
                <c:pt idx="233">
                  <c:v>45253</c:v>
                </c:pt>
                <c:pt idx="234">
                  <c:v>45254</c:v>
                </c:pt>
                <c:pt idx="235">
                  <c:v>45257</c:v>
                </c:pt>
                <c:pt idx="236">
                  <c:v>45258</c:v>
                </c:pt>
                <c:pt idx="237">
                  <c:v>45259</c:v>
                </c:pt>
                <c:pt idx="238">
                  <c:v>45260</c:v>
                </c:pt>
                <c:pt idx="239">
                  <c:v>45261</c:v>
                </c:pt>
                <c:pt idx="240">
                  <c:v>45264</c:v>
                </c:pt>
                <c:pt idx="241">
                  <c:v>45265</c:v>
                </c:pt>
                <c:pt idx="242">
                  <c:v>45266</c:v>
                </c:pt>
                <c:pt idx="243">
                  <c:v>45267</c:v>
                </c:pt>
                <c:pt idx="244">
                  <c:v>45268</c:v>
                </c:pt>
                <c:pt idx="245">
                  <c:v>45271</c:v>
                </c:pt>
                <c:pt idx="246">
                  <c:v>45272</c:v>
                </c:pt>
                <c:pt idx="247">
                  <c:v>45273</c:v>
                </c:pt>
                <c:pt idx="248">
                  <c:v>45274</c:v>
                </c:pt>
                <c:pt idx="249">
                  <c:v>45275</c:v>
                </c:pt>
                <c:pt idx="250">
                  <c:v>45278</c:v>
                </c:pt>
                <c:pt idx="251">
                  <c:v>45279</c:v>
                </c:pt>
                <c:pt idx="252">
                  <c:v>45280</c:v>
                </c:pt>
                <c:pt idx="253">
                  <c:v>45281</c:v>
                </c:pt>
                <c:pt idx="254">
                  <c:v>45282</c:v>
                </c:pt>
                <c:pt idx="255">
                  <c:v>45285</c:v>
                </c:pt>
                <c:pt idx="256">
                  <c:v>45286</c:v>
                </c:pt>
                <c:pt idx="257">
                  <c:v>45287</c:v>
                </c:pt>
                <c:pt idx="258">
                  <c:v>45288</c:v>
                </c:pt>
                <c:pt idx="259">
                  <c:v>45289</c:v>
                </c:pt>
              </c:numCache>
            </c:numRef>
          </c:xVal>
          <c:yVal>
            <c:numRef>
              <c:f>'2023 LHe&amp;Pumping'!$B$24:$JA$24</c:f>
              <c:numCache>
                <c:formatCode>General</c:formatCode>
                <c:ptCount val="2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8</c:v>
                </c:pt>
                <c:pt idx="11">
                  <c:v>8</c:v>
                </c:pt>
                <c:pt idx="12">
                  <c:v>8</c:v>
                </c:pt>
                <c:pt idx="13">
                  <c:v>8</c:v>
                </c:pt>
                <c:pt idx="14">
                  <c:v>8</c:v>
                </c:pt>
                <c:pt idx="15">
                  <c:v>8</c:v>
                </c:pt>
                <c:pt idx="16">
                  <c:v>8</c:v>
                </c:pt>
                <c:pt idx="17">
                  <c:v>8</c:v>
                </c:pt>
                <c:pt idx="18">
                  <c:v>8</c:v>
                </c:pt>
                <c:pt idx="19">
                  <c:v>8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8</c:v>
                </c:pt>
                <c:pt idx="31">
                  <c:v>8</c:v>
                </c:pt>
                <c:pt idx="32">
                  <c:v>8</c:v>
                </c:pt>
                <c:pt idx="33">
                  <c:v>12</c:v>
                </c:pt>
                <c:pt idx="34">
                  <c:v>12</c:v>
                </c:pt>
                <c:pt idx="35">
                  <c:v>0</c:v>
                </c:pt>
                <c:pt idx="36">
                  <c:v>0</c:v>
                </c:pt>
                <c:pt idx="37">
                  <c:v>12</c:v>
                </c:pt>
                <c:pt idx="38">
                  <c:v>12</c:v>
                </c:pt>
                <c:pt idx="39">
                  <c:v>12</c:v>
                </c:pt>
                <c:pt idx="40">
                  <c:v>12</c:v>
                </c:pt>
                <c:pt idx="41">
                  <c:v>12</c:v>
                </c:pt>
                <c:pt idx="42">
                  <c:v>12</c:v>
                </c:pt>
                <c:pt idx="43">
                  <c:v>8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8</c:v>
                </c:pt>
                <c:pt idx="71">
                  <c:v>8</c:v>
                </c:pt>
                <c:pt idx="72">
                  <c:v>8</c:v>
                </c:pt>
                <c:pt idx="73">
                  <c:v>8</c:v>
                </c:pt>
                <c:pt idx="74">
                  <c:v>8</c:v>
                </c:pt>
                <c:pt idx="75">
                  <c:v>8</c:v>
                </c:pt>
                <c:pt idx="76">
                  <c:v>8</c:v>
                </c:pt>
                <c:pt idx="77">
                  <c:v>8</c:v>
                </c:pt>
                <c:pt idx="78">
                  <c:v>8</c:v>
                </c:pt>
                <c:pt idx="79">
                  <c:v>8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8</c:v>
                </c:pt>
                <c:pt idx="86">
                  <c:v>8</c:v>
                </c:pt>
                <c:pt idx="87">
                  <c:v>8</c:v>
                </c:pt>
                <c:pt idx="88">
                  <c:v>8</c:v>
                </c:pt>
                <c:pt idx="89">
                  <c:v>8</c:v>
                </c:pt>
                <c:pt idx="90">
                  <c:v>8</c:v>
                </c:pt>
                <c:pt idx="91">
                  <c:v>8</c:v>
                </c:pt>
                <c:pt idx="92">
                  <c:v>8</c:v>
                </c:pt>
                <c:pt idx="93">
                  <c:v>8</c:v>
                </c:pt>
                <c:pt idx="94">
                  <c:v>8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8</c:v>
                </c:pt>
                <c:pt idx="101">
                  <c:v>8</c:v>
                </c:pt>
                <c:pt idx="102">
                  <c:v>8</c:v>
                </c:pt>
                <c:pt idx="103">
                  <c:v>8</c:v>
                </c:pt>
                <c:pt idx="104">
                  <c:v>8</c:v>
                </c:pt>
                <c:pt idx="105">
                  <c:v>8</c:v>
                </c:pt>
                <c:pt idx="106">
                  <c:v>8</c:v>
                </c:pt>
                <c:pt idx="107">
                  <c:v>8</c:v>
                </c:pt>
                <c:pt idx="108">
                  <c:v>8</c:v>
                </c:pt>
                <c:pt idx="109">
                  <c:v>8</c:v>
                </c:pt>
                <c:pt idx="110">
                  <c:v>8</c:v>
                </c:pt>
                <c:pt idx="111">
                  <c:v>8</c:v>
                </c:pt>
                <c:pt idx="112">
                  <c:v>8</c:v>
                </c:pt>
                <c:pt idx="113">
                  <c:v>8</c:v>
                </c:pt>
                <c:pt idx="114">
                  <c:v>8</c:v>
                </c:pt>
                <c:pt idx="115">
                  <c:v>8</c:v>
                </c:pt>
                <c:pt idx="116">
                  <c:v>8</c:v>
                </c:pt>
                <c:pt idx="117">
                  <c:v>8</c:v>
                </c:pt>
                <c:pt idx="118">
                  <c:v>8</c:v>
                </c:pt>
                <c:pt idx="119">
                  <c:v>8</c:v>
                </c:pt>
                <c:pt idx="120">
                  <c:v>8</c:v>
                </c:pt>
                <c:pt idx="121">
                  <c:v>8</c:v>
                </c:pt>
                <c:pt idx="122">
                  <c:v>8</c:v>
                </c:pt>
                <c:pt idx="123">
                  <c:v>8</c:v>
                </c:pt>
                <c:pt idx="124">
                  <c:v>8</c:v>
                </c:pt>
                <c:pt idx="125">
                  <c:v>8</c:v>
                </c:pt>
                <c:pt idx="126">
                  <c:v>8</c:v>
                </c:pt>
                <c:pt idx="127">
                  <c:v>8</c:v>
                </c:pt>
                <c:pt idx="128">
                  <c:v>8</c:v>
                </c:pt>
                <c:pt idx="129">
                  <c:v>8</c:v>
                </c:pt>
                <c:pt idx="130">
                  <c:v>8</c:v>
                </c:pt>
                <c:pt idx="131">
                  <c:v>8</c:v>
                </c:pt>
                <c:pt idx="132">
                  <c:v>8</c:v>
                </c:pt>
                <c:pt idx="133">
                  <c:v>8</c:v>
                </c:pt>
                <c:pt idx="134">
                  <c:v>8</c:v>
                </c:pt>
                <c:pt idx="135">
                  <c:v>8</c:v>
                </c:pt>
                <c:pt idx="136">
                  <c:v>8</c:v>
                </c:pt>
                <c:pt idx="137">
                  <c:v>8</c:v>
                </c:pt>
                <c:pt idx="138">
                  <c:v>8</c:v>
                </c:pt>
                <c:pt idx="139">
                  <c:v>8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12</c:v>
                </c:pt>
                <c:pt idx="151">
                  <c:v>12</c:v>
                </c:pt>
                <c:pt idx="152">
                  <c:v>12</c:v>
                </c:pt>
                <c:pt idx="153">
                  <c:v>12</c:v>
                </c:pt>
                <c:pt idx="154">
                  <c:v>12</c:v>
                </c:pt>
                <c:pt idx="155">
                  <c:v>12</c:v>
                </c:pt>
                <c:pt idx="156">
                  <c:v>12</c:v>
                </c:pt>
                <c:pt idx="157">
                  <c:v>12</c:v>
                </c:pt>
                <c:pt idx="158">
                  <c:v>8</c:v>
                </c:pt>
                <c:pt idx="159">
                  <c:v>8</c:v>
                </c:pt>
                <c:pt idx="160">
                  <c:v>8</c:v>
                </c:pt>
                <c:pt idx="161">
                  <c:v>8</c:v>
                </c:pt>
                <c:pt idx="162">
                  <c:v>8</c:v>
                </c:pt>
                <c:pt idx="163">
                  <c:v>8</c:v>
                </c:pt>
                <c:pt idx="164">
                  <c:v>8</c:v>
                </c:pt>
                <c:pt idx="165">
                  <c:v>8</c:v>
                </c:pt>
                <c:pt idx="166">
                  <c:v>8</c:v>
                </c:pt>
                <c:pt idx="167">
                  <c:v>8</c:v>
                </c:pt>
                <c:pt idx="168">
                  <c:v>8</c:v>
                </c:pt>
                <c:pt idx="169">
                  <c:v>8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8</c:v>
                </c:pt>
                <c:pt idx="176">
                  <c:v>8</c:v>
                </c:pt>
                <c:pt idx="177">
                  <c:v>8</c:v>
                </c:pt>
                <c:pt idx="178">
                  <c:v>8</c:v>
                </c:pt>
                <c:pt idx="179">
                  <c:v>8</c:v>
                </c:pt>
                <c:pt idx="180">
                  <c:v>8</c:v>
                </c:pt>
                <c:pt idx="181">
                  <c:v>8</c:v>
                </c:pt>
                <c:pt idx="182">
                  <c:v>8</c:v>
                </c:pt>
                <c:pt idx="183">
                  <c:v>8</c:v>
                </c:pt>
                <c:pt idx="184">
                  <c:v>8</c:v>
                </c:pt>
                <c:pt idx="185">
                  <c:v>12</c:v>
                </c:pt>
                <c:pt idx="186">
                  <c:v>12</c:v>
                </c:pt>
                <c:pt idx="187">
                  <c:v>12</c:v>
                </c:pt>
                <c:pt idx="188">
                  <c:v>12</c:v>
                </c:pt>
                <c:pt idx="189">
                  <c:v>12</c:v>
                </c:pt>
                <c:pt idx="190">
                  <c:v>15</c:v>
                </c:pt>
                <c:pt idx="191">
                  <c:v>15</c:v>
                </c:pt>
                <c:pt idx="192">
                  <c:v>15</c:v>
                </c:pt>
                <c:pt idx="193">
                  <c:v>15</c:v>
                </c:pt>
                <c:pt idx="194">
                  <c:v>15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</c:v>
                </c:pt>
                <c:pt idx="200">
                  <c:v>12</c:v>
                </c:pt>
                <c:pt idx="201">
                  <c:v>12</c:v>
                </c:pt>
                <c:pt idx="202">
                  <c:v>12</c:v>
                </c:pt>
                <c:pt idx="203">
                  <c:v>12</c:v>
                </c:pt>
                <c:pt idx="204">
                  <c:v>12</c:v>
                </c:pt>
                <c:pt idx="205">
                  <c:v>12</c:v>
                </c:pt>
                <c:pt idx="206">
                  <c:v>12</c:v>
                </c:pt>
                <c:pt idx="207">
                  <c:v>12</c:v>
                </c:pt>
                <c:pt idx="208">
                  <c:v>12</c:v>
                </c:pt>
                <c:pt idx="209">
                  <c:v>12</c:v>
                </c:pt>
                <c:pt idx="210">
                  <c:v>8</c:v>
                </c:pt>
                <c:pt idx="211">
                  <c:v>8</c:v>
                </c:pt>
                <c:pt idx="212">
                  <c:v>8</c:v>
                </c:pt>
                <c:pt idx="213">
                  <c:v>8</c:v>
                </c:pt>
                <c:pt idx="214">
                  <c:v>8</c:v>
                </c:pt>
                <c:pt idx="215">
                  <c:v>12</c:v>
                </c:pt>
                <c:pt idx="216">
                  <c:v>12</c:v>
                </c:pt>
                <c:pt idx="217">
                  <c:v>12</c:v>
                </c:pt>
                <c:pt idx="218">
                  <c:v>12</c:v>
                </c:pt>
                <c:pt idx="219">
                  <c:v>12</c:v>
                </c:pt>
                <c:pt idx="220">
                  <c:v>12</c:v>
                </c:pt>
                <c:pt idx="221">
                  <c:v>12</c:v>
                </c:pt>
                <c:pt idx="222">
                  <c:v>12</c:v>
                </c:pt>
                <c:pt idx="223">
                  <c:v>12</c:v>
                </c:pt>
                <c:pt idx="224">
                  <c:v>12</c:v>
                </c:pt>
                <c:pt idx="225">
                  <c:v>8</c:v>
                </c:pt>
                <c:pt idx="226">
                  <c:v>8</c:v>
                </c:pt>
                <c:pt idx="227">
                  <c:v>8</c:v>
                </c:pt>
                <c:pt idx="228">
                  <c:v>8</c:v>
                </c:pt>
                <c:pt idx="229">
                  <c:v>8</c:v>
                </c:pt>
                <c:pt idx="230">
                  <c:v>12</c:v>
                </c:pt>
                <c:pt idx="231">
                  <c:v>12</c:v>
                </c:pt>
                <c:pt idx="232">
                  <c:v>12</c:v>
                </c:pt>
                <c:pt idx="233">
                  <c:v>12</c:v>
                </c:pt>
                <c:pt idx="234">
                  <c:v>12</c:v>
                </c:pt>
                <c:pt idx="235">
                  <c:v>12</c:v>
                </c:pt>
                <c:pt idx="236">
                  <c:v>12</c:v>
                </c:pt>
                <c:pt idx="237">
                  <c:v>12</c:v>
                </c:pt>
                <c:pt idx="238">
                  <c:v>12</c:v>
                </c:pt>
                <c:pt idx="239">
                  <c:v>12</c:v>
                </c:pt>
                <c:pt idx="240">
                  <c:v>8</c:v>
                </c:pt>
                <c:pt idx="241">
                  <c:v>8</c:v>
                </c:pt>
                <c:pt idx="242">
                  <c:v>8</c:v>
                </c:pt>
                <c:pt idx="243">
                  <c:v>8</c:v>
                </c:pt>
                <c:pt idx="244">
                  <c:v>8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FE9-49A6-AC9B-63D1F458DDFF}"/>
            </c:ext>
          </c:extLst>
        </c:ser>
        <c:ser>
          <c:idx val="2"/>
          <c:order val="2"/>
          <c:tx>
            <c:v>Magnets pumping consumption g/s</c:v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'2023 LHe&amp;Pumping'!$B$5:$JA$5</c:f>
              <c:numCache>
                <c:formatCode>dd/mm</c:formatCode>
                <c:ptCount val="260"/>
                <c:pt idx="0">
                  <c:v>44928</c:v>
                </c:pt>
                <c:pt idx="1">
                  <c:v>44929</c:v>
                </c:pt>
                <c:pt idx="2">
                  <c:v>44930</c:v>
                </c:pt>
                <c:pt idx="3">
                  <c:v>44931</c:v>
                </c:pt>
                <c:pt idx="4">
                  <c:v>44932</c:v>
                </c:pt>
                <c:pt idx="5">
                  <c:v>44935</c:v>
                </c:pt>
                <c:pt idx="6">
                  <c:v>44936</c:v>
                </c:pt>
                <c:pt idx="7">
                  <c:v>44937</c:v>
                </c:pt>
                <c:pt idx="8">
                  <c:v>44938</c:v>
                </c:pt>
                <c:pt idx="9">
                  <c:v>44939</c:v>
                </c:pt>
                <c:pt idx="10">
                  <c:v>44942</c:v>
                </c:pt>
                <c:pt idx="11">
                  <c:v>44943</c:v>
                </c:pt>
                <c:pt idx="12">
                  <c:v>44944</c:v>
                </c:pt>
                <c:pt idx="13">
                  <c:v>44945</c:v>
                </c:pt>
                <c:pt idx="14">
                  <c:v>44946</c:v>
                </c:pt>
                <c:pt idx="15">
                  <c:v>44949</c:v>
                </c:pt>
                <c:pt idx="16">
                  <c:v>44950</c:v>
                </c:pt>
                <c:pt idx="17">
                  <c:v>44951</c:v>
                </c:pt>
                <c:pt idx="18">
                  <c:v>44952</c:v>
                </c:pt>
                <c:pt idx="19">
                  <c:v>44953</c:v>
                </c:pt>
                <c:pt idx="20">
                  <c:v>44956</c:v>
                </c:pt>
                <c:pt idx="21">
                  <c:v>44957</c:v>
                </c:pt>
                <c:pt idx="22">
                  <c:v>44958</c:v>
                </c:pt>
                <c:pt idx="23">
                  <c:v>44959</c:v>
                </c:pt>
                <c:pt idx="24">
                  <c:v>44960</c:v>
                </c:pt>
                <c:pt idx="25">
                  <c:v>44963</c:v>
                </c:pt>
                <c:pt idx="26">
                  <c:v>44964</c:v>
                </c:pt>
                <c:pt idx="27">
                  <c:v>44965</c:v>
                </c:pt>
                <c:pt idx="28">
                  <c:v>44966</c:v>
                </c:pt>
                <c:pt idx="29">
                  <c:v>44967</c:v>
                </c:pt>
                <c:pt idx="30">
                  <c:v>44970</c:v>
                </c:pt>
                <c:pt idx="31">
                  <c:v>44971</c:v>
                </c:pt>
                <c:pt idx="32">
                  <c:v>44972</c:v>
                </c:pt>
                <c:pt idx="33">
                  <c:v>44973</c:v>
                </c:pt>
                <c:pt idx="34">
                  <c:v>44974</c:v>
                </c:pt>
                <c:pt idx="35">
                  <c:v>44977</c:v>
                </c:pt>
                <c:pt idx="36">
                  <c:v>44978</c:v>
                </c:pt>
                <c:pt idx="37">
                  <c:v>44979</c:v>
                </c:pt>
                <c:pt idx="38">
                  <c:v>44980</c:v>
                </c:pt>
                <c:pt idx="39">
                  <c:v>44981</c:v>
                </c:pt>
                <c:pt idx="40">
                  <c:v>44984</c:v>
                </c:pt>
                <c:pt idx="41">
                  <c:v>44985</c:v>
                </c:pt>
                <c:pt idx="42">
                  <c:v>44986</c:v>
                </c:pt>
                <c:pt idx="43">
                  <c:v>44987</c:v>
                </c:pt>
                <c:pt idx="44">
                  <c:v>44988</c:v>
                </c:pt>
                <c:pt idx="45">
                  <c:v>44991</c:v>
                </c:pt>
                <c:pt idx="46">
                  <c:v>44992</c:v>
                </c:pt>
                <c:pt idx="47">
                  <c:v>44993</c:v>
                </c:pt>
                <c:pt idx="48">
                  <c:v>44994</c:v>
                </c:pt>
                <c:pt idx="49">
                  <c:v>44995</c:v>
                </c:pt>
                <c:pt idx="50">
                  <c:v>44998</c:v>
                </c:pt>
                <c:pt idx="51">
                  <c:v>44999</c:v>
                </c:pt>
                <c:pt idx="52">
                  <c:v>45000</c:v>
                </c:pt>
                <c:pt idx="53">
                  <c:v>45001</c:v>
                </c:pt>
                <c:pt idx="54">
                  <c:v>45002</c:v>
                </c:pt>
                <c:pt idx="55">
                  <c:v>45005</c:v>
                </c:pt>
                <c:pt idx="56">
                  <c:v>45006</c:v>
                </c:pt>
                <c:pt idx="57">
                  <c:v>45007</c:v>
                </c:pt>
                <c:pt idx="58">
                  <c:v>45008</c:v>
                </c:pt>
                <c:pt idx="59">
                  <c:v>45009</c:v>
                </c:pt>
                <c:pt idx="60">
                  <c:v>45012</c:v>
                </c:pt>
                <c:pt idx="61">
                  <c:v>45013</c:v>
                </c:pt>
                <c:pt idx="62">
                  <c:v>45014</c:v>
                </c:pt>
                <c:pt idx="63">
                  <c:v>45015</c:v>
                </c:pt>
                <c:pt idx="64">
                  <c:v>45016</c:v>
                </c:pt>
                <c:pt idx="65">
                  <c:v>45019</c:v>
                </c:pt>
                <c:pt idx="66">
                  <c:v>45020</c:v>
                </c:pt>
                <c:pt idx="67">
                  <c:v>45021</c:v>
                </c:pt>
                <c:pt idx="68">
                  <c:v>45022</c:v>
                </c:pt>
                <c:pt idx="69">
                  <c:v>45023</c:v>
                </c:pt>
                <c:pt idx="70">
                  <c:v>45026</c:v>
                </c:pt>
                <c:pt idx="71">
                  <c:v>45027</c:v>
                </c:pt>
                <c:pt idx="72">
                  <c:v>45028</c:v>
                </c:pt>
                <c:pt idx="73">
                  <c:v>45029</c:v>
                </c:pt>
                <c:pt idx="74">
                  <c:v>45030</c:v>
                </c:pt>
                <c:pt idx="75">
                  <c:v>45033</c:v>
                </c:pt>
                <c:pt idx="76">
                  <c:v>45034</c:v>
                </c:pt>
                <c:pt idx="77">
                  <c:v>45035</c:v>
                </c:pt>
                <c:pt idx="78">
                  <c:v>45036</c:v>
                </c:pt>
                <c:pt idx="79">
                  <c:v>45037</c:v>
                </c:pt>
                <c:pt idx="80">
                  <c:v>45040</c:v>
                </c:pt>
                <c:pt idx="81">
                  <c:v>45041</c:v>
                </c:pt>
                <c:pt idx="82">
                  <c:v>45042</c:v>
                </c:pt>
                <c:pt idx="83">
                  <c:v>45043</c:v>
                </c:pt>
                <c:pt idx="84">
                  <c:v>45044</c:v>
                </c:pt>
                <c:pt idx="85">
                  <c:v>45047</c:v>
                </c:pt>
                <c:pt idx="86">
                  <c:v>45048</c:v>
                </c:pt>
                <c:pt idx="87">
                  <c:v>45049</c:v>
                </c:pt>
                <c:pt idx="88">
                  <c:v>45050</c:v>
                </c:pt>
                <c:pt idx="89">
                  <c:v>45051</c:v>
                </c:pt>
                <c:pt idx="90">
                  <c:v>45054</c:v>
                </c:pt>
                <c:pt idx="91">
                  <c:v>45055</c:v>
                </c:pt>
                <c:pt idx="92">
                  <c:v>45056</c:v>
                </c:pt>
                <c:pt idx="93">
                  <c:v>45057</c:v>
                </c:pt>
                <c:pt idx="94">
                  <c:v>45058</c:v>
                </c:pt>
                <c:pt idx="95">
                  <c:v>45061</c:v>
                </c:pt>
                <c:pt idx="96">
                  <c:v>45062</c:v>
                </c:pt>
                <c:pt idx="97">
                  <c:v>45063</c:v>
                </c:pt>
                <c:pt idx="98">
                  <c:v>45064</c:v>
                </c:pt>
                <c:pt idx="99">
                  <c:v>45065</c:v>
                </c:pt>
                <c:pt idx="100">
                  <c:v>45068</c:v>
                </c:pt>
                <c:pt idx="101">
                  <c:v>45069</c:v>
                </c:pt>
                <c:pt idx="102">
                  <c:v>45070</c:v>
                </c:pt>
                <c:pt idx="103">
                  <c:v>45071</c:v>
                </c:pt>
                <c:pt idx="104">
                  <c:v>45072</c:v>
                </c:pt>
                <c:pt idx="105">
                  <c:v>45075</c:v>
                </c:pt>
                <c:pt idx="106">
                  <c:v>45076</c:v>
                </c:pt>
                <c:pt idx="107">
                  <c:v>45077</c:v>
                </c:pt>
                <c:pt idx="108">
                  <c:v>45078</c:v>
                </c:pt>
                <c:pt idx="109">
                  <c:v>45079</c:v>
                </c:pt>
                <c:pt idx="110">
                  <c:v>45082</c:v>
                </c:pt>
                <c:pt idx="111">
                  <c:v>45083</c:v>
                </c:pt>
                <c:pt idx="112">
                  <c:v>45084</c:v>
                </c:pt>
                <c:pt idx="113">
                  <c:v>45085</c:v>
                </c:pt>
                <c:pt idx="114">
                  <c:v>45086</c:v>
                </c:pt>
                <c:pt idx="115">
                  <c:v>45089</c:v>
                </c:pt>
                <c:pt idx="116">
                  <c:v>45090</c:v>
                </c:pt>
                <c:pt idx="117">
                  <c:v>45091</c:v>
                </c:pt>
                <c:pt idx="118">
                  <c:v>45092</c:v>
                </c:pt>
                <c:pt idx="119">
                  <c:v>45093</c:v>
                </c:pt>
                <c:pt idx="120">
                  <c:v>45096</c:v>
                </c:pt>
                <c:pt idx="121">
                  <c:v>45097</c:v>
                </c:pt>
                <c:pt idx="122">
                  <c:v>45098</c:v>
                </c:pt>
                <c:pt idx="123">
                  <c:v>45099</c:v>
                </c:pt>
                <c:pt idx="124">
                  <c:v>45100</c:v>
                </c:pt>
                <c:pt idx="125">
                  <c:v>45103</c:v>
                </c:pt>
                <c:pt idx="126">
                  <c:v>45104</c:v>
                </c:pt>
                <c:pt idx="127">
                  <c:v>45105</c:v>
                </c:pt>
                <c:pt idx="128">
                  <c:v>45106</c:v>
                </c:pt>
                <c:pt idx="129">
                  <c:v>45107</c:v>
                </c:pt>
                <c:pt idx="130">
                  <c:v>45110</c:v>
                </c:pt>
                <c:pt idx="131">
                  <c:v>45111</c:v>
                </c:pt>
                <c:pt idx="132">
                  <c:v>45112</c:v>
                </c:pt>
                <c:pt idx="133">
                  <c:v>45113</c:v>
                </c:pt>
                <c:pt idx="134">
                  <c:v>45114</c:v>
                </c:pt>
                <c:pt idx="135">
                  <c:v>45117</c:v>
                </c:pt>
                <c:pt idx="136">
                  <c:v>45118</c:v>
                </c:pt>
                <c:pt idx="137">
                  <c:v>45119</c:v>
                </c:pt>
                <c:pt idx="138">
                  <c:v>45120</c:v>
                </c:pt>
                <c:pt idx="139">
                  <c:v>45121</c:v>
                </c:pt>
                <c:pt idx="140">
                  <c:v>45124</c:v>
                </c:pt>
                <c:pt idx="141">
                  <c:v>45125</c:v>
                </c:pt>
                <c:pt idx="142">
                  <c:v>45126</c:v>
                </c:pt>
                <c:pt idx="143">
                  <c:v>45127</c:v>
                </c:pt>
                <c:pt idx="144">
                  <c:v>45128</c:v>
                </c:pt>
                <c:pt idx="145">
                  <c:v>45131</c:v>
                </c:pt>
                <c:pt idx="146">
                  <c:v>45132</c:v>
                </c:pt>
                <c:pt idx="147">
                  <c:v>45133</c:v>
                </c:pt>
                <c:pt idx="148">
                  <c:v>45134</c:v>
                </c:pt>
                <c:pt idx="149">
                  <c:v>45135</c:v>
                </c:pt>
                <c:pt idx="150">
                  <c:v>45138</c:v>
                </c:pt>
                <c:pt idx="151">
                  <c:v>45139</c:v>
                </c:pt>
                <c:pt idx="152">
                  <c:v>45140</c:v>
                </c:pt>
                <c:pt idx="153">
                  <c:v>45141</c:v>
                </c:pt>
                <c:pt idx="154">
                  <c:v>45142</c:v>
                </c:pt>
                <c:pt idx="155">
                  <c:v>45145</c:v>
                </c:pt>
                <c:pt idx="156">
                  <c:v>45146</c:v>
                </c:pt>
                <c:pt idx="157">
                  <c:v>45147</c:v>
                </c:pt>
                <c:pt idx="158">
                  <c:v>45148</c:v>
                </c:pt>
                <c:pt idx="159">
                  <c:v>45149</c:v>
                </c:pt>
                <c:pt idx="160">
                  <c:v>45152</c:v>
                </c:pt>
                <c:pt idx="161">
                  <c:v>45153</c:v>
                </c:pt>
                <c:pt idx="162">
                  <c:v>45154</c:v>
                </c:pt>
                <c:pt idx="163">
                  <c:v>45155</c:v>
                </c:pt>
                <c:pt idx="164">
                  <c:v>45156</c:v>
                </c:pt>
                <c:pt idx="165">
                  <c:v>45159</c:v>
                </c:pt>
                <c:pt idx="166">
                  <c:v>45160</c:v>
                </c:pt>
                <c:pt idx="167">
                  <c:v>45161</c:v>
                </c:pt>
                <c:pt idx="168">
                  <c:v>45162</c:v>
                </c:pt>
                <c:pt idx="169">
                  <c:v>45163</c:v>
                </c:pt>
                <c:pt idx="170">
                  <c:v>45166</c:v>
                </c:pt>
                <c:pt idx="171">
                  <c:v>45167</c:v>
                </c:pt>
                <c:pt idx="172">
                  <c:v>45168</c:v>
                </c:pt>
                <c:pt idx="173">
                  <c:v>45169</c:v>
                </c:pt>
                <c:pt idx="174">
                  <c:v>45170</c:v>
                </c:pt>
                <c:pt idx="175">
                  <c:v>45173</c:v>
                </c:pt>
                <c:pt idx="176">
                  <c:v>45174</c:v>
                </c:pt>
                <c:pt idx="177">
                  <c:v>45175</c:v>
                </c:pt>
                <c:pt idx="178">
                  <c:v>45176</c:v>
                </c:pt>
                <c:pt idx="179">
                  <c:v>45177</c:v>
                </c:pt>
                <c:pt idx="180">
                  <c:v>45180</c:v>
                </c:pt>
                <c:pt idx="181">
                  <c:v>45181</c:v>
                </c:pt>
                <c:pt idx="182">
                  <c:v>45182</c:v>
                </c:pt>
                <c:pt idx="183">
                  <c:v>45183</c:v>
                </c:pt>
                <c:pt idx="184">
                  <c:v>45184</c:v>
                </c:pt>
                <c:pt idx="185">
                  <c:v>45187</c:v>
                </c:pt>
                <c:pt idx="186">
                  <c:v>45188</c:v>
                </c:pt>
                <c:pt idx="187">
                  <c:v>45189</c:v>
                </c:pt>
                <c:pt idx="188">
                  <c:v>45190</c:v>
                </c:pt>
                <c:pt idx="189">
                  <c:v>45191</c:v>
                </c:pt>
                <c:pt idx="190">
                  <c:v>45194</c:v>
                </c:pt>
                <c:pt idx="191">
                  <c:v>45195</c:v>
                </c:pt>
                <c:pt idx="192">
                  <c:v>45196</c:v>
                </c:pt>
                <c:pt idx="193">
                  <c:v>45197</c:v>
                </c:pt>
                <c:pt idx="194">
                  <c:v>45198</c:v>
                </c:pt>
                <c:pt idx="195">
                  <c:v>45201</c:v>
                </c:pt>
                <c:pt idx="196">
                  <c:v>45202</c:v>
                </c:pt>
                <c:pt idx="197">
                  <c:v>45203</c:v>
                </c:pt>
                <c:pt idx="198">
                  <c:v>45204</c:v>
                </c:pt>
                <c:pt idx="199">
                  <c:v>45205</c:v>
                </c:pt>
                <c:pt idx="200">
                  <c:v>45208</c:v>
                </c:pt>
                <c:pt idx="201">
                  <c:v>45209</c:v>
                </c:pt>
                <c:pt idx="202">
                  <c:v>45210</c:v>
                </c:pt>
                <c:pt idx="203">
                  <c:v>45211</c:v>
                </c:pt>
                <c:pt idx="204">
                  <c:v>45212</c:v>
                </c:pt>
                <c:pt idx="205">
                  <c:v>45215</c:v>
                </c:pt>
                <c:pt idx="206">
                  <c:v>45216</c:v>
                </c:pt>
                <c:pt idx="207">
                  <c:v>45217</c:v>
                </c:pt>
                <c:pt idx="208">
                  <c:v>45218</c:v>
                </c:pt>
                <c:pt idx="209">
                  <c:v>45219</c:v>
                </c:pt>
                <c:pt idx="210">
                  <c:v>45222</c:v>
                </c:pt>
                <c:pt idx="211">
                  <c:v>45223</c:v>
                </c:pt>
                <c:pt idx="212">
                  <c:v>45224</c:v>
                </c:pt>
                <c:pt idx="213">
                  <c:v>45225</c:v>
                </c:pt>
                <c:pt idx="214">
                  <c:v>45226</c:v>
                </c:pt>
                <c:pt idx="215">
                  <c:v>45229</c:v>
                </c:pt>
                <c:pt idx="216">
                  <c:v>45230</c:v>
                </c:pt>
                <c:pt idx="217">
                  <c:v>45231</c:v>
                </c:pt>
                <c:pt idx="218">
                  <c:v>45232</c:v>
                </c:pt>
                <c:pt idx="219">
                  <c:v>45233</c:v>
                </c:pt>
                <c:pt idx="220">
                  <c:v>45236</c:v>
                </c:pt>
                <c:pt idx="221">
                  <c:v>45237</c:v>
                </c:pt>
                <c:pt idx="222">
                  <c:v>45238</c:v>
                </c:pt>
                <c:pt idx="223">
                  <c:v>45239</c:v>
                </c:pt>
                <c:pt idx="224">
                  <c:v>45240</c:v>
                </c:pt>
                <c:pt idx="225">
                  <c:v>45243</c:v>
                </c:pt>
                <c:pt idx="226">
                  <c:v>45244</c:v>
                </c:pt>
                <c:pt idx="227">
                  <c:v>45245</c:v>
                </c:pt>
                <c:pt idx="228">
                  <c:v>45246</c:v>
                </c:pt>
                <c:pt idx="229">
                  <c:v>45247</c:v>
                </c:pt>
                <c:pt idx="230">
                  <c:v>45250</c:v>
                </c:pt>
                <c:pt idx="231">
                  <c:v>45251</c:v>
                </c:pt>
                <c:pt idx="232">
                  <c:v>45252</c:v>
                </c:pt>
                <c:pt idx="233">
                  <c:v>45253</c:v>
                </c:pt>
                <c:pt idx="234">
                  <c:v>45254</c:v>
                </c:pt>
                <c:pt idx="235">
                  <c:v>45257</c:v>
                </c:pt>
                <c:pt idx="236">
                  <c:v>45258</c:v>
                </c:pt>
                <c:pt idx="237">
                  <c:v>45259</c:v>
                </c:pt>
                <c:pt idx="238">
                  <c:v>45260</c:v>
                </c:pt>
                <c:pt idx="239">
                  <c:v>45261</c:v>
                </c:pt>
                <c:pt idx="240">
                  <c:v>45264</c:v>
                </c:pt>
                <c:pt idx="241">
                  <c:v>45265</c:v>
                </c:pt>
                <c:pt idx="242">
                  <c:v>45266</c:v>
                </c:pt>
                <c:pt idx="243">
                  <c:v>45267</c:v>
                </c:pt>
                <c:pt idx="244">
                  <c:v>45268</c:v>
                </c:pt>
                <c:pt idx="245">
                  <c:v>45271</c:v>
                </c:pt>
                <c:pt idx="246">
                  <c:v>45272</c:v>
                </c:pt>
                <c:pt idx="247">
                  <c:v>45273</c:v>
                </c:pt>
                <c:pt idx="248">
                  <c:v>45274</c:v>
                </c:pt>
                <c:pt idx="249">
                  <c:v>45275</c:v>
                </c:pt>
                <c:pt idx="250">
                  <c:v>45278</c:v>
                </c:pt>
                <c:pt idx="251">
                  <c:v>45279</c:v>
                </c:pt>
                <c:pt idx="252">
                  <c:v>45280</c:v>
                </c:pt>
                <c:pt idx="253">
                  <c:v>45281</c:v>
                </c:pt>
                <c:pt idx="254">
                  <c:v>45282</c:v>
                </c:pt>
                <c:pt idx="255">
                  <c:v>45285</c:v>
                </c:pt>
                <c:pt idx="256">
                  <c:v>45286</c:v>
                </c:pt>
                <c:pt idx="257">
                  <c:v>45287</c:v>
                </c:pt>
                <c:pt idx="258">
                  <c:v>45288</c:v>
                </c:pt>
                <c:pt idx="259">
                  <c:v>45289</c:v>
                </c:pt>
              </c:numCache>
            </c:numRef>
          </c:xVal>
          <c:yVal>
            <c:numRef>
              <c:f>'2023 LHe&amp;Pumping'!$B$25:$JA$25</c:f>
              <c:numCache>
                <c:formatCode>0</c:formatCode>
                <c:ptCount val="2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7</c:v>
                </c:pt>
                <c:pt idx="11">
                  <c:v>7</c:v>
                </c:pt>
                <c:pt idx="12">
                  <c:v>14</c:v>
                </c:pt>
                <c:pt idx="13">
                  <c:v>14</c:v>
                </c:pt>
                <c:pt idx="14">
                  <c:v>14</c:v>
                </c:pt>
                <c:pt idx="15">
                  <c:v>14</c:v>
                </c:pt>
                <c:pt idx="16">
                  <c:v>14</c:v>
                </c:pt>
                <c:pt idx="17">
                  <c:v>14</c:v>
                </c:pt>
                <c:pt idx="18">
                  <c:v>14</c:v>
                </c:pt>
                <c:pt idx="19">
                  <c:v>14</c:v>
                </c:pt>
                <c:pt idx="20">
                  <c:v>22</c:v>
                </c:pt>
                <c:pt idx="21">
                  <c:v>22</c:v>
                </c:pt>
                <c:pt idx="22">
                  <c:v>22</c:v>
                </c:pt>
                <c:pt idx="23">
                  <c:v>22</c:v>
                </c:pt>
                <c:pt idx="24">
                  <c:v>22</c:v>
                </c:pt>
                <c:pt idx="25">
                  <c:v>22</c:v>
                </c:pt>
                <c:pt idx="26">
                  <c:v>22</c:v>
                </c:pt>
                <c:pt idx="27">
                  <c:v>22</c:v>
                </c:pt>
                <c:pt idx="28">
                  <c:v>22</c:v>
                </c:pt>
                <c:pt idx="29">
                  <c:v>22</c:v>
                </c:pt>
                <c:pt idx="30">
                  <c:v>7</c:v>
                </c:pt>
                <c:pt idx="31">
                  <c:v>7</c:v>
                </c:pt>
                <c:pt idx="32">
                  <c:v>7</c:v>
                </c:pt>
                <c:pt idx="33">
                  <c:v>10</c:v>
                </c:pt>
                <c:pt idx="34">
                  <c:v>10</c:v>
                </c:pt>
                <c:pt idx="35">
                  <c:v>0</c:v>
                </c:pt>
                <c:pt idx="36">
                  <c:v>0</c:v>
                </c:pt>
                <c:pt idx="37">
                  <c:v>3</c:v>
                </c:pt>
                <c:pt idx="38">
                  <c:v>3</c:v>
                </c:pt>
                <c:pt idx="39">
                  <c:v>10</c:v>
                </c:pt>
                <c:pt idx="40">
                  <c:v>10</c:v>
                </c:pt>
                <c:pt idx="41">
                  <c:v>10</c:v>
                </c:pt>
                <c:pt idx="42">
                  <c:v>10</c:v>
                </c:pt>
                <c:pt idx="43">
                  <c:v>4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7</c:v>
                </c:pt>
                <c:pt idx="71">
                  <c:v>7</c:v>
                </c:pt>
                <c:pt idx="72">
                  <c:v>7</c:v>
                </c:pt>
                <c:pt idx="73">
                  <c:v>7</c:v>
                </c:pt>
                <c:pt idx="74">
                  <c:v>7</c:v>
                </c:pt>
                <c:pt idx="75">
                  <c:v>4</c:v>
                </c:pt>
                <c:pt idx="76">
                  <c:v>4</c:v>
                </c:pt>
                <c:pt idx="77">
                  <c:v>4</c:v>
                </c:pt>
                <c:pt idx="78">
                  <c:v>4</c:v>
                </c:pt>
                <c:pt idx="79">
                  <c:v>4</c:v>
                </c:pt>
                <c:pt idx="80">
                  <c:v>12</c:v>
                </c:pt>
                <c:pt idx="81">
                  <c:v>12</c:v>
                </c:pt>
                <c:pt idx="82">
                  <c:v>12</c:v>
                </c:pt>
                <c:pt idx="83">
                  <c:v>12</c:v>
                </c:pt>
                <c:pt idx="84">
                  <c:v>12</c:v>
                </c:pt>
                <c:pt idx="85">
                  <c:v>4</c:v>
                </c:pt>
                <c:pt idx="86">
                  <c:v>4</c:v>
                </c:pt>
                <c:pt idx="87">
                  <c:v>4</c:v>
                </c:pt>
                <c:pt idx="88">
                  <c:v>4</c:v>
                </c:pt>
                <c:pt idx="89">
                  <c:v>4</c:v>
                </c:pt>
                <c:pt idx="90">
                  <c:v>4</c:v>
                </c:pt>
                <c:pt idx="91">
                  <c:v>4</c:v>
                </c:pt>
                <c:pt idx="92">
                  <c:v>4</c:v>
                </c:pt>
                <c:pt idx="93">
                  <c:v>4</c:v>
                </c:pt>
                <c:pt idx="94">
                  <c:v>4</c:v>
                </c:pt>
                <c:pt idx="95">
                  <c:v>12</c:v>
                </c:pt>
                <c:pt idx="96">
                  <c:v>12</c:v>
                </c:pt>
                <c:pt idx="97">
                  <c:v>12</c:v>
                </c:pt>
                <c:pt idx="98">
                  <c:v>12</c:v>
                </c:pt>
                <c:pt idx="99">
                  <c:v>12</c:v>
                </c:pt>
                <c:pt idx="100">
                  <c:v>4</c:v>
                </c:pt>
                <c:pt idx="101">
                  <c:v>4</c:v>
                </c:pt>
                <c:pt idx="102">
                  <c:v>4</c:v>
                </c:pt>
                <c:pt idx="103">
                  <c:v>4</c:v>
                </c:pt>
                <c:pt idx="104">
                  <c:v>4</c:v>
                </c:pt>
                <c:pt idx="105">
                  <c:v>4</c:v>
                </c:pt>
                <c:pt idx="106">
                  <c:v>4</c:v>
                </c:pt>
                <c:pt idx="107">
                  <c:v>4</c:v>
                </c:pt>
                <c:pt idx="108">
                  <c:v>4</c:v>
                </c:pt>
                <c:pt idx="109">
                  <c:v>4</c:v>
                </c:pt>
                <c:pt idx="110">
                  <c:v>7</c:v>
                </c:pt>
                <c:pt idx="111">
                  <c:v>7</c:v>
                </c:pt>
                <c:pt idx="112">
                  <c:v>7</c:v>
                </c:pt>
                <c:pt idx="113">
                  <c:v>7</c:v>
                </c:pt>
                <c:pt idx="114">
                  <c:v>7</c:v>
                </c:pt>
                <c:pt idx="115">
                  <c:v>7</c:v>
                </c:pt>
                <c:pt idx="116">
                  <c:v>7</c:v>
                </c:pt>
                <c:pt idx="117">
                  <c:v>7</c:v>
                </c:pt>
                <c:pt idx="118">
                  <c:v>7</c:v>
                </c:pt>
                <c:pt idx="119">
                  <c:v>7</c:v>
                </c:pt>
                <c:pt idx="120">
                  <c:v>4</c:v>
                </c:pt>
                <c:pt idx="121">
                  <c:v>4</c:v>
                </c:pt>
                <c:pt idx="122">
                  <c:v>4</c:v>
                </c:pt>
                <c:pt idx="123">
                  <c:v>4</c:v>
                </c:pt>
                <c:pt idx="124">
                  <c:v>4</c:v>
                </c:pt>
                <c:pt idx="125">
                  <c:v>4</c:v>
                </c:pt>
                <c:pt idx="126">
                  <c:v>4</c:v>
                </c:pt>
                <c:pt idx="127">
                  <c:v>4</c:v>
                </c:pt>
                <c:pt idx="128">
                  <c:v>4</c:v>
                </c:pt>
                <c:pt idx="129">
                  <c:v>4</c:v>
                </c:pt>
                <c:pt idx="130">
                  <c:v>4</c:v>
                </c:pt>
                <c:pt idx="131">
                  <c:v>4</c:v>
                </c:pt>
                <c:pt idx="132">
                  <c:v>4</c:v>
                </c:pt>
                <c:pt idx="133">
                  <c:v>4</c:v>
                </c:pt>
                <c:pt idx="134">
                  <c:v>4</c:v>
                </c:pt>
                <c:pt idx="135">
                  <c:v>7</c:v>
                </c:pt>
                <c:pt idx="136">
                  <c:v>7</c:v>
                </c:pt>
                <c:pt idx="137">
                  <c:v>7</c:v>
                </c:pt>
                <c:pt idx="138">
                  <c:v>7</c:v>
                </c:pt>
                <c:pt idx="139">
                  <c:v>7</c:v>
                </c:pt>
                <c:pt idx="140">
                  <c:v>15</c:v>
                </c:pt>
                <c:pt idx="141">
                  <c:v>15</c:v>
                </c:pt>
                <c:pt idx="142">
                  <c:v>15</c:v>
                </c:pt>
                <c:pt idx="143">
                  <c:v>15</c:v>
                </c:pt>
                <c:pt idx="144">
                  <c:v>15</c:v>
                </c:pt>
                <c:pt idx="145">
                  <c:v>12</c:v>
                </c:pt>
                <c:pt idx="146">
                  <c:v>12</c:v>
                </c:pt>
                <c:pt idx="147">
                  <c:v>12</c:v>
                </c:pt>
                <c:pt idx="148">
                  <c:v>12</c:v>
                </c:pt>
                <c:pt idx="149">
                  <c:v>12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4</c:v>
                </c:pt>
                <c:pt idx="159">
                  <c:v>4</c:v>
                </c:pt>
                <c:pt idx="160">
                  <c:v>4</c:v>
                </c:pt>
                <c:pt idx="161">
                  <c:v>4</c:v>
                </c:pt>
                <c:pt idx="162">
                  <c:v>4</c:v>
                </c:pt>
                <c:pt idx="163">
                  <c:v>4</c:v>
                </c:pt>
                <c:pt idx="164">
                  <c:v>4</c:v>
                </c:pt>
                <c:pt idx="165">
                  <c:v>14</c:v>
                </c:pt>
                <c:pt idx="166">
                  <c:v>14</c:v>
                </c:pt>
                <c:pt idx="167">
                  <c:v>14</c:v>
                </c:pt>
                <c:pt idx="168">
                  <c:v>14</c:v>
                </c:pt>
                <c:pt idx="169">
                  <c:v>14</c:v>
                </c:pt>
                <c:pt idx="170">
                  <c:v>15</c:v>
                </c:pt>
                <c:pt idx="171">
                  <c:v>15</c:v>
                </c:pt>
                <c:pt idx="172">
                  <c:v>15</c:v>
                </c:pt>
                <c:pt idx="173">
                  <c:v>15</c:v>
                </c:pt>
                <c:pt idx="174">
                  <c:v>15</c:v>
                </c:pt>
                <c:pt idx="175">
                  <c:v>7</c:v>
                </c:pt>
                <c:pt idx="176">
                  <c:v>7</c:v>
                </c:pt>
                <c:pt idx="177">
                  <c:v>7</c:v>
                </c:pt>
                <c:pt idx="178">
                  <c:v>7</c:v>
                </c:pt>
                <c:pt idx="179">
                  <c:v>7</c:v>
                </c:pt>
                <c:pt idx="180">
                  <c:v>7</c:v>
                </c:pt>
                <c:pt idx="181">
                  <c:v>7</c:v>
                </c:pt>
                <c:pt idx="182">
                  <c:v>7</c:v>
                </c:pt>
                <c:pt idx="183">
                  <c:v>7</c:v>
                </c:pt>
                <c:pt idx="184">
                  <c:v>7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7</c:v>
                </c:pt>
                <c:pt idx="191">
                  <c:v>7</c:v>
                </c:pt>
                <c:pt idx="192">
                  <c:v>7</c:v>
                </c:pt>
                <c:pt idx="193">
                  <c:v>7</c:v>
                </c:pt>
                <c:pt idx="194">
                  <c:v>7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10</c:v>
                </c:pt>
                <c:pt idx="206">
                  <c:v>10</c:v>
                </c:pt>
                <c:pt idx="207">
                  <c:v>10</c:v>
                </c:pt>
                <c:pt idx="208">
                  <c:v>10</c:v>
                </c:pt>
                <c:pt idx="209">
                  <c:v>10</c:v>
                </c:pt>
                <c:pt idx="210">
                  <c:v>14</c:v>
                </c:pt>
                <c:pt idx="211">
                  <c:v>14</c:v>
                </c:pt>
                <c:pt idx="212">
                  <c:v>14</c:v>
                </c:pt>
                <c:pt idx="213">
                  <c:v>14</c:v>
                </c:pt>
                <c:pt idx="214">
                  <c:v>14</c:v>
                </c:pt>
                <c:pt idx="215">
                  <c:v>10</c:v>
                </c:pt>
                <c:pt idx="216">
                  <c:v>10</c:v>
                </c:pt>
                <c:pt idx="217">
                  <c:v>10</c:v>
                </c:pt>
                <c:pt idx="218">
                  <c:v>10</c:v>
                </c:pt>
                <c:pt idx="219">
                  <c:v>10</c:v>
                </c:pt>
                <c:pt idx="220">
                  <c:v>10</c:v>
                </c:pt>
                <c:pt idx="221">
                  <c:v>10</c:v>
                </c:pt>
                <c:pt idx="222">
                  <c:v>10</c:v>
                </c:pt>
                <c:pt idx="223">
                  <c:v>10</c:v>
                </c:pt>
                <c:pt idx="224">
                  <c:v>10</c:v>
                </c:pt>
                <c:pt idx="225">
                  <c:v>7</c:v>
                </c:pt>
                <c:pt idx="226">
                  <c:v>7</c:v>
                </c:pt>
                <c:pt idx="227">
                  <c:v>7</c:v>
                </c:pt>
                <c:pt idx="228">
                  <c:v>7</c:v>
                </c:pt>
                <c:pt idx="229">
                  <c:v>7</c:v>
                </c:pt>
                <c:pt idx="230">
                  <c:v>10</c:v>
                </c:pt>
                <c:pt idx="231">
                  <c:v>10</c:v>
                </c:pt>
                <c:pt idx="232">
                  <c:v>10</c:v>
                </c:pt>
                <c:pt idx="233">
                  <c:v>10</c:v>
                </c:pt>
                <c:pt idx="234">
                  <c:v>10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FE9-49A6-AC9B-63D1F458D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5793712"/>
        <c:axId val="595798304"/>
      </c:scatterChart>
      <c:valAx>
        <c:axId val="595793712"/>
        <c:scaling>
          <c:orientation val="minMax"/>
          <c:max val="45280"/>
          <c:min val="4493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dd/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595798304"/>
        <c:crosses val="autoZero"/>
        <c:crossBetween val="midCat"/>
        <c:majorUnit val="25"/>
      </c:valAx>
      <c:valAx>
        <c:axId val="59579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r>
                  <a:rPr lang="fr-CH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1.9K</a:t>
                </a:r>
                <a:r>
                  <a:rPr lang="fr-CH" b="1" baseline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CH" b="1" baseline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pumping</a:t>
                </a:r>
                <a:r>
                  <a:rPr lang="fr-CH" b="1" baseline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CH" sz="1200" b="1" baseline="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consumption</a:t>
                </a:r>
                <a:r>
                  <a:rPr lang="fr-CH" b="1" baseline="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g/s</a:t>
                </a:r>
                <a:endParaRPr lang="fr-CH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7.1869147377772386E-3"/>
              <c:y val="0.295382872279712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595793712"/>
        <c:crosses val="autoZero"/>
        <c:crossBetween val="midCat"/>
        <c:majorUnit val="2.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8198804147554773"/>
          <c:y val="0.14434452557090682"/>
          <c:w val="0.25148866266475844"/>
          <c:h val="0.223902805696115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Calculus2!$F$1</c:f>
              <c:strCache>
                <c:ptCount val="1"/>
                <c:pt idx="0">
                  <c:v>Disponibilité mensuelle globale (%)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Calculus2!$A$5:$A$100</c:f>
              <c:numCache>
                <c:formatCode>mmm\-yy</c:formatCode>
                <c:ptCount val="96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  <c:pt idx="33">
                  <c:v>43009</c:v>
                </c:pt>
                <c:pt idx="34">
                  <c:v>43040</c:v>
                </c:pt>
                <c:pt idx="35">
                  <c:v>43070</c:v>
                </c:pt>
                <c:pt idx="36">
                  <c:v>43101</c:v>
                </c:pt>
                <c:pt idx="37">
                  <c:v>43132</c:v>
                </c:pt>
                <c:pt idx="38">
                  <c:v>43160</c:v>
                </c:pt>
                <c:pt idx="39">
                  <c:v>43191</c:v>
                </c:pt>
                <c:pt idx="40">
                  <c:v>43221</c:v>
                </c:pt>
                <c:pt idx="41">
                  <c:v>43252</c:v>
                </c:pt>
                <c:pt idx="42">
                  <c:v>43282</c:v>
                </c:pt>
                <c:pt idx="43">
                  <c:v>43313</c:v>
                </c:pt>
                <c:pt idx="44">
                  <c:v>43344</c:v>
                </c:pt>
                <c:pt idx="45">
                  <c:v>43374</c:v>
                </c:pt>
                <c:pt idx="46">
                  <c:v>43405</c:v>
                </c:pt>
                <c:pt idx="47">
                  <c:v>43435</c:v>
                </c:pt>
                <c:pt idx="48">
                  <c:v>43466</c:v>
                </c:pt>
                <c:pt idx="49">
                  <c:v>43497</c:v>
                </c:pt>
                <c:pt idx="50">
                  <c:v>43525</c:v>
                </c:pt>
                <c:pt idx="51">
                  <c:v>43556</c:v>
                </c:pt>
                <c:pt idx="52">
                  <c:v>43586</c:v>
                </c:pt>
                <c:pt idx="53">
                  <c:v>43617</c:v>
                </c:pt>
                <c:pt idx="54">
                  <c:v>43647</c:v>
                </c:pt>
                <c:pt idx="55">
                  <c:v>43678</c:v>
                </c:pt>
                <c:pt idx="56">
                  <c:v>43709</c:v>
                </c:pt>
                <c:pt idx="57">
                  <c:v>43739</c:v>
                </c:pt>
                <c:pt idx="58">
                  <c:v>43770</c:v>
                </c:pt>
                <c:pt idx="59">
                  <c:v>43800</c:v>
                </c:pt>
                <c:pt idx="60">
                  <c:v>43831</c:v>
                </c:pt>
                <c:pt idx="61">
                  <c:v>43862</c:v>
                </c:pt>
                <c:pt idx="62">
                  <c:v>43891</c:v>
                </c:pt>
                <c:pt idx="63">
                  <c:v>43922</c:v>
                </c:pt>
                <c:pt idx="64">
                  <c:v>43952</c:v>
                </c:pt>
                <c:pt idx="65">
                  <c:v>43983</c:v>
                </c:pt>
                <c:pt idx="66">
                  <c:v>44013</c:v>
                </c:pt>
                <c:pt idx="67">
                  <c:v>44044</c:v>
                </c:pt>
                <c:pt idx="68">
                  <c:v>44075</c:v>
                </c:pt>
                <c:pt idx="69">
                  <c:v>44105</c:v>
                </c:pt>
                <c:pt idx="70">
                  <c:v>44136</c:v>
                </c:pt>
                <c:pt idx="71">
                  <c:v>44166</c:v>
                </c:pt>
                <c:pt idx="72">
                  <c:v>44197</c:v>
                </c:pt>
                <c:pt idx="73">
                  <c:v>44228</c:v>
                </c:pt>
                <c:pt idx="74">
                  <c:v>44256</c:v>
                </c:pt>
                <c:pt idx="75">
                  <c:v>44287</c:v>
                </c:pt>
                <c:pt idx="76">
                  <c:v>44317</c:v>
                </c:pt>
                <c:pt idx="77">
                  <c:v>44348</c:v>
                </c:pt>
                <c:pt idx="78">
                  <c:v>44378</c:v>
                </c:pt>
                <c:pt idx="79">
                  <c:v>44409</c:v>
                </c:pt>
                <c:pt idx="80">
                  <c:v>44440</c:v>
                </c:pt>
                <c:pt idx="81">
                  <c:v>44470</c:v>
                </c:pt>
                <c:pt idx="82">
                  <c:v>44501</c:v>
                </c:pt>
                <c:pt idx="83">
                  <c:v>44531</c:v>
                </c:pt>
                <c:pt idx="84">
                  <c:v>44562</c:v>
                </c:pt>
                <c:pt idx="85">
                  <c:v>44593</c:v>
                </c:pt>
                <c:pt idx="86">
                  <c:v>44621</c:v>
                </c:pt>
                <c:pt idx="87">
                  <c:v>44652</c:v>
                </c:pt>
                <c:pt idx="88">
                  <c:v>44682</c:v>
                </c:pt>
                <c:pt idx="89">
                  <c:v>44713</c:v>
                </c:pt>
                <c:pt idx="90">
                  <c:v>44743</c:v>
                </c:pt>
                <c:pt idx="91">
                  <c:v>44774</c:v>
                </c:pt>
                <c:pt idx="92">
                  <c:v>44805</c:v>
                </c:pt>
                <c:pt idx="93">
                  <c:v>44835</c:v>
                </c:pt>
                <c:pt idx="94">
                  <c:v>44866</c:v>
                </c:pt>
                <c:pt idx="95">
                  <c:v>44896</c:v>
                </c:pt>
              </c:numCache>
            </c:numRef>
          </c:cat>
          <c:val>
            <c:numRef>
              <c:f>Calculus2!$F$5:$F$100</c:f>
              <c:numCache>
                <c:formatCode>0.00%</c:formatCode>
                <c:ptCount val="96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0.9970601851853037</c:v>
                </c:pt>
                <c:pt idx="4">
                  <c:v>0.99591910764487213</c:v>
                </c:pt>
                <c:pt idx="5">
                  <c:v>1</c:v>
                </c:pt>
                <c:pt idx="6">
                  <c:v>0.77553763440852397</c:v>
                </c:pt>
                <c:pt idx="7">
                  <c:v>0.99731182795714568</c:v>
                </c:pt>
                <c:pt idx="8">
                  <c:v>0.99722222222238388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0.98851266013116357</c:v>
                </c:pt>
                <c:pt idx="14">
                  <c:v>0.99174832387799283</c:v>
                </c:pt>
                <c:pt idx="15">
                  <c:v>0</c:v>
                </c:pt>
                <c:pt idx="16">
                  <c:v>0.99820788530468563</c:v>
                </c:pt>
                <c:pt idx="17">
                  <c:v>1</c:v>
                </c:pt>
                <c:pt idx="18">
                  <c:v>1</c:v>
                </c:pt>
                <c:pt idx="19">
                  <c:v>0.9673994959676131</c:v>
                </c:pt>
                <c:pt idx="20">
                  <c:v>1</c:v>
                </c:pt>
                <c:pt idx="21">
                  <c:v>0.99673655913976555</c:v>
                </c:pt>
                <c:pt idx="22">
                  <c:v>1</c:v>
                </c:pt>
                <c:pt idx="23">
                  <c:v>0.99941205734747462</c:v>
                </c:pt>
                <c:pt idx="24">
                  <c:v>1</c:v>
                </c:pt>
                <c:pt idx="25">
                  <c:v>1</c:v>
                </c:pt>
                <c:pt idx="26">
                  <c:v>0.9748655913978338</c:v>
                </c:pt>
                <c:pt idx="27">
                  <c:v>0.99631944444408871</c:v>
                </c:pt>
                <c:pt idx="28">
                  <c:v>1</c:v>
                </c:pt>
                <c:pt idx="29">
                  <c:v>1</c:v>
                </c:pt>
                <c:pt idx="30">
                  <c:v>0.98604390681007759</c:v>
                </c:pt>
                <c:pt idx="31">
                  <c:v>0</c:v>
                </c:pt>
                <c:pt idx="32">
                  <c:v>0</c:v>
                </c:pt>
                <c:pt idx="33">
                  <c:v>0.9866399230881906</c:v>
                </c:pt>
                <c:pt idx="34">
                  <c:v>0.99348225308640392</c:v>
                </c:pt>
                <c:pt idx="35">
                  <c:v>1</c:v>
                </c:pt>
                <c:pt idx="36">
                  <c:v>1</c:v>
                </c:pt>
                <c:pt idx="37">
                  <c:v>0.98343253968284572</c:v>
                </c:pt>
                <c:pt idx="38">
                  <c:v>0.99905913978493055</c:v>
                </c:pt>
                <c:pt idx="39">
                  <c:v>1</c:v>
                </c:pt>
                <c:pt idx="40">
                  <c:v>1</c:v>
                </c:pt>
                <c:pt idx="41">
                  <c:v>0.98233796296311382</c:v>
                </c:pt>
                <c:pt idx="42">
                  <c:v>1</c:v>
                </c:pt>
                <c:pt idx="43">
                  <c:v>0</c:v>
                </c:pt>
                <c:pt idx="44">
                  <c:v>0</c:v>
                </c:pt>
                <c:pt idx="45">
                  <c:v>0.99901433691763575</c:v>
                </c:pt>
                <c:pt idx="46">
                  <c:v>1</c:v>
                </c:pt>
                <c:pt idx="47">
                  <c:v>0.96657491152163533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0</c:v>
                </c:pt>
                <c:pt idx="52">
                  <c:v>0</c:v>
                </c:pt>
                <c:pt idx="53">
                  <c:v>0.99073464912305043</c:v>
                </c:pt>
                <c:pt idx="54">
                  <c:v>0.9784274193549326</c:v>
                </c:pt>
                <c:pt idx="55">
                  <c:v>1</c:v>
                </c:pt>
                <c:pt idx="56">
                  <c:v>0.67407407407420883</c:v>
                </c:pt>
                <c:pt idx="57">
                  <c:v>0.9916218637991997</c:v>
                </c:pt>
                <c:pt idx="58">
                  <c:v>0.98787037037012249</c:v>
                </c:pt>
                <c:pt idx="59">
                  <c:v>1</c:v>
                </c:pt>
                <c:pt idx="60">
                  <c:v>0.99914050822116496</c:v>
                </c:pt>
                <c:pt idx="61">
                  <c:v>1</c:v>
                </c:pt>
                <c:pt idx="62">
                  <c:v>0</c:v>
                </c:pt>
                <c:pt idx="63">
                  <c:v>0</c:v>
                </c:pt>
                <c:pt idx="64">
                  <c:v>1</c:v>
                </c:pt>
                <c:pt idx="65">
                  <c:v>0.72819444444467085</c:v>
                </c:pt>
                <c:pt idx="66">
                  <c:v>1</c:v>
                </c:pt>
                <c:pt idx="67">
                  <c:v>0.99958914427892975</c:v>
                </c:pt>
                <c:pt idx="68">
                  <c:v>1</c:v>
                </c:pt>
                <c:pt idx="69">
                  <c:v>0.99941756272399351</c:v>
                </c:pt>
                <c:pt idx="70">
                  <c:v>0.97643300305614977</c:v>
                </c:pt>
                <c:pt idx="71">
                  <c:v>1</c:v>
                </c:pt>
                <c:pt idx="72">
                  <c:v>1</c:v>
                </c:pt>
                <c:pt idx="73">
                  <c:v>0.99136904761897837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0.11388888888880805</c:v>
                </c:pt>
                <c:pt idx="78">
                  <c:v>0.18145161290322581</c:v>
                </c:pt>
                <c:pt idx="79">
                  <c:v>0.73891129032258063</c:v>
                </c:pt>
                <c:pt idx="80">
                  <c:v>1</c:v>
                </c:pt>
                <c:pt idx="81">
                  <c:v>1</c:v>
                </c:pt>
                <c:pt idx="82">
                  <c:v>0.99548732263308348</c:v>
                </c:pt>
                <c:pt idx="83">
                  <c:v>0.99407027170560625</c:v>
                </c:pt>
                <c:pt idx="84">
                  <c:v>0</c:v>
                </c:pt>
                <c:pt idx="85">
                  <c:v>0.99502615116388715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0.99200215068191921</c:v>
                </c:pt>
                <c:pt idx="94">
                  <c:v>1</c:v>
                </c:pt>
                <c:pt idx="9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67-4F6C-81B4-3310AF60F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8407808"/>
        <c:axId val="478408792"/>
      </c:barChart>
      <c:dateAx>
        <c:axId val="478407808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408792"/>
        <c:crosses val="autoZero"/>
        <c:auto val="1"/>
        <c:lblOffset val="100"/>
        <c:baseTimeUnit val="months"/>
      </c:dateAx>
      <c:valAx>
        <c:axId val="478408792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407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8427" cy="513508"/>
          </a:xfrm>
          <a:prstGeom prst="rect">
            <a:avLst/>
          </a:prstGeom>
        </p:spPr>
        <p:txBody>
          <a:bodyPr vert="horz" lIns="95068" tIns="47534" rIns="95068" bIns="4753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5" y="0"/>
            <a:ext cx="3078427" cy="513508"/>
          </a:xfrm>
          <a:prstGeom prst="rect">
            <a:avLst/>
          </a:prstGeom>
        </p:spPr>
        <p:txBody>
          <a:bodyPr vert="horz" lIns="95068" tIns="47534" rIns="95068" bIns="47534" rtlCol="0"/>
          <a:lstStyle>
            <a:lvl1pPr algn="r">
              <a:defRPr sz="1200"/>
            </a:lvl1pPr>
          </a:lstStyle>
          <a:p>
            <a:r>
              <a:rPr lang="en-GB"/>
              <a:t>16/01/2019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721112"/>
            <a:ext cx="3078427" cy="513507"/>
          </a:xfrm>
          <a:prstGeom prst="rect">
            <a:avLst/>
          </a:prstGeom>
        </p:spPr>
        <p:txBody>
          <a:bodyPr vert="horz" lIns="95068" tIns="47534" rIns="95068" bIns="47534" rtlCol="0" anchor="b"/>
          <a:lstStyle>
            <a:lvl1pPr algn="l">
              <a:defRPr sz="1200"/>
            </a:lvl1pPr>
          </a:lstStyle>
          <a:p>
            <a:r>
              <a:rPr lang="fr-FR"/>
              <a:t>CRG-TM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5" y="9721112"/>
            <a:ext cx="3078427" cy="513507"/>
          </a:xfrm>
          <a:prstGeom prst="rect">
            <a:avLst/>
          </a:prstGeom>
        </p:spPr>
        <p:txBody>
          <a:bodyPr vert="horz" lIns="95068" tIns="47534" rIns="95068" bIns="47534" rtlCol="0" anchor="b"/>
          <a:lstStyle>
            <a:lvl1pPr algn="r">
              <a:defRPr sz="1200"/>
            </a:lvl1pPr>
          </a:lstStyle>
          <a:p>
            <a:fld id="{7381C2B5-CBB4-42C3-8E55-E94C682CBD5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58173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8427" cy="513508"/>
          </a:xfrm>
          <a:prstGeom prst="rect">
            <a:avLst/>
          </a:prstGeom>
        </p:spPr>
        <p:txBody>
          <a:bodyPr vert="horz" lIns="95068" tIns="47534" rIns="95068" bIns="4753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5" y="0"/>
            <a:ext cx="3078427" cy="513508"/>
          </a:xfrm>
          <a:prstGeom prst="rect">
            <a:avLst/>
          </a:prstGeom>
        </p:spPr>
        <p:txBody>
          <a:bodyPr vert="horz" lIns="95068" tIns="47534" rIns="95068" bIns="47534" rtlCol="0"/>
          <a:lstStyle>
            <a:lvl1pPr algn="r">
              <a:defRPr sz="1200"/>
            </a:lvl1pPr>
          </a:lstStyle>
          <a:p>
            <a:r>
              <a:rPr lang="en-GB"/>
              <a:t>16/01/2019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4188" y="1281113"/>
            <a:ext cx="6135687" cy="3451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68" tIns="47534" rIns="95068" bIns="4753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8" y="4925412"/>
            <a:ext cx="5683250" cy="4029879"/>
          </a:xfrm>
          <a:prstGeom prst="rect">
            <a:avLst/>
          </a:prstGeom>
        </p:spPr>
        <p:txBody>
          <a:bodyPr vert="horz" lIns="95068" tIns="47534" rIns="95068" bIns="4753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721112"/>
            <a:ext cx="3078427" cy="513507"/>
          </a:xfrm>
          <a:prstGeom prst="rect">
            <a:avLst/>
          </a:prstGeom>
        </p:spPr>
        <p:txBody>
          <a:bodyPr vert="horz" lIns="95068" tIns="47534" rIns="95068" bIns="47534" rtlCol="0" anchor="b"/>
          <a:lstStyle>
            <a:lvl1pPr algn="l">
              <a:defRPr sz="1200"/>
            </a:lvl1pPr>
          </a:lstStyle>
          <a:p>
            <a:r>
              <a:rPr lang="en-GB"/>
              <a:t>CRG-TM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5" y="9721112"/>
            <a:ext cx="3078427" cy="513507"/>
          </a:xfrm>
          <a:prstGeom prst="rect">
            <a:avLst/>
          </a:prstGeom>
        </p:spPr>
        <p:txBody>
          <a:bodyPr vert="horz" lIns="95068" tIns="47534" rIns="95068" bIns="47534" rtlCol="0" anchor="b"/>
          <a:lstStyle>
            <a:lvl1pPr algn="r">
              <a:defRPr sz="1200"/>
            </a:lvl1pPr>
          </a:lstStyle>
          <a:p>
            <a:fld id="{9300561F-C3E4-445F-8D44-C808CAC75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86075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309816"/>
            <a:ext cx="3360000" cy="3366521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0F214-A6DE-4BAC-8BD0-D1C8C34C6BF3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26F7-9F4A-4D2C-A232-D597DAF7AE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897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0F214-A6DE-4BAC-8BD0-D1C8C34C6BF3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B26F7-9F4A-4D2C-A232-D597DAF7AE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350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7665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273643"/>
            <a:ext cx="1563273" cy="189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334530"/>
            <a:ext cx="3360000" cy="335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520779"/>
            <a:ext cx="1629261" cy="189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tif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336552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778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04112" y="6142131"/>
            <a:ext cx="1608335" cy="642380"/>
          </a:xfrm>
          <a:prstGeom prst="rect">
            <a:avLst/>
          </a:prstGeom>
        </p:spPr>
      </p:pic>
      <p:pic>
        <p:nvPicPr>
          <p:cNvPr id="10" name="Picture 9" descr="bul-pho-2007-046_01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304812" y="6144700"/>
            <a:ext cx="699300" cy="67184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0F214-A6DE-4BAC-8BD0-D1C8C34C6BF3}" type="datetimeFigureOut">
              <a:rPr lang="en-GB" smtClean="0"/>
              <a:t>17/01/2023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B26F7-9F4A-4D2C-A232-D597DAF7AE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58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82" r:id="rId2"/>
    <p:sldLayoutId id="214748368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32235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111" y="210198"/>
            <a:ext cx="1917845" cy="10421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90925" y="5832838"/>
            <a:ext cx="71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Nicolas GUILLOTIN – TE/CRG/ML</a:t>
            </a:r>
          </a:p>
        </p:txBody>
      </p:sp>
      <p:sp>
        <p:nvSpPr>
          <p:cNvPr id="8" name="Rectangle 7"/>
          <p:cNvSpPr/>
          <p:nvPr/>
        </p:nvSpPr>
        <p:spPr>
          <a:xfrm>
            <a:off x="1385033" y="5507281"/>
            <a:ext cx="99440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 JANUARY 18</a:t>
            </a:r>
          </a:p>
        </p:txBody>
      </p:sp>
      <p:sp>
        <p:nvSpPr>
          <p:cNvPr id="9" name="Rectangle 8"/>
          <p:cNvSpPr/>
          <p:nvPr/>
        </p:nvSpPr>
        <p:spPr>
          <a:xfrm>
            <a:off x="1742347" y="3019981"/>
            <a:ext cx="9111928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CH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 SM18 CRYOGENICS </a:t>
            </a:r>
          </a:p>
          <a:p>
            <a:pPr algn="ctr"/>
            <a:r>
              <a:rPr lang="fr-CH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SCHEDULE – CAPACITY – FLEXIBILITY – LIMITATIONS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DBB685-D8D4-5A92-6338-977810AAB208}"/>
              </a:ext>
            </a:extLst>
          </p:cNvPr>
          <p:cNvSpPr/>
          <p:nvPr/>
        </p:nvSpPr>
        <p:spPr>
          <a:xfrm>
            <a:off x="2762442" y="1242904"/>
            <a:ext cx="7189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13781A-D522-2DF2-2BE3-347FCA2DF47C}"/>
              </a:ext>
            </a:extLst>
          </p:cNvPr>
          <p:cNvSpPr txBox="1"/>
          <p:nvPr/>
        </p:nvSpPr>
        <p:spPr>
          <a:xfrm>
            <a:off x="2593780" y="1566501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u="sng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https://indico.cern.ch/event/1232235/</a:t>
            </a:r>
            <a:endParaRPr lang="en-GB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87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983211"/>
              </p:ext>
            </p:extLst>
          </p:nvPr>
        </p:nvGraphicFramePr>
        <p:xfrm>
          <a:off x="426720" y="707239"/>
          <a:ext cx="11225349" cy="5314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8563">
                  <a:extLst>
                    <a:ext uri="{9D8B030D-6E8A-4147-A177-3AD203B41FA5}">
                      <a16:colId xmlns:a16="http://schemas.microsoft.com/office/drawing/2014/main" val="4243695531"/>
                    </a:ext>
                  </a:extLst>
                </a:gridCol>
                <a:gridCol w="2601255">
                  <a:extLst>
                    <a:ext uri="{9D8B030D-6E8A-4147-A177-3AD203B41FA5}">
                      <a16:colId xmlns:a16="http://schemas.microsoft.com/office/drawing/2014/main" val="2348182833"/>
                    </a:ext>
                  </a:extLst>
                </a:gridCol>
                <a:gridCol w="2388184">
                  <a:extLst>
                    <a:ext uri="{9D8B030D-6E8A-4147-A177-3AD203B41FA5}">
                      <a16:colId xmlns:a16="http://schemas.microsoft.com/office/drawing/2014/main" val="798862742"/>
                    </a:ext>
                  </a:extLst>
                </a:gridCol>
                <a:gridCol w="2307347">
                  <a:extLst>
                    <a:ext uri="{9D8B030D-6E8A-4147-A177-3AD203B41FA5}">
                      <a16:colId xmlns:a16="http://schemas.microsoft.com/office/drawing/2014/main" val="60529398"/>
                    </a:ext>
                  </a:extLst>
                </a:gridCol>
              </a:tblGrid>
              <a:tr h="857937"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2020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With 6 kW CB 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CB-A + 25kL Dewar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2021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With new liquefier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CB-B + 10kL </a:t>
                      </a:r>
                      <a:r>
                        <a:rPr lang="en-GB" sz="1400" b="1" cap="all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DewAR</a:t>
                      </a: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2022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With new liquefier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CB-B + 10kL DEWAR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695965"/>
                  </a:ext>
                </a:extLst>
              </a:tr>
              <a:tr h="723562"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</a:rPr>
                        <a:t>Number of days of CRYO operation at SM18</a:t>
                      </a: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274 days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COVID’19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262 days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marL="0" marR="0" lvl="0" indent="18034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25kL-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Dewar pit’s flooding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310 days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1474532"/>
                  </a:ext>
                </a:extLst>
              </a:tr>
              <a:tr h="723563"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</a:rPr>
                        <a:t>Yearly Average Liquid Helium consumption  by the test benches in g/s</a:t>
                      </a: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18.0 g/s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19.8 g/s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14.1 g/s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marL="0" marR="0" lvl="0" indent="18034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CryoOK</a:t>
                      </a: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but no tests from </a:t>
                      </a:r>
                    </a:p>
                    <a:p>
                      <a:pPr marL="0" marR="0" lvl="0" indent="18034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wk</a:t>
                      </a: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11 to </a:t>
                      </a:r>
                      <a:r>
                        <a:rPr lang="en-GB" sz="14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wk</a:t>
                      </a: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 included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0439437"/>
                  </a:ext>
                </a:extLst>
              </a:tr>
              <a:tr h="723563"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</a:rPr>
                        <a:t>Peak Liquid Helium consumption  by the test benches in g/s</a:t>
                      </a: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27 g/s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36 g/s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37 g/s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1094771"/>
                  </a:ext>
                </a:extLst>
              </a:tr>
              <a:tr h="361780"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</a:rPr>
                        <a:t>Total number of tests</a:t>
                      </a: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50</a:t>
                      </a: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52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4513302"/>
                  </a:ext>
                </a:extLst>
              </a:tr>
              <a:tr h="536701"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i="0" cap="all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cap="all" baseline="0" dirty="0">
                          <a:solidFill>
                            <a:schemeClr val="tx1"/>
                          </a:solidFill>
                          <a:effectLst/>
                        </a:rPr>
                        <a:t>HL-LHC project tests</a:t>
                      </a:r>
                      <a:endParaRPr lang="en-GB" sz="1400" b="1" i="0" cap="all" baseline="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i="0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+mn-lt"/>
                        </a:rPr>
                        <a:t>34</a:t>
                      </a:r>
                      <a:endParaRPr lang="en-GB" sz="1400" b="1" i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i="0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+mn-lt"/>
                        </a:rPr>
                        <a:t>27</a:t>
                      </a:r>
                      <a:endParaRPr lang="en-GB" sz="1400" b="1" i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i="0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+mn-lt"/>
                        </a:rPr>
                        <a:t>26</a:t>
                      </a:r>
                      <a:endParaRPr lang="en-GB" sz="1400" b="1" i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057484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159396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cap="all" dirty="0"/>
              <a:t>KEY figures for the SM18 CRYO operation with liquid Helium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728309" y="568448"/>
            <a:ext cx="10607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30E6317-1519-DF77-7D2D-FD5571DE54C5}"/>
              </a:ext>
            </a:extLst>
          </p:cNvPr>
          <p:cNvSpPr txBox="1">
            <a:spLocks/>
          </p:cNvSpPr>
          <p:nvPr/>
        </p:nvSpPr>
        <p:spPr>
          <a:xfrm>
            <a:off x="11788330" y="6530302"/>
            <a:ext cx="24987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32EDD0EB-4E0D-091E-0DA8-92EF8967C086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73296E-A0A9-5681-BF67-362E20FA30EB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</p:spTree>
    <p:extLst>
      <p:ext uri="{BB962C8B-B14F-4D97-AF65-F5344CB8AC3E}">
        <p14:creationId xmlns:p14="http://schemas.microsoft.com/office/powerpoint/2010/main" val="720747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98863"/>
            <a:ext cx="1219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cap="all" dirty="0">
                <a:ea typeface="Times New Roman" panose="02020603050405020304" pitchFamily="18" charset="0"/>
              </a:rPr>
              <a:t>SM18 CRYOPLANT AVAILABILITIES COMPARISON</a:t>
            </a:r>
            <a:endParaRPr lang="en-GB" sz="1600" b="1" cap="all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848248"/>
              </p:ext>
            </p:extLst>
          </p:nvPr>
        </p:nvGraphicFramePr>
        <p:xfrm>
          <a:off x="192946" y="800009"/>
          <a:ext cx="11828478" cy="4693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6463">
                  <a:extLst>
                    <a:ext uri="{9D8B030D-6E8A-4147-A177-3AD203B41FA5}">
                      <a16:colId xmlns:a16="http://schemas.microsoft.com/office/drawing/2014/main" val="4243695531"/>
                    </a:ext>
                  </a:extLst>
                </a:gridCol>
                <a:gridCol w="3952819">
                  <a:extLst>
                    <a:ext uri="{9D8B030D-6E8A-4147-A177-3AD203B41FA5}">
                      <a16:colId xmlns:a16="http://schemas.microsoft.com/office/drawing/2014/main" val="2348182833"/>
                    </a:ext>
                  </a:extLst>
                </a:gridCol>
                <a:gridCol w="3199598">
                  <a:extLst>
                    <a:ext uri="{9D8B030D-6E8A-4147-A177-3AD203B41FA5}">
                      <a16:colId xmlns:a16="http://schemas.microsoft.com/office/drawing/2014/main" val="798862742"/>
                    </a:ext>
                  </a:extLst>
                </a:gridCol>
                <a:gridCol w="3199598">
                  <a:extLst>
                    <a:ext uri="{9D8B030D-6E8A-4147-A177-3AD203B41FA5}">
                      <a16:colId xmlns:a16="http://schemas.microsoft.com/office/drawing/2014/main" val="2593855043"/>
                    </a:ext>
                  </a:extLst>
                </a:gridCol>
              </a:tblGrid>
              <a:tr h="857937"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2020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With 6 kW CB 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CB-A + 25kL Dewar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F8EE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2021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With new liquefier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CB-B + 25 or 10kL </a:t>
                      </a:r>
                      <a:r>
                        <a:rPr lang="en-GB" sz="1400" b="1" cap="all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DewAR</a:t>
                      </a: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EF2F8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2022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With new liquefier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CB-B + 10kL DEWAR</a:t>
                      </a:r>
                    </a:p>
                  </a:txBody>
                  <a:tcPr marL="68580" marR="68580" marT="0" marB="0">
                    <a:solidFill>
                      <a:srgbClr val="EE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695965"/>
                  </a:ext>
                </a:extLst>
              </a:tr>
              <a:tr h="723562"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SM18 CRYOPLANT AVAILABILITY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EF2F8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effectLst/>
                          <a:latin typeface="+mn-lt"/>
                        </a:rPr>
                        <a:t>96.8 %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i="1" cap="all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cap="all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Lock down period for </a:t>
                      </a:r>
                      <a:r>
                        <a:rPr lang="en-GB" sz="1400" b="1" i="1" cap="all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COVID’19</a:t>
                      </a:r>
                      <a:r>
                        <a:rPr lang="en-GB" sz="1400" b="1" i="1" cap="all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excluded,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cap="all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Equivalent to 55 days of stop for the tests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i="1" cap="all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F8EE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dirty="0">
                        <a:effectLst/>
                        <a:latin typeface="+mn-lt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81.2%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cap="all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</a:t>
                      </a:r>
                      <a:r>
                        <a:rPr lang="en-GB" sz="1400" b="1" i="1" cap="all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% IF </a:t>
                      </a:r>
                      <a:r>
                        <a:rPr lang="en-GB" sz="1400" b="1" i="1" cap="all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Shutdown period for repair of the main helium</a:t>
                      </a:r>
                      <a:r>
                        <a:rPr lang="en-GB" sz="1400" b="1" i="1" cap="all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liquid storage </a:t>
                      </a:r>
                      <a:r>
                        <a:rPr lang="en-GB" sz="1400" b="1" i="1" cap="all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excluded,</a:t>
                      </a:r>
                    </a:p>
                    <a:p>
                      <a:pPr marL="0" marR="0" lvl="0" indent="18034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cap="all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Equivalent to 57 days of stop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EF2F8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cap="all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99.9%</a:t>
                      </a:r>
                    </a:p>
                  </a:txBody>
                  <a:tcPr marL="68580" marR="68580" marT="0" marB="0">
                    <a:solidFill>
                      <a:srgbClr val="EE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474532"/>
                  </a:ext>
                </a:extLst>
              </a:tr>
              <a:tr h="723562"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ROOT CAUSES</a:t>
                      </a:r>
                      <a:endParaRPr lang="en-GB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EF2F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major unavailability related to 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FILTER clogging on 1</a:t>
                      </a:r>
                      <a:r>
                        <a:rPr lang="en-GB" sz="1400" b="1" cap="all" baseline="30000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CB-A turbine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oil coalescer default on compressor side</a:t>
                      </a: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F8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minor defaults reported 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temporary water cut at the SM18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under cooling of the CB-B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FOLLOWING </a:t>
                      </a:r>
                      <a:r>
                        <a:rPr lang="en-GB" sz="1400" b="1" cap="all" dirty="0">
                          <a:latin typeface="+mn-lt"/>
                        </a:rPr>
                        <a:t>maladjusted cold gas returns from test benches</a:t>
                      </a:r>
                      <a:endParaRPr lang="fr-CH" sz="1400" b="1" cap="all" dirty="0">
                        <a:solidFill>
                          <a:srgbClr val="000000"/>
                        </a:solidFill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EF2F8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cap="all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MINOR defaults reported 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CWU oil issues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CWS ISSUES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400" b="1" cap="all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cap="all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80K-ADSORBER LEAKS</a:t>
                      </a:r>
                    </a:p>
                  </a:txBody>
                  <a:tcPr marL="68580" marR="68580" marT="0" marB="0">
                    <a:solidFill>
                      <a:srgbClr val="EEF2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834476"/>
                  </a:ext>
                </a:extLst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623454" y="556813"/>
            <a:ext cx="109290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B44566BB-7199-643D-F787-A7F47A2126D3}"/>
              </a:ext>
            </a:extLst>
          </p:cNvPr>
          <p:cNvSpPr txBox="1">
            <a:spLocks/>
          </p:cNvSpPr>
          <p:nvPr/>
        </p:nvSpPr>
        <p:spPr>
          <a:xfrm>
            <a:off x="11727809" y="6530302"/>
            <a:ext cx="385893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47DBDCB8-807B-3839-76C9-F46E2AEA2887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38905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A255BB-7CAB-DFE2-0DFC-29E60EC3F795}"/>
              </a:ext>
            </a:extLst>
          </p:cNvPr>
          <p:cNvSpPr/>
          <p:nvPr/>
        </p:nvSpPr>
        <p:spPr>
          <a:xfrm>
            <a:off x="0" y="6630386"/>
            <a:ext cx="54164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</p:spTree>
    <p:extLst>
      <p:ext uri="{BB962C8B-B14F-4D97-AF65-F5344CB8AC3E}">
        <p14:creationId xmlns:p14="http://schemas.microsoft.com/office/powerpoint/2010/main" val="1951643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44988" y="107851"/>
            <a:ext cx="353520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>
                <a:ln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SM18 MAGNET TESTS PARTICULARITIES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97" y="724960"/>
            <a:ext cx="5038105" cy="280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1BE5AB-6D99-A3DD-2DD6-36A706AE061B}"/>
              </a:ext>
            </a:extLst>
          </p:cNvPr>
          <p:cNvSpPr txBox="1"/>
          <p:nvPr/>
        </p:nvSpPr>
        <p:spPr>
          <a:xfrm>
            <a:off x="794901" y="499870"/>
            <a:ext cx="5764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About 20 Quenches performed in 2022 on A1 test bench, Nov. 14</a:t>
            </a:r>
            <a:r>
              <a:rPr lang="en-US" sz="1600" baseline="30000" dirty="0">
                <a:solidFill>
                  <a:srgbClr val="000000"/>
                </a:solidFill>
              </a:rPr>
              <a:t>th</a:t>
            </a:r>
            <a:r>
              <a:rPr lang="en-US" sz="1600" dirty="0">
                <a:solidFill>
                  <a:srgbClr val="000000"/>
                </a:solidFill>
              </a:rPr>
              <a:t> to Dec. 15th</a:t>
            </a:r>
            <a:endParaRPr lang="fr-CH" sz="1600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1BE5AB-6D99-A3DD-2DD6-36A706AE061B}"/>
              </a:ext>
            </a:extLst>
          </p:cNvPr>
          <p:cNvSpPr txBox="1"/>
          <p:nvPr/>
        </p:nvSpPr>
        <p:spPr>
          <a:xfrm>
            <a:off x="770853" y="1180064"/>
            <a:ext cx="61089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Average duration for these quenches recovery </a:t>
            </a:r>
            <a:r>
              <a:rPr lang="en-US" sz="1600" dirty="0">
                <a:solidFill>
                  <a:srgbClr val="000000"/>
                </a:solidFill>
                <a:sym typeface="Symbol" panose="05050102010706020507" pitchFamily="18" charset="2"/>
              </a:rPr>
              <a:t>2h30</a:t>
            </a:r>
          </a:p>
          <a:p>
            <a:r>
              <a:rPr lang="en-US" sz="1600" dirty="0">
                <a:solidFill>
                  <a:srgbClr val="000000"/>
                </a:solidFill>
                <a:sym typeface="Symbol" panose="05050102010706020507" pitchFamily="18" charset="2"/>
              </a:rPr>
              <a:t>With extrema from  50 min up to 19h for only one of the quenches in 2022</a:t>
            </a:r>
            <a:endParaRPr lang="fr-CH" sz="1600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BE5AB-6D99-A3DD-2DD6-36A706AE061B}"/>
              </a:ext>
            </a:extLst>
          </p:cNvPr>
          <p:cNvSpPr txBox="1"/>
          <p:nvPr/>
        </p:nvSpPr>
        <p:spPr>
          <a:xfrm>
            <a:off x="809896" y="2059732"/>
            <a:ext cx="6069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Recovery duration strongly depends on :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solidFill>
                  <a:srgbClr val="000000"/>
                </a:solidFill>
              </a:rPr>
              <a:t>Number of tests performed in parallel and pumping availability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solidFill>
                  <a:srgbClr val="000000"/>
                </a:solidFill>
              </a:rPr>
              <a:t>Type of tests and cryostat volumes concerned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solidFill>
                  <a:srgbClr val="000000"/>
                </a:solidFill>
              </a:rPr>
              <a:t>Number of quenches in parallel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solidFill>
                  <a:srgbClr val="000000"/>
                </a:solidFill>
              </a:rPr>
              <a:t>Peak current value reached</a:t>
            </a:r>
          </a:p>
          <a:p>
            <a:pPr marL="171450" indent="-171450">
              <a:buFontTx/>
              <a:buChar char="-"/>
            </a:pPr>
            <a:r>
              <a:rPr lang="en-US" sz="1600" dirty="0">
                <a:solidFill>
                  <a:srgbClr val="000000"/>
                </a:solidFill>
              </a:rPr>
              <a:t>10kL Dewar liquid helium level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1BE5AB-6D99-A3DD-2DD6-36A706AE061B}"/>
              </a:ext>
            </a:extLst>
          </p:cNvPr>
          <p:cNvSpPr txBox="1"/>
          <p:nvPr/>
        </p:nvSpPr>
        <p:spPr>
          <a:xfrm>
            <a:off x="770857" y="3821081"/>
            <a:ext cx="10802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Average duration for quenches recovery on </a:t>
            </a:r>
            <a:r>
              <a:rPr lang="en-US" sz="1600" dirty="0" err="1">
                <a:solidFill>
                  <a:srgbClr val="000000"/>
                </a:solidFill>
              </a:rPr>
              <a:t>Cluster_D</a:t>
            </a:r>
            <a:r>
              <a:rPr lang="en-US" sz="1600" dirty="0">
                <a:solidFill>
                  <a:srgbClr val="000000"/>
                </a:solidFill>
              </a:rPr>
              <a:t> and HFM is </a:t>
            </a:r>
            <a:r>
              <a:rPr lang="en-US" sz="1600" dirty="0">
                <a:solidFill>
                  <a:srgbClr val="000000"/>
                </a:solidFill>
                <a:sym typeface="Symbol" panose="05050102010706020507" pitchFamily="18" charset="2"/>
              </a:rPr>
              <a:t>4h, With extrema from  1h up to 10h</a:t>
            </a:r>
            <a:endParaRPr lang="fr-CH" sz="16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1BE5AB-6D99-A3DD-2DD6-36A706AE061B}"/>
              </a:ext>
            </a:extLst>
          </p:cNvPr>
          <p:cNvSpPr txBox="1"/>
          <p:nvPr/>
        </p:nvSpPr>
        <p:spPr>
          <a:xfrm>
            <a:off x="770857" y="4304411"/>
            <a:ext cx="10585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rgbClr val="000000"/>
                </a:solidFill>
              </a:rPr>
              <a:t>High </a:t>
            </a:r>
            <a:r>
              <a:rPr lang="fr-CH" sz="1600" dirty="0" err="1">
                <a:solidFill>
                  <a:srgbClr val="000000"/>
                </a:solidFill>
              </a:rPr>
              <a:t>liquid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helium</a:t>
            </a:r>
            <a:r>
              <a:rPr lang="fr-CH" sz="1600" dirty="0">
                <a:solidFill>
                  <a:srgbClr val="000000"/>
                </a:solidFill>
              </a:rPr>
              <a:t> volumes for </a:t>
            </a:r>
            <a:r>
              <a:rPr lang="fr-CH" sz="1600" dirty="0" err="1">
                <a:solidFill>
                  <a:srgbClr val="000000"/>
                </a:solidFill>
              </a:rPr>
              <a:t>specific</a:t>
            </a:r>
            <a:r>
              <a:rPr lang="fr-CH" sz="1600" dirty="0">
                <a:solidFill>
                  <a:srgbClr val="000000"/>
                </a:solidFill>
              </a:rPr>
              <a:t> cryostats </a:t>
            </a:r>
            <a:r>
              <a:rPr lang="fr-CH" sz="1600" dirty="0" err="1">
                <a:solidFill>
                  <a:srgbClr val="000000"/>
                </a:solidFill>
              </a:rPr>
              <a:t>like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Cluster_D</a:t>
            </a:r>
            <a:r>
              <a:rPr lang="fr-CH" sz="1600" dirty="0">
                <a:solidFill>
                  <a:srgbClr val="000000"/>
                </a:solidFill>
              </a:rPr>
              <a:t> and HFM (as </a:t>
            </a:r>
            <a:r>
              <a:rPr lang="fr-CH" sz="1600" dirty="0" err="1">
                <a:solidFill>
                  <a:srgbClr val="000000"/>
                </a:solidFill>
              </a:rPr>
              <a:t>well</a:t>
            </a:r>
            <a:r>
              <a:rPr lang="fr-CH" sz="1600" dirty="0">
                <a:solidFill>
                  <a:srgbClr val="000000"/>
                </a:solidFill>
              </a:rPr>
              <a:t> as V3 for RF tests)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1BE5AB-6D99-A3DD-2DD6-36A706AE061B}"/>
              </a:ext>
            </a:extLst>
          </p:cNvPr>
          <p:cNvSpPr txBox="1"/>
          <p:nvPr/>
        </p:nvSpPr>
        <p:spPr>
          <a:xfrm>
            <a:off x="770854" y="5443550"/>
            <a:ext cx="10585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>
                <a:solidFill>
                  <a:srgbClr val="000000"/>
                </a:solidFill>
              </a:rPr>
              <a:t>Significant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heat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load</a:t>
            </a:r>
            <a:r>
              <a:rPr lang="fr-CH" sz="1600" dirty="0">
                <a:solidFill>
                  <a:srgbClr val="000000"/>
                </a:solidFill>
              </a:rPr>
              <a:t> for </a:t>
            </a:r>
            <a:r>
              <a:rPr lang="fr-CH" sz="1600" dirty="0" err="1">
                <a:solidFill>
                  <a:srgbClr val="000000"/>
                </a:solidFill>
              </a:rPr>
              <a:t>Cryomodule</a:t>
            </a:r>
            <a:r>
              <a:rPr lang="fr-CH" sz="1600" dirty="0">
                <a:solidFill>
                  <a:srgbClr val="000000"/>
                </a:solidFill>
              </a:rPr>
              <a:t> tests on M7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1BE5AB-6D99-A3DD-2DD6-36A706AE061B}"/>
              </a:ext>
            </a:extLst>
          </p:cNvPr>
          <p:cNvSpPr txBox="1"/>
          <p:nvPr/>
        </p:nvSpPr>
        <p:spPr>
          <a:xfrm>
            <a:off x="770853" y="4721617"/>
            <a:ext cx="11351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rgbClr val="000000"/>
                </a:solidFill>
              </a:rPr>
              <a:t>High </a:t>
            </a:r>
            <a:r>
              <a:rPr lang="fr-CH" sz="1600" dirty="0" err="1">
                <a:solidFill>
                  <a:srgbClr val="000000"/>
                </a:solidFill>
              </a:rPr>
              <a:t>heat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loads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will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be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experimented</a:t>
            </a:r>
            <a:r>
              <a:rPr lang="fr-CH" sz="1600" dirty="0">
                <a:solidFill>
                  <a:srgbClr val="000000"/>
                </a:solidFill>
              </a:rPr>
              <a:t> on new </a:t>
            </a:r>
            <a:r>
              <a:rPr lang="fr-CH" sz="1600" dirty="0" err="1">
                <a:solidFill>
                  <a:srgbClr val="000000"/>
                </a:solidFill>
              </a:rPr>
              <a:t>shuffling</a:t>
            </a:r>
            <a:r>
              <a:rPr lang="fr-CH" sz="1600" dirty="0">
                <a:solidFill>
                  <a:srgbClr val="000000"/>
                </a:solidFill>
              </a:rPr>
              <a:t> modules </a:t>
            </a:r>
            <a:r>
              <a:rPr lang="fr-CH" sz="1600" dirty="0" err="1">
                <a:solidFill>
                  <a:srgbClr val="000000"/>
                </a:solidFill>
              </a:rPr>
              <a:t>with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electrical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heaters</a:t>
            </a:r>
            <a:r>
              <a:rPr lang="fr-CH" sz="1600" dirty="0">
                <a:solidFill>
                  <a:srgbClr val="000000"/>
                </a:solidFill>
              </a:rPr>
              <a:t> to </a:t>
            </a:r>
            <a:r>
              <a:rPr lang="fr-CH" sz="1600" dirty="0" err="1">
                <a:solidFill>
                  <a:srgbClr val="000000"/>
                </a:solidFill>
              </a:rPr>
              <a:t>ease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electrical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current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ramp</a:t>
            </a:r>
            <a:r>
              <a:rPr lang="fr-CH" sz="1600" dirty="0">
                <a:solidFill>
                  <a:srgbClr val="000000"/>
                </a:solidFill>
              </a:rPr>
              <a:t> up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1BE5AB-6D99-A3DD-2DD6-36A706AE061B}"/>
              </a:ext>
            </a:extLst>
          </p:cNvPr>
          <p:cNvSpPr txBox="1"/>
          <p:nvPr/>
        </p:nvSpPr>
        <p:spPr>
          <a:xfrm>
            <a:off x="770857" y="5930964"/>
            <a:ext cx="10585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rgbClr val="000000"/>
                </a:solidFill>
              </a:rPr>
              <a:t>High 1.9K </a:t>
            </a:r>
            <a:r>
              <a:rPr lang="fr-CH" sz="1600" dirty="0" err="1">
                <a:solidFill>
                  <a:srgbClr val="000000"/>
                </a:solidFill>
              </a:rPr>
              <a:t>pumping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consumption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requested</a:t>
            </a:r>
            <a:r>
              <a:rPr lang="fr-CH" sz="1600" dirty="0">
                <a:solidFill>
                  <a:srgbClr val="000000"/>
                </a:solidFill>
              </a:rPr>
              <a:t> for HL-LHC RF </a:t>
            </a:r>
            <a:r>
              <a:rPr lang="fr-CH" sz="1600" dirty="0" err="1">
                <a:solidFill>
                  <a:srgbClr val="000000"/>
                </a:solidFill>
              </a:rPr>
              <a:t>cavity</a:t>
            </a:r>
            <a:r>
              <a:rPr lang="fr-CH" sz="1600" dirty="0">
                <a:solidFill>
                  <a:srgbClr val="000000"/>
                </a:solidFill>
              </a:rPr>
              <a:t> tests in 2023 </a:t>
            </a:r>
            <a:r>
              <a:rPr lang="fr-CH" sz="1600" dirty="0" err="1">
                <a:solidFill>
                  <a:srgbClr val="000000"/>
                </a:solidFill>
              </a:rPr>
              <a:t>with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necessity</a:t>
            </a:r>
            <a:r>
              <a:rPr lang="fr-CH" sz="1600" dirty="0">
                <a:solidFill>
                  <a:srgbClr val="000000"/>
                </a:solidFill>
              </a:rPr>
              <a:t> of </a:t>
            </a:r>
            <a:r>
              <a:rPr lang="fr-CH" sz="1600" dirty="0" err="1">
                <a:solidFill>
                  <a:srgbClr val="000000"/>
                </a:solidFill>
              </a:rPr>
              <a:t>very</a:t>
            </a:r>
            <a:r>
              <a:rPr lang="fr-CH" sz="1600" dirty="0">
                <a:solidFill>
                  <a:srgbClr val="000000"/>
                </a:solidFill>
              </a:rPr>
              <a:t> stable values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253" y="5560573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000000"/>
                </a:solidFill>
              </a:rPr>
              <a:t>RF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436922" y="2507349"/>
            <a:ext cx="1480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000000"/>
                </a:solidFill>
              </a:rPr>
              <a:t>MAGNETS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96830" y="2542954"/>
            <a:ext cx="1419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46F3FC"/>
                </a:solidFill>
              </a:rPr>
              <a:t>Pressure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96830" y="1183990"/>
            <a:ext cx="1419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solidFill>
                  <a:srgbClr val="0070C0"/>
                </a:solidFill>
              </a:rPr>
              <a:t>Magnet</a:t>
            </a:r>
            <a:r>
              <a:rPr lang="fr-FR" sz="1400" dirty="0">
                <a:solidFill>
                  <a:srgbClr val="0070C0"/>
                </a:solidFill>
              </a:rPr>
              <a:t> </a:t>
            </a:r>
            <a:r>
              <a:rPr lang="fr-FR" sz="1400" dirty="0" err="1">
                <a:solidFill>
                  <a:srgbClr val="0070C0"/>
                </a:solidFill>
              </a:rPr>
              <a:t>current</a:t>
            </a:r>
            <a:endParaRPr lang="fr-FR" sz="14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96830" y="1644009"/>
            <a:ext cx="1419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solidFill>
                  <a:srgbClr val="92D050"/>
                </a:solidFill>
              </a:rPr>
              <a:t>Quench</a:t>
            </a:r>
            <a:endParaRPr lang="fr-FR" sz="1400" dirty="0">
              <a:solidFill>
                <a:srgbClr val="92D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96830" y="2093481"/>
            <a:ext cx="646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solidFill>
                  <a:srgbClr val="00B050"/>
                </a:solidFill>
              </a:rPr>
              <a:t>CrOK</a:t>
            </a:r>
            <a:endParaRPr lang="fr-FR" sz="1400" dirty="0">
              <a:solidFill>
                <a:srgbClr val="00B050"/>
              </a:solidFill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FB5E308-5743-C6E1-21A1-76232BEECCE6}"/>
              </a:ext>
            </a:extLst>
          </p:cNvPr>
          <p:cNvCxnSpPr>
            <a:cxnSpLocks/>
          </p:cNvCxnSpPr>
          <p:nvPr/>
        </p:nvCxnSpPr>
        <p:spPr>
          <a:xfrm>
            <a:off x="1820091" y="473300"/>
            <a:ext cx="8901509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9F35F204-A222-B283-E30B-141D9171C7BA}"/>
              </a:ext>
            </a:extLst>
          </p:cNvPr>
          <p:cNvSpPr txBox="1">
            <a:spLocks/>
          </p:cNvSpPr>
          <p:nvPr/>
        </p:nvSpPr>
        <p:spPr>
          <a:xfrm>
            <a:off x="11620191" y="6531442"/>
            <a:ext cx="369116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6023067D-6FB1-3731-B405-E3FBEF70FB21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C328D19-8616-4ED8-617C-8FF97F004B58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  <p:sp>
        <p:nvSpPr>
          <p:cNvPr id="27" name="Left Brace 26"/>
          <p:cNvSpPr/>
          <p:nvPr/>
        </p:nvSpPr>
        <p:spPr>
          <a:xfrm>
            <a:off x="653435" y="583473"/>
            <a:ext cx="141466" cy="4412119"/>
          </a:xfrm>
          <a:prstGeom prst="leftBrace">
            <a:avLst/>
          </a:prstGeom>
          <a:ln w="19050">
            <a:solidFill>
              <a:schemeClr val="tx1">
                <a:lumMod val="5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Left Brace 29"/>
          <p:cNvSpPr/>
          <p:nvPr/>
        </p:nvSpPr>
        <p:spPr>
          <a:xfrm>
            <a:off x="697173" y="5499568"/>
            <a:ext cx="97728" cy="717696"/>
          </a:xfrm>
          <a:prstGeom prst="leftBrace">
            <a:avLst/>
          </a:prstGeom>
          <a:ln w="19050">
            <a:solidFill>
              <a:schemeClr val="tx1">
                <a:lumMod val="5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17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166258" y="5646172"/>
            <a:ext cx="11636008" cy="634054"/>
          </a:xfrm>
          <a:prstGeom prst="roundRect">
            <a:avLst/>
          </a:prstGeom>
          <a:solidFill>
            <a:srgbClr val="FFFFE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ounded Rectangle 17"/>
          <p:cNvSpPr/>
          <p:nvPr/>
        </p:nvSpPr>
        <p:spPr>
          <a:xfrm>
            <a:off x="163629" y="3559335"/>
            <a:ext cx="11636008" cy="703267"/>
          </a:xfrm>
          <a:prstGeom prst="roundRect">
            <a:avLst/>
          </a:prstGeom>
          <a:solidFill>
            <a:srgbClr val="FFFFE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ounded Rectangle 16"/>
          <p:cNvSpPr/>
          <p:nvPr/>
        </p:nvSpPr>
        <p:spPr>
          <a:xfrm>
            <a:off x="152322" y="676222"/>
            <a:ext cx="11636008" cy="1379001"/>
          </a:xfrm>
          <a:prstGeom prst="roundRect">
            <a:avLst/>
          </a:prstGeom>
          <a:solidFill>
            <a:srgbClr val="FFFFE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514194" y="103741"/>
            <a:ext cx="483388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>
                <a:ln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POINTS FOR SM18 OPERATION AND TESTS IN 2023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4169" y="3571216"/>
            <a:ext cx="11294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Installation of all or part of the new 1.9K pumping equipment for IT STRING during maintenance period.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150" y="676222"/>
            <a:ext cx="11966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Dense alternation between HFM and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Cluster_D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tests in 2</a:t>
            </a:r>
            <a:r>
              <a:rPr lang="en-US" sz="16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semester 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S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trong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1.9K pumping consumption with punctual high-level quench recovery. 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9767" y="2208418"/>
            <a:ext cx="11294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Average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consumption for the test benches should stand theoretically at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7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5% of the max capacity [slide 4], 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Leading to a sufficient margin in terms of coordination and operation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9772" y="2823994"/>
            <a:ext cx="11294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1.9K pumping consumption for the test benches should stand between 80 -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100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 in the 2</a:t>
            </a:r>
            <a:r>
              <a:rPr lang="en-US" sz="16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semester [slide 5] 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 operational margin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4168" y="5695451"/>
            <a:ext cx="1181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 : 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showstopper, but new constraint would impact the ideal tests planning as few margin on pumping capacities and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after quenches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CB032B-9952-ADF1-2B61-75EAF950EFC8}"/>
              </a:ext>
            </a:extLst>
          </p:cNvPr>
          <p:cNvSpPr txBox="1"/>
          <p:nvPr/>
        </p:nvSpPr>
        <p:spPr>
          <a:xfrm>
            <a:off x="152322" y="1371051"/>
            <a:ext cx="11519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consumption expected with new shuffling modules when electrical heaters are activated to ease magnets current ramp-up.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 conditions of operation not tested on long periods formerly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LHe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and pumping consumption uncertainty for A2, B2, C2 and F1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5B125D-E500-9549-1EB9-D826C5C1B842}"/>
              </a:ext>
            </a:extLst>
          </p:cNvPr>
          <p:cNvSpPr txBox="1"/>
          <p:nvPr/>
        </p:nvSpPr>
        <p:spPr>
          <a:xfrm>
            <a:off x="164169" y="3843945"/>
            <a:ext cx="115705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CCU commissioning will require a period of 1.9K pumping availability reduction, not taken into account in the current simulations for 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B34502-78D5-8100-01DD-9E3A57D97385}"/>
              </a:ext>
            </a:extLst>
          </p:cNvPr>
          <p:cNvSpPr txBox="1"/>
          <p:nvPr/>
        </p:nvSpPr>
        <p:spPr>
          <a:xfrm>
            <a:off x="164169" y="4538195"/>
            <a:ext cx="11294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Periods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magnets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maintained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80K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050050-07E3-2B0B-7D67-E93095F75F0B}"/>
              </a:ext>
            </a:extLst>
          </p:cNvPr>
          <p:cNvCxnSpPr>
            <a:cxnSpLocks/>
          </p:cNvCxnSpPr>
          <p:nvPr/>
        </p:nvCxnSpPr>
        <p:spPr>
          <a:xfrm>
            <a:off x="851647" y="521654"/>
            <a:ext cx="10722045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92398779-604B-8C25-44A0-01CB62CB5AF0}"/>
              </a:ext>
            </a:extLst>
          </p:cNvPr>
          <p:cNvSpPr txBox="1">
            <a:spLocks/>
          </p:cNvSpPr>
          <p:nvPr/>
        </p:nvSpPr>
        <p:spPr>
          <a:xfrm>
            <a:off x="11734674" y="6530302"/>
            <a:ext cx="457326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F9A600D0-1741-5349-B6BD-C9A415D1140F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359570-DC72-3DFC-0567-57931D83D2C7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53F115-F0FF-A740-C4D6-A0C83711CC82}"/>
              </a:ext>
            </a:extLst>
          </p:cNvPr>
          <p:cNvSpPr txBox="1"/>
          <p:nvPr/>
        </p:nvSpPr>
        <p:spPr>
          <a:xfrm>
            <a:off x="164169" y="4868741"/>
            <a:ext cx="96503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Magnets cool down to 80K and warm up to 300K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CWU have to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anticipated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due to high LN2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consumption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especially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fr-CH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WE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9803C2-98D4-5722-0781-13F789B0A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0834" y="4368918"/>
            <a:ext cx="1759131" cy="115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31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B7810D67-FF8A-3009-F890-79D66C7F6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" y="1224460"/>
            <a:ext cx="12192000" cy="307885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22927" y="166496"/>
            <a:ext cx="270728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>
                <a:ln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2023 - SM18 MAIN REQUESTS</a:t>
            </a:r>
          </a:p>
        </p:txBody>
      </p:sp>
      <p:sp>
        <p:nvSpPr>
          <p:cNvPr id="5" name="Rectangle 4"/>
          <p:cNvSpPr/>
          <p:nvPr/>
        </p:nvSpPr>
        <p:spPr>
          <a:xfrm>
            <a:off x="158987" y="142405"/>
            <a:ext cx="282805" cy="231971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41792" y="119892"/>
            <a:ext cx="2374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NON HL-LHC MAGNET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87" y="549356"/>
            <a:ext cx="282805" cy="22805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16057" y="507696"/>
            <a:ext cx="3049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 HL-LHC CAVITIES &amp; CM</a:t>
            </a:r>
            <a:endParaRPr lang="en-GB" sz="14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777481" y="137540"/>
            <a:ext cx="282805" cy="231971"/>
          </a:xfrm>
          <a:prstGeom prst="rect">
            <a:avLst/>
          </a:prstGeom>
          <a:solidFill>
            <a:srgbClr val="589A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0036357" y="85066"/>
            <a:ext cx="2374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589A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HL-LHC </a:t>
            </a:r>
            <a:r>
              <a:rPr lang="en-US" sz="1400" dirty="0">
                <a:solidFill>
                  <a:srgbClr val="589A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endParaRPr lang="en-GB" sz="1400" dirty="0">
              <a:solidFill>
                <a:srgbClr val="589A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77481" y="544491"/>
            <a:ext cx="282805" cy="228055"/>
          </a:xfrm>
          <a:prstGeom prst="rect">
            <a:avLst/>
          </a:prstGeom>
          <a:solidFill>
            <a:srgbClr val="B1390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058480" y="502831"/>
            <a:ext cx="2308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HL-LHC 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CAVITIES &amp; CM</a:t>
            </a:r>
            <a:endParaRPr lang="en-GB" sz="1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lide Number Placeholder 2"/>
          <p:cNvSpPr txBox="1">
            <a:spLocks/>
          </p:cNvSpPr>
          <p:nvPr/>
        </p:nvSpPr>
        <p:spPr>
          <a:xfrm>
            <a:off x="11788330" y="6530302"/>
            <a:ext cx="24987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6" name="Slide Number Placeholder 2"/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3992127" y="1775982"/>
            <a:ext cx="2222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24257" y="1721341"/>
            <a:ext cx="3088459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Maintenance,</a:t>
            </a:r>
            <a:endParaRPr lang="en-GB" sz="16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Installation &amp; connection of </a:t>
            </a:r>
          </a:p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1.9 K equipment for </a:t>
            </a:r>
          </a:p>
          <a:p>
            <a:pPr algn="ctr"/>
            <a:r>
              <a:rPr lang="en-US" sz="16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IT String infrastructure</a:t>
            </a:r>
            <a:endParaRPr lang="en-GB" sz="16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23422" y="481726"/>
            <a:ext cx="328833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0" cap="none" spc="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FORECAST WITH SMOOTH COORDINATION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527025" y="2670486"/>
            <a:ext cx="2647667" cy="60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n-US" sz="8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Sys. Admin days</a:t>
            </a:r>
          </a:p>
          <a:p>
            <a:pPr algn="ctr">
              <a:spcAft>
                <a:spcPts val="600"/>
              </a:spcAft>
            </a:pPr>
            <a:endParaRPr lang="en-US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1BFA68-C4F7-EC24-7A7B-2DA592C06935}"/>
              </a:ext>
            </a:extLst>
          </p:cNvPr>
          <p:cNvSpPr txBox="1"/>
          <p:nvPr/>
        </p:nvSpPr>
        <p:spPr>
          <a:xfrm>
            <a:off x="977139" y="4369577"/>
            <a:ext cx="3577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Sys-Admin days with impact on 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SM18 cryo equipment until January 9th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5095F7C-F0BA-46AC-8831-C4BF4123DBD8}"/>
              </a:ext>
            </a:extLst>
          </p:cNvPr>
          <p:cNvSpPr txBox="1"/>
          <p:nvPr/>
        </p:nvSpPr>
        <p:spPr>
          <a:xfrm>
            <a:off x="1532555" y="5216099"/>
            <a:ext cx="3866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Restart of cryo infra equipment January 9</a:t>
            </a:r>
            <a:r>
              <a:rPr lang="en-US" sz="16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919DA4-F547-9155-CD62-F12954E548CC}"/>
              </a:ext>
            </a:extLst>
          </p:cNvPr>
          <p:cNvSpPr txBox="1"/>
          <p:nvPr/>
        </p:nvSpPr>
        <p:spPr>
          <a:xfrm>
            <a:off x="1532555" y="6105615"/>
            <a:ext cx="5005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Reconnection to main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dewar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January 12</a:t>
            </a:r>
            <a:r>
              <a:rPr lang="en-US" sz="16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972A01-9CE8-A849-6AEB-29B19FF963E5}"/>
              </a:ext>
            </a:extLst>
          </p:cNvPr>
          <p:cNvSpPr txBox="1"/>
          <p:nvPr/>
        </p:nvSpPr>
        <p:spPr>
          <a:xfrm>
            <a:off x="1532555" y="5797838"/>
            <a:ext cx="10184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Pre-cool down to 80K with CWU can be anticipated on January 11</a:t>
            </a:r>
            <a:r>
              <a:rPr lang="en-US" sz="16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afternoon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483433-83ED-0B86-AC92-E5DD25F1BC0A}"/>
              </a:ext>
            </a:extLst>
          </p:cNvPr>
          <p:cNvSpPr txBox="1"/>
          <p:nvPr/>
        </p:nvSpPr>
        <p:spPr>
          <a:xfrm>
            <a:off x="5399430" y="4359413"/>
            <a:ext cx="61298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EN-EL AUG tests</a:t>
            </a:r>
          </a:p>
          <a:p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EN-CV switch to the water bypass with LHC-P18 operation in parallel</a:t>
            </a:r>
          </a:p>
          <a:p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 to SFA-181 water tower on March 13 </a:t>
            </a:r>
            <a:endParaRPr lang="fr-CH" sz="16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Arrow: Bent-Up 35">
            <a:extLst>
              <a:ext uri="{FF2B5EF4-FFF2-40B4-BE49-F238E27FC236}">
                <a16:creationId xmlns:a16="http://schemas.microsoft.com/office/drawing/2014/main" id="{56DDBBCD-046E-1691-3E88-25F25297FC88}"/>
              </a:ext>
            </a:extLst>
          </p:cNvPr>
          <p:cNvSpPr/>
          <p:nvPr/>
        </p:nvSpPr>
        <p:spPr>
          <a:xfrm rot="5400000">
            <a:off x="5181559" y="4326405"/>
            <a:ext cx="133584" cy="276999"/>
          </a:xfrm>
          <a:prstGeom prst="bent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38" name="Arrow: Bent-Up 37">
            <a:extLst>
              <a:ext uri="{FF2B5EF4-FFF2-40B4-BE49-F238E27FC236}">
                <a16:creationId xmlns:a16="http://schemas.microsoft.com/office/drawing/2014/main" id="{F404CEC0-4EEB-3A57-7DF8-BF77969AF4DE}"/>
              </a:ext>
            </a:extLst>
          </p:cNvPr>
          <p:cNvSpPr/>
          <p:nvPr/>
        </p:nvSpPr>
        <p:spPr>
          <a:xfrm rot="5400000">
            <a:off x="725687" y="4317694"/>
            <a:ext cx="133584" cy="276999"/>
          </a:xfrm>
          <a:prstGeom prst="ben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39" name="Arrow: Bent-Up 38">
            <a:extLst>
              <a:ext uri="{FF2B5EF4-FFF2-40B4-BE49-F238E27FC236}">
                <a16:creationId xmlns:a16="http://schemas.microsoft.com/office/drawing/2014/main" id="{0D41D922-1499-BE8A-1DF0-9791A64AFA81}"/>
              </a:ext>
            </a:extLst>
          </p:cNvPr>
          <p:cNvSpPr/>
          <p:nvPr/>
        </p:nvSpPr>
        <p:spPr>
          <a:xfrm rot="5400000">
            <a:off x="1270545" y="5194768"/>
            <a:ext cx="133584" cy="276999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dirty="0">
              <a:highlight>
                <a:srgbClr val="FF0000"/>
              </a:highlight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706D81-6FCF-DEFC-13EF-D77903AF370A}"/>
              </a:ext>
            </a:extLst>
          </p:cNvPr>
          <p:cNvSpPr txBox="1"/>
          <p:nvPr/>
        </p:nvSpPr>
        <p:spPr>
          <a:xfrm>
            <a:off x="1552958" y="5499555"/>
            <a:ext cx="5112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EN-EL Normal Secours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tests on January 11</a:t>
            </a:r>
            <a:r>
              <a:rPr lang="en-US" sz="1600" baseline="300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morning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F82A08-C275-CA23-C135-F203C54A01CF}"/>
              </a:ext>
            </a:extLst>
          </p:cNvPr>
          <p:cNvSpPr txBox="1"/>
          <p:nvPr/>
        </p:nvSpPr>
        <p:spPr>
          <a:xfrm>
            <a:off x="5382877" y="3274094"/>
            <a:ext cx="1322367" cy="523220"/>
          </a:xfrm>
          <a:prstGeom prst="rect">
            <a:avLst/>
          </a:prstGeom>
          <a:gradFill flip="none" rotWithShape="1">
            <a:gsLst>
              <a:gs pos="81000">
                <a:srgbClr val="FFFF00"/>
              </a:gs>
              <a:gs pos="0">
                <a:schemeClr val="accent2">
                  <a:lumMod val="0"/>
                  <a:lumOff val="100000"/>
                </a:schemeClr>
              </a:gs>
              <a:gs pos="68000">
                <a:schemeClr val="accent2">
                  <a:lumMod val="0"/>
                  <a:lumOff val="100000"/>
                </a:schemeClr>
              </a:gs>
              <a:gs pos="100000">
                <a:srgbClr val="FFFF00"/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EN-CV maintenance</a:t>
            </a:r>
            <a:endParaRPr lang="fr-CH" sz="14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1CC3BE-EE40-2051-8C3B-6C22E17C838F}"/>
              </a:ext>
            </a:extLst>
          </p:cNvPr>
          <p:cNvCxnSpPr/>
          <p:nvPr/>
        </p:nvCxnSpPr>
        <p:spPr>
          <a:xfrm>
            <a:off x="5064219" y="3543736"/>
            <a:ext cx="1949765" cy="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EEC5C7-4FC6-382E-986E-22BA1C1A3A7F}"/>
              </a:ext>
            </a:extLst>
          </p:cNvPr>
          <p:cNvCxnSpPr/>
          <p:nvPr/>
        </p:nvCxnSpPr>
        <p:spPr>
          <a:xfrm>
            <a:off x="792480" y="960288"/>
            <a:ext cx="1060704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E2ECF5A8-0824-E6BB-7DB7-27E9E6F30480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</p:spTree>
    <p:extLst>
      <p:ext uri="{BB962C8B-B14F-4D97-AF65-F5344CB8AC3E}">
        <p14:creationId xmlns:p14="http://schemas.microsoft.com/office/powerpoint/2010/main" val="277159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22927" y="157531"/>
            <a:ext cx="270728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>
                <a:ln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2023 - SM18 MAIN REQUESTS</a:t>
            </a:r>
          </a:p>
        </p:txBody>
      </p:sp>
      <p:sp>
        <p:nvSpPr>
          <p:cNvPr id="6" name="Rectangle 5"/>
          <p:cNvSpPr/>
          <p:nvPr/>
        </p:nvSpPr>
        <p:spPr>
          <a:xfrm>
            <a:off x="158987" y="137777"/>
            <a:ext cx="282805" cy="231971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41792" y="115264"/>
            <a:ext cx="2374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NON HL-LHC MAGNET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8987" y="544728"/>
            <a:ext cx="282805" cy="22805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16057" y="503068"/>
            <a:ext cx="3049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 HL-LHC CAVITIES &amp; CM</a:t>
            </a:r>
            <a:endParaRPr lang="en-GB" sz="14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740524" y="147543"/>
            <a:ext cx="282805" cy="231971"/>
          </a:xfrm>
          <a:prstGeom prst="rect">
            <a:avLst/>
          </a:prstGeom>
          <a:solidFill>
            <a:srgbClr val="589A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999400" y="95069"/>
            <a:ext cx="2374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589A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HL-LHC </a:t>
            </a:r>
            <a:r>
              <a:rPr lang="en-US" sz="1400" dirty="0">
                <a:solidFill>
                  <a:srgbClr val="589A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endParaRPr lang="en-GB" sz="1400" dirty="0">
              <a:solidFill>
                <a:srgbClr val="589A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740524" y="554494"/>
            <a:ext cx="282805" cy="228055"/>
          </a:xfrm>
          <a:prstGeom prst="rect">
            <a:avLst/>
          </a:prstGeom>
          <a:solidFill>
            <a:srgbClr val="B1390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021523" y="512834"/>
            <a:ext cx="2308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HL-LHC 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CAVITIES &amp; CM</a:t>
            </a:r>
            <a:endParaRPr lang="en-GB" sz="1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6055" y="4824332"/>
            <a:ext cx="11648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Dense alternation of Crab RF cavity tests in V3 and V4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723422" y="481726"/>
            <a:ext cx="328833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0" cap="none" spc="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FORECAST WITH SMOOTH COORDINATION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369B8BE-B58B-80D5-582D-09E4E6B1D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0268"/>
            <a:ext cx="12192000" cy="292296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31BE5AB-6D99-A3DD-2DD6-36A706AE061B}"/>
              </a:ext>
            </a:extLst>
          </p:cNvPr>
          <p:cNvSpPr txBox="1"/>
          <p:nvPr/>
        </p:nvSpPr>
        <p:spPr>
          <a:xfrm>
            <a:off x="416057" y="4452941"/>
            <a:ext cx="11294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Several test benches commissioning : A2, F1, F2-SClinK </a:t>
            </a:r>
            <a:endParaRPr lang="fr-CH" sz="1600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644F5D-28F6-851C-5F59-1B13762ABCAB}"/>
              </a:ext>
            </a:extLst>
          </p:cNvPr>
          <p:cNvSpPr txBox="1"/>
          <p:nvPr/>
        </p:nvSpPr>
        <p:spPr>
          <a:xfrm>
            <a:off x="416057" y="5189297"/>
            <a:ext cx="11648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Dense alternation of HFM and </a:t>
            </a:r>
            <a:r>
              <a:rPr lang="en-US" sz="1600" dirty="0" err="1">
                <a:solidFill>
                  <a:srgbClr val="000000"/>
                </a:solidFill>
              </a:rPr>
              <a:t>Cluster_D</a:t>
            </a:r>
            <a:r>
              <a:rPr lang="en-US" sz="1600" dirty="0">
                <a:solidFill>
                  <a:srgbClr val="000000"/>
                </a:solidFill>
              </a:rPr>
              <a:t> tests </a:t>
            </a:r>
            <a:r>
              <a:rPr lang="en-US" sz="1600" dirty="0">
                <a:solidFill>
                  <a:srgbClr val="000000"/>
                </a:solidFill>
                <a:sym typeface="Symbol" panose="05050102010706020507" pitchFamily="18" charset="2"/>
              </a:rPr>
              <a:t> </a:t>
            </a:r>
            <a:r>
              <a:rPr lang="en-US" sz="1600" dirty="0">
                <a:solidFill>
                  <a:srgbClr val="000000"/>
                </a:solidFill>
              </a:rPr>
              <a:t>high number of quenches and high liquid helium consumption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48680AC-B519-2E91-90F2-52BF452B59FA}"/>
              </a:ext>
            </a:extLst>
          </p:cNvPr>
          <p:cNvCxnSpPr/>
          <p:nvPr/>
        </p:nvCxnSpPr>
        <p:spPr>
          <a:xfrm>
            <a:off x="792480" y="1050556"/>
            <a:ext cx="1060704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58CEB7-34F8-1783-4B65-833B58A17E2D}"/>
              </a:ext>
            </a:extLst>
          </p:cNvPr>
          <p:cNvSpPr txBox="1">
            <a:spLocks/>
          </p:cNvSpPr>
          <p:nvPr/>
        </p:nvSpPr>
        <p:spPr>
          <a:xfrm>
            <a:off x="11788330" y="6530302"/>
            <a:ext cx="24987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9DD64337-69A1-115F-0F78-A4A183ADF15A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2BA34D6-3ED1-EC22-575B-885BB64156BE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</p:spTree>
    <p:extLst>
      <p:ext uri="{BB962C8B-B14F-4D97-AF65-F5344CB8AC3E}">
        <p14:creationId xmlns:p14="http://schemas.microsoft.com/office/powerpoint/2010/main" val="324453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22927" y="292002"/>
            <a:ext cx="270728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>
                <a:ln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2023 - SM18 MAIN REQUESTS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423" y="131029"/>
            <a:ext cx="282805" cy="231971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7228" y="108516"/>
            <a:ext cx="2374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NON HL-LHC MAGNET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423" y="537980"/>
            <a:ext cx="282805" cy="22805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71493" y="496320"/>
            <a:ext cx="3049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 HL-LHC CAVITIES &amp; CM</a:t>
            </a:r>
            <a:endParaRPr lang="en-GB" sz="16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717502" y="123640"/>
            <a:ext cx="282805" cy="231971"/>
          </a:xfrm>
          <a:prstGeom prst="rect">
            <a:avLst/>
          </a:prstGeom>
          <a:solidFill>
            <a:srgbClr val="589A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976378" y="71166"/>
            <a:ext cx="2374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89A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HL-LHC </a:t>
            </a:r>
            <a:r>
              <a:rPr lang="en-US" sz="1600" dirty="0">
                <a:solidFill>
                  <a:srgbClr val="589A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endParaRPr lang="en-GB" sz="1600" dirty="0">
              <a:solidFill>
                <a:srgbClr val="589A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17502" y="530591"/>
            <a:ext cx="282805" cy="228055"/>
          </a:xfrm>
          <a:prstGeom prst="rect">
            <a:avLst/>
          </a:prstGeom>
          <a:solidFill>
            <a:srgbClr val="B1390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998501" y="488931"/>
            <a:ext cx="2308773" cy="338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HL-LHC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CAVITIES &amp; CM</a:t>
            </a:r>
            <a:endParaRPr lang="en-GB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6271" y="5176793"/>
            <a:ext cx="114169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Dense alternation of tests between HFM and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Cluster_D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 down can not be performed simultaneously and 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recoveries can not be done in parallel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5016" y="6112527"/>
            <a:ext cx="9126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Regular crab RF cavity tests 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E15FD2-8EF8-13A3-ED49-D2E2558CE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9423"/>
            <a:ext cx="12192000" cy="334477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FF47D1D-4E8D-97CA-6235-A8312860D6EA}"/>
              </a:ext>
            </a:extLst>
          </p:cNvPr>
          <p:cNvSpPr txBox="1"/>
          <p:nvPr/>
        </p:nvSpPr>
        <p:spPr>
          <a:xfrm>
            <a:off x="465016" y="4702931"/>
            <a:ext cx="11294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test benches commissioning : M7 (SY-RF), B2, C2 (TE-MSC) 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424FB5F-FE37-2E56-4F36-8E5B690E9A8A}"/>
              </a:ext>
            </a:extLst>
          </p:cNvPr>
          <p:cNvCxnSpPr/>
          <p:nvPr/>
        </p:nvCxnSpPr>
        <p:spPr>
          <a:xfrm>
            <a:off x="647925" y="963470"/>
            <a:ext cx="1060704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2675CF-3FAC-C51B-CFF3-160EDC5AA6F0}"/>
              </a:ext>
            </a:extLst>
          </p:cNvPr>
          <p:cNvSpPr txBox="1">
            <a:spLocks/>
          </p:cNvSpPr>
          <p:nvPr/>
        </p:nvSpPr>
        <p:spPr>
          <a:xfrm>
            <a:off x="11788330" y="6530302"/>
            <a:ext cx="24987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0E2E8AC7-6A9C-71B9-2856-120C6B5ECD7F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E79656-D0BF-3E82-C9E4-6CEA29A06E4C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</p:spTree>
    <p:extLst>
      <p:ext uri="{BB962C8B-B14F-4D97-AF65-F5344CB8AC3E}">
        <p14:creationId xmlns:p14="http://schemas.microsoft.com/office/powerpoint/2010/main" val="43250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446077"/>
              </p:ext>
            </p:extLst>
          </p:nvPr>
        </p:nvGraphicFramePr>
        <p:xfrm>
          <a:off x="203199" y="617220"/>
          <a:ext cx="11874501" cy="5875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69680" y="309443"/>
            <a:ext cx="904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g/s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941646" y="209536"/>
            <a:ext cx="234186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>
                <a:ln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LHE CONSUMPTION 2023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02622" y="2065884"/>
            <a:ext cx="1319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b="1" dirty="0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27g/s of pure </a:t>
            </a:r>
            <a:r>
              <a:rPr lang="fr-FR" sz="1400" b="1" dirty="0" err="1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liquefaction</a:t>
            </a:r>
            <a:endParaRPr lang="fr-FR" sz="1400" b="1" dirty="0">
              <a:solidFill>
                <a:schemeClr val="accent1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02622" y="839520"/>
            <a:ext cx="1319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b="1" dirty="0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35g/s of pure </a:t>
            </a:r>
            <a:r>
              <a:rPr lang="fr-FR" sz="1400" b="1" dirty="0" err="1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liquefaction</a:t>
            </a:r>
            <a:endParaRPr lang="fr-FR" sz="1400" b="1" dirty="0">
              <a:solidFill>
                <a:schemeClr val="accent1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816655" y="2351394"/>
            <a:ext cx="10955179" cy="0"/>
          </a:xfrm>
          <a:prstGeom prst="line">
            <a:avLst/>
          </a:prstGeom>
          <a:ln w="28575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30984" y="1125030"/>
            <a:ext cx="10957423" cy="0"/>
          </a:xfrm>
          <a:prstGeom prst="line">
            <a:avLst/>
          </a:prstGeom>
          <a:ln w="28575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418474" y="5605574"/>
            <a:ext cx="1325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597649" y="5976862"/>
            <a:ext cx="949552" cy="0"/>
          </a:xfrm>
          <a:prstGeom prst="straightConnector1">
            <a:avLst/>
          </a:prstGeom>
          <a:ln w="19050"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</p:cNvCxnSpPr>
          <p:nvPr/>
        </p:nvCxnSpPr>
        <p:spPr>
          <a:xfrm flipV="1">
            <a:off x="816655" y="617220"/>
            <a:ext cx="0" cy="553653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2C922CCA-24D1-C33F-5E97-584BA3AE49C7}"/>
              </a:ext>
            </a:extLst>
          </p:cNvPr>
          <p:cNvSpPr txBox="1">
            <a:spLocks/>
          </p:cNvSpPr>
          <p:nvPr/>
        </p:nvSpPr>
        <p:spPr>
          <a:xfrm>
            <a:off x="11788330" y="6530302"/>
            <a:ext cx="24987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D4D01D-9A84-1F06-6180-C81FE2F16EC4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3589B3-A631-AE57-4D5A-687B4DB08DEA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</p:spTree>
    <p:extLst>
      <p:ext uri="{BB962C8B-B14F-4D97-AF65-F5344CB8AC3E}">
        <p14:creationId xmlns:p14="http://schemas.microsoft.com/office/powerpoint/2010/main" val="149058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933678"/>
              </p:ext>
            </p:extLst>
          </p:nvPr>
        </p:nvGraphicFramePr>
        <p:xfrm>
          <a:off x="175261" y="806978"/>
          <a:ext cx="11864340" cy="5724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/>
          <p:cNvSpPr/>
          <p:nvPr/>
        </p:nvSpPr>
        <p:spPr>
          <a:xfrm>
            <a:off x="4698149" y="127186"/>
            <a:ext cx="314175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>
                <a:ln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2K PUMPING CONSUMPTION 2023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2276" y="468424"/>
            <a:ext cx="904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g/s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V="1">
            <a:off x="816655" y="837756"/>
            <a:ext cx="0" cy="531599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13472" y="1259975"/>
            <a:ext cx="11032044" cy="0"/>
          </a:xfrm>
          <a:prstGeom prst="line">
            <a:avLst/>
          </a:prstGeom>
          <a:ln w="28575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038851" y="964320"/>
            <a:ext cx="18432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 g/s </a:t>
            </a:r>
            <a:r>
              <a:rPr lang="fr-FR" sz="1600" dirty="0" err="1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600" dirty="0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 WPU </a:t>
            </a:r>
          </a:p>
          <a:p>
            <a:pPr algn="ctr"/>
            <a:r>
              <a:rPr lang="fr-FR" sz="1600" dirty="0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@20 </a:t>
            </a:r>
            <a:r>
              <a:rPr lang="fr-FR" sz="1600" dirty="0" err="1">
                <a:solidFill>
                  <a:schemeClr val="accent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mBar</a:t>
            </a:r>
            <a:endParaRPr lang="fr-FR" sz="1600" dirty="0">
              <a:solidFill>
                <a:schemeClr val="accent1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59307" y="5543368"/>
            <a:ext cx="1599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84476" y="5975471"/>
            <a:ext cx="949552" cy="0"/>
          </a:xfrm>
          <a:prstGeom prst="straightConnector1">
            <a:avLst/>
          </a:prstGeom>
          <a:ln w="19050">
            <a:solidFill>
              <a:srgbClr val="000000"/>
            </a:solidFill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187251" y="442374"/>
            <a:ext cx="4360681" cy="307777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0" cap="none" spc="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FORECAST WITH SMOOTH COORDINATION – NO MARGIN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26EAAB51-FACD-C244-568A-98213C316032}"/>
              </a:ext>
            </a:extLst>
          </p:cNvPr>
          <p:cNvSpPr txBox="1">
            <a:spLocks/>
          </p:cNvSpPr>
          <p:nvPr/>
        </p:nvSpPr>
        <p:spPr>
          <a:xfrm>
            <a:off x="11788330" y="6530302"/>
            <a:ext cx="24987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C0307F51-97FF-00B8-5156-8A6C1E735478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A0DA9D-774A-6719-F47C-68D7CAB802C1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</p:spTree>
    <p:extLst>
      <p:ext uri="{BB962C8B-B14F-4D97-AF65-F5344CB8AC3E}">
        <p14:creationId xmlns:p14="http://schemas.microsoft.com/office/powerpoint/2010/main" val="79349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925FB71-EBC1-C309-73D2-41858E450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532" y="893521"/>
            <a:ext cx="7334656" cy="381285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681A223-DE83-D043-0AF8-6311003CAB8A}"/>
              </a:ext>
            </a:extLst>
          </p:cNvPr>
          <p:cNvSpPr txBox="1"/>
          <p:nvPr/>
        </p:nvSpPr>
        <p:spPr>
          <a:xfrm>
            <a:off x="250336" y="2092062"/>
            <a:ext cx="2702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horizontal magnet 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benches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1EA8FA-DC4A-5757-0F97-5251582F69D2}"/>
              </a:ext>
            </a:extLst>
          </p:cNvPr>
          <p:cNvSpPr txBox="1"/>
          <p:nvPr/>
        </p:nvSpPr>
        <p:spPr>
          <a:xfrm>
            <a:off x="253051" y="3008664"/>
            <a:ext cx="2936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vertical magnet test benches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F1F1530-40B7-BC0C-02C5-3E1F40411AA4}"/>
              </a:ext>
            </a:extLst>
          </p:cNvPr>
          <p:cNvSpPr txBox="1"/>
          <p:nvPr/>
        </p:nvSpPr>
        <p:spPr>
          <a:xfrm>
            <a:off x="240360" y="1512025"/>
            <a:ext cx="2665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vertical RF-cavity cryostats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7929D2A-897D-627B-5C37-9CCFF85B4B18}"/>
              </a:ext>
            </a:extLst>
          </p:cNvPr>
          <p:cNvSpPr txBox="1"/>
          <p:nvPr/>
        </p:nvSpPr>
        <p:spPr>
          <a:xfrm>
            <a:off x="240360" y="972406"/>
            <a:ext cx="2811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bunkers for RF-cryomodules</a:t>
            </a:r>
            <a:endParaRPr lang="fr-CH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5F9E35-2A4F-CA8C-54C7-020E74E82E07}"/>
              </a:ext>
            </a:extLst>
          </p:cNvPr>
          <p:cNvSpPr txBox="1"/>
          <p:nvPr/>
        </p:nvSpPr>
        <p:spPr>
          <a:xfrm>
            <a:off x="9952629" y="5003194"/>
            <a:ext cx="2161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Typical performances :</a:t>
            </a:r>
          </a:p>
          <a:p>
            <a:r>
              <a:rPr lang="en-US" sz="1600" i="1" dirty="0"/>
              <a:t>6 g/s @ 10 mbar</a:t>
            </a:r>
          </a:p>
          <a:p>
            <a:r>
              <a:rPr lang="en-US" sz="1600" i="1" dirty="0"/>
              <a:t>12 g/s @ 20 mbar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02DC91E-8D93-E9B6-AC4A-F77992822FBF}"/>
              </a:ext>
            </a:extLst>
          </p:cNvPr>
          <p:cNvSpPr/>
          <p:nvPr/>
        </p:nvSpPr>
        <p:spPr>
          <a:xfrm>
            <a:off x="10184311" y="1728813"/>
            <a:ext cx="19855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60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Cold </a:t>
            </a:r>
            <a:r>
              <a:rPr lang="en-US" sz="1600" dirty="0" err="1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Box_B</a:t>
            </a:r>
            <a:r>
              <a:rPr lang="en-US" sz="160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</a:p>
          <a:p>
            <a:r>
              <a:rPr lang="en-US" sz="160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Liquefier in operation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E8FEDA-EDC8-FA2C-E0D3-0BF0AEC7BAD2}"/>
              </a:ext>
            </a:extLst>
          </p:cNvPr>
          <p:cNvSpPr/>
          <p:nvPr/>
        </p:nvSpPr>
        <p:spPr>
          <a:xfrm>
            <a:off x="10193526" y="2384450"/>
            <a:ext cx="167969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60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Cold </a:t>
            </a:r>
            <a:r>
              <a:rPr lang="en-US" sz="1600" dirty="0" err="1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Box_A</a:t>
            </a:r>
            <a:r>
              <a:rPr lang="en-US" sz="160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</a:p>
          <a:p>
            <a:r>
              <a:rPr lang="en-US" sz="160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 up liquefier </a:t>
            </a:r>
          </a:p>
          <a:p>
            <a:r>
              <a:rPr lang="en-US" sz="1600" dirty="0">
                <a:ln w="0"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for IT STRING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53F920-3EA2-4FEB-C0B1-3A4633F73333}"/>
              </a:ext>
            </a:extLst>
          </p:cNvPr>
          <p:cNvSpPr/>
          <p:nvPr/>
        </p:nvSpPr>
        <p:spPr>
          <a:xfrm>
            <a:off x="4338921" y="4341475"/>
            <a:ext cx="314291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600" dirty="0">
                <a:ln w="0"/>
                <a:solidFill>
                  <a:srgbClr val="000000"/>
                </a:solidFill>
                <a:cs typeface="Calibri" panose="020F0502020204030204" pitchFamily="34" charset="0"/>
              </a:rPr>
              <a:t>2 CWU : </a:t>
            </a:r>
          </a:p>
          <a:p>
            <a:r>
              <a:rPr lang="en-US" sz="1600" dirty="0">
                <a:ln w="0"/>
                <a:solidFill>
                  <a:srgbClr val="000000"/>
                </a:solidFill>
                <a:cs typeface="Calibri" panose="020F0502020204030204" pitchFamily="34" charset="0"/>
              </a:rPr>
              <a:t>Cold/warm up units, </a:t>
            </a:r>
          </a:p>
          <a:p>
            <a:r>
              <a:rPr lang="fr-FR" sz="1600" dirty="0" err="1">
                <a:ln w="0"/>
                <a:solidFill>
                  <a:srgbClr val="000000"/>
                </a:solidFill>
                <a:cs typeface="Calibri" panose="020F0502020204030204" pitchFamily="34" charset="0"/>
              </a:rPr>
              <a:t>w</a:t>
            </a:r>
            <a:r>
              <a:rPr lang="fr-FR" sz="1600" dirty="0" err="1"/>
              <a:t>ith</a:t>
            </a:r>
            <a:r>
              <a:rPr lang="fr-FR" sz="1600" dirty="0"/>
              <a:t> 3 </a:t>
            </a:r>
            <a:r>
              <a:rPr lang="fr-FR" sz="1600" dirty="0" err="1"/>
              <a:t>Kaesers</a:t>
            </a:r>
            <a:r>
              <a:rPr lang="fr-FR" sz="1600" dirty="0"/>
              <a:t> </a:t>
            </a:r>
            <a:r>
              <a:rPr lang="fr-FR" sz="1600" dirty="0" err="1"/>
              <a:t>compressors</a:t>
            </a:r>
            <a:r>
              <a:rPr lang="fr-FR" sz="1600" dirty="0"/>
              <a:t> (CWS)</a:t>
            </a:r>
          </a:p>
          <a:p>
            <a:endParaRPr lang="en-US" sz="1600" dirty="0">
              <a:ln w="0"/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3F99FD-D6C4-245F-D43F-2277ABB9FC32}"/>
              </a:ext>
            </a:extLst>
          </p:cNvPr>
          <p:cNvSpPr/>
          <p:nvPr/>
        </p:nvSpPr>
        <p:spPr>
          <a:xfrm>
            <a:off x="7881874" y="4880084"/>
            <a:ext cx="266561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600" dirty="0">
                <a:ln w="0"/>
                <a:solidFill>
                  <a:srgbClr val="000000"/>
                </a:solidFill>
                <a:cs typeface="Calibri" panose="020F0502020204030204" pitchFamily="34" charset="0"/>
              </a:rPr>
              <a:t>2 WPU </a:t>
            </a:r>
          </a:p>
          <a:p>
            <a:r>
              <a:rPr lang="en-US" sz="1600" dirty="0">
                <a:ln w="0"/>
                <a:solidFill>
                  <a:srgbClr val="000000"/>
                </a:solidFill>
                <a:cs typeface="Calibri" panose="020F0502020204030204" pitchFamily="34" charset="0"/>
              </a:rPr>
              <a:t>Warm pumping units,</a:t>
            </a:r>
          </a:p>
          <a:p>
            <a:r>
              <a:rPr lang="en-US" sz="1600" dirty="0">
                <a:ln w="0"/>
                <a:solidFill>
                  <a:srgbClr val="000000"/>
                </a:solidFill>
                <a:cs typeface="Calibri" panose="020F0502020204030204" pitchFamily="34" charset="0"/>
              </a:rPr>
              <a:t>with very low pressure compressors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57312D-FD84-4F2E-09D5-6A41C27E0D22}"/>
              </a:ext>
            </a:extLst>
          </p:cNvPr>
          <p:cNvSpPr/>
          <p:nvPr/>
        </p:nvSpPr>
        <p:spPr>
          <a:xfrm>
            <a:off x="4338921" y="5172472"/>
            <a:ext cx="2689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i="1" dirty="0"/>
              <a:t>80g/s for </a:t>
            </a:r>
            <a:r>
              <a:rPr lang="fr-FR" sz="1600" i="1" dirty="0" err="1"/>
              <a:t>each</a:t>
            </a:r>
            <a:r>
              <a:rPr lang="fr-FR" sz="1600" i="1" dirty="0"/>
              <a:t> CWU</a:t>
            </a:r>
          </a:p>
          <a:p>
            <a:r>
              <a:rPr lang="fr-FR" sz="1600" i="1" dirty="0"/>
              <a:t>120kW @80K for </a:t>
            </a:r>
            <a:r>
              <a:rPr lang="fr-FR" sz="1600" i="1" dirty="0" err="1"/>
              <a:t>each</a:t>
            </a:r>
            <a:r>
              <a:rPr lang="fr-FR" sz="1600" i="1" dirty="0"/>
              <a:t> CWU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2C412E-50CB-3F88-48D0-2BC320A3A55A}"/>
              </a:ext>
            </a:extLst>
          </p:cNvPr>
          <p:cNvSpPr/>
          <p:nvPr/>
        </p:nvSpPr>
        <p:spPr>
          <a:xfrm>
            <a:off x="4578312" y="136149"/>
            <a:ext cx="338143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>
                <a:ln/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SM18 CRYOGENICS INFRASTRUCTURE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7859B12-DB8E-81DC-2205-6BB770F0577B}"/>
              </a:ext>
            </a:extLst>
          </p:cNvPr>
          <p:cNvCxnSpPr/>
          <p:nvPr/>
        </p:nvCxnSpPr>
        <p:spPr>
          <a:xfrm>
            <a:off x="792480" y="595149"/>
            <a:ext cx="1060704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9DFD7840-B916-A050-8645-B0031138786B}"/>
              </a:ext>
            </a:extLst>
          </p:cNvPr>
          <p:cNvSpPr txBox="1">
            <a:spLocks/>
          </p:cNvSpPr>
          <p:nvPr/>
        </p:nvSpPr>
        <p:spPr>
          <a:xfrm>
            <a:off x="11788330" y="6530302"/>
            <a:ext cx="24987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5F6EEBC2-72C0-DD38-C9E2-E4B18DCDCFD9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EEC17E-E618-D977-5A72-A06206FFBDBB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1285B9-8C83-CF28-819A-CFEAA75D5827}"/>
              </a:ext>
            </a:extLst>
          </p:cNvPr>
          <p:cNvSpPr/>
          <p:nvPr/>
        </p:nvSpPr>
        <p:spPr>
          <a:xfrm>
            <a:off x="4338921" y="5936998"/>
            <a:ext cx="23584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i="1" dirty="0"/>
              <a:t>CWU are LN2 </a:t>
            </a:r>
            <a:r>
              <a:rPr lang="fr-FR" sz="1600" i="1" dirty="0" err="1"/>
              <a:t>cooled</a:t>
            </a:r>
            <a:r>
              <a:rPr lang="fr-FR" sz="1600" i="1" dirty="0"/>
              <a:t> </a:t>
            </a:r>
            <a:r>
              <a:rPr lang="fr-FR" sz="1600" i="1" dirty="0" err="1"/>
              <a:t>units</a:t>
            </a:r>
            <a:endParaRPr lang="fr-FR" sz="1600" i="1" dirty="0"/>
          </a:p>
        </p:txBody>
      </p:sp>
    </p:spTree>
    <p:extLst>
      <p:ext uri="{BB962C8B-B14F-4D97-AF65-F5344CB8AC3E}">
        <p14:creationId xmlns:p14="http://schemas.microsoft.com/office/powerpoint/2010/main" val="160245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15"/>
          <p:cNvGrpSpPr/>
          <p:nvPr/>
        </p:nvGrpSpPr>
        <p:grpSpPr>
          <a:xfrm>
            <a:off x="2060339" y="918326"/>
            <a:ext cx="9427412" cy="4753625"/>
            <a:chOff x="668023" y="2038168"/>
            <a:chExt cx="7819099" cy="384743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FAD28FE-926D-41C5-8907-3EE265F8B5E3}"/>
                </a:ext>
              </a:extLst>
            </p:cNvPr>
            <p:cNvGrpSpPr/>
            <p:nvPr/>
          </p:nvGrpSpPr>
          <p:grpSpPr>
            <a:xfrm>
              <a:off x="668023" y="2038168"/>
              <a:ext cx="7819099" cy="3847430"/>
              <a:chOff x="707061" y="1900231"/>
              <a:chExt cx="7819099" cy="3847430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0976C9C-CD43-4528-9B09-DFF4742F715A}"/>
                  </a:ext>
                </a:extLst>
              </p:cNvPr>
              <p:cNvSpPr txBox="1"/>
              <p:nvPr/>
            </p:nvSpPr>
            <p:spPr>
              <a:xfrm>
                <a:off x="2700625" y="5005046"/>
                <a:ext cx="1415552" cy="742615"/>
              </a:xfrm>
              <a:prstGeom prst="can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Dewar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25’000L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24818D9-A7A3-4EFD-B51C-BBCC2BE3371D}"/>
                  </a:ext>
                </a:extLst>
              </p:cNvPr>
              <p:cNvSpPr txBox="1"/>
              <p:nvPr/>
            </p:nvSpPr>
            <p:spPr>
              <a:xfrm>
                <a:off x="5106184" y="3085070"/>
                <a:ext cx="971135" cy="950837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rPr>
                  <a:t>Existing 6 kW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rPr>
                  <a:t>Refrigerator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50" b="1" kern="0" dirty="0">
                    <a:solidFill>
                      <a:srgbClr val="0055A0"/>
                    </a:solidFill>
                    <a:latin typeface="Arial"/>
                  </a:rPr>
                  <a:t>[CB-A]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F3CF34B-B867-41F5-B6A9-738C161D6590}"/>
                  </a:ext>
                </a:extLst>
              </p:cNvPr>
              <p:cNvSpPr txBox="1"/>
              <p:nvPr/>
            </p:nvSpPr>
            <p:spPr>
              <a:xfrm>
                <a:off x="5112534" y="4245765"/>
                <a:ext cx="1077917" cy="806144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B050"/>
                </a:solidFill>
                <a:prstDash val="solid"/>
              </a:ln>
              <a:effectLst/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</a:rPr>
                  <a:t>  New 35 g/s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</a:rPr>
                  <a:t>  Liquefier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50" b="1" kern="0" dirty="0">
                  <a:solidFill>
                    <a:srgbClr val="00B050"/>
                  </a:solidFill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050" b="1" kern="0" dirty="0">
                    <a:solidFill>
                      <a:srgbClr val="00B050"/>
                    </a:solidFill>
                    <a:latin typeface="Arial"/>
                  </a:rPr>
                  <a:t>  [CB-B]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DC834B3A-E5F7-47A2-AE53-93771B4FE1F1}"/>
                  </a:ext>
                </a:extLst>
              </p:cNvPr>
              <p:cNvSpPr txBox="1"/>
              <p:nvPr/>
            </p:nvSpPr>
            <p:spPr>
              <a:xfrm>
                <a:off x="3331692" y="2949909"/>
                <a:ext cx="1185712" cy="996017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   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5C03BEB3-CF1E-4568-AD8B-F8E3BFCEA276}"/>
                  </a:ext>
                </a:extLst>
              </p:cNvPr>
              <p:cNvSpPr txBox="1"/>
              <p:nvPr/>
            </p:nvSpPr>
            <p:spPr>
              <a:xfrm>
                <a:off x="820876" y="3312164"/>
                <a:ext cx="1809000" cy="53743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rPr>
                  <a:t>RF Cavities &amp; </a:t>
                </a:r>
                <a:endParaRPr lang="en-GB" sz="1050" b="1" kern="0" dirty="0">
                  <a:solidFill>
                    <a:srgbClr val="0055A0"/>
                  </a:solidFill>
                  <a:latin typeface="Arial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rPr>
                  <a:t>Cryomodules</a:t>
                </a: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424F779-C09C-44E5-8309-A2FB0EAC0F23}"/>
                  </a:ext>
                </a:extLst>
              </p:cNvPr>
              <p:cNvSpPr txBox="1"/>
              <p:nvPr/>
            </p:nvSpPr>
            <p:spPr>
              <a:xfrm>
                <a:off x="814304" y="4304813"/>
                <a:ext cx="1791040" cy="516759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Horizontal Test Benches,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Vertical Test Benches,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F2-SClink</a:t>
                </a:r>
              </a:p>
            </p:txBody>
          </p:sp>
          <p:cxnSp>
            <p:nvCxnSpPr>
              <p:cNvPr id="67" name="Elbow Connector 15">
                <a:extLst>
                  <a:ext uri="{FF2B5EF4-FFF2-40B4-BE49-F238E27FC236}">
                    <a16:creationId xmlns:a16="http://schemas.microsoft.com/office/drawing/2014/main" id="{6D29F66B-9351-4089-82B8-F5CA691AEED3}"/>
                  </a:ext>
                </a:extLst>
              </p:cNvPr>
              <p:cNvCxnSpPr/>
              <p:nvPr/>
            </p:nvCxnSpPr>
            <p:spPr>
              <a:xfrm rot="10800000" flipV="1">
                <a:off x="3775246" y="4801576"/>
                <a:ext cx="1321298" cy="349261"/>
              </a:xfrm>
              <a:prstGeom prst="bentConnector3">
                <a:avLst>
                  <a:gd name="adj1" fmla="val 99981"/>
                </a:avLst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68" name="Elbow Connector 22">
                <a:extLst>
                  <a:ext uri="{FF2B5EF4-FFF2-40B4-BE49-F238E27FC236}">
                    <a16:creationId xmlns:a16="http://schemas.microsoft.com/office/drawing/2014/main" id="{127E153C-817F-4A52-AFEE-876D288D70E0}"/>
                  </a:ext>
                </a:extLst>
              </p:cNvPr>
              <p:cNvCxnSpPr>
                <a:endCxn id="66" idx="3"/>
              </p:cNvCxnSpPr>
              <p:nvPr/>
            </p:nvCxnSpPr>
            <p:spPr>
              <a:xfrm rot="16200000" flipV="1">
                <a:off x="2567926" y="4600612"/>
                <a:ext cx="587647" cy="512810"/>
              </a:xfrm>
              <a:prstGeom prst="bentConnector2">
                <a:avLst/>
              </a:prstGeom>
              <a:noFill/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050CEF1D-C9F2-485E-BDD5-DAA4A1070995}"/>
                  </a:ext>
                </a:extLst>
              </p:cNvPr>
              <p:cNvCxnSpPr/>
              <p:nvPr/>
            </p:nvCxnSpPr>
            <p:spPr>
              <a:xfrm>
                <a:off x="2847972" y="3448724"/>
                <a:ext cx="2276347" cy="8716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70" name="Elbow Connector 47">
                <a:extLst>
                  <a:ext uri="{FF2B5EF4-FFF2-40B4-BE49-F238E27FC236}">
                    <a16:creationId xmlns:a16="http://schemas.microsoft.com/office/drawing/2014/main" id="{748DDEAB-A441-4F6B-85B3-C152F9DF3BD9}"/>
                  </a:ext>
                </a:extLst>
              </p:cNvPr>
              <p:cNvCxnSpPr/>
              <p:nvPr/>
            </p:nvCxnSpPr>
            <p:spPr>
              <a:xfrm rot="10800000" flipV="1">
                <a:off x="3496426" y="3691591"/>
                <a:ext cx="1627894" cy="1453715"/>
              </a:xfrm>
              <a:prstGeom prst="bentConnector3">
                <a:avLst>
                  <a:gd name="adj1" fmla="val 99930"/>
                </a:avLst>
              </a:prstGeom>
              <a:noFill/>
              <a:ln w="12700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777913D-7C7F-4A64-BC60-325BC39BDA6D}"/>
                  </a:ext>
                </a:extLst>
              </p:cNvPr>
              <p:cNvCxnSpPr/>
              <p:nvPr/>
            </p:nvCxnSpPr>
            <p:spPr>
              <a:xfrm flipV="1">
                <a:off x="2847972" y="3444540"/>
                <a:ext cx="0" cy="952224"/>
              </a:xfrm>
              <a:prstGeom prst="line">
                <a:avLst/>
              </a:prstGeom>
              <a:noFill/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43A65646-AC18-4592-92FC-B7FA25D491F2}"/>
                  </a:ext>
                </a:extLst>
              </p:cNvPr>
              <p:cNvCxnSpPr>
                <a:endCxn id="63" idx="1"/>
              </p:cNvCxnSpPr>
              <p:nvPr/>
            </p:nvCxnSpPr>
            <p:spPr>
              <a:xfrm flipV="1">
                <a:off x="3622054" y="4648837"/>
                <a:ext cx="1490480" cy="4017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D8EC0546-9183-4140-A886-C2874A06E382}"/>
                  </a:ext>
                </a:extLst>
              </p:cNvPr>
              <p:cNvCxnSpPr/>
              <p:nvPr/>
            </p:nvCxnSpPr>
            <p:spPr>
              <a:xfrm flipV="1">
                <a:off x="3782337" y="3469000"/>
                <a:ext cx="1" cy="1018510"/>
              </a:xfrm>
              <a:prstGeom prst="lin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</a:ln>
              <a:effectLst/>
            </p:spPr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B8B67D43-8593-4995-A43F-BC4816EF49B8}"/>
                  </a:ext>
                </a:extLst>
              </p:cNvPr>
              <p:cNvCxnSpPr/>
              <p:nvPr/>
            </p:nvCxnSpPr>
            <p:spPr>
              <a:xfrm flipV="1">
                <a:off x="3777009" y="4468188"/>
                <a:ext cx="1329175" cy="1166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51A990BB-C5B8-458E-AFD1-021059220458}"/>
                  </a:ext>
                </a:extLst>
              </p:cNvPr>
              <p:cNvCxnSpPr/>
              <p:nvPr/>
            </p:nvCxnSpPr>
            <p:spPr>
              <a:xfrm flipV="1">
                <a:off x="3628405" y="3444540"/>
                <a:ext cx="0" cy="68677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78" name="Flowchart: Collate 77">
                <a:extLst>
                  <a:ext uri="{FF2B5EF4-FFF2-40B4-BE49-F238E27FC236}">
                    <a16:creationId xmlns:a16="http://schemas.microsoft.com/office/drawing/2014/main" id="{7206B9FD-9E53-481A-9B4C-90D132732769}"/>
                  </a:ext>
                </a:extLst>
              </p:cNvPr>
              <p:cNvSpPr/>
              <p:nvPr/>
            </p:nvSpPr>
            <p:spPr>
              <a:xfrm>
                <a:off x="3556795" y="4131310"/>
                <a:ext cx="143219" cy="178207"/>
              </a:xfrm>
              <a:prstGeom prst="flowChartCollat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FB9804A-53C6-43BE-A3C9-4642AFFACF3C}"/>
                  </a:ext>
                </a:extLst>
              </p:cNvPr>
              <p:cNvSpPr/>
              <p:nvPr/>
            </p:nvSpPr>
            <p:spPr>
              <a:xfrm>
                <a:off x="3075372" y="1950857"/>
                <a:ext cx="1190641" cy="373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all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Cryo Distribution</a:t>
                </a: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CBECAAD6-C840-4BE6-8785-4CA34B3C4CCA}"/>
                  </a:ext>
                </a:extLst>
              </p:cNvPr>
              <p:cNvSpPr/>
              <p:nvPr/>
            </p:nvSpPr>
            <p:spPr>
              <a:xfrm>
                <a:off x="870553" y="1959294"/>
                <a:ext cx="1700215" cy="373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all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USERS Supply &amp; Return</a:t>
                </a: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56E0F6B1-7788-4839-AC6C-13EAFA01F0FD}"/>
                  </a:ext>
                </a:extLst>
              </p:cNvPr>
              <p:cNvSpPr/>
              <p:nvPr/>
            </p:nvSpPr>
            <p:spPr>
              <a:xfrm>
                <a:off x="4770617" y="1900231"/>
                <a:ext cx="1714480" cy="373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all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Cold </a:t>
                </a:r>
                <a:r>
                  <a:rPr kumimoji="0" lang="en-GB" sz="1200" b="1" i="0" u="none" strike="noStrike" kern="0" cap="all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BoxES</a:t>
                </a:r>
                <a:r>
                  <a:rPr kumimoji="0" lang="en-GB" sz="1200" b="1" i="0" u="none" strike="noStrike" kern="0" cap="all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all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LHe</a:t>
                </a:r>
                <a:r>
                  <a:rPr kumimoji="0" lang="en-GB" sz="1200" b="1" i="0" u="none" strike="noStrike" kern="0" cap="all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 Supply &amp; Return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43EF2253-6BC5-4D24-B578-ECFB3485F9E8}"/>
                  </a:ext>
                </a:extLst>
              </p:cNvPr>
              <p:cNvSpPr/>
              <p:nvPr/>
            </p:nvSpPr>
            <p:spPr>
              <a:xfrm>
                <a:off x="4014824" y="4432366"/>
                <a:ext cx="1444349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</a:rPr>
                  <a:t>Cold Gas Return</a:t>
                </a: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309DE33A-74C7-42FC-95B7-D30C62D1200C}"/>
                  </a:ext>
                </a:extLst>
              </p:cNvPr>
              <p:cNvSpPr/>
              <p:nvPr/>
            </p:nvSpPr>
            <p:spPr>
              <a:xfrm rot="16200000">
                <a:off x="2726380" y="4197091"/>
                <a:ext cx="1444349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rPr>
                  <a:t>LHe Delivery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471EDE40-2D30-4049-A7E7-E30D43FA43EB}"/>
                  </a:ext>
                </a:extLst>
              </p:cNvPr>
              <p:cNvSpPr/>
              <p:nvPr/>
            </p:nvSpPr>
            <p:spPr>
              <a:xfrm rot="16200000">
                <a:off x="2569484" y="4283310"/>
                <a:ext cx="1291713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rPr>
                  <a:t>User Supply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36CDB76B-2E69-4491-A550-5B80654C9EE1}"/>
                  </a:ext>
                </a:extLst>
              </p:cNvPr>
              <p:cNvSpPr/>
              <p:nvPr/>
            </p:nvSpPr>
            <p:spPr>
              <a:xfrm>
                <a:off x="4034579" y="4765754"/>
                <a:ext cx="1444349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</a:rPr>
                  <a:t>LHe Delivery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7736555F-A2EE-42B7-86A0-44AF3A90266C}"/>
                  </a:ext>
                </a:extLst>
              </p:cNvPr>
              <p:cNvSpPr/>
              <p:nvPr/>
            </p:nvSpPr>
            <p:spPr>
              <a:xfrm>
                <a:off x="3770763" y="4075599"/>
                <a:ext cx="1444349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</a:rPr>
                  <a:t>New TLs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CCB418E-4983-4F87-8052-C48BAFA28A05}"/>
                  </a:ext>
                </a:extLst>
              </p:cNvPr>
              <p:cNvSpPr txBox="1"/>
              <p:nvPr/>
            </p:nvSpPr>
            <p:spPr>
              <a:xfrm>
                <a:off x="707061" y="5014008"/>
                <a:ext cx="1912408" cy="516759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Auxiliary Valve Box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+ Purge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+ Balloon</a:t>
                </a:r>
              </a:p>
            </p:txBody>
          </p: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F50F5F30-129F-4964-8E3E-97A267D749CB}"/>
                  </a:ext>
                </a:extLst>
              </p:cNvPr>
              <p:cNvCxnSpPr>
                <a:cxnSpLocks/>
                <a:stCxn id="61" idx="2"/>
                <a:endCxn id="87" idx="3"/>
              </p:cNvCxnSpPr>
              <p:nvPr/>
            </p:nvCxnSpPr>
            <p:spPr>
              <a:xfrm flipH="1" flipV="1">
                <a:off x="2619469" y="5272388"/>
                <a:ext cx="81156" cy="10396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E033A4A5-3464-4DA3-8F97-87288687B591}"/>
                  </a:ext>
                </a:extLst>
              </p:cNvPr>
              <p:cNvSpPr/>
              <p:nvPr/>
            </p:nvSpPr>
            <p:spPr>
              <a:xfrm>
                <a:off x="6989701" y="1946971"/>
                <a:ext cx="1444349" cy="373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all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CompressorS</a:t>
                </a:r>
                <a:r>
                  <a:rPr kumimoji="0" lang="en-GB" sz="1200" b="1" i="0" u="none" strike="noStrike" kern="0" cap="all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</a:rPr>
                  <a:t> Station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BF66A697-F388-48A8-B9A9-AD59B0FEA914}"/>
                  </a:ext>
                </a:extLst>
              </p:cNvPr>
              <p:cNvSpPr txBox="1"/>
              <p:nvPr/>
            </p:nvSpPr>
            <p:spPr>
              <a:xfrm>
                <a:off x="6908164" y="3299749"/>
                <a:ext cx="1439545" cy="372066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Existing </a:t>
                </a:r>
                <a:r>
                  <a:rPr kumimoji="0" lang="en-GB" sz="105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Sulzer</a:t>
                </a: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process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Compressor Station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B0C19562-6C9B-4FFE-9E76-229A9BBB6EA0}"/>
                  </a:ext>
                </a:extLst>
              </p:cNvPr>
              <p:cNvSpPr txBox="1"/>
              <p:nvPr/>
            </p:nvSpPr>
            <p:spPr>
              <a:xfrm>
                <a:off x="6930505" y="4396765"/>
                <a:ext cx="1595655" cy="516759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B050"/>
                </a:solidFill>
                <a:prstDash val="solid"/>
              </a:ln>
              <a:effectLst/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New Helium process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Compressor Station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A55EAF78-1B82-4EF6-AB63-BDEE157770DC}"/>
                  </a:ext>
                </a:extLst>
              </p:cNvPr>
              <p:cNvCxnSpPr/>
              <p:nvPr/>
            </p:nvCxnSpPr>
            <p:spPr>
              <a:xfrm>
                <a:off x="6077319" y="3376324"/>
                <a:ext cx="830845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B900E71F-8ED5-4907-A513-AE19152BE4ED}"/>
                  </a:ext>
                </a:extLst>
              </p:cNvPr>
              <p:cNvCxnSpPr>
                <a:endCxn id="62" idx="3"/>
              </p:cNvCxnSpPr>
              <p:nvPr/>
            </p:nvCxnSpPr>
            <p:spPr>
              <a:xfrm flipH="1">
                <a:off x="6077319" y="3557987"/>
                <a:ext cx="830845" cy="2502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55A0">
                    <a:shade val="60000"/>
                    <a:satMod val="300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2DF4EE9B-087A-45F8-AADE-A4E55578659B}"/>
                  </a:ext>
                </a:extLst>
              </p:cNvPr>
              <p:cNvCxnSpPr/>
              <p:nvPr/>
            </p:nvCxnSpPr>
            <p:spPr>
              <a:xfrm>
                <a:off x="6206441" y="4515298"/>
                <a:ext cx="706806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9CF40047-1E13-4B44-AE7D-CD5E5003B4B9}"/>
                  </a:ext>
                </a:extLst>
              </p:cNvPr>
              <p:cNvCxnSpPr/>
              <p:nvPr/>
            </p:nvCxnSpPr>
            <p:spPr>
              <a:xfrm flipH="1" flipV="1">
                <a:off x="6180867" y="4801579"/>
                <a:ext cx="733648" cy="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96" name="Flowchart: Collate 95">
                <a:extLst>
                  <a:ext uri="{FF2B5EF4-FFF2-40B4-BE49-F238E27FC236}">
                    <a16:creationId xmlns:a16="http://schemas.microsoft.com/office/drawing/2014/main" id="{4086D1CB-E316-4D5C-8428-EB8A467D25E3}"/>
                  </a:ext>
                </a:extLst>
              </p:cNvPr>
              <p:cNvSpPr/>
              <p:nvPr/>
            </p:nvSpPr>
            <p:spPr>
              <a:xfrm rot="5400000">
                <a:off x="6355094" y="4712474"/>
                <a:ext cx="143219" cy="178207"/>
              </a:xfrm>
              <a:prstGeom prst="flowChartCollat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B05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7" name="Flowchart: Collate 96">
                <a:extLst>
                  <a:ext uri="{FF2B5EF4-FFF2-40B4-BE49-F238E27FC236}">
                    <a16:creationId xmlns:a16="http://schemas.microsoft.com/office/drawing/2014/main" id="{A2BE1D07-CCA6-419F-9E1F-0E27A445B07F}"/>
                  </a:ext>
                </a:extLst>
              </p:cNvPr>
              <p:cNvSpPr/>
              <p:nvPr/>
            </p:nvSpPr>
            <p:spPr>
              <a:xfrm rot="5400000">
                <a:off x="6352465" y="4426193"/>
                <a:ext cx="143219" cy="178207"/>
              </a:xfrm>
              <a:prstGeom prst="flowChartCollat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B05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8" name="Flowchart: Collate 97">
                <a:extLst>
                  <a:ext uri="{FF2B5EF4-FFF2-40B4-BE49-F238E27FC236}">
                    <a16:creationId xmlns:a16="http://schemas.microsoft.com/office/drawing/2014/main" id="{0B103564-5518-4ADA-8940-515D37607CC3}"/>
                  </a:ext>
                </a:extLst>
              </p:cNvPr>
              <p:cNvSpPr/>
              <p:nvPr/>
            </p:nvSpPr>
            <p:spPr>
              <a:xfrm rot="5400000">
                <a:off x="6346114" y="3494620"/>
                <a:ext cx="143219" cy="178207"/>
              </a:xfrm>
              <a:prstGeom prst="flowChartCollat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9" name="Flowchart: Collate 98">
                <a:extLst>
                  <a:ext uri="{FF2B5EF4-FFF2-40B4-BE49-F238E27FC236}">
                    <a16:creationId xmlns:a16="http://schemas.microsoft.com/office/drawing/2014/main" id="{6ABBD4FD-5B7A-4131-8B4F-1360558A5701}"/>
                  </a:ext>
                </a:extLst>
              </p:cNvPr>
              <p:cNvSpPr/>
              <p:nvPr/>
            </p:nvSpPr>
            <p:spPr>
              <a:xfrm rot="5400000">
                <a:off x="6350739" y="3283827"/>
                <a:ext cx="143219" cy="178207"/>
              </a:xfrm>
              <a:prstGeom prst="flowChartCollat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4614F43B-E33D-4D27-B2FB-25C3A615BA35}"/>
                  </a:ext>
                </a:extLst>
              </p:cNvPr>
              <p:cNvCxnSpPr>
                <a:endCxn id="78" idx="2"/>
              </p:cNvCxnSpPr>
              <p:nvPr/>
            </p:nvCxnSpPr>
            <p:spPr>
              <a:xfrm flipV="1">
                <a:off x="3627544" y="4309517"/>
                <a:ext cx="861" cy="766398"/>
              </a:xfrm>
              <a:prstGeom prst="lin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</a:ln>
              <a:effectLst/>
            </p:spPr>
          </p:cxnSp>
        </p:grpSp>
        <p:cxnSp>
          <p:nvCxnSpPr>
            <p:cNvPr id="101" name="Elbow Connector 22">
              <a:extLst>
                <a:ext uri="{FF2B5EF4-FFF2-40B4-BE49-F238E27FC236}">
                  <a16:creationId xmlns:a16="http://schemas.microsoft.com/office/drawing/2014/main" id="{127E153C-817F-4A52-AFEE-876D288D70E0}"/>
                </a:ext>
              </a:extLst>
            </p:cNvPr>
            <p:cNvCxnSpPr/>
            <p:nvPr/>
          </p:nvCxnSpPr>
          <p:spPr>
            <a:xfrm rot="16200000" flipV="1">
              <a:off x="2201145" y="4259738"/>
              <a:ext cx="1411499" cy="646577"/>
            </a:xfrm>
            <a:prstGeom prst="bentConnector3">
              <a:avLst>
                <a:gd name="adj1" fmla="val 99936"/>
              </a:avLst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5C03BEB3-CF1E-4568-AD8B-F8E3BFCEA276}"/>
                </a:ext>
              </a:extLst>
            </p:cNvPr>
            <p:cNvSpPr txBox="1"/>
            <p:nvPr/>
          </p:nvSpPr>
          <p:spPr>
            <a:xfrm>
              <a:off x="787052" y="2541853"/>
              <a:ext cx="1808340" cy="392737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1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HL-LHC IT STRING</a:t>
              </a:r>
              <a:endParaRPr kumimoji="0" lang="en-GB" sz="1050" b="1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1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4295A75C-E490-4E37-9AF2-579D34B9B1B7}"/>
                </a:ext>
              </a:extLst>
            </p:cNvPr>
            <p:cNvCxnSpPr/>
            <p:nvPr/>
          </p:nvCxnSpPr>
          <p:spPr>
            <a:xfrm flipH="1">
              <a:off x="2595392" y="4521456"/>
              <a:ext cx="207965" cy="0"/>
            </a:xfrm>
            <a:prstGeom prst="line">
              <a:avLst/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</a:ln>
            <a:effectLst/>
          </p:spPr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DC834B3A-E5F7-47A2-AE53-93771B4FE1F1}"/>
                </a:ext>
              </a:extLst>
            </p:cNvPr>
            <p:cNvSpPr txBox="1"/>
            <p:nvPr/>
          </p:nvSpPr>
          <p:spPr>
            <a:xfrm>
              <a:off x="2809132" y="2646495"/>
              <a:ext cx="1547769" cy="227374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Distribution Valve Box</a:t>
              </a:r>
            </a:p>
          </p:txBody>
        </p: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F50F5F30-129F-4964-8E3E-97A267D749CB}"/>
                </a:ext>
              </a:extLst>
            </p:cNvPr>
            <p:cNvCxnSpPr/>
            <p:nvPr/>
          </p:nvCxnSpPr>
          <p:spPr>
            <a:xfrm flipH="1" flipV="1">
              <a:off x="2595392" y="2727323"/>
              <a:ext cx="213740" cy="2486"/>
            </a:xfrm>
            <a:prstGeom prst="straightConnector1">
              <a:avLst/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106" name="Elbow Connector 22">
              <a:extLst>
                <a:ext uri="{FF2B5EF4-FFF2-40B4-BE49-F238E27FC236}">
                  <a16:creationId xmlns:a16="http://schemas.microsoft.com/office/drawing/2014/main" id="{127E153C-817F-4A52-AFEE-876D288D70E0}"/>
                </a:ext>
              </a:extLst>
            </p:cNvPr>
            <p:cNvCxnSpPr>
              <a:stCxn id="62" idx="0"/>
            </p:cNvCxnSpPr>
            <p:nvPr/>
          </p:nvCxnSpPr>
          <p:spPr>
            <a:xfrm rot="16200000" flipV="1">
              <a:off x="4714636" y="2384929"/>
              <a:ext cx="478987" cy="1197169"/>
            </a:xfrm>
            <a:prstGeom prst="bentConnector2">
              <a:avLst/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51A990BB-C5B8-458E-AFD1-021059220458}"/>
                </a:ext>
              </a:extLst>
            </p:cNvPr>
            <p:cNvCxnSpPr/>
            <p:nvPr/>
          </p:nvCxnSpPr>
          <p:spPr>
            <a:xfrm flipV="1">
              <a:off x="3595546" y="2901323"/>
              <a:ext cx="0" cy="703875"/>
            </a:xfrm>
            <a:prstGeom prst="straightConnector1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tailEnd type="triangle"/>
            </a:ln>
            <a:effectLst/>
          </p:spPr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F50F5F30-129F-4964-8E3E-97A267D749CB}"/>
                </a:ext>
              </a:extLst>
            </p:cNvPr>
            <p:cNvCxnSpPr/>
            <p:nvPr/>
          </p:nvCxnSpPr>
          <p:spPr>
            <a:xfrm>
              <a:off x="2598087" y="2875381"/>
              <a:ext cx="224624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109" name="Elbow Connector 108"/>
            <p:cNvCxnSpPr/>
            <p:nvPr/>
          </p:nvCxnSpPr>
          <p:spPr>
            <a:xfrm>
              <a:off x="4356901" y="2845931"/>
              <a:ext cx="1109090" cy="369415"/>
            </a:xfrm>
            <a:prstGeom prst="bentConnector3">
              <a:avLst>
                <a:gd name="adj1" fmla="val 100384"/>
              </a:avLst>
            </a:prstGeom>
            <a:noFill/>
            <a:ln w="9525" cap="flat" cmpd="sng" algn="ctr">
              <a:solidFill>
                <a:srgbClr val="0055A0">
                  <a:shade val="60000"/>
                  <a:satMod val="300000"/>
                </a:srgbClr>
              </a:solidFill>
              <a:prstDash val="solid"/>
              <a:headEnd type="none" w="med" len="med"/>
              <a:tailEnd type="triangle"/>
            </a:ln>
            <a:effectLst/>
          </p:spPr>
        </p:cxnSp>
        <p:sp>
          <p:nvSpPr>
            <p:cNvPr id="110" name="TextBox 109"/>
            <p:cNvSpPr txBox="1"/>
            <p:nvPr/>
          </p:nvSpPr>
          <p:spPr>
            <a:xfrm>
              <a:off x="3625888" y="3170221"/>
              <a:ext cx="872986" cy="34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rgbClr val="0055A0"/>
                  </a:solidFill>
                  <a:latin typeface="Arial"/>
                </a:rPr>
                <a:t>Main </a:t>
              </a:r>
            </a:p>
            <a:p>
              <a:pPr algn="ctr"/>
              <a:r>
                <a:rPr lang="en-GB" sz="1100" b="1" dirty="0">
                  <a:solidFill>
                    <a:srgbClr val="0055A0"/>
                  </a:solidFill>
                  <a:latin typeface="Arial"/>
                </a:rPr>
                <a:t>     Valve Box</a:t>
              </a: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51A990BB-C5B8-458E-AFD1-021059220458}"/>
                </a:ext>
              </a:extLst>
            </p:cNvPr>
            <p:cNvCxnSpPr/>
            <p:nvPr/>
          </p:nvCxnSpPr>
          <p:spPr>
            <a:xfrm>
              <a:off x="3734364" y="2918858"/>
              <a:ext cx="3971" cy="674799"/>
            </a:xfrm>
            <a:prstGeom prst="straightConnector1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tailEnd type="triangle"/>
            </a:ln>
            <a:effectLst/>
          </p:spPr>
        </p:cxnSp>
      </p:grpSp>
      <p:sp>
        <p:nvSpPr>
          <p:cNvPr id="119" name="Rectangle 118"/>
          <p:cNvSpPr/>
          <p:nvPr/>
        </p:nvSpPr>
        <p:spPr>
          <a:xfrm>
            <a:off x="636110" y="156252"/>
            <a:ext cx="106070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cap="all" dirty="0">
                <a:ea typeface="Times New Roman" panose="02020603050405020304" pitchFamily="18" charset="0"/>
              </a:rPr>
              <a:t>SM18 LIQUID HELIUM DISTRIBUTION infrastructure LAYOUT </a:t>
            </a:r>
            <a:endParaRPr lang="en-GB" sz="1600" b="1" cap="all" dirty="0"/>
          </a:p>
        </p:txBody>
      </p:sp>
      <p:cxnSp>
        <p:nvCxnSpPr>
          <p:cNvPr id="115" name="Straight Connector 114"/>
          <p:cNvCxnSpPr/>
          <p:nvPr/>
        </p:nvCxnSpPr>
        <p:spPr>
          <a:xfrm>
            <a:off x="750771" y="629215"/>
            <a:ext cx="10607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2197565" y="2662815"/>
            <a:ext cx="2168546" cy="664012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Rounded Rectangle 113"/>
          <p:cNvSpPr/>
          <p:nvPr/>
        </p:nvSpPr>
        <p:spPr>
          <a:xfrm>
            <a:off x="2176707" y="3883823"/>
            <a:ext cx="2168546" cy="664012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149512" y="3184063"/>
            <a:ext cx="0" cy="174366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 flipV="1">
            <a:off x="4970578" y="4208502"/>
            <a:ext cx="0" cy="71922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endCxn id="114" idx="3"/>
          </p:cNvCxnSpPr>
          <p:nvPr/>
        </p:nvCxnSpPr>
        <p:spPr>
          <a:xfrm flipH="1">
            <a:off x="4345253" y="4214472"/>
            <a:ext cx="632619" cy="135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 flipV="1">
            <a:off x="4345624" y="3184063"/>
            <a:ext cx="794068" cy="1375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ounded Rectangle 120"/>
          <p:cNvSpPr/>
          <p:nvPr/>
        </p:nvSpPr>
        <p:spPr>
          <a:xfrm>
            <a:off x="7387916" y="3828456"/>
            <a:ext cx="1272138" cy="983869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2" name="Rounded Rectangle 121"/>
          <p:cNvSpPr/>
          <p:nvPr/>
        </p:nvSpPr>
        <p:spPr>
          <a:xfrm>
            <a:off x="9560713" y="3999925"/>
            <a:ext cx="1927037" cy="64142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3" name="Rounded Rectangle 122"/>
          <p:cNvSpPr/>
          <p:nvPr/>
        </p:nvSpPr>
        <p:spPr>
          <a:xfrm>
            <a:off x="7357226" y="2386407"/>
            <a:ext cx="1186428" cy="1179966"/>
          </a:xfrm>
          <a:prstGeom prst="roundRect">
            <a:avLst/>
          </a:prstGeom>
          <a:noFill/>
          <a:ln w="571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4" name="Rounded Rectangle 123"/>
          <p:cNvSpPr/>
          <p:nvPr/>
        </p:nvSpPr>
        <p:spPr>
          <a:xfrm>
            <a:off x="9521409" y="2642073"/>
            <a:ext cx="1778506" cy="476633"/>
          </a:xfrm>
          <a:prstGeom prst="roundRect">
            <a:avLst/>
          </a:prstGeom>
          <a:noFill/>
          <a:ln w="571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5" name="Rounded Rectangle 124"/>
          <p:cNvSpPr/>
          <p:nvPr/>
        </p:nvSpPr>
        <p:spPr>
          <a:xfrm>
            <a:off x="2197565" y="1533328"/>
            <a:ext cx="2181094" cy="476633"/>
          </a:xfrm>
          <a:prstGeom prst="roundRect">
            <a:avLst/>
          </a:prstGeom>
          <a:noFill/>
          <a:ln w="571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6" name="Rounded Rectangle 125"/>
          <p:cNvSpPr/>
          <p:nvPr/>
        </p:nvSpPr>
        <p:spPr>
          <a:xfrm>
            <a:off x="4641854" y="1665568"/>
            <a:ext cx="1866130" cy="298222"/>
          </a:xfrm>
          <a:prstGeom prst="roundRect">
            <a:avLst/>
          </a:prstGeom>
          <a:noFill/>
          <a:ln w="571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27" name="Straight Arrow Connector 126"/>
          <p:cNvCxnSpPr>
            <a:stCxn id="123" idx="0"/>
          </p:cNvCxnSpPr>
          <p:nvPr/>
        </p:nvCxnSpPr>
        <p:spPr>
          <a:xfrm flipH="1" flipV="1">
            <a:off x="7945332" y="1780455"/>
            <a:ext cx="5108" cy="605952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7845203" y="1938221"/>
            <a:ext cx="1" cy="477608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H="1">
            <a:off x="5711251" y="4497864"/>
            <a:ext cx="1634093" cy="516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5742108" y="4479579"/>
            <a:ext cx="1" cy="47760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endCxn id="63" idx="1"/>
          </p:cNvCxnSpPr>
          <p:nvPr/>
        </p:nvCxnSpPr>
        <p:spPr>
          <a:xfrm flipV="1">
            <a:off x="5581537" y="4314318"/>
            <a:ext cx="1790438" cy="328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5579643" y="4305946"/>
            <a:ext cx="0" cy="53604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flipH="1">
            <a:off x="6520040" y="1790428"/>
            <a:ext cx="1415989" cy="0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6507308" y="1924240"/>
            <a:ext cx="1347198" cy="358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endCxn id="125" idx="3"/>
          </p:cNvCxnSpPr>
          <p:nvPr/>
        </p:nvCxnSpPr>
        <p:spPr>
          <a:xfrm flipH="1" flipV="1">
            <a:off x="4378659" y="1771645"/>
            <a:ext cx="288357" cy="8623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BECAAD6-C840-4BE6-8785-4CA34B3C4CCA}"/>
              </a:ext>
            </a:extLst>
          </p:cNvPr>
          <p:cNvSpPr/>
          <p:nvPr/>
        </p:nvSpPr>
        <p:spPr>
          <a:xfrm>
            <a:off x="-96671" y="976074"/>
            <a:ext cx="20499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2K pumping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all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units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9826" y="2290710"/>
            <a:ext cx="7569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1200" b="1" kern="0" dirty="0">
                <a:solidFill>
                  <a:srgbClr val="0055A0"/>
                </a:solidFill>
                <a:latin typeface="Arial"/>
              </a:rPr>
              <a:t>WPU #2</a:t>
            </a:r>
            <a:endParaRPr lang="en-GB" sz="1200" b="1" kern="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538396" y="3539310"/>
            <a:ext cx="7569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1200" b="1" kern="0" dirty="0">
                <a:solidFill>
                  <a:srgbClr val="0055A0"/>
                </a:solidFill>
                <a:latin typeface="Arial"/>
              </a:rPr>
              <a:t>WPU #1</a:t>
            </a:r>
            <a:endParaRPr lang="en-GB" sz="1200" b="1" kern="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40201" y="2252210"/>
            <a:ext cx="771525" cy="332281"/>
          </a:xfrm>
          <a:prstGeom prst="round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0" name="Rounded Rectangle 139"/>
          <p:cNvSpPr/>
          <p:nvPr/>
        </p:nvSpPr>
        <p:spPr>
          <a:xfrm>
            <a:off x="540200" y="3508756"/>
            <a:ext cx="771525" cy="332281"/>
          </a:xfrm>
          <a:prstGeom prst="round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050CEF1D-C9F2-485E-BDD5-DAA4A1070995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1311726" y="2418351"/>
            <a:ext cx="227660" cy="0"/>
          </a:xfrm>
          <a:prstGeom prst="straightConnector1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headEnd type="triangle" w="med" len="med"/>
            <a:tailEnd type="none" w="med" len="med"/>
          </a:ln>
          <a:effectLst/>
        </p:spPr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3777913D-7C7F-4A64-BC60-325BC39BDA6D}"/>
              </a:ext>
            </a:extLst>
          </p:cNvPr>
          <p:cNvCxnSpPr>
            <a:cxnSpLocks/>
          </p:cNvCxnSpPr>
          <p:nvPr/>
        </p:nvCxnSpPr>
        <p:spPr>
          <a:xfrm flipV="1">
            <a:off x="1539386" y="1769800"/>
            <a:ext cx="0" cy="2438701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olid"/>
          </a:ln>
          <a:effectLst/>
        </p:spPr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050CEF1D-C9F2-485E-BDD5-DAA4A1070995}"/>
              </a:ext>
            </a:extLst>
          </p:cNvPr>
          <p:cNvCxnSpPr>
            <a:cxnSpLocks/>
            <a:endCxn id="125" idx="1"/>
          </p:cNvCxnSpPr>
          <p:nvPr/>
        </p:nvCxnSpPr>
        <p:spPr>
          <a:xfrm>
            <a:off x="1539386" y="1771645"/>
            <a:ext cx="658179" cy="0"/>
          </a:xfrm>
          <a:prstGeom prst="straightConnector1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headEnd type="triangle" w="med" len="med"/>
            <a:tailEnd type="none" w="med" len="med"/>
          </a:ln>
          <a:effectLst/>
        </p:spPr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050CEF1D-C9F2-485E-BDD5-DAA4A1070995}"/>
              </a:ext>
            </a:extLst>
          </p:cNvPr>
          <p:cNvCxnSpPr/>
          <p:nvPr/>
        </p:nvCxnSpPr>
        <p:spPr>
          <a:xfrm>
            <a:off x="1539386" y="2989085"/>
            <a:ext cx="675718" cy="0"/>
          </a:xfrm>
          <a:prstGeom prst="straightConnector1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headEnd type="triangle" w="med" len="med"/>
            <a:tailEnd type="none" w="med" len="med"/>
          </a:ln>
          <a:effectLst/>
        </p:spPr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050CEF1D-C9F2-485E-BDD5-DAA4A1070995}"/>
              </a:ext>
            </a:extLst>
          </p:cNvPr>
          <p:cNvCxnSpPr/>
          <p:nvPr/>
        </p:nvCxnSpPr>
        <p:spPr>
          <a:xfrm>
            <a:off x="4405046" y="2831785"/>
            <a:ext cx="261186" cy="1025"/>
          </a:xfrm>
          <a:prstGeom prst="straightConnector1">
            <a:avLst/>
          </a:prstGeom>
          <a:noFill/>
          <a:ln w="12700" cap="flat" cmpd="sng" algn="ctr">
            <a:solidFill>
              <a:srgbClr val="0055A0">
                <a:shade val="60000"/>
                <a:satMod val="300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050CEF1D-C9F2-485E-BDD5-DAA4A1070995}"/>
              </a:ext>
            </a:extLst>
          </p:cNvPr>
          <p:cNvCxnSpPr/>
          <p:nvPr/>
        </p:nvCxnSpPr>
        <p:spPr>
          <a:xfrm>
            <a:off x="1539386" y="4215502"/>
            <a:ext cx="675718" cy="0"/>
          </a:xfrm>
          <a:prstGeom prst="straightConnector1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headEnd type="triangl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492270" y="2666008"/>
            <a:ext cx="10299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Warm Pumping Units</a:t>
            </a:r>
            <a:endParaRPr lang="fr-CH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4C9C2D4F-A4F2-0E32-708B-A95A8BB95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5257" y="4741504"/>
            <a:ext cx="1826534" cy="136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E7C612BD-50CF-82D3-E671-924844A05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0" b="8549"/>
          <a:stretch>
            <a:fillRect/>
          </a:stretch>
        </p:blipFill>
        <p:spPr bwMode="auto">
          <a:xfrm>
            <a:off x="7037347" y="4938284"/>
            <a:ext cx="2092275" cy="118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1B61258-E491-C828-7D8B-395AEA516B41}"/>
              </a:ext>
            </a:extLst>
          </p:cNvPr>
          <p:cNvCxnSpPr/>
          <p:nvPr/>
        </p:nvCxnSpPr>
        <p:spPr>
          <a:xfrm>
            <a:off x="4969483" y="5271956"/>
            <a:ext cx="6487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596036A-1485-991D-6B11-3663E6BE4312}"/>
              </a:ext>
            </a:extLst>
          </p:cNvPr>
          <p:cNvCxnSpPr>
            <a:cxnSpLocks/>
          </p:cNvCxnSpPr>
          <p:nvPr/>
        </p:nvCxnSpPr>
        <p:spPr>
          <a:xfrm flipH="1">
            <a:off x="5423448" y="3127203"/>
            <a:ext cx="1913522" cy="0"/>
          </a:xfrm>
          <a:prstGeom prst="straightConnector1">
            <a:avLst/>
          </a:prstGeom>
          <a:ln w="38100">
            <a:solidFill>
              <a:srgbClr val="0066F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F807F14-BCF2-39FA-30BE-F1E9161E03B4}"/>
              </a:ext>
            </a:extLst>
          </p:cNvPr>
          <p:cNvCxnSpPr>
            <a:cxnSpLocks/>
          </p:cNvCxnSpPr>
          <p:nvPr/>
        </p:nvCxnSpPr>
        <p:spPr>
          <a:xfrm>
            <a:off x="5421188" y="3147436"/>
            <a:ext cx="0" cy="1786692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6378DA8-95A4-6DB6-9A79-F74C693FD097}"/>
              </a:ext>
            </a:extLst>
          </p:cNvPr>
          <p:cNvCxnSpPr>
            <a:cxnSpLocks/>
          </p:cNvCxnSpPr>
          <p:nvPr/>
        </p:nvCxnSpPr>
        <p:spPr>
          <a:xfrm>
            <a:off x="4386416" y="2822219"/>
            <a:ext cx="2985559" cy="20090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67219C-ACC1-8661-4302-D36DF373BC78}"/>
              </a:ext>
            </a:extLst>
          </p:cNvPr>
          <p:cNvCxnSpPr>
            <a:cxnSpLocks/>
          </p:cNvCxnSpPr>
          <p:nvPr/>
        </p:nvCxnSpPr>
        <p:spPr>
          <a:xfrm flipV="1">
            <a:off x="4633004" y="2831539"/>
            <a:ext cx="0" cy="1154969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7F11BFB-E826-7C06-8489-46D23BE50C45}"/>
              </a:ext>
            </a:extLst>
          </p:cNvPr>
          <p:cNvCxnSpPr>
            <a:cxnSpLocks/>
          </p:cNvCxnSpPr>
          <p:nvPr/>
        </p:nvCxnSpPr>
        <p:spPr>
          <a:xfrm flipV="1">
            <a:off x="4362015" y="3998634"/>
            <a:ext cx="306552" cy="4240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B76F1F2-88A9-E101-2094-23F31D920284}"/>
              </a:ext>
            </a:extLst>
          </p:cNvPr>
          <p:cNvCxnSpPr>
            <a:cxnSpLocks/>
          </p:cNvCxnSpPr>
          <p:nvPr/>
        </p:nvCxnSpPr>
        <p:spPr>
          <a:xfrm flipV="1">
            <a:off x="4364490" y="1944259"/>
            <a:ext cx="306552" cy="4240"/>
          </a:xfrm>
          <a:prstGeom prst="straightConnector1">
            <a:avLst/>
          </a:prstGeom>
          <a:ln w="3810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63E3D74-1B96-860D-EF0C-D00B3E869F39}"/>
              </a:ext>
            </a:extLst>
          </p:cNvPr>
          <p:cNvSpPr txBox="1"/>
          <p:nvPr/>
        </p:nvSpPr>
        <p:spPr>
          <a:xfrm>
            <a:off x="4886884" y="5320018"/>
            <a:ext cx="8493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kern="0" dirty="0">
                <a:solidFill>
                  <a:srgbClr val="0055A0"/>
                </a:solidFill>
                <a:latin typeface="Arial"/>
              </a:rPr>
              <a:t>10’000L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06BB2A6-8C50-415E-875B-88B9CEAC12D2}"/>
              </a:ext>
            </a:extLst>
          </p:cNvPr>
          <p:cNvGrpSpPr/>
          <p:nvPr/>
        </p:nvGrpSpPr>
        <p:grpSpPr>
          <a:xfrm>
            <a:off x="533934" y="1624340"/>
            <a:ext cx="1005452" cy="627870"/>
            <a:chOff x="533934" y="1624340"/>
            <a:chExt cx="1005452" cy="62787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F02400C-8DB4-A638-258F-DCB279ED8750}"/>
                </a:ext>
              </a:extLst>
            </p:cNvPr>
            <p:cNvSpPr/>
            <p:nvPr/>
          </p:nvSpPr>
          <p:spPr>
            <a:xfrm>
              <a:off x="663784" y="1662840"/>
              <a:ext cx="51648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US" sz="1200" b="1" kern="0" dirty="0">
                  <a:solidFill>
                    <a:srgbClr val="0055A0"/>
                  </a:solidFill>
                  <a:latin typeface="Arial"/>
                </a:rPr>
                <a:t>CCU</a:t>
              </a:r>
              <a:endParaRPr lang="en-GB" sz="1200" b="1" kern="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32" name="Rounded Rectangle 12">
              <a:extLst>
                <a:ext uri="{FF2B5EF4-FFF2-40B4-BE49-F238E27FC236}">
                  <a16:creationId xmlns:a16="http://schemas.microsoft.com/office/drawing/2014/main" id="{549DC9AE-6A89-0DE0-D4A1-A94E2C098E9E}"/>
                </a:ext>
              </a:extLst>
            </p:cNvPr>
            <p:cNvSpPr/>
            <p:nvPr/>
          </p:nvSpPr>
          <p:spPr>
            <a:xfrm>
              <a:off x="533934" y="1624340"/>
              <a:ext cx="771525" cy="332281"/>
            </a:xfrm>
            <a:prstGeom prst="roundRect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9049695-E8C1-F9DD-6749-56C4A71E5F57}"/>
                </a:ext>
              </a:extLst>
            </p:cNvPr>
            <p:cNvCxnSpPr>
              <a:cxnSpLocks/>
              <a:stCxn id="13" idx="0"/>
              <a:endCxn id="32" idx="2"/>
            </p:cNvCxnSpPr>
            <p:nvPr/>
          </p:nvCxnSpPr>
          <p:spPr>
            <a:xfrm flipH="1" flipV="1">
              <a:off x="919697" y="1956621"/>
              <a:ext cx="6267" cy="295589"/>
            </a:xfrm>
            <a:prstGeom prst="lin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</a:ln>
            <a:effectLst/>
          </p:spPr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1569539-660B-9411-1312-0E73E1F45CBB}"/>
                </a:ext>
              </a:extLst>
            </p:cNvPr>
            <p:cNvCxnSpPr>
              <a:cxnSpLocks/>
            </p:cNvCxnSpPr>
            <p:nvPr/>
          </p:nvCxnSpPr>
          <p:spPr>
            <a:xfrm>
              <a:off x="1311726" y="1771490"/>
              <a:ext cx="227660" cy="0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headEnd type="triangle" w="med" len="med"/>
              <a:tailEnd type="none" w="med" len="med"/>
            </a:ln>
            <a:effectLst/>
          </p:spPr>
        </p:cxnSp>
      </p:grp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E6245304-1783-BC72-60DE-76DD0951BB2F}"/>
              </a:ext>
            </a:extLst>
          </p:cNvPr>
          <p:cNvSpPr txBox="1">
            <a:spLocks/>
          </p:cNvSpPr>
          <p:nvPr/>
        </p:nvSpPr>
        <p:spPr>
          <a:xfrm>
            <a:off x="11788330" y="6530302"/>
            <a:ext cx="24987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F5876413-E481-C0C6-F28A-6885577D638A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1FFA44-89E8-16AB-A9E7-1DB58B0633A8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1439B6-3214-DD10-F6FF-70BE9B86D8B1}"/>
              </a:ext>
            </a:extLst>
          </p:cNvPr>
          <p:cNvSpPr txBox="1"/>
          <p:nvPr/>
        </p:nvSpPr>
        <p:spPr>
          <a:xfrm>
            <a:off x="4136516" y="5748205"/>
            <a:ext cx="23146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</a:rPr>
              <a:t>25’000L Dewar reconnection foreseen after the next shutdown</a:t>
            </a:r>
            <a:endParaRPr lang="fr-CH" sz="1600" b="1" dirty="0">
              <a:solidFill>
                <a:srgbClr val="00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03362D-A5A6-A626-481C-73CAF32D6158}"/>
              </a:ext>
            </a:extLst>
          </p:cNvPr>
          <p:cNvCxnSpPr>
            <a:cxnSpLocks/>
          </p:cNvCxnSpPr>
          <p:nvPr/>
        </p:nvCxnSpPr>
        <p:spPr>
          <a:xfrm>
            <a:off x="1311726" y="3691226"/>
            <a:ext cx="227660" cy="0"/>
          </a:xfrm>
          <a:prstGeom prst="straightConnector1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headEnd type="triangl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3799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3" grpId="0" animBg="1"/>
      <p:bldP spid="114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28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837049AA-EB80-EFD3-8C8C-3060ED58BB90}"/>
              </a:ext>
            </a:extLst>
          </p:cNvPr>
          <p:cNvSpPr/>
          <p:nvPr/>
        </p:nvSpPr>
        <p:spPr>
          <a:xfrm>
            <a:off x="10451467" y="4932687"/>
            <a:ext cx="1454783" cy="663807"/>
          </a:xfrm>
          <a:prstGeom prst="rect">
            <a:avLst/>
          </a:prstGeom>
          <a:solidFill>
            <a:srgbClr val="F3F9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E98C89A-BB12-A064-FF8C-2A06AF35AC81}"/>
              </a:ext>
            </a:extLst>
          </p:cNvPr>
          <p:cNvSpPr/>
          <p:nvPr/>
        </p:nvSpPr>
        <p:spPr>
          <a:xfrm>
            <a:off x="9039989" y="4933659"/>
            <a:ext cx="1411478" cy="664930"/>
          </a:xfrm>
          <a:prstGeom prst="rect">
            <a:avLst/>
          </a:prstGeom>
          <a:solidFill>
            <a:srgbClr val="FFFFFB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D22202-A347-0CD7-2BBE-4A24CCA474CD}"/>
              </a:ext>
            </a:extLst>
          </p:cNvPr>
          <p:cNvSpPr/>
          <p:nvPr/>
        </p:nvSpPr>
        <p:spPr>
          <a:xfrm>
            <a:off x="7567226" y="4934782"/>
            <a:ext cx="1472763" cy="663807"/>
          </a:xfrm>
          <a:prstGeom prst="rect">
            <a:avLst/>
          </a:prstGeom>
          <a:solidFill>
            <a:srgbClr val="F3F9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2CF7EF5-B33C-517E-1D3E-69E9D66D87D7}"/>
              </a:ext>
            </a:extLst>
          </p:cNvPr>
          <p:cNvSpPr/>
          <p:nvPr/>
        </p:nvSpPr>
        <p:spPr>
          <a:xfrm>
            <a:off x="6174027" y="4931070"/>
            <a:ext cx="1393200" cy="663807"/>
          </a:xfrm>
          <a:prstGeom prst="rect">
            <a:avLst/>
          </a:prstGeom>
          <a:solidFill>
            <a:srgbClr val="FFFFFB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E2A6C78-5618-D57F-B2FC-E3C7BA0713B8}"/>
              </a:ext>
            </a:extLst>
          </p:cNvPr>
          <p:cNvSpPr/>
          <p:nvPr/>
        </p:nvSpPr>
        <p:spPr>
          <a:xfrm>
            <a:off x="4768311" y="4930068"/>
            <a:ext cx="1405715" cy="663807"/>
          </a:xfrm>
          <a:prstGeom prst="rect">
            <a:avLst/>
          </a:prstGeom>
          <a:solidFill>
            <a:srgbClr val="F3F9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D7F456-0764-4A11-4451-963B442ED3C7}"/>
              </a:ext>
            </a:extLst>
          </p:cNvPr>
          <p:cNvSpPr/>
          <p:nvPr/>
        </p:nvSpPr>
        <p:spPr>
          <a:xfrm>
            <a:off x="3362597" y="4933660"/>
            <a:ext cx="1405714" cy="658580"/>
          </a:xfrm>
          <a:prstGeom prst="rect">
            <a:avLst/>
          </a:prstGeom>
          <a:solidFill>
            <a:srgbClr val="FFFFFB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980E370-34EC-E0B3-107E-061D2CAA86C1}"/>
              </a:ext>
            </a:extLst>
          </p:cNvPr>
          <p:cNvSpPr/>
          <p:nvPr/>
        </p:nvSpPr>
        <p:spPr>
          <a:xfrm>
            <a:off x="1965236" y="4933659"/>
            <a:ext cx="1409875" cy="663807"/>
          </a:xfrm>
          <a:prstGeom prst="rect">
            <a:avLst/>
          </a:prstGeom>
          <a:solidFill>
            <a:srgbClr val="F3F9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77DEF90-104C-0056-67C9-3DFE7CB5A601}"/>
              </a:ext>
            </a:extLst>
          </p:cNvPr>
          <p:cNvSpPr/>
          <p:nvPr/>
        </p:nvSpPr>
        <p:spPr>
          <a:xfrm>
            <a:off x="563682" y="4932774"/>
            <a:ext cx="1401554" cy="663807"/>
          </a:xfrm>
          <a:prstGeom prst="rect">
            <a:avLst/>
          </a:prstGeom>
          <a:solidFill>
            <a:srgbClr val="FFFFFB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7CE8C99-302D-4C7F-B496-69CE7082FF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758296"/>
              </p:ext>
            </p:extLst>
          </p:nvPr>
        </p:nvGraphicFramePr>
        <p:xfrm>
          <a:off x="139700" y="1202007"/>
          <a:ext cx="11912600" cy="4341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122DD419-DE6D-2342-45ED-31302DC548F5}"/>
              </a:ext>
            </a:extLst>
          </p:cNvPr>
          <p:cNvSpPr txBox="1"/>
          <p:nvPr/>
        </p:nvSpPr>
        <p:spPr>
          <a:xfrm>
            <a:off x="869543" y="5605997"/>
            <a:ext cx="758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2015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BD89528-8A87-5859-21ED-58D5B5DF4B34}"/>
              </a:ext>
            </a:extLst>
          </p:cNvPr>
          <p:cNvSpPr txBox="1"/>
          <p:nvPr/>
        </p:nvSpPr>
        <p:spPr>
          <a:xfrm>
            <a:off x="2323077" y="5590144"/>
            <a:ext cx="73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2016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A77934-5F76-5D30-5224-3FB8E692F5C9}"/>
              </a:ext>
            </a:extLst>
          </p:cNvPr>
          <p:cNvSpPr txBox="1"/>
          <p:nvPr/>
        </p:nvSpPr>
        <p:spPr>
          <a:xfrm>
            <a:off x="3681729" y="5594877"/>
            <a:ext cx="755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2017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8B89090-874F-4801-EB5A-91C1751C1160}"/>
              </a:ext>
            </a:extLst>
          </p:cNvPr>
          <p:cNvSpPr txBox="1"/>
          <p:nvPr/>
        </p:nvSpPr>
        <p:spPr>
          <a:xfrm>
            <a:off x="5122378" y="5588533"/>
            <a:ext cx="699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4F1E6-DE16-7E84-31EB-94A10CEFDEED}"/>
              </a:ext>
            </a:extLst>
          </p:cNvPr>
          <p:cNvSpPr txBox="1"/>
          <p:nvPr/>
        </p:nvSpPr>
        <p:spPr>
          <a:xfrm>
            <a:off x="6525253" y="5605997"/>
            <a:ext cx="700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2019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28384D-8C7A-83BA-01ED-80FD71D1E74D}"/>
              </a:ext>
            </a:extLst>
          </p:cNvPr>
          <p:cNvSpPr txBox="1"/>
          <p:nvPr/>
        </p:nvSpPr>
        <p:spPr>
          <a:xfrm>
            <a:off x="8024362" y="5597029"/>
            <a:ext cx="729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2020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784565-3786-768B-FC79-3F5D2AE55F46}"/>
              </a:ext>
            </a:extLst>
          </p:cNvPr>
          <p:cNvSpPr txBox="1"/>
          <p:nvPr/>
        </p:nvSpPr>
        <p:spPr>
          <a:xfrm>
            <a:off x="9406585" y="5593824"/>
            <a:ext cx="729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53F9E7-CEAE-D5B1-96F1-38BC48341DBB}"/>
              </a:ext>
            </a:extLst>
          </p:cNvPr>
          <p:cNvSpPr/>
          <p:nvPr/>
        </p:nvSpPr>
        <p:spPr>
          <a:xfrm>
            <a:off x="3523020" y="67317"/>
            <a:ext cx="51459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rgbClr val="000000"/>
                </a:solidFill>
              </a:rPr>
              <a:t>MONTHLY CRYO AVAILABILITY (%) OVER THE LAST 8 YEARS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D509F8-AC09-48C8-AC7D-0C4DE9E8E788}"/>
              </a:ext>
            </a:extLst>
          </p:cNvPr>
          <p:cNvSpPr txBox="1"/>
          <p:nvPr/>
        </p:nvSpPr>
        <p:spPr>
          <a:xfrm rot="16200000">
            <a:off x="-127209" y="3521154"/>
            <a:ext cx="1874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C8998B-BCA9-94DC-C6E1-6F6F1330B456}"/>
              </a:ext>
            </a:extLst>
          </p:cNvPr>
          <p:cNvSpPr txBox="1"/>
          <p:nvPr/>
        </p:nvSpPr>
        <p:spPr>
          <a:xfrm rot="16200000">
            <a:off x="1477522" y="3520741"/>
            <a:ext cx="1874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DABB30-4231-493A-1A8A-98896AB60579}"/>
              </a:ext>
            </a:extLst>
          </p:cNvPr>
          <p:cNvSpPr txBox="1"/>
          <p:nvPr/>
        </p:nvSpPr>
        <p:spPr>
          <a:xfrm rot="16200000">
            <a:off x="3436978" y="3521254"/>
            <a:ext cx="1874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CE3070-5AAF-8A80-3682-F343C6806D65}"/>
              </a:ext>
            </a:extLst>
          </p:cNvPr>
          <p:cNvSpPr txBox="1"/>
          <p:nvPr/>
        </p:nvSpPr>
        <p:spPr>
          <a:xfrm rot="16200000">
            <a:off x="4837020" y="3521254"/>
            <a:ext cx="1874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D46C1D-2BA4-A667-6E15-AC7B140B1CCA}"/>
              </a:ext>
            </a:extLst>
          </p:cNvPr>
          <p:cNvSpPr txBox="1"/>
          <p:nvPr/>
        </p:nvSpPr>
        <p:spPr>
          <a:xfrm rot="16200000">
            <a:off x="5773852" y="3527025"/>
            <a:ext cx="1874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F834F5-5654-4E3B-1CC2-197C84CAF1D7}"/>
              </a:ext>
            </a:extLst>
          </p:cNvPr>
          <p:cNvSpPr txBox="1"/>
          <p:nvPr/>
        </p:nvSpPr>
        <p:spPr>
          <a:xfrm rot="16200000">
            <a:off x="7086562" y="3525336"/>
            <a:ext cx="1874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COVID’19</a:t>
            </a:r>
            <a:endParaRPr lang="en-GB" sz="14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0AD418-D0CA-8042-7B25-76B772CE590B}"/>
              </a:ext>
            </a:extLst>
          </p:cNvPr>
          <p:cNvSpPr txBox="1"/>
          <p:nvPr/>
        </p:nvSpPr>
        <p:spPr>
          <a:xfrm rot="16200000">
            <a:off x="9619146" y="3521154"/>
            <a:ext cx="1874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3000CB9-74C6-42F7-6EB1-524556705A64}"/>
              </a:ext>
            </a:extLst>
          </p:cNvPr>
          <p:cNvCxnSpPr>
            <a:cxnSpLocks/>
          </p:cNvCxnSpPr>
          <p:nvPr/>
        </p:nvCxnSpPr>
        <p:spPr>
          <a:xfrm>
            <a:off x="1349562" y="1232549"/>
            <a:ext cx="0" cy="8534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509CBA2-AB48-82B7-B215-FC956A3811B9}"/>
              </a:ext>
            </a:extLst>
          </p:cNvPr>
          <p:cNvSpPr/>
          <p:nvPr/>
        </p:nvSpPr>
        <p:spPr>
          <a:xfrm>
            <a:off x="823083" y="488439"/>
            <a:ext cx="1123505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25kL-</a:t>
            </a:r>
            <a:r>
              <a:rPr lang="en-US" sz="1400" b="1" cap="none" spc="0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Dewar </a:t>
            </a:r>
          </a:p>
          <a:p>
            <a:pPr algn="ctr"/>
            <a:r>
              <a:rPr lang="en-US" sz="1400" b="1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Inlet clogging</a:t>
            </a:r>
            <a:endParaRPr lang="en-US" sz="1400" b="1" cap="none" spc="0" dirty="0">
              <a:ln w="0"/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8EE705-46D3-95D4-F81C-991134AC974B}"/>
              </a:ext>
            </a:extLst>
          </p:cNvPr>
          <p:cNvSpPr/>
          <p:nvPr/>
        </p:nvSpPr>
        <p:spPr>
          <a:xfrm>
            <a:off x="7493634" y="563060"/>
            <a:ext cx="155523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TU1 filter </a:t>
            </a:r>
          </a:p>
          <a:p>
            <a:pPr algn="ctr"/>
            <a:r>
              <a:rPr lang="en-US" sz="1400" b="1" cap="none" spc="0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clogging</a:t>
            </a:r>
          </a:p>
          <a:p>
            <a:pPr algn="ctr"/>
            <a:r>
              <a:rPr lang="en-US" sz="1400" b="1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(25 g/s CB)</a:t>
            </a:r>
            <a:endParaRPr lang="en-US" sz="1400" b="1" cap="none" spc="0" dirty="0">
              <a:ln w="0"/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40B3CFA-96D1-CE75-A7BF-74FC961C339E}"/>
              </a:ext>
            </a:extLst>
          </p:cNvPr>
          <p:cNvCxnSpPr>
            <a:cxnSpLocks/>
          </p:cNvCxnSpPr>
          <p:nvPr/>
        </p:nvCxnSpPr>
        <p:spPr>
          <a:xfrm>
            <a:off x="8303607" y="1232380"/>
            <a:ext cx="0" cy="10641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43E04FD-8F21-39B2-50C4-DC7B3E086251}"/>
              </a:ext>
            </a:extLst>
          </p:cNvPr>
          <p:cNvSpPr/>
          <p:nvPr/>
        </p:nvSpPr>
        <p:spPr>
          <a:xfrm>
            <a:off x="5541386" y="365337"/>
            <a:ext cx="221469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cap="none" spc="0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CP2 blocking &amp; 3.3kV </a:t>
            </a:r>
          </a:p>
          <a:p>
            <a:pPr algn="ctr"/>
            <a:r>
              <a:rPr lang="en-US" sz="1400" b="1" cap="none" spc="0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motor alteration </a:t>
            </a:r>
          </a:p>
          <a:p>
            <a:pPr algn="ctr"/>
            <a:r>
              <a:rPr lang="en-US" sz="1400" b="1" cap="none" spc="0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Open Days </a:t>
            </a:r>
          </a:p>
          <a:p>
            <a:pPr algn="ctr"/>
            <a:r>
              <a:rPr lang="en-US" sz="1400" b="1" cap="none" spc="0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-18kV Electrical cut-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DCBF9C0-1739-2DEB-0FD8-131EB0DA39C3}"/>
              </a:ext>
            </a:extLst>
          </p:cNvPr>
          <p:cNvCxnSpPr>
            <a:cxnSpLocks/>
          </p:cNvCxnSpPr>
          <p:nvPr/>
        </p:nvCxnSpPr>
        <p:spPr>
          <a:xfrm>
            <a:off x="7249022" y="1232549"/>
            <a:ext cx="0" cy="12147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C9559C12-7C8D-ADFD-4FDD-8A42DC7CBD1A}"/>
              </a:ext>
            </a:extLst>
          </p:cNvPr>
          <p:cNvSpPr/>
          <p:nvPr/>
        </p:nvSpPr>
        <p:spPr>
          <a:xfrm>
            <a:off x="8880772" y="515737"/>
            <a:ext cx="1080399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25kL-Dewar p</a:t>
            </a:r>
            <a:r>
              <a:rPr lang="en-US" sz="1400" b="1" cap="none" spc="0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it’s flooding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00E83E0-DACA-D684-648A-209BDB90A2B5}"/>
              </a:ext>
            </a:extLst>
          </p:cNvPr>
          <p:cNvCxnSpPr>
            <a:cxnSpLocks/>
          </p:cNvCxnSpPr>
          <p:nvPr/>
        </p:nvCxnSpPr>
        <p:spPr>
          <a:xfrm>
            <a:off x="9720328" y="1232380"/>
            <a:ext cx="0" cy="3214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FDE93C21-C36C-2B19-9AC1-8AF0D96BA7D7}"/>
              </a:ext>
            </a:extLst>
          </p:cNvPr>
          <p:cNvSpPr/>
          <p:nvPr/>
        </p:nvSpPr>
        <p:spPr>
          <a:xfrm>
            <a:off x="9943121" y="582484"/>
            <a:ext cx="131529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400" b="1" cap="none" spc="0" dirty="0">
                <a:ln w="0"/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Valve box insulation vacuum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BE69C11-1808-5500-D1B5-A01B0BA55B56}"/>
              </a:ext>
            </a:extLst>
          </p:cNvPr>
          <p:cNvCxnSpPr>
            <a:cxnSpLocks/>
          </p:cNvCxnSpPr>
          <p:nvPr/>
        </p:nvCxnSpPr>
        <p:spPr>
          <a:xfrm>
            <a:off x="9961171" y="1232380"/>
            <a:ext cx="0" cy="10104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52358ECD-A6CA-B7B4-A2D0-28BB2574EAE0}"/>
              </a:ext>
            </a:extLst>
          </p:cNvPr>
          <p:cNvSpPr txBox="1"/>
          <p:nvPr/>
        </p:nvSpPr>
        <p:spPr>
          <a:xfrm>
            <a:off x="10814035" y="5586876"/>
            <a:ext cx="729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  <a:endParaRPr lang="en-GB" sz="1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033D003-C221-106B-EABB-7B1E6259BC14}"/>
              </a:ext>
            </a:extLst>
          </p:cNvPr>
          <p:cNvSpPr txBox="1"/>
          <p:nvPr/>
        </p:nvSpPr>
        <p:spPr>
          <a:xfrm>
            <a:off x="10763408" y="5858123"/>
            <a:ext cx="930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99.9%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27B878-567D-6B60-0A9C-FC709AB54846}"/>
              </a:ext>
            </a:extLst>
          </p:cNvPr>
          <p:cNvSpPr txBox="1"/>
          <p:nvPr/>
        </p:nvSpPr>
        <p:spPr>
          <a:xfrm>
            <a:off x="9353428" y="5861328"/>
            <a:ext cx="930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81.2%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18DB4A-BD7D-9C33-8099-04CB46EA424A}"/>
              </a:ext>
            </a:extLst>
          </p:cNvPr>
          <p:cNvSpPr txBox="1"/>
          <p:nvPr/>
        </p:nvSpPr>
        <p:spPr>
          <a:xfrm>
            <a:off x="7959743" y="5866239"/>
            <a:ext cx="930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96.8%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1DA508B-4CE0-28DD-6473-296135122250}"/>
              </a:ext>
            </a:extLst>
          </p:cNvPr>
          <p:cNvSpPr txBox="1"/>
          <p:nvPr/>
        </p:nvSpPr>
        <p:spPr>
          <a:xfrm>
            <a:off x="6459076" y="5863946"/>
            <a:ext cx="930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95.8%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73DA7A1-5652-C740-0CEB-5C882A89B09C}"/>
              </a:ext>
            </a:extLst>
          </p:cNvPr>
          <p:cNvSpPr txBox="1"/>
          <p:nvPr/>
        </p:nvSpPr>
        <p:spPr>
          <a:xfrm>
            <a:off x="5049096" y="5864093"/>
            <a:ext cx="930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99.4%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DBC5E92-1518-A4B2-65A8-C1050BC7B28A}"/>
              </a:ext>
            </a:extLst>
          </p:cNvPr>
          <p:cNvSpPr txBox="1"/>
          <p:nvPr/>
        </p:nvSpPr>
        <p:spPr>
          <a:xfrm>
            <a:off x="3644332" y="5857743"/>
            <a:ext cx="930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99.3%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702FD7E-FDF1-D0CB-DA22-D59C8F199111}"/>
              </a:ext>
            </a:extLst>
          </p:cNvPr>
          <p:cNvSpPr txBox="1"/>
          <p:nvPr/>
        </p:nvSpPr>
        <p:spPr>
          <a:xfrm>
            <a:off x="2224358" y="5857737"/>
            <a:ext cx="930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99.4%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063D0FD-D750-EF4F-EAD9-994F556F0D74}"/>
              </a:ext>
            </a:extLst>
          </p:cNvPr>
          <p:cNvSpPr txBox="1"/>
          <p:nvPr/>
        </p:nvSpPr>
        <p:spPr>
          <a:xfrm>
            <a:off x="816986" y="5860038"/>
            <a:ext cx="930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97.3%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C979A3C-3773-965D-707D-F42F2D67A9A9}"/>
              </a:ext>
            </a:extLst>
          </p:cNvPr>
          <p:cNvCxnSpPr/>
          <p:nvPr/>
        </p:nvCxnSpPr>
        <p:spPr>
          <a:xfrm>
            <a:off x="872250" y="378714"/>
            <a:ext cx="10607040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5B8DEBB7-1A2E-6F20-E487-85B668E06453}"/>
              </a:ext>
            </a:extLst>
          </p:cNvPr>
          <p:cNvSpPr/>
          <p:nvPr/>
        </p:nvSpPr>
        <p:spPr>
          <a:xfrm>
            <a:off x="56220" y="5796181"/>
            <a:ext cx="858799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1" dirty="0" err="1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Yrly</a:t>
            </a:r>
            <a:r>
              <a:rPr lang="en-US" sz="1100" b="1" dirty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US" sz="1100" b="1" cap="none" spc="0" dirty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availability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8EBCABDE-A379-C576-4D0B-16EA2B0951E0}"/>
              </a:ext>
            </a:extLst>
          </p:cNvPr>
          <p:cNvSpPr txBox="1">
            <a:spLocks/>
          </p:cNvSpPr>
          <p:nvPr/>
        </p:nvSpPr>
        <p:spPr>
          <a:xfrm>
            <a:off x="11788330" y="6530302"/>
            <a:ext cx="249872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B48E51-3D21-C132-FC29-7C2EDC09C858}"/>
              </a:ext>
            </a:extLst>
          </p:cNvPr>
          <p:cNvSpPr txBox="1">
            <a:spLocks/>
          </p:cNvSpPr>
          <p:nvPr/>
        </p:nvSpPr>
        <p:spPr>
          <a:xfrm>
            <a:off x="10721600" y="6555819"/>
            <a:ext cx="1066730" cy="2948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Guillotin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6005164-B6A6-606A-866A-20963FBFCC4E}"/>
              </a:ext>
            </a:extLst>
          </p:cNvPr>
          <p:cNvSpPr/>
          <p:nvPr/>
        </p:nvSpPr>
        <p:spPr>
          <a:xfrm>
            <a:off x="0" y="6630386"/>
            <a:ext cx="4159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 REVIEW SESSION BEFORE LHC WORKSHOP CHAMONIX -  Jan. 18th</a:t>
            </a:r>
          </a:p>
        </p:txBody>
      </p:sp>
    </p:spTree>
    <p:extLst>
      <p:ext uri="{BB962C8B-B14F-4D97-AF65-F5344CB8AC3E}">
        <p14:creationId xmlns:p14="http://schemas.microsoft.com/office/powerpoint/2010/main" val="59343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6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7" grpId="0"/>
      <p:bldP spid="19" grpId="0"/>
      <p:bldP spid="21" grpId="0"/>
      <p:bldP spid="4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2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00"/>
          </a:solidFill>
          <a:prstDash val="sysDot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-CRG-ML-arialwide" id="{7CBC76AB-816C-D645-BEE5-90C0BB661DC8}" vid="{FF49DD6A-1BF4-CC41-AC34-88781A9DE7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8CE9D591A7D8458E9530600EB9CC25" ma:contentTypeVersion="0" ma:contentTypeDescription="Create a new document." ma:contentTypeScope="" ma:versionID="cdf860b53c6931baca8a573885fbc94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3EADF4-0C51-4C04-A241-7F62BAB5366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BC8A18B-5C4C-4D06-BDC0-DD99C6B1F7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A1C96B-BF25-48C6-B754-01C67731D0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76754</TotalTime>
  <Words>1501</Words>
  <Application>Microsoft Office PowerPoint</Application>
  <PresentationFormat>Widescreen</PresentationFormat>
  <Paragraphs>357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</vt:lpstr>
      <vt:lpstr>CERNCorporate4-3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Guillotin</dc:creator>
  <cp:lastModifiedBy>Nicolas Guillotin</cp:lastModifiedBy>
  <cp:revision>5150</cp:revision>
  <cp:lastPrinted>2023-01-16T08:54:52Z</cp:lastPrinted>
  <dcterms:created xsi:type="dcterms:W3CDTF">2017-01-16T08:43:01Z</dcterms:created>
  <dcterms:modified xsi:type="dcterms:W3CDTF">2023-01-17T13:39:15Z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0x010100EA8CE9D591A7D8458E9530600EB9CC25</vt:lpwstr>
  </property>
</Properties>
</file>