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av" ContentType="audio/x-wa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4" r:id="rId4"/>
  </p:sldMasterIdLst>
  <p:notesMasterIdLst>
    <p:notesMasterId r:id="rId19"/>
  </p:notesMasterIdLst>
  <p:sldIdLst>
    <p:sldId id="256" r:id="rId5"/>
    <p:sldId id="257" r:id="rId6"/>
    <p:sldId id="258" r:id="rId7"/>
    <p:sldId id="266" r:id="rId8"/>
    <p:sldId id="259" r:id="rId9"/>
    <p:sldId id="260" r:id="rId10"/>
    <p:sldId id="262" r:id="rId11"/>
    <p:sldId id="265" r:id="rId12"/>
    <p:sldId id="269" r:id="rId13"/>
    <p:sldId id="267" r:id="rId14"/>
    <p:sldId id="268" r:id="rId15"/>
    <p:sldId id="264" r:id="rId16"/>
    <p:sldId id="261" r:id="rId17"/>
    <p:sldId id="263" r:id="rId18"/>
  </p:sldIdLst>
  <p:sldSz cx="12192000" cy="6858000"/>
  <p:notesSz cx="6858000" cy="9144000"/>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F19479-CA67-4409-B1A1-9CBE76838DFA}" v="1130" dt="2023-09-16T07:14:19.559"/>
    <p1510:client id="{4021F313-65E4-4A50-88BC-4DC18A2D27F0}" v="13" dt="2023-09-15T21:11:57.900"/>
    <p1510:client id="{53C715EA-946B-6678-DCEF-8A4FD7B6C306}" v="1" dt="2023-09-15T15:40:28.077"/>
    <p1510:client id="{70AB0809-E91A-4AD0-AA65-A2984D96DA23}" v="1846" dt="2023-09-16T07:21:29.276"/>
    <p1510:client id="{7C69A25C-FE17-138A-65C3-C6A9C01CD15B}" v="105" vWet="107" dt="2023-09-15T21:51:58.234"/>
    <p1510:client id="{828073DE-84E6-856C-D232-FF0DAD146926}" v="171" dt="2023-09-15T21:36:41.0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D5D6B0-FCD5-42F2-B592-4B612EF78DB4}" type="doc">
      <dgm:prSet loTypeId="urn:microsoft.com/office/officeart/2008/layout/LinedList" loCatId="list" qsTypeId="urn:microsoft.com/office/officeart/2005/8/quickstyle/simple2" qsCatId="simple" csTypeId="urn:microsoft.com/office/officeart/2005/8/colors/accent3_2" csCatId="accent3" phldr="1"/>
      <dgm:spPr/>
      <dgm:t>
        <a:bodyPr/>
        <a:lstStyle/>
        <a:p>
          <a:endParaRPr lang="en-US"/>
        </a:p>
      </dgm:t>
    </dgm:pt>
    <dgm:pt modelId="{104E0907-640D-49B6-A783-7B6A76845459}">
      <dgm:prSet/>
      <dgm:spPr/>
      <dgm:t>
        <a:bodyPr/>
        <a:lstStyle/>
        <a:p>
          <a:r>
            <a:rPr lang="en-NL"/>
            <a:t>Assistance</a:t>
          </a:r>
          <a:endParaRPr lang="en-US"/>
        </a:p>
      </dgm:t>
    </dgm:pt>
    <dgm:pt modelId="{C6A0170A-6003-49A9-92D5-DDC0221725B3}" type="parTrans" cxnId="{41DE8689-1181-4BE6-B8FC-79686724CFB7}">
      <dgm:prSet/>
      <dgm:spPr/>
      <dgm:t>
        <a:bodyPr/>
        <a:lstStyle/>
        <a:p>
          <a:endParaRPr lang="en-US"/>
        </a:p>
      </dgm:t>
    </dgm:pt>
    <dgm:pt modelId="{C777DC5D-5D17-4C64-B558-1A47069AA5F5}" type="sibTrans" cxnId="{41DE8689-1181-4BE6-B8FC-79686724CFB7}">
      <dgm:prSet/>
      <dgm:spPr/>
      <dgm:t>
        <a:bodyPr/>
        <a:lstStyle/>
        <a:p>
          <a:endParaRPr lang="en-US"/>
        </a:p>
      </dgm:t>
    </dgm:pt>
    <dgm:pt modelId="{38CD2596-57F6-4BCB-B189-22E9AEB61993}">
      <dgm:prSet/>
      <dgm:spPr/>
      <dgm:t>
        <a:bodyPr/>
        <a:lstStyle/>
        <a:p>
          <a:r>
            <a:rPr lang="en-NL"/>
            <a:t>Facilities</a:t>
          </a:r>
          <a:endParaRPr lang="en-US"/>
        </a:p>
      </dgm:t>
    </dgm:pt>
    <dgm:pt modelId="{3FA5F839-ADD6-4189-864D-FE4DF108E043}" type="parTrans" cxnId="{D4C8AED9-9C8D-4A21-907A-1A0BE12D2C5E}">
      <dgm:prSet/>
      <dgm:spPr/>
      <dgm:t>
        <a:bodyPr/>
        <a:lstStyle/>
        <a:p>
          <a:endParaRPr lang="en-US"/>
        </a:p>
      </dgm:t>
    </dgm:pt>
    <dgm:pt modelId="{96BF39A7-B26D-43B5-A3A8-0C5425724415}" type="sibTrans" cxnId="{D4C8AED9-9C8D-4A21-907A-1A0BE12D2C5E}">
      <dgm:prSet/>
      <dgm:spPr/>
      <dgm:t>
        <a:bodyPr/>
        <a:lstStyle/>
        <a:p>
          <a:endParaRPr lang="en-US"/>
        </a:p>
      </dgm:t>
    </dgm:pt>
    <dgm:pt modelId="{E9E44C74-0047-4D39-BE7C-F0114623046B}">
      <dgm:prSet/>
      <dgm:spPr/>
      <dgm:t>
        <a:bodyPr/>
        <a:lstStyle/>
        <a:p>
          <a:endParaRPr lang="en-NL"/>
        </a:p>
      </dgm:t>
    </dgm:pt>
    <dgm:pt modelId="{81760084-DDA5-463C-8623-34DE813E246C}" type="parTrans" cxnId="{A9368D58-370C-48C4-BCE7-9B242D5C6023}">
      <dgm:prSet/>
      <dgm:spPr/>
      <dgm:t>
        <a:bodyPr/>
        <a:lstStyle/>
        <a:p>
          <a:endParaRPr lang="en-NL"/>
        </a:p>
      </dgm:t>
    </dgm:pt>
    <dgm:pt modelId="{D888D5E5-0DE4-4DBE-B9DB-6D554C7F18CF}" type="sibTrans" cxnId="{A9368D58-370C-48C4-BCE7-9B242D5C6023}">
      <dgm:prSet/>
      <dgm:spPr/>
      <dgm:t>
        <a:bodyPr/>
        <a:lstStyle/>
        <a:p>
          <a:endParaRPr lang="en-NL"/>
        </a:p>
      </dgm:t>
    </dgm:pt>
    <dgm:pt modelId="{3A3C787F-9F80-49F9-8A12-F216A8D91ED6}" type="pres">
      <dgm:prSet presAssocID="{92D5D6B0-FCD5-42F2-B592-4B612EF78DB4}" presName="vert0" presStyleCnt="0">
        <dgm:presLayoutVars>
          <dgm:dir/>
          <dgm:animOne val="branch"/>
          <dgm:animLvl val="lvl"/>
        </dgm:presLayoutVars>
      </dgm:prSet>
      <dgm:spPr/>
    </dgm:pt>
    <dgm:pt modelId="{975CB185-E2AC-479A-A69C-45A7D8518B8D}" type="pres">
      <dgm:prSet presAssocID="{104E0907-640D-49B6-A783-7B6A76845459}" presName="thickLine" presStyleLbl="alignNode1" presStyleIdx="0" presStyleCnt="3"/>
      <dgm:spPr/>
    </dgm:pt>
    <dgm:pt modelId="{389F918A-63BC-4368-A2C0-FCAEC9B0E35C}" type="pres">
      <dgm:prSet presAssocID="{104E0907-640D-49B6-A783-7B6A76845459}" presName="horz1" presStyleCnt="0"/>
      <dgm:spPr/>
    </dgm:pt>
    <dgm:pt modelId="{0AE10A6B-5F6D-46E8-874D-E2BBA8F78116}" type="pres">
      <dgm:prSet presAssocID="{104E0907-640D-49B6-A783-7B6A76845459}" presName="tx1" presStyleLbl="revTx" presStyleIdx="0" presStyleCnt="3"/>
      <dgm:spPr/>
    </dgm:pt>
    <dgm:pt modelId="{4B4D0F73-1347-42A7-98E6-AE41E7EDA5A4}" type="pres">
      <dgm:prSet presAssocID="{104E0907-640D-49B6-A783-7B6A76845459}" presName="vert1" presStyleCnt="0"/>
      <dgm:spPr/>
    </dgm:pt>
    <dgm:pt modelId="{03E6EE4F-90AA-4972-8CDC-1AE30D5F6F35}" type="pres">
      <dgm:prSet presAssocID="{E9E44C74-0047-4D39-BE7C-F0114623046B}" presName="thickLine" presStyleLbl="alignNode1" presStyleIdx="1" presStyleCnt="3"/>
      <dgm:spPr/>
    </dgm:pt>
    <dgm:pt modelId="{4841C2F3-8DC7-4DAE-862B-71649CEEE3E1}" type="pres">
      <dgm:prSet presAssocID="{E9E44C74-0047-4D39-BE7C-F0114623046B}" presName="horz1" presStyleCnt="0"/>
      <dgm:spPr/>
    </dgm:pt>
    <dgm:pt modelId="{05EEB084-6938-45F7-9B95-9148C8E34177}" type="pres">
      <dgm:prSet presAssocID="{E9E44C74-0047-4D39-BE7C-F0114623046B}" presName="tx1" presStyleLbl="revTx" presStyleIdx="1" presStyleCnt="3"/>
      <dgm:spPr/>
    </dgm:pt>
    <dgm:pt modelId="{DDF60782-6CBC-4776-B69C-CEDC1CEEEBA8}" type="pres">
      <dgm:prSet presAssocID="{E9E44C74-0047-4D39-BE7C-F0114623046B}" presName="vert1" presStyleCnt="0"/>
      <dgm:spPr/>
    </dgm:pt>
    <dgm:pt modelId="{6221C1D9-154A-434B-AB77-6106E7FAADEF}" type="pres">
      <dgm:prSet presAssocID="{38CD2596-57F6-4BCB-B189-22E9AEB61993}" presName="thickLine" presStyleLbl="alignNode1" presStyleIdx="2" presStyleCnt="3"/>
      <dgm:spPr/>
    </dgm:pt>
    <dgm:pt modelId="{5160BB2B-D8A8-4B5F-9C0A-33CB5CAD4FB0}" type="pres">
      <dgm:prSet presAssocID="{38CD2596-57F6-4BCB-B189-22E9AEB61993}" presName="horz1" presStyleCnt="0"/>
      <dgm:spPr/>
    </dgm:pt>
    <dgm:pt modelId="{5ADEE556-1D4E-4805-8CC6-52282FCE2A8E}" type="pres">
      <dgm:prSet presAssocID="{38CD2596-57F6-4BCB-B189-22E9AEB61993}" presName="tx1" presStyleLbl="revTx" presStyleIdx="2" presStyleCnt="3"/>
      <dgm:spPr/>
    </dgm:pt>
    <dgm:pt modelId="{8036D90C-ED4A-48BC-B4E3-5ACF6D55DF40}" type="pres">
      <dgm:prSet presAssocID="{38CD2596-57F6-4BCB-B189-22E9AEB61993}" presName="vert1" presStyleCnt="0"/>
      <dgm:spPr/>
    </dgm:pt>
  </dgm:ptLst>
  <dgm:cxnLst>
    <dgm:cxn modelId="{B51F6062-4A0E-4DF0-859B-8F8F61A38EC7}" type="presOf" srcId="{E9E44C74-0047-4D39-BE7C-F0114623046B}" destId="{05EEB084-6938-45F7-9B95-9148C8E34177}" srcOrd="0" destOrd="0" presId="urn:microsoft.com/office/officeart/2008/layout/LinedList"/>
    <dgm:cxn modelId="{A9368D58-370C-48C4-BCE7-9B242D5C6023}" srcId="{92D5D6B0-FCD5-42F2-B592-4B612EF78DB4}" destId="{E9E44C74-0047-4D39-BE7C-F0114623046B}" srcOrd="1" destOrd="0" parTransId="{81760084-DDA5-463C-8623-34DE813E246C}" sibTransId="{D888D5E5-0DE4-4DBE-B9DB-6D554C7F18CF}"/>
    <dgm:cxn modelId="{41DE8689-1181-4BE6-B8FC-79686724CFB7}" srcId="{92D5D6B0-FCD5-42F2-B592-4B612EF78DB4}" destId="{104E0907-640D-49B6-A783-7B6A76845459}" srcOrd="0" destOrd="0" parTransId="{C6A0170A-6003-49A9-92D5-DDC0221725B3}" sibTransId="{C777DC5D-5D17-4C64-B558-1A47069AA5F5}"/>
    <dgm:cxn modelId="{B384D9AE-C561-496C-A709-224584A24E46}" type="presOf" srcId="{38CD2596-57F6-4BCB-B189-22E9AEB61993}" destId="{5ADEE556-1D4E-4805-8CC6-52282FCE2A8E}" srcOrd="0" destOrd="0" presId="urn:microsoft.com/office/officeart/2008/layout/LinedList"/>
    <dgm:cxn modelId="{56F90EC2-05CF-4462-AFDE-DAE4670315AF}" type="presOf" srcId="{92D5D6B0-FCD5-42F2-B592-4B612EF78DB4}" destId="{3A3C787F-9F80-49F9-8A12-F216A8D91ED6}" srcOrd="0" destOrd="0" presId="urn:microsoft.com/office/officeart/2008/layout/LinedList"/>
    <dgm:cxn modelId="{D4C8AED9-9C8D-4A21-907A-1A0BE12D2C5E}" srcId="{92D5D6B0-FCD5-42F2-B592-4B612EF78DB4}" destId="{38CD2596-57F6-4BCB-B189-22E9AEB61993}" srcOrd="2" destOrd="0" parTransId="{3FA5F839-ADD6-4189-864D-FE4DF108E043}" sibTransId="{96BF39A7-B26D-43B5-A3A8-0C5425724415}"/>
    <dgm:cxn modelId="{58BA83DA-E76F-4B21-8FDF-F20DC87E6C78}" type="presOf" srcId="{104E0907-640D-49B6-A783-7B6A76845459}" destId="{0AE10A6B-5F6D-46E8-874D-E2BBA8F78116}" srcOrd="0" destOrd="0" presId="urn:microsoft.com/office/officeart/2008/layout/LinedList"/>
    <dgm:cxn modelId="{633F69C4-1416-4F46-A14B-42A219E8A636}" type="presParOf" srcId="{3A3C787F-9F80-49F9-8A12-F216A8D91ED6}" destId="{975CB185-E2AC-479A-A69C-45A7D8518B8D}" srcOrd="0" destOrd="0" presId="urn:microsoft.com/office/officeart/2008/layout/LinedList"/>
    <dgm:cxn modelId="{5F700E7E-F269-4EC2-B9CB-ED05744881E0}" type="presParOf" srcId="{3A3C787F-9F80-49F9-8A12-F216A8D91ED6}" destId="{389F918A-63BC-4368-A2C0-FCAEC9B0E35C}" srcOrd="1" destOrd="0" presId="urn:microsoft.com/office/officeart/2008/layout/LinedList"/>
    <dgm:cxn modelId="{FC10950C-E5A5-4D10-ADD1-8DE4707992C6}" type="presParOf" srcId="{389F918A-63BC-4368-A2C0-FCAEC9B0E35C}" destId="{0AE10A6B-5F6D-46E8-874D-E2BBA8F78116}" srcOrd="0" destOrd="0" presId="urn:microsoft.com/office/officeart/2008/layout/LinedList"/>
    <dgm:cxn modelId="{F85632DE-6233-4126-A1DF-7188EBE67617}" type="presParOf" srcId="{389F918A-63BC-4368-A2C0-FCAEC9B0E35C}" destId="{4B4D0F73-1347-42A7-98E6-AE41E7EDA5A4}" srcOrd="1" destOrd="0" presId="urn:microsoft.com/office/officeart/2008/layout/LinedList"/>
    <dgm:cxn modelId="{5A86E77C-7811-4C20-B2B0-1E80B898999B}" type="presParOf" srcId="{3A3C787F-9F80-49F9-8A12-F216A8D91ED6}" destId="{03E6EE4F-90AA-4972-8CDC-1AE30D5F6F35}" srcOrd="2" destOrd="0" presId="urn:microsoft.com/office/officeart/2008/layout/LinedList"/>
    <dgm:cxn modelId="{81F6ACC3-64CA-44C2-A065-EC131275B676}" type="presParOf" srcId="{3A3C787F-9F80-49F9-8A12-F216A8D91ED6}" destId="{4841C2F3-8DC7-4DAE-862B-71649CEEE3E1}" srcOrd="3" destOrd="0" presId="urn:microsoft.com/office/officeart/2008/layout/LinedList"/>
    <dgm:cxn modelId="{FB477547-5BF1-4BBB-8D1B-677D5F3F7A0F}" type="presParOf" srcId="{4841C2F3-8DC7-4DAE-862B-71649CEEE3E1}" destId="{05EEB084-6938-45F7-9B95-9148C8E34177}" srcOrd="0" destOrd="0" presId="urn:microsoft.com/office/officeart/2008/layout/LinedList"/>
    <dgm:cxn modelId="{32D14C11-26EA-4674-A0A5-54D42F9CD037}" type="presParOf" srcId="{4841C2F3-8DC7-4DAE-862B-71649CEEE3E1}" destId="{DDF60782-6CBC-4776-B69C-CEDC1CEEEBA8}" srcOrd="1" destOrd="0" presId="urn:microsoft.com/office/officeart/2008/layout/LinedList"/>
    <dgm:cxn modelId="{DBAE7F6B-EE8B-4464-9946-3FAAA331298B}" type="presParOf" srcId="{3A3C787F-9F80-49F9-8A12-F216A8D91ED6}" destId="{6221C1D9-154A-434B-AB77-6106E7FAADEF}" srcOrd="4" destOrd="0" presId="urn:microsoft.com/office/officeart/2008/layout/LinedList"/>
    <dgm:cxn modelId="{91EDB04E-447A-431E-9F14-2350BAF7C59D}" type="presParOf" srcId="{3A3C787F-9F80-49F9-8A12-F216A8D91ED6}" destId="{5160BB2B-D8A8-4B5F-9C0A-33CB5CAD4FB0}" srcOrd="5" destOrd="0" presId="urn:microsoft.com/office/officeart/2008/layout/LinedList"/>
    <dgm:cxn modelId="{191E9451-AD4D-4E24-A948-B65625350C05}" type="presParOf" srcId="{5160BB2B-D8A8-4B5F-9C0A-33CB5CAD4FB0}" destId="{5ADEE556-1D4E-4805-8CC6-52282FCE2A8E}" srcOrd="0" destOrd="0" presId="urn:microsoft.com/office/officeart/2008/layout/LinedList"/>
    <dgm:cxn modelId="{0F8067C7-74DA-4F27-8FF6-27C48744BEA3}" type="presParOf" srcId="{5160BB2B-D8A8-4B5F-9C0A-33CB5CAD4FB0}" destId="{8036D90C-ED4A-48BC-B4E3-5ACF6D55DF40}"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5CB185-E2AC-479A-A69C-45A7D8518B8D}">
      <dsp:nvSpPr>
        <dsp:cNvPr id="0" name=""/>
        <dsp:cNvSpPr/>
      </dsp:nvSpPr>
      <dsp:spPr>
        <a:xfrm>
          <a:off x="0" y="1780"/>
          <a:ext cx="4408816"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0AE10A6B-5F6D-46E8-874D-E2BBA8F78116}">
      <dsp:nvSpPr>
        <dsp:cNvPr id="0" name=""/>
        <dsp:cNvSpPr/>
      </dsp:nvSpPr>
      <dsp:spPr>
        <a:xfrm>
          <a:off x="0" y="1780"/>
          <a:ext cx="4408816" cy="12145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213360" rIns="213360" bIns="213360" numCol="1" spcCol="1270" anchor="t" anchorCtr="0">
          <a:noAutofit/>
        </a:bodyPr>
        <a:lstStyle/>
        <a:p>
          <a:pPr marL="0" lvl="0" indent="0" algn="l" defTabSz="2489200">
            <a:lnSpc>
              <a:spcPct val="90000"/>
            </a:lnSpc>
            <a:spcBef>
              <a:spcPct val="0"/>
            </a:spcBef>
            <a:spcAft>
              <a:spcPct val="35000"/>
            </a:spcAft>
            <a:buNone/>
          </a:pPr>
          <a:r>
            <a:rPr lang="en-NL" sz="5600" kern="1200"/>
            <a:t>Assistance</a:t>
          </a:r>
          <a:endParaRPr lang="en-US" sz="5600" kern="1200"/>
        </a:p>
      </dsp:txBody>
      <dsp:txXfrm>
        <a:off x="0" y="1780"/>
        <a:ext cx="4408816" cy="1214581"/>
      </dsp:txXfrm>
    </dsp:sp>
    <dsp:sp modelId="{03E6EE4F-90AA-4972-8CDC-1AE30D5F6F35}">
      <dsp:nvSpPr>
        <dsp:cNvPr id="0" name=""/>
        <dsp:cNvSpPr/>
      </dsp:nvSpPr>
      <dsp:spPr>
        <a:xfrm>
          <a:off x="0" y="1216362"/>
          <a:ext cx="4408816"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05EEB084-6938-45F7-9B95-9148C8E34177}">
      <dsp:nvSpPr>
        <dsp:cNvPr id="0" name=""/>
        <dsp:cNvSpPr/>
      </dsp:nvSpPr>
      <dsp:spPr>
        <a:xfrm>
          <a:off x="0" y="1216362"/>
          <a:ext cx="4408816" cy="12145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213360" rIns="213360" bIns="213360" numCol="1" spcCol="1270" anchor="t" anchorCtr="0">
          <a:noAutofit/>
        </a:bodyPr>
        <a:lstStyle/>
        <a:p>
          <a:pPr marL="0" lvl="0" indent="0" algn="l" defTabSz="2489200">
            <a:lnSpc>
              <a:spcPct val="90000"/>
            </a:lnSpc>
            <a:spcBef>
              <a:spcPct val="0"/>
            </a:spcBef>
            <a:spcAft>
              <a:spcPct val="35000"/>
            </a:spcAft>
            <a:buNone/>
          </a:pPr>
          <a:endParaRPr lang="en-NL" sz="5600" kern="1200"/>
        </a:p>
      </dsp:txBody>
      <dsp:txXfrm>
        <a:off x="0" y="1216362"/>
        <a:ext cx="4408816" cy="1214581"/>
      </dsp:txXfrm>
    </dsp:sp>
    <dsp:sp modelId="{6221C1D9-154A-434B-AB77-6106E7FAADEF}">
      <dsp:nvSpPr>
        <dsp:cNvPr id="0" name=""/>
        <dsp:cNvSpPr/>
      </dsp:nvSpPr>
      <dsp:spPr>
        <a:xfrm>
          <a:off x="0" y="2430943"/>
          <a:ext cx="4408816"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5ADEE556-1D4E-4805-8CC6-52282FCE2A8E}">
      <dsp:nvSpPr>
        <dsp:cNvPr id="0" name=""/>
        <dsp:cNvSpPr/>
      </dsp:nvSpPr>
      <dsp:spPr>
        <a:xfrm>
          <a:off x="0" y="2430943"/>
          <a:ext cx="4408816" cy="12145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213360" rIns="213360" bIns="213360" numCol="1" spcCol="1270" anchor="t" anchorCtr="0">
          <a:noAutofit/>
        </a:bodyPr>
        <a:lstStyle/>
        <a:p>
          <a:pPr marL="0" lvl="0" indent="0" algn="l" defTabSz="2489200">
            <a:lnSpc>
              <a:spcPct val="90000"/>
            </a:lnSpc>
            <a:spcBef>
              <a:spcPct val="0"/>
            </a:spcBef>
            <a:spcAft>
              <a:spcPct val="35000"/>
            </a:spcAft>
            <a:buNone/>
          </a:pPr>
          <a:r>
            <a:rPr lang="en-NL" sz="5600" kern="1200"/>
            <a:t>Facilities</a:t>
          </a:r>
          <a:endParaRPr lang="en-US" sz="5600" kern="1200"/>
        </a:p>
      </dsp:txBody>
      <dsp:txXfrm>
        <a:off x="0" y="2430943"/>
        <a:ext cx="4408816" cy="1214581"/>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CB74B5-4403-49B1-A9F5-725226EC300B}" type="datetimeFigureOut">
              <a:rPr lang="nl-NL" smtClean="0"/>
              <a:t>16-9-2023</a:t>
            </a:fld>
            <a:endParaRPr lang="nl-N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8DAC9A-74E4-45F3-ABCD-05B8A17F50AA}" type="slidenum">
              <a:rPr lang="nl-NL" smtClean="0"/>
              <a:t>‹#›</a:t>
            </a:fld>
            <a:endParaRPr lang="nl-NL"/>
          </a:p>
        </p:txBody>
      </p:sp>
    </p:spTree>
    <p:extLst>
      <p:ext uri="{BB962C8B-B14F-4D97-AF65-F5344CB8AC3E}">
        <p14:creationId xmlns:p14="http://schemas.microsoft.com/office/powerpoint/2010/main" val="174411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For the preparation of this experiment we already have build different versions of the detector</a:t>
            </a:r>
          </a:p>
          <a:p>
            <a:endParaRPr lang="en-NL"/>
          </a:p>
        </p:txBody>
      </p:sp>
      <p:sp>
        <p:nvSpPr>
          <p:cNvPr id="4" name="Slide Number Placeholder 3"/>
          <p:cNvSpPr>
            <a:spLocks noGrp="1"/>
          </p:cNvSpPr>
          <p:nvPr>
            <p:ph type="sldNum" sz="quarter" idx="5"/>
          </p:nvPr>
        </p:nvSpPr>
        <p:spPr/>
        <p:txBody>
          <a:bodyPr/>
          <a:lstStyle/>
          <a:p>
            <a:fld id="{F08DAC9A-74E4-45F3-ABCD-05B8A17F50AA}" type="slidenum">
              <a:rPr lang="nl-NL" smtClean="0"/>
              <a:t>6</a:t>
            </a:fld>
            <a:endParaRPr lang="nl-NL"/>
          </a:p>
        </p:txBody>
      </p:sp>
    </p:spTree>
    <p:extLst>
      <p:ext uri="{BB962C8B-B14F-4D97-AF65-F5344CB8AC3E}">
        <p14:creationId xmlns:p14="http://schemas.microsoft.com/office/powerpoint/2010/main" val="3033648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Our setup is as the following. First of all, we will place four of our detectors on top of each other, every detector rotated 90 degrees. You will get more explanation </a:t>
            </a:r>
            <a:endParaRPr lang="en-NL"/>
          </a:p>
        </p:txBody>
      </p:sp>
      <p:sp>
        <p:nvSpPr>
          <p:cNvPr id="4" name="Slide Number Placeholder 3"/>
          <p:cNvSpPr>
            <a:spLocks noGrp="1"/>
          </p:cNvSpPr>
          <p:nvPr>
            <p:ph type="sldNum" sz="quarter" idx="5"/>
          </p:nvPr>
        </p:nvSpPr>
        <p:spPr/>
        <p:txBody>
          <a:bodyPr/>
          <a:lstStyle/>
          <a:p>
            <a:fld id="{F08DAC9A-74E4-45F3-ABCD-05B8A17F50AA}" type="slidenum">
              <a:rPr lang="nl-NL" smtClean="0"/>
              <a:t>7</a:t>
            </a:fld>
            <a:endParaRPr lang="nl-NL"/>
          </a:p>
        </p:txBody>
      </p:sp>
    </p:spTree>
    <p:extLst>
      <p:ext uri="{BB962C8B-B14F-4D97-AF65-F5344CB8AC3E}">
        <p14:creationId xmlns:p14="http://schemas.microsoft.com/office/powerpoint/2010/main" val="12897704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 detector is made in such a way that it can be opened and closed using a bolted connection and silicone gaskets that we </a:t>
            </a:r>
            <a:r>
              <a:rPr lang="en-GB" err="1"/>
              <a:t>molded</a:t>
            </a:r>
            <a:r>
              <a:rPr lang="en-GB"/>
              <a:t>. As you can see here, these are the screw holes. Right here you can see some holes for hose fittings and here you can see a small opening closed with a thin plastic foil that can act as an access gate for test radiation to see if there are more signals when the chamber is filled with charged particles. Also, the plates on the bottom are extra long, so here you can put any amplifiers on it for more convenience.</a:t>
            </a:r>
            <a:endParaRPr lang="en-NL"/>
          </a:p>
        </p:txBody>
      </p:sp>
      <p:sp>
        <p:nvSpPr>
          <p:cNvPr id="4" name="Slide Number Placeholder 3"/>
          <p:cNvSpPr>
            <a:spLocks noGrp="1"/>
          </p:cNvSpPr>
          <p:nvPr>
            <p:ph type="sldNum" sz="quarter" idx="5"/>
          </p:nvPr>
        </p:nvSpPr>
        <p:spPr/>
        <p:txBody>
          <a:bodyPr/>
          <a:lstStyle/>
          <a:p>
            <a:fld id="{F08DAC9A-74E4-45F3-ABCD-05B8A17F50AA}" type="slidenum">
              <a:rPr lang="nl-NL" smtClean="0"/>
              <a:t>8</a:t>
            </a:fld>
            <a:endParaRPr lang="nl-NL"/>
          </a:p>
        </p:txBody>
      </p:sp>
    </p:spTree>
    <p:extLst>
      <p:ext uri="{BB962C8B-B14F-4D97-AF65-F5344CB8AC3E}">
        <p14:creationId xmlns:p14="http://schemas.microsoft.com/office/powerpoint/2010/main" val="3959226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Tijmen</a:t>
            </a:r>
          </a:p>
          <a:p>
            <a:endParaRPr lang="en-US"/>
          </a:p>
          <a:p>
            <a:r>
              <a:rPr lang="en-US"/>
              <a:t>- Amplification: When we get an electrical signal through a wire it is very weak. To get a </a:t>
            </a:r>
            <a:r>
              <a:rPr lang="en-US" err="1"/>
              <a:t>usible</a:t>
            </a:r>
            <a:r>
              <a:rPr lang="en-US"/>
              <a:t> signal we need to amplify it. </a:t>
            </a:r>
          </a:p>
          <a:p>
            <a:r>
              <a:rPr lang="en-US"/>
              <a:t>- Conversion: After we get a strong signal, we need to be able to read the signal. We do this by first converting the signal from an </a:t>
            </a:r>
            <a:r>
              <a:rPr lang="en-US" err="1"/>
              <a:t>analoge</a:t>
            </a:r>
            <a:r>
              <a:rPr lang="en-US"/>
              <a:t> signal to a digital signal using an ADC (</a:t>
            </a:r>
            <a:r>
              <a:rPr lang="en-US" err="1"/>
              <a:t>analoge</a:t>
            </a:r>
            <a:r>
              <a:rPr lang="en-US"/>
              <a:t> digital conversion). This digital signal we can read out with a computer.</a:t>
            </a:r>
            <a:endParaRPr lang="nl-NL"/>
          </a:p>
        </p:txBody>
      </p:sp>
      <p:sp>
        <p:nvSpPr>
          <p:cNvPr id="4" name="Slide Number Placeholder 3"/>
          <p:cNvSpPr>
            <a:spLocks noGrp="1"/>
          </p:cNvSpPr>
          <p:nvPr>
            <p:ph type="sldNum" sz="quarter" idx="5"/>
          </p:nvPr>
        </p:nvSpPr>
        <p:spPr/>
        <p:txBody>
          <a:bodyPr/>
          <a:lstStyle/>
          <a:p>
            <a:fld id="{F08DAC9A-74E4-45F3-ABCD-05B8A17F50AA}" type="slidenum">
              <a:rPr lang="nl-NL" smtClean="0"/>
              <a:t>9</a:t>
            </a:fld>
            <a:endParaRPr lang="nl-NL"/>
          </a:p>
        </p:txBody>
      </p:sp>
    </p:spTree>
    <p:extLst>
      <p:ext uri="{BB962C8B-B14F-4D97-AF65-F5344CB8AC3E}">
        <p14:creationId xmlns:p14="http://schemas.microsoft.com/office/powerpoint/2010/main" val="7018348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Tijmen</a:t>
            </a:r>
          </a:p>
          <a:p>
            <a:endParaRPr lang="nl-NL"/>
          </a:p>
          <a:p>
            <a:r>
              <a:rPr lang="nl-NL"/>
              <a:t>- Visualisation: When we have a read out with the computer we need to store and use the data. The data gets stored in txt files with the contacted wires. This txt file can be read by a program I have written to visualise the particle path. The program is very simple. It take the txt file input and highlights the wires that have been activated. After that two planes are drawn. One between the x directional wires and one between the y directional wires. The intersection points between the planes is the particle path. </a:t>
            </a:r>
          </a:p>
        </p:txBody>
      </p:sp>
      <p:sp>
        <p:nvSpPr>
          <p:cNvPr id="4" name="Slide Number Placeholder 3"/>
          <p:cNvSpPr>
            <a:spLocks noGrp="1"/>
          </p:cNvSpPr>
          <p:nvPr>
            <p:ph type="sldNum" sz="quarter" idx="5"/>
          </p:nvPr>
        </p:nvSpPr>
        <p:spPr/>
        <p:txBody>
          <a:bodyPr/>
          <a:lstStyle/>
          <a:p>
            <a:fld id="{F08DAC9A-74E4-45F3-ABCD-05B8A17F50AA}" type="slidenum">
              <a:rPr lang="nl-NL" smtClean="0"/>
              <a:t>10</a:t>
            </a:fld>
            <a:endParaRPr lang="nl-NL"/>
          </a:p>
        </p:txBody>
      </p:sp>
    </p:spTree>
    <p:extLst>
      <p:ext uri="{BB962C8B-B14F-4D97-AF65-F5344CB8AC3E}">
        <p14:creationId xmlns:p14="http://schemas.microsoft.com/office/powerpoint/2010/main" val="40807222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Victor</a:t>
            </a:r>
            <a:endParaRPr lang="nl-NL"/>
          </a:p>
        </p:txBody>
      </p:sp>
      <p:sp>
        <p:nvSpPr>
          <p:cNvPr id="4" name="Slide Number Placeholder 3"/>
          <p:cNvSpPr>
            <a:spLocks noGrp="1"/>
          </p:cNvSpPr>
          <p:nvPr>
            <p:ph type="sldNum" sz="quarter" idx="5"/>
          </p:nvPr>
        </p:nvSpPr>
        <p:spPr/>
        <p:txBody>
          <a:bodyPr/>
          <a:lstStyle/>
          <a:p>
            <a:fld id="{F08DAC9A-74E4-45F3-ABCD-05B8A17F50AA}" type="slidenum">
              <a:rPr lang="nl-NL" smtClean="0"/>
              <a:t>11</a:t>
            </a:fld>
            <a:endParaRPr lang="nl-NL"/>
          </a:p>
        </p:txBody>
      </p:sp>
    </p:spTree>
    <p:extLst>
      <p:ext uri="{BB962C8B-B14F-4D97-AF65-F5344CB8AC3E}">
        <p14:creationId xmlns:p14="http://schemas.microsoft.com/office/powerpoint/2010/main" val="19979341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Sela</a:t>
            </a:r>
            <a:endParaRPr lang="nl-NL"/>
          </a:p>
        </p:txBody>
      </p:sp>
      <p:sp>
        <p:nvSpPr>
          <p:cNvPr id="4" name="Slide Number Placeholder 3"/>
          <p:cNvSpPr>
            <a:spLocks noGrp="1"/>
          </p:cNvSpPr>
          <p:nvPr>
            <p:ph type="sldNum" sz="quarter" idx="5"/>
          </p:nvPr>
        </p:nvSpPr>
        <p:spPr/>
        <p:txBody>
          <a:bodyPr/>
          <a:lstStyle/>
          <a:p>
            <a:fld id="{F08DAC9A-74E4-45F3-ABCD-05B8A17F50AA}" type="slidenum">
              <a:rPr lang="nl-NL" smtClean="0"/>
              <a:t>12</a:t>
            </a:fld>
            <a:endParaRPr lang="nl-NL"/>
          </a:p>
        </p:txBody>
      </p:sp>
    </p:spTree>
    <p:extLst>
      <p:ext uri="{BB962C8B-B14F-4D97-AF65-F5344CB8AC3E}">
        <p14:creationId xmlns:p14="http://schemas.microsoft.com/office/powerpoint/2010/main" val="37130756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Sela</a:t>
            </a:r>
            <a:endParaRPr lang="nl-NL"/>
          </a:p>
        </p:txBody>
      </p:sp>
      <p:sp>
        <p:nvSpPr>
          <p:cNvPr id="4" name="Slide Number Placeholder 3"/>
          <p:cNvSpPr>
            <a:spLocks noGrp="1"/>
          </p:cNvSpPr>
          <p:nvPr>
            <p:ph type="sldNum" sz="quarter" idx="5"/>
          </p:nvPr>
        </p:nvSpPr>
        <p:spPr/>
        <p:txBody>
          <a:bodyPr/>
          <a:lstStyle/>
          <a:p>
            <a:fld id="{F08DAC9A-74E4-45F3-ABCD-05B8A17F50AA}" type="slidenum">
              <a:rPr lang="nl-NL" smtClean="0"/>
              <a:t>13</a:t>
            </a:fld>
            <a:endParaRPr lang="nl-NL"/>
          </a:p>
        </p:txBody>
      </p:sp>
    </p:spTree>
    <p:extLst>
      <p:ext uri="{BB962C8B-B14F-4D97-AF65-F5344CB8AC3E}">
        <p14:creationId xmlns:p14="http://schemas.microsoft.com/office/powerpoint/2010/main" val="9536026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91149D-956C-B684-3644-4B048227673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L"/>
          </a:p>
        </p:txBody>
      </p:sp>
      <p:sp>
        <p:nvSpPr>
          <p:cNvPr id="3" name="Subtitle 2">
            <a:extLst>
              <a:ext uri="{FF2B5EF4-FFF2-40B4-BE49-F238E27FC236}">
                <a16:creationId xmlns:a16="http://schemas.microsoft.com/office/drawing/2014/main" id="{04EF988C-20E0-FCD7-7352-F81E5F50CD6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L"/>
          </a:p>
        </p:txBody>
      </p:sp>
      <p:sp>
        <p:nvSpPr>
          <p:cNvPr id="4" name="Date Placeholder 3">
            <a:extLst>
              <a:ext uri="{FF2B5EF4-FFF2-40B4-BE49-F238E27FC236}">
                <a16:creationId xmlns:a16="http://schemas.microsoft.com/office/drawing/2014/main" id="{E2864471-2A55-30BD-A2CA-2C05A0674D02}"/>
              </a:ext>
            </a:extLst>
          </p:cNvPr>
          <p:cNvSpPr>
            <a:spLocks noGrp="1"/>
          </p:cNvSpPr>
          <p:nvPr>
            <p:ph type="dt" sz="half" idx="10"/>
          </p:nvPr>
        </p:nvSpPr>
        <p:spPr/>
        <p:txBody>
          <a:bodyPr/>
          <a:lstStyle/>
          <a:p>
            <a:fld id="{CFF55D85-BB63-49FD-B1D7-967A6430113E}" type="datetime1">
              <a:rPr lang="en-GB" smtClean="0"/>
              <a:t>16/09/2023</a:t>
            </a:fld>
            <a:r>
              <a:rPr lang="en-US"/>
              <a:t> – The Wire Wizards</a:t>
            </a:r>
          </a:p>
        </p:txBody>
      </p:sp>
      <p:sp>
        <p:nvSpPr>
          <p:cNvPr id="5" name="Footer Placeholder 4">
            <a:extLst>
              <a:ext uri="{FF2B5EF4-FFF2-40B4-BE49-F238E27FC236}">
                <a16:creationId xmlns:a16="http://schemas.microsoft.com/office/drawing/2014/main" id="{D4EDA6A9-07A1-46C3-E728-B53A618A7542}"/>
              </a:ext>
            </a:extLst>
          </p:cNvPr>
          <p:cNvSpPr>
            <a:spLocks noGrp="1"/>
          </p:cNvSpPr>
          <p:nvPr>
            <p:ph type="ftr" sz="quarter" idx="11"/>
          </p:nvPr>
        </p:nvSpPr>
        <p:spPr/>
        <p:txBody>
          <a:bodyPr/>
          <a:lstStyle/>
          <a:p>
            <a:r>
              <a:rPr lang="nl-NL"/>
              <a:t>The Wire Wizards</a:t>
            </a:r>
            <a:endParaRPr lang="en-NL"/>
          </a:p>
        </p:txBody>
      </p:sp>
      <p:sp>
        <p:nvSpPr>
          <p:cNvPr id="6" name="Slide Number Placeholder 5">
            <a:extLst>
              <a:ext uri="{FF2B5EF4-FFF2-40B4-BE49-F238E27FC236}">
                <a16:creationId xmlns:a16="http://schemas.microsoft.com/office/drawing/2014/main" id="{5A58CB2F-E5D9-2A24-4850-C8E03E954BA4}"/>
              </a:ext>
            </a:extLst>
          </p:cNvPr>
          <p:cNvSpPr>
            <a:spLocks noGrp="1"/>
          </p:cNvSpPr>
          <p:nvPr>
            <p:ph type="sldNum" sz="quarter" idx="12"/>
          </p:nvPr>
        </p:nvSpPr>
        <p:spPr/>
        <p:txBody>
          <a:bodyPr/>
          <a:lstStyle/>
          <a:p>
            <a:fld id="{CC01A3C4-DA99-44E5-944C-143C2BFFA079}" type="slidenum">
              <a:rPr lang="en-NL" smtClean="0"/>
              <a:t>‹#›</a:t>
            </a:fld>
            <a:endParaRPr lang="en-NL"/>
          </a:p>
        </p:txBody>
      </p:sp>
    </p:spTree>
    <p:extLst>
      <p:ext uri="{BB962C8B-B14F-4D97-AF65-F5344CB8AC3E}">
        <p14:creationId xmlns:p14="http://schemas.microsoft.com/office/powerpoint/2010/main" val="17682395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066F42-A7EC-9615-89EB-4DA56A9A4F6E}"/>
              </a:ext>
            </a:extLst>
          </p:cNvPr>
          <p:cNvSpPr>
            <a:spLocks noGrp="1"/>
          </p:cNvSpPr>
          <p:nvPr>
            <p:ph type="title"/>
          </p:nvPr>
        </p:nvSpPr>
        <p:spPr/>
        <p:txBody>
          <a:bodyPr/>
          <a:lstStyle/>
          <a:p>
            <a:r>
              <a:rPr lang="en-US"/>
              <a:t>Click to edit Master title style</a:t>
            </a:r>
            <a:endParaRPr lang="en-NL"/>
          </a:p>
        </p:txBody>
      </p:sp>
      <p:sp>
        <p:nvSpPr>
          <p:cNvPr id="3" name="Vertical Text Placeholder 2">
            <a:extLst>
              <a:ext uri="{FF2B5EF4-FFF2-40B4-BE49-F238E27FC236}">
                <a16:creationId xmlns:a16="http://schemas.microsoft.com/office/drawing/2014/main" id="{F1B9000D-CCCD-73E9-CC49-7225DD95555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5B6022ED-2296-C132-1870-680779C88D8D}"/>
              </a:ext>
            </a:extLst>
          </p:cNvPr>
          <p:cNvSpPr>
            <a:spLocks noGrp="1"/>
          </p:cNvSpPr>
          <p:nvPr>
            <p:ph type="dt" sz="half" idx="10"/>
          </p:nvPr>
        </p:nvSpPr>
        <p:spPr/>
        <p:txBody>
          <a:bodyPr/>
          <a:lstStyle/>
          <a:p>
            <a:fld id="{DB54CCF4-C1CF-4605-AB96-8D0B0F75F2D3}" type="datetime1">
              <a:rPr lang="en-GB" smtClean="0"/>
              <a:t>16/09/2023</a:t>
            </a:fld>
            <a:endParaRPr lang="en-NL"/>
          </a:p>
        </p:txBody>
      </p:sp>
      <p:sp>
        <p:nvSpPr>
          <p:cNvPr id="5" name="Footer Placeholder 4">
            <a:extLst>
              <a:ext uri="{FF2B5EF4-FFF2-40B4-BE49-F238E27FC236}">
                <a16:creationId xmlns:a16="http://schemas.microsoft.com/office/drawing/2014/main" id="{88CE5F54-66BF-F373-7422-1069B7275171}"/>
              </a:ext>
            </a:extLst>
          </p:cNvPr>
          <p:cNvSpPr>
            <a:spLocks noGrp="1"/>
          </p:cNvSpPr>
          <p:nvPr>
            <p:ph type="ftr" sz="quarter" idx="11"/>
          </p:nvPr>
        </p:nvSpPr>
        <p:spPr/>
        <p:txBody>
          <a:bodyPr/>
          <a:lstStyle/>
          <a:p>
            <a:r>
              <a:rPr lang="nl-NL"/>
              <a:t>The Wire Wizards</a:t>
            </a:r>
            <a:endParaRPr lang="en-NL"/>
          </a:p>
        </p:txBody>
      </p:sp>
      <p:sp>
        <p:nvSpPr>
          <p:cNvPr id="6" name="Slide Number Placeholder 5">
            <a:extLst>
              <a:ext uri="{FF2B5EF4-FFF2-40B4-BE49-F238E27FC236}">
                <a16:creationId xmlns:a16="http://schemas.microsoft.com/office/drawing/2014/main" id="{324FA357-AD8F-75F0-C962-FBD2C3E67680}"/>
              </a:ext>
            </a:extLst>
          </p:cNvPr>
          <p:cNvSpPr>
            <a:spLocks noGrp="1"/>
          </p:cNvSpPr>
          <p:nvPr>
            <p:ph type="sldNum" sz="quarter" idx="12"/>
          </p:nvPr>
        </p:nvSpPr>
        <p:spPr/>
        <p:txBody>
          <a:bodyPr/>
          <a:lstStyle/>
          <a:p>
            <a:fld id="{CC01A3C4-DA99-44E5-944C-143C2BFFA079}" type="slidenum">
              <a:rPr lang="en-NL" smtClean="0"/>
              <a:t>‹#›</a:t>
            </a:fld>
            <a:endParaRPr lang="en-NL"/>
          </a:p>
        </p:txBody>
      </p:sp>
    </p:spTree>
    <p:extLst>
      <p:ext uri="{BB962C8B-B14F-4D97-AF65-F5344CB8AC3E}">
        <p14:creationId xmlns:p14="http://schemas.microsoft.com/office/powerpoint/2010/main" val="1849033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C2F886-DC0F-DEF9-479E-9DBEC609627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NL"/>
          </a:p>
        </p:txBody>
      </p:sp>
      <p:sp>
        <p:nvSpPr>
          <p:cNvPr id="3" name="Vertical Text Placeholder 2">
            <a:extLst>
              <a:ext uri="{FF2B5EF4-FFF2-40B4-BE49-F238E27FC236}">
                <a16:creationId xmlns:a16="http://schemas.microsoft.com/office/drawing/2014/main" id="{C4483E7E-C3CD-90A2-941F-38FD743B1F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3443A71A-DB2D-7B9C-D401-328408ECADDE}"/>
              </a:ext>
            </a:extLst>
          </p:cNvPr>
          <p:cNvSpPr>
            <a:spLocks noGrp="1"/>
          </p:cNvSpPr>
          <p:nvPr>
            <p:ph type="dt" sz="half" idx="10"/>
          </p:nvPr>
        </p:nvSpPr>
        <p:spPr/>
        <p:txBody>
          <a:bodyPr/>
          <a:lstStyle/>
          <a:p>
            <a:fld id="{DC784675-C08A-4091-B9E0-FFEA06D7850E}" type="datetime1">
              <a:rPr lang="en-GB" smtClean="0"/>
              <a:t>16/09/2023</a:t>
            </a:fld>
            <a:endParaRPr lang="en-NL"/>
          </a:p>
        </p:txBody>
      </p:sp>
      <p:sp>
        <p:nvSpPr>
          <p:cNvPr id="5" name="Footer Placeholder 4">
            <a:extLst>
              <a:ext uri="{FF2B5EF4-FFF2-40B4-BE49-F238E27FC236}">
                <a16:creationId xmlns:a16="http://schemas.microsoft.com/office/drawing/2014/main" id="{556F372F-DF38-03DE-8B52-EA478EF14046}"/>
              </a:ext>
            </a:extLst>
          </p:cNvPr>
          <p:cNvSpPr>
            <a:spLocks noGrp="1"/>
          </p:cNvSpPr>
          <p:nvPr>
            <p:ph type="ftr" sz="quarter" idx="11"/>
          </p:nvPr>
        </p:nvSpPr>
        <p:spPr/>
        <p:txBody>
          <a:bodyPr/>
          <a:lstStyle/>
          <a:p>
            <a:r>
              <a:rPr lang="nl-NL"/>
              <a:t>The Wire Wizards</a:t>
            </a:r>
            <a:endParaRPr lang="en-NL"/>
          </a:p>
        </p:txBody>
      </p:sp>
      <p:sp>
        <p:nvSpPr>
          <p:cNvPr id="6" name="Slide Number Placeholder 5">
            <a:extLst>
              <a:ext uri="{FF2B5EF4-FFF2-40B4-BE49-F238E27FC236}">
                <a16:creationId xmlns:a16="http://schemas.microsoft.com/office/drawing/2014/main" id="{0DAA0A23-EED7-EB0A-504B-4CF516C066EC}"/>
              </a:ext>
            </a:extLst>
          </p:cNvPr>
          <p:cNvSpPr>
            <a:spLocks noGrp="1"/>
          </p:cNvSpPr>
          <p:nvPr>
            <p:ph type="sldNum" sz="quarter" idx="12"/>
          </p:nvPr>
        </p:nvSpPr>
        <p:spPr/>
        <p:txBody>
          <a:bodyPr/>
          <a:lstStyle/>
          <a:p>
            <a:fld id="{CC01A3C4-DA99-44E5-944C-143C2BFFA079}" type="slidenum">
              <a:rPr lang="en-NL" smtClean="0"/>
              <a:t>‹#›</a:t>
            </a:fld>
            <a:endParaRPr lang="en-NL"/>
          </a:p>
        </p:txBody>
      </p:sp>
    </p:spTree>
    <p:extLst>
      <p:ext uri="{BB962C8B-B14F-4D97-AF65-F5344CB8AC3E}">
        <p14:creationId xmlns:p14="http://schemas.microsoft.com/office/powerpoint/2010/main" val="346261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4031C-DDC5-A83B-2B19-048DAEABBCBF}"/>
              </a:ext>
            </a:extLst>
          </p:cNvPr>
          <p:cNvSpPr>
            <a:spLocks noGrp="1"/>
          </p:cNvSpPr>
          <p:nvPr>
            <p:ph type="title"/>
          </p:nvPr>
        </p:nvSpPr>
        <p:spPr/>
        <p:txBody>
          <a:bodyPr/>
          <a:lstStyle/>
          <a:p>
            <a:r>
              <a:rPr lang="en-US"/>
              <a:t>Click to edit Master title style</a:t>
            </a:r>
            <a:endParaRPr lang="en-NL"/>
          </a:p>
        </p:txBody>
      </p:sp>
      <p:sp>
        <p:nvSpPr>
          <p:cNvPr id="3" name="Content Placeholder 2">
            <a:extLst>
              <a:ext uri="{FF2B5EF4-FFF2-40B4-BE49-F238E27FC236}">
                <a16:creationId xmlns:a16="http://schemas.microsoft.com/office/drawing/2014/main" id="{78988C51-5238-F1A6-FD33-AEA67ABEB11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1CDB7639-AD50-3F99-6E8E-4D1FAC541D22}"/>
              </a:ext>
            </a:extLst>
          </p:cNvPr>
          <p:cNvSpPr>
            <a:spLocks noGrp="1"/>
          </p:cNvSpPr>
          <p:nvPr>
            <p:ph type="dt" sz="half" idx="10"/>
          </p:nvPr>
        </p:nvSpPr>
        <p:spPr/>
        <p:txBody>
          <a:bodyPr/>
          <a:lstStyle/>
          <a:p>
            <a:fld id="{9B9DD9BB-667A-4ED2-8C5E-36340E3E5530}" type="datetime1">
              <a:rPr lang="en-GB" smtClean="0"/>
              <a:t>16/09/2023</a:t>
            </a:fld>
            <a:endParaRPr lang="en-NL"/>
          </a:p>
        </p:txBody>
      </p:sp>
      <p:sp>
        <p:nvSpPr>
          <p:cNvPr id="5" name="Footer Placeholder 4">
            <a:extLst>
              <a:ext uri="{FF2B5EF4-FFF2-40B4-BE49-F238E27FC236}">
                <a16:creationId xmlns:a16="http://schemas.microsoft.com/office/drawing/2014/main" id="{F7793F60-9522-08FC-44DF-F17992521A38}"/>
              </a:ext>
            </a:extLst>
          </p:cNvPr>
          <p:cNvSpPr>
            <a:spLocks noGrp="1"/>
          </p:cNvSpPr>
          <p:nvPr>
            <p:ph type="ftr" sz="quarter" idx="11"/>
          </p:nvPr>
        </p:nvSpPr>
        <p:spPr/>
        <p:txBody>
          <a:bodyPr/>
          <a:lstStyle/>
          <a:p>
            <a:r>
              <a:rPr lang="nl-NL"/>
              <a:t>The Wire Wizards</a:t>
            </a:r>
            <a:endParaRPr lang="en-NL"/>
          </a:p>
        </p:txBody>
      </p:sp>
      <p:sp>
        <p:nvSpPr>
          <p:cNvPr id="6" name="Slide Number Placeholder 5">
            <a:extLst>
              <a:ext uri="{FF2B5EF4-FFF2-40B4-BE49-F238E27FC236}">
                <a16:creationId xmlns:a16="http://schemas.microsoft.com/office/drawing/2014/main" id="{ABDA7112-0D0C-7531-C377-AEDD43C3F427}"/>
              </a:ext>
            </a:extLst>
          </p:cNvPr>
          <p:cNvSpPr>
            <a:spLocks noGrp="1"/>
          </p:cNvSpPr>
          <p:nvPr>
            <p:ph type="sldNum" sz="quarter" idx="12"/>
          </p:nvPr>
        </p:nvSpPr>
        <p:spPr/>
        <p:txBody>
          <a:bodyPr/>
          <a:lstStyle/>
          <a:p>
            <a:fld id="{CC01A3C4-DA99-44E5-944C-143C2BFFA079}" type="slidenum">
              <a:rPr lang="en-NL" smtClean="0"/>
              <a:t>‹#›</a:t>
            </a:fld>
            <a:endParaRPr lang="en-NL"/>
          </a:p>
        </p:txBody>
      </p:sp>
    </p:spTree>
    <p:extLst>
      <p:ext uri="{BB962C8B-B14F-4D97-AF65-F5344CB8AC3E}">
        <p14:creationId xmlns:p14="http://schemas.microsoft.com/office/powerpoint/2010/main" val="944651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BFA6A-504A-1BDE-00E5-6CB099EE80C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L"/>
          </a:p>
        </p:txBody>
      </p:sp>
      <p:sp>
        <p:nvSpPr>
          <p:cNvPr id="3" name="Text Placeholder 2">
            <a:extLst>
              <a:ext uri="{FF2B5EF4-FFF2-40B4-BE49-F238E27FC236}">
                <a16:creationId xmlns:a16="http://schemas.microsoft.com/office/drawing/2014/main" id="{DE47B146-E284-8C40-1128-237795FF5FA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0BA7954-1A26-AD38-791B-C35400D770B0}"/>
              </a:ext>
            </a:extLst>
          </p:cNvPr>
          <p:cNvSpPr>
            <a:spLocks noGrp="1"/>
          </p:cNvSpPr>
          <p:nvPr>
            <p:ph type="dt" sz="half" idx="10"/>
          </p:nvPr>
        </p:nvSpPr>
        <p:spPr/>
        <p:txBody>
          <a:bodyPr/>
          <a:lstStyle/>
          <a:p>
            <a:fld id="{AA20B346-4957-4435-A1B3-E17C748838FD}" type="datetime1">
              <a:rPr lang="en-GB" smtClean="0"/>
              <a:t>16/09/2023</a:t>
            </a:fld>
            <a:endParaRPr lang="en-NL"/>
          </a:p>
        </p:txBody>
      </p:sp>
      <p:sp>
        <p:nvSpPr>
          <p:cNvPr id="5" name="Footer Placeholder 4">
            <a:extLst>
              <a:ext uri="{FF2B5EF4-FFF2-40B4-BE49-F238E27FC236}">
                <a16:creationId xmlns:a16="http://schemas.microsoft.com/office/drawing/2014/main" id="{74DAC59A-9BEE-A50B-5F82-EF3B4B5FA732}"/>
              </a:ext>
            </a:extLst>
          </p:cNvPr>
          <p:cNvSpPr>
            <a:spLocks noGrp="1"/>
          </p:cNvSpPr>
          <p:nvPr>
            <p:ph type="ftr" sz="quarter" idx="11"/>
          </p:nvPr>
        </p:nvSpPr>
        <p:spPr/>
        <p:txBody>
          <a:bodyPr/>
          <a:lstStyle/>
          <a:p>
            <a:r>
              <a:rPr lang="nl-NL"/>
              <a:t>The Wire Wizards</a:t>
            </a:r>
            <a:endParaRPr lang="en-NL"/>
          </a:p>
        </p:txBody>
      </p:sp>
      <p:sp>
        <p:nvSpPr>
          <p:cNvPr id="6" name="Slide Number Placeholder 5">
            <a:extLst>
              <a:ext uri="{FF2B5EF4-FFF2-40B4-BE49-F238E27FC236}">
                <a16:creationId xmlns:a16="http://schemas.microsoft.com/office/drawing/2014/main" id="{92212F8C-68CE-0F82-8583-E4F8141F2BF0}"/>
              </a:ext>
            </a:extLst>
          </p:cNvPr>
          <p:cNvSpPr>
            <a:spLocks noGrp="1"/>
          </p:cNvSpPr>
          <p:nvPr>
            <p:ph type="sldNum" sz="quarter" idx="12"/>
          </p:nvPr>
        </p:nvSpPr>
        <p:spPr/>
        <p:txBody>
          <a:bodyPr/>
          <a:lstStyle/>
          <a:p>
            <a:fld id="{CC01A3C4-DA99-44E5-944C-143C2BFFA079}" type="slidenum">
              <a:rPr lang="en-NL" smtClean="0"/>
              <a:t>‹#›</a:t>
            </a:fld>
            <a:endParaRPr lang="en-NL"/>
          </a:p>
        </p:txBody>
      </p:sp>
    </p:spTree>
    <p:extLst>
      <p:ext uri="{BB962C8B-B14F-4D97-AF65-F5344CB8AC3E}">
        <p14:creationId xmlns:p14="http://schemas.microsoft.com/office/powerpoint/2010/main" val="2419916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8E0CE-9D81-878F-5753-D1053B573595}"/>
              </a:ext>
            </a:extLst>
          </p:cNvPr>
          <p:cNvSpPr>
            <a:spLocks noGrp="1"/>
          </p:cNvSpPr>
          <p:nvPr>
            <p:ph type="title"/>
          </p:nvPr>
        </p:nvSpPr>
        <p:spPr/>
        <p:txBody>
          <a:bodyPr/>
          <a:lstStyle/>
          <a:p>
            <a:r>
              <a:rPr lang="en-US"/>
              <a:t>Click to edit Master title style</a:t>
            </a:r>
            <a:endParaRPr lang="en-NL"/>
          </a:p>
        </p:txBody>
      </p:sp>
      <p:sp>
        <p:nvSpPr>
          <p:cNvPr id="3" name="Content Placeholder 2">
            <a:extLst>
              <a:ext uri="{FF2B5EF4-FFF2-40B4-BE49-F238E27FC236}">
                <a16:creationId xmlns:a16="http://schemas.microsoft.com/office/drawing/2014/main" id="{16E8F0B2-DDB9-E5DD-23CC-F06729628D2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Content Placeholder 3">
            <a:extLst>
              <a:ext uri="{FF2B5EF4-FFF2-40B4-BE49-F238E27FC236}">
                <a16:creationId xmlns:a16="http://schemas.microsoft.com/office/drawing/2014/main" id="{F7B62947-D53D-6DE4-55D3-2AD812103F1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5" name="Date Placeholder 4">
            <a:extLst>
              <a:ext uri="{FF2B5EF4-FFF2-40B4-BE49-F238E27FC236}">
                <a16:creationId xmlns:a16="http://schemas.microsoft.com/office/drawing/2014/main" id="{2C1ABA35-AB6C-6F5D-0140-84ED013A92A4}"/>
              </a:ext>
            </a:extLst>
          </p:cNvPr>
          <p:cNvSpPr>
            <a:spLocks noGrp="1"/>
          </p:cNvSpPr>
          <p:nvPr>
            <p:ph type="dt" sz="half" idx="10"/>
          </p:nvPr>
        </p:nvSpPr>
        <p:spPr/>
        <p:txBody>
          <a:bodyPr/>
          <a:lstStyle/>
          <a:p>
            <a:fld id="{8F99C7B3-864E-4811-ABA3-CD8CB0CB6025}" type="datetime1">
              <a:rPr lang="en-GB" smtClean="0"/>
              <a:t>16/09/2023</a:t>
            </a:fld>
            <a:endParaRPr lang="en-NL"/>
          </a:p>
        </p:txBody>
      </p:sp>
      <p:sp>
        <p:nvSpPr>
          <p:cNvPr id="6" name="Footer Placeholder 5">
            <a:extLst>
              <a:ext uri="{FF2B5EF4-FFF2-40B4-BE49-F238E27FC236}">
                <a16:creationId xmlns:a16="http://schemas.microsoft.com/office/drawing/2014/main" id="{2B45B96C-C77D-1AD9-261E-948041ACB626}"/>
              </a:ext>
            </a:extLst>
          </p:cNvPr>
          <p:cNvSpPr>
            <a:spLocks noGrp="1"/>
          </p:cNvSpPr>
          <p:nvPr>
            <p:ph type="ftr" sz="quarter" idx="11"/>
          </p:nvPr>
        </p:nvSpPr>
        <p:spPr/>
        <p:txBody>
          <a:bodyPr/>
          <a:lstStyle/>
          <a:p>
            <a:r>
              <a:rPr lang="nl-NL"/>
              <a:t>The Wire Wizards</a:t>
            </a:r>
            <a:endParaRPr lang="en-NL"/>
          </a:p>
        </p:txBody>
      </p:sp>
      <p:sp>
        <p:nvSpPr>
          <p:cNvPr id="7" name="Slide Number Placeholder 6">
            <a:extLst>
              <a:ext uri="{FF2B5EF4-FFF2-40B4-BE49-F238E27FC236}">
                <a16:creationId xmlns:a16="http://schemas.microsoft.com/office/drawing/2014/main" id="{E7D26EBB-9AA9-50F3-F250-91C25AFCF3C3}"/>
              </a:ext>
            </a:extLst>
          </p:cNvPr>
          <p:cNvSpPr>
            <a:spLocks noGrp="1"/>
          </p:cNvSpPr>
          <p:nvPr>
            <p:ph type="sldNum" sz="quarter" idx="12"/>
          </p:nvPr>
        </p:nvSpPr>
        <p:spPr/>
        <p:txBody>
          <a:bodyPr/>
          <a:lstStyle/>
          <a:p>
            <a:fld id="{CC01A3C4-DA99-44E5-944C-143C2BFFA079}" type="slidenum">
              <a:rPr lang="en-NL" smtClean="0"/>
              <a:t>‹#›</a:t>
            </a:fld>
            <a:endParaRPr lang="en-NL"/>
          </a:p>
        </p:txBody>
      </p:sp>
    </p:spTree>
    <p:extLst>
      <p:ext uri="{BB962C8B-B14F-4D97-AF65-F5344CB8AC3E}">
        <p14:creationId xmlns:p14="http://schemas.microsoft.com/office/powerpoint/2010/main" val="190789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01CE8-A9EF-6DCC-BAA6-E1A2F098F9BA}"/>
              </a:ext>
            </a:extLst>
          </p:cNvPr>
          <p:cNvSpPr>
            <a:spLocks noGrp="1"/>
          </p:cNvSpPr>
          <p:nvPr>
            <p:ph type="title"/>
          </p:nvPr>
        </p:nvSpPr>
        <p:spPr>
          <a:xfrm>
            <a:off x="839788" y="365125"/>
            <a:ext cx="10515600" cy="1325563"/>
          </a:xfrm>
        </p:spPr>
        <p:txBody>
          <a:bodyPr/>
          <a:lstStyle/>
          <a:p>
            <a:r>
              <a:rPr lang="en-US"/>
              <a:t>Click to edit Master title style</a:t>
            </a:r>
            <a:endParaRPr lang="en-NL"/>
          </a:p>
        </p:txBody>
      </p:sp>
      <p:sp>
        <p:nvSpPr>
          <p:cNvPr id="3" name="Text Placeholder 2">
            <a:extLst>
              <a:ext uri="{FF2B5EF4-FFF2-40B4-BE49-F238E27FC236}">
                <a16:creationId xmlns:a16="http://schemas.microsoft.com/office/drawing/2014/main" id="{23E65490-5D07-5B8F-AD76-12EBED2EFD2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EF28629-3A97-5BC1-35BD-FF2ABB2D129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5" name="Text Placeholder 4">
            <a:extLst>
              <a:ext uri="{FF2B5EF4-FFF2-40B4-BE49-F238E27FC236}">
                <a16:creationId xmlns:a16="http://schemas.microsoft.com/office/drawing/2014/main" id="{3D6A5D12-85D7-0D3C-3DCB-E5EE62D6717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453A5DA-B46D-5809-D1EF-606484B6DDD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7" name="Date Placeholder 6">
            <a:extLst>
              <a:ext uri="{FF2B5EF4-FFF2-40B4-BE49-F238E27FC236}">
                <a16:creationId xmlns:a16="http://schemas.microsoft.com/office/drawing/2014/main" id="{F5831AAC-052D-47A5-36BE-8D0C61FBAD08}"/>
              </a:ext>
            </a:extLst>
          </p:cNvPr>
          <p:cNvSpPr>
            <a:spLocks noGrp="1"/>
          </p:cNvSpPr>
          <p:nvPr>
            <p:ph type="dt" sz="half" idx="10"/>
          </p:nvPr>
        </p:nvSpPr>
        <p:spPr/>
        <p:txBody>
          <a:bodyPr/>
          <a:lstStyle/>
          <a:p>
            <a:fld id="{7CFEFB8C-B327-4688-A642-C86DED3D03F2}" type="datetime1">
              <a:rPr lang="en-GB" smtClean="0"/>
              <a:t>16/09/2023</a:t>
            </a:fld>
            <a:endParaRPr lang="en-NL"/>
          </a:p>
        </p:txBody>
      </p:sp>
      <p:sp>
        <p:nvSpPr>
          <p:cNvPr id="8" name="Footer Placeholder 7">
            <a:extLst>
              <a:ext uri="{FF2B5EF4-FFF2-40B4-BE49-F238E27FC236}">
                <a16:creationId xmlns:a16="http://schemas.microsoft.com/office/drawing/2014/main" id="{4EF02286-CDC8-12DF-2201-FE2E5237F293}"/>
              </a:ext>
            </a:extLst>
          </p:cNvPr>
          <p:cNvSpPr>
            <a:spLocks noGrp="1"/>
          </p:cNvSpPr>
          <p:nvPr>
            <p:ph type="ftr" sz="quarter" idx="11"/>
          </p:nvPr>
        </p:nvSpPr>
        <p:spPr/>
        <p:txBody>
          <a:bodyPr/>
          <a:lstStyle/>
          <a:p>
            <a:r>
              <a:rPr lang="nl-NL"/>
              <a:t>The Wire Wizards</a:t>
            </a:r>
            <a:endParaRPr lang="en-NL"/>
          </a:p>
        </p:txBody>
      </p:sp>
      <p:sp>
        <p:nvSpPr>
          <p:cNvPr id="9" name="Slide Number Placeholder 8">
            <a:extLst>
              <a:ext uri="{FF2B5EF4-FFF2-40B4-BE49-F238E27FC236}">
                <a16:creationId xmlns:a16="http://schemas.microsoft.com/office/drawing/2014/main" id="{6882AF4E-7C76-A769-F4D3-1BD3C8CDB5DD}"/>
              </a:ext>
            </a:extLst>
          </p:cNvPr>
          <p:cNvSpPr>
            <a:spLocks noGrp="1"/>
          </p:cNvSpPr>
          <p:nvPr>
            <p:ph type="sldNum" sz="quarter" idx="12"/>
          </p:nvPr>
        </p:nvSpPr>
        <p:spPr/>
        <p:txBody>
          <a:bodyPr/>
          <a:lstStyle/>
          <a:p>
            <a:fld id="{CC01A3C4-DA99-44E5-944C-143C2BFFA079}" type="slidenum">
              <a:rPr lang="en-NL" smtClean="0"/>
              <a:t>‹#›</a:t>
            </a:fld>
            <a:endParaRPr lang="en-NL"/>
          </a:p>
        </p:txBody>
      </p:sp>
    </p:spTree>
    <p:extLst>
      <p:ext uri="{BB962C8B-B14F-4D97-AF65-F5344CB8AC3E}">
        <p14:creationId xmlns:p14="http://schemas.microsoft.com/office/powerpoint/2010/main" val="1652138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2F1FB-173E-794C-9CE8-7AB7B5761488}"/>
              </a:ext>
            </a:extLst>
          </p:cNvPr>
          <p:cNvSpPr>
            <a:spLocks noGrp="1"/>
          </p:cNvSpPr>
          <p:nvPr>
            <p:ph type="title"/>
          </p:nvPr>
        </p:nvSpPr>
        <p:spPr/>
        <p:txBody>
          <a:bodyPr/>
          <a:lstStyle/>
          <a:p>
            <a:r>
              <a:rPr lang="en-US"/>
              <a:t>Click to edit Master title style</a:t>
            </a:r>
            <a:endParaRPr lang="en-NL"/>
          </a:p>
        </p:txBody>
      </p:sp>
      <p:sp>
        <p:nvSpPr>
          <p:cNvPr id="3" name="Date Placeholder 2">
            <a:extLst>
              <a:ext uri="{FF2B5EF4-FFF2-40B4-BE49-F238E27FC236}">
                <a16:creationId xmlns:a16="http://schemas.microsoft.com/office/drawing/2014/main" id="{837804F6-B6F0-2026-064B-8A0DDAD52204}"/>
              </a:ext>
            </a:extLst>
          </p:cNvPr>
          <p:cNvSpPr>
            <a:spLocks noGrp="1"/>
          </p:cNvSpPr>
          <p:nvPr>
            <p:ph type="dt" sz="half" idx="10"/>
          </p:nvPr>
        </p:nvSpPr>
        <p:spPr/>
        <p:txBody>
          <a:bodyPr/>
          <a:lstStyle/>
          <a:p>
            <a:fld id="{965FC5F1-3030-4FD6-B964-F4831BC60DB7}" type="datetime1">
              <a:rPr lang="en-GB" smtClean="0"/>
              <a:t>16/09/2023</a:t>
            </a:fld>
            <a:endParaRPr lang="en-NL"/>
          </a:p>
        </p:txBody>
      </p:sp>
      <p:sp>
        <p:nvSpPr>
          <p:cNvPr id="4" name="Footer Placeholder 3">
            <a:extLst>
              <a:ext uri="{FF2B5EF4-FFF2-40B4-BE49-F238E27FC236}">
                <a16:creationId xmlns:a16="http://schemas.microsoft.com/office/drawing/2014/main" id="{B532D7CD-BD15-7003-B806-63E0FBC6EBC4}"/>
              </a:ext>
            </a:extLst>
          </p:cNvPr>
          <p:cNvSpPr>
            <a:spLocks noGrp="1"/>
          </p:cNvSpPr>
          <p:nvPr>
            <p:ph type="ftr" sz="quarter" idx="11"/>
          </p:nvPr>
        </p:nvSpPr>
        <p:spPr/>
        <p:txBody>
          <a:bodyPr/>
          <a:lstStyle/>
          <a:p>
            <a:r>
              <a:rPr lang="nl-NL"/>
              <a:t>The Wire Wizards</a:t>
            </a:r>
            <a:endParaRPr lang="en-NL"/>
          </a:p>
        </p:txBody>
      </p:sp>
      <p:sp>
        <p:nvSpPr>
          <p:cNvPr id="5" name="Slide Number Placeholder 4">
            <a:extLst>
              <a:ext uri="{FF2B5EF4-FFF2-40B4-BE49-F238E27FC236}">
                <a16:creationId xmlns:a16="http://schemas.microsoft.com/office/drawing/2014/main" id="{B5ECAB10-3182-AA37-9D29-4380E35DD705}"/>
              </a:ext>
            </a:extLst>
          </p:cNvPr>
          <p:cNvSpPr>
            <a:spLocks noGrp="1"/>
          </p:cNvSpPr>
          <p:nvPr>
            <p:ph type="sldNum" sz="quarter" idx="12"/>
          </p:nvPr>
        </p:nvSpPr>
        <p:spPr/>
        <p:txBody>
          <a:bodyPr/>
          <a:lstStyle/>
          <a:p>
            <a:fld id="{CC01A3C4-DA99-44E5-944C-143C2BFFA079}" type="slidenum">
              <a:rPr lang="en-NL" smtClean="0"/>
              <a:t>‹#›</a:t>
            </a:fld>
            <a:endParaRPr lang="en-NL"/>
          </a:p>
        </p:txBody>
      </p:sp>
    </p:spTree>
    <p:extLst>
      <p:ext uri="{BB962C8B-B14F-4D97-AF65-F5344CB8AC3E}">
        <p14:creationId xmlns:p14="http://schemas.microsoft.com/office/powerpoint/2010/main" val="2495399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23481A6-251D-E810-70B8-C63AB09BDBB7}"/>
              </a:ext>
            </a:extLst>
          </p:cNvPr>
          <p:cNvSpPr>
            <a:spLocks noGrp="1"/>
          </p:cNvSpPr>
          <p:nvPr>
            <p:ph type="dt" sz="half" idx="10"/>
          </p:nvPr>
        </p:nvSpPr>
        <p:spPr/>
        <p:txBody>
          <a:bodyPr/>
          <a:lstStyle/>
          <a:p>
            <a:fld id="{EEC15A11-8787-42B4-801D-A184E37A5493}" type="datetime1">
              <a:rPr lang="en-GB" smtClean="0"/>
              <a:t>16/09/2023</a:t>
            </a:fld>
            <a:endParaRPr lang="en-NL"/>
          </a:p>
        </p:txBody>
      </p:sp>
      <p:sp>
        <p:nvSpPr>
          <p:cNvPr id="3" name="Footer Placeholder 2">
            <a:extLst>
              <a:ext uri="{FF2B5EF4-FFF2-40B4-BE49-F238E27FC236}">
                <a16:creationId xmlns:a16="http://schemas.microsoft.com/office/drawing/2014/main" id="{88DBA1B7-8746-C769-230F-AB8A1AB4CE9A}"/>
              </a:ext>
            </a:extLst>
          </p:cNvPr>
          <p:cNvSpPr>
            <a:spLocks noGrp="1"/>
          </p:cNvSpPr>
          <p:nvPr>
            <p:ph type="ftr" sz="quarter" idx="11"/>
          </p:nvPr>
        </p:nvSpPr>
        <p:spPr/>
        <p:txBody>
          <a:bodyPr/>
          <a:lstStyle/>
          <a:p>
            <a:r>
              <a:rPr lang="nl-NL"/>
              <a:t>The Wire Wizards</a:t>
            </a:r>
            <a:endParaRPr lang="en-NL"/>
          </a:p>
        </p:txBody>
      </p:sp>
      <p:sp>
        <p:nvSpPr>
          <p:cNvPr id="4" name="Slide Number Placeholder 3">
            <a:extLst>
              <a:ext uri="{FF2B5EF4-FFF2-40B4-BE49-F238E27FC236}">
                <a16:creationId xmlns:a16="http://schemas.microsoft.com/office/drawing/2014/main" id="{F0D7255D-E6A6-9391-F166-03B94830A14A}"/>
              </a:ext>
            </a:extLst>
          </p:cNvPr>
          <p:cNvSpPr>
            <a:spLocks noGrp="1"/>
          </p:cNvSpPr>
          <p:nvPr>
            <p:ph type="sldNum" sz="quarter" idx="12"/>
          </p:nvPr>
        </p:nvSpPr>
        <p:spPr/>
        <p:txBody>
          <a:bodyPr/>
          <a:lstStyle/>
          <a:p>
            <a:fld id="{CC01A3C4-DA99-44E5-944C-143C2BFFA079}" type="slidenum">
              <a:rPr lang="en-NL" smtClean="0"/>
              <a:t>‹#›</a:t>
            </a:fld>
            <a:endParaRPr lang="en-NL"/>
          </a:p>
        </p:txBody>
      </p:sp>
    </p:spTree>
    <p:extLst>
      <p:ext uri="{BB962C8B-B14F-4D97-AF65-F5344CB8AC3E}">
        <p14:creationId xmlns:p14="http://schemas.microsoft.com/office/powerpoint/2010/main" val="921704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D2247-67C9-4CA6-FE63-F1EC4DBE5CE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L"/>
          </a:p>
        </p:txBody>
      </p:sp>
      <p:sp>
        <p:nvSpPr>
          <p:cNvPr id="3" name="Content Placeholder 2">
            <a:extLst>
              <a:ext uri="{FF2B5EF4-FFF2-40B4-BE49-F238E27FC236}">
                <a16:creationId xmlns:a16="http://schemas.microsoft.com/office/drawing/2014/main" id="{C9DD46C6-AC3A-8559-1E7E-678B167043F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Text Placeholder 3">
            <a:extLst>
              <a:ext uri="{FF2B5EF4-FFF2-40B4-BE49-F238E27FC236}">
                <a16:creationId xmlns:a16="http://schemas.microsoft.com/office/drawing/2014/main" id="{7B841E0A-565E-7DF3-6086-7CD77FFBE9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258E3DA-D9C9-334B-AC36-BC072288786F}"/>
              </a:ext>
            </a:extLst>
          </p:cNvPr>
          <p:cNvSpPr>
            <a:spLocks noGrp="1"/>
          </p:cNvSpPr>
          <p:nvPr>
            <p:ph type="dt" sz="half" idx="10"/>
          </p:nvPr>
        </p:nvSpPr>
        <p:spPr/>
        <p:txBody>
          <a:bodyPr/>
          <a:lstStyle/>
          <a:p>
            <a:fld id="{9BAAF3D0-B932-4D85-8E1F-8D72F92DB728}" type="datetime1">
              <a:rPr lang="en-GB" smtClean="0"/>
              <a:t>16/09/2023</a:t>
            </a:fld>
            <a:endParaRPr lang="en-NL"/>
          </a:p>
        </p:txBody>
      </p:sp>
      <p:sp>
        <p:nvSpPr>
          <p:cNvPr id="6" name="Footer Placeholder 5">
            <a:extLst>
              <a:ext uri="{FF2B5EF4-FFF2-40B4-BE49-F238E27FC236}">
                <a16:creationId xmlns:a16="http://schemas.microsoft.com/office/drawing/2014/main" id="{088124BB-DA50-FA68-B889-82402BA9792D}"/>
              </a:ext>
            </a:extLst>
          </p:cNvPr>
          <p:cNvSpPr>
            <a:spLocks noGrp="1"/>
          </p:cNvSpPr>
          <p:nvPr>
            <p:ph type="ftr" sz="quarter" idx="11"/>
          </p:nvPr>
        </p:nvSpPr>
        <p:spPr/>
        <p:txBody>
          <a:bodyPr/>
          <a:lstStyle/>
          <a:p>
            <a:r>
              <a:rPr lang="nl-NL"/>
              <a:t>The Wire Wizards</a:t>
            </a:r>
            <a:endParaRPr lang="en-NL"/>
          </a:p>
        </p:txBody>
      </p:sp>
      <p:sp>
        <p:nvSpPr>
          <p:cNvPr id="7" name="Slide Number Placeholder 6">
            <a:extLst>
              <a:ext uri="{FF2B5EF4-FFF2-40B4-BE49-F238E27FC236}">
                <a16:creationId xmlns:a16="http://schemas.microsoft.com/office/drawing/2014/main" id="{71B484BC-DDA0-B4AE-0FE7-6C7E13A092B8}"/>
              </a:ext>
            </a:extLst>
          </p:cNvPr>
          <p:cNvSpPr>
            <a:spLocks noGrp="1"/>
          </p:cNvSpPr>
          <p:nvPr>
            <p:ph type="sldNum" sz="quarter" idx="12"/>
          </p:nvPr>
        </p:nvSpPr>
        <p:spPr/>
        <p:txBody>
          <a:bodyPr/>
          <a:lstStyle/>
          <a:p>
            <a:fld id="{CC01A3C4-DA99-44E5-944C-143C2BFFA079}" type="slidenum">
              <a:rPr lang="en-NL" smtClean="0"/>
              <a:t>‹#›</a:t>
            </a:fld>
            <a:endParaRPr lang="en-NL"/>
          </a:p>
        </p:txBody>
      </p:sp>
    </p:spTree>
    <p:extLst>
      <p:ext uri="{BB962C8B-B14F-4D97-AF65-F5344CB8AC3E}">
        <p14:creationId xmlns:p14="http://schemas.microsoft.com/office/powerpoint/2010/main" val="2084815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40902-E388-B8C5-C41C-3C0B97A8BBD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L"/>
          </a:p>
        </p:txBody>
      </p:sp>
      <p:sp>
        <p:nvSpPr>
          <p:cNvPr id="3" name="Picture Placeholder 2">
            <a:extLst>
              <a:ext uri="{FF2B5EF4-FFF2-40B4-BE49-F238E27FC236}">
                <a16:creationId xmlns:a16="http://schemas.microsoft.com/office/drawing/2014/main" id="{ED029E2C-FBFD-48C2-5E2C-37B061FDD5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L"/>
          </a:p>
        </p:txBody>
      </p:sp>
      <p:sp>
        <p:nvSpPr>
          <p:cNvPr id="4" name="Text Placeholder 3">
            <a:extLst>
              <a:ext uri="{FF2B5EF4-FFF2-40B4-BE49-F238E27FC236}">
                <a16:creationId xmlns:a16="http://schemas.microsoft.com/office/drawing/2014/main" id="{C58845AB-F2A5-B518-6B66-42BADC323E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D20463-8ADB-027A-BA61-F3B15C1DBFC1}"/>
              </a:ext>
            </a:extLst>
          </p:cNvPr>
          <p:cNvSpPr>
            <a:spLocks noGrp="1"/>
          </p:cNvSpPr>
          <p:nvPr>
            <p:ph type="dt" sz="half" idx="10"/>
          </p:nvPr>
        </p:nvSpPr>
        <p:spPr/>
        <p:txBody>
          <a:bodyPr/>
          <a:lstStyle/>
          <a:p>
            <a:fld id="{62DA2812-711A-480F-A1BC-D9885EB862F7}" type="datetime1">
              <a:rPr lang="en-GB" smtClean="0"/>
              <a:t>16/09/2023</a:t>
            </a:fld>
            <a:endParaRPr lang="en-NL"/>
          </a:p>
        </p:txBody>
      </p:sp>
      <p:sp>
        <p:nvSpPr>
          <p:cNvPr id="6" name="Footer Placeholder 5">
            <a:extLst>
              <a:ext uri="{FF2B5EF4-FFF2-40B4-BE49-F238E27FC236}">
                <a16:creationId xmlns:a16="http://schemas.microsoft.com/office/drawing/2014/main" id="{6475FB76-73A5-96F2-D0DF-442857828433}"/>
              </a:ext>
            </a:extLst>
          </p:cNvPr>
          <p:cNvSpPr>
            <a:spLocks noGrp="1"/>
          </p:cNvSpPr>
          <p:nvPr>
            <p:ph type="ftr" sz="quarter" idx="11"/>
          </p:nvPr>
        </p:nvSpPr>
        <p:spPr/>
        <p:txBody>
          <a:bodyPr/>
          <a:lstStyle/>
          <a:p>
            <a:r>
              <a:rPr lang="nl-NL"/>
              <a:t>The Wire Wizards</a:t>
            </a:r>
            <a:endParaRPr lang="en-NL"/>
          </a:p>
        </p:txBody>
      </p:sp>
      <p:sp>
        <p:nvSpPr>
          <p:cNvPr id="7" name="Slide Number Placeholder 6">
            <a:extLst>
              <a:ext uri="{FF2B5EF4-FFF2-40B4-BE49-F238E27FC236}">
                <a16:creationId xmlns:a16="http://schemas.microsoft.com/office/drawing/2014/main" id="{6A563200-C44B-74A5-27C8-9F5016CB15D5}"/>
              </a:ext>
            </a:extLst>
          </p:cNvPr>
          <p:cNvSpPr>
            <a:spLocks noGrp="1"/>
          </p:cNvSpPr>
          <p:nvPr>
            <p:ph type="sldNum" sz="quarter" idx="12"/>
          </p:nvPr>
        </p:nvSpPr>
        <p:spPr/>
        <p:txBody>
          <a:bodyPr/>
          <a:lstStyle/>
          <a:p>
            <a:fld id="{CC01A3C4-DA99-44E5-944C-143C2BFFA079}" type="slidenum">
              <a:rPr lang="en-NL" smtClean="0"/>
              <a:t>‹#›</a:t>
            </a:fld>
            <a:endParaRPr lang="en-NL"/>
          </a:p>
        </p:txBody>
      </p:sp>
    </p:spTree>
    <p:extLst>
      <p:ext uri="{BB962C8B-B14F-4D97-AF65-F5344CB8AC3E}">
        <p14:creationId xmlns:p14="http://schemas.microsoft.com/office/powerpoint/2010/main" val="2156551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7FB5FFB-5F39-905D-6071-3B66C6873E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L"/>
          </a:p>
        </p:txBody>
      </p:sp>
      <p:sp>
        <p:nvSpPr>
          <p:cNvPr id="3" name="Text Placeholder 2">
            <a:extLst>
              <a:ext uri="{FF2B5EF4-FFF2-40B4-BE49-F238E27FC236}">
                <a16:creationId xmlns:a16="http://schemas.microsoft.com/office/drawing/2014/main" id="{AD1E1C1E-5DBB-02A7-2AB7-FA5813A27FA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E2AB6445-346F-6DAD-436F-3417E38B98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8F4DA8-DC15-4CF8-BC7F-F7D823D73066}" type="datetime1">
              <a:rPr lang="en-GB" smtClean="0"/>
              <a:t>16/09/2023</a:t>
            </a:fld>
            <a:endParaRPr lang="en-NL"/>
          </a:p>
          <a:p>
            <a:endParaRPr lang="en-US"/>
          </a:p>
        </p:txBody>
      </p:sp>
      <p:sp>
        <p:nvSpPr>
          <p:cNvPr id="5" name="Footer Placeholder 4">
            <a:extLst>
              <a:ext uri="{FF2B5EF4-FFF2-40B4-BE49-F238E27FC236}">
                <a16:creationId xmlns:a16="http://schemas.microsoft.com/office/drawing/2014/main" id="{522E4CEC-F894-4FB9-EE2C-CCFEB086039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a:t>The Wire Wizards</a:t>
            </a:r>
            <a:endParaRPr lang="en-NL"/>
          </a:p>
        </p:txBody>
      </p:sp>
      <p:sp>
        <p:nvSpPr>
          <p:cNvPr id="6" name="Slide Number Placeholder 5">
            <a:extLst>
              <a:ext uri="{FF2B5EF4-FFF2-40B4-BE49-F238E27FC236}">
                <a16:creationId xmlns:a16="http://schemas.microsoft.com/office/drawing/2014/main" id="{07FE79CE-A80A-D3A7-E3E1-FEBEAB7AE9C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01A3C4-DA99-44E5-944C-143C2BFFA079}" type="slidenum">
              <a:rPr lang="en-NL" smtClean="0"/>
              <a:t>‹#›</a:t>
            </a:fld>
            <a:endParaRPr lang="en-NL"/>
          </a:p>
        </p:txBody>
      </p:sp>
      <p:sp>
        <p:nvSpPr>
          <p:cNvPr id="7" name="Rectangle 6">
            <a:extLst>
              <a:ext uri="{FF2B5EF4-FFF2-40B4-BE49-F238E27FC236}">
                <a16:creationId xmlns:a16="http://schemas.microsoft.com/office/drawing/2014/main" id="{80843BD9-71AE-0F53-237A-50BC39549E6F}"/>
              </a:ext>
            </a:extLst>
          </p:cNvPr>
          <p:cNvSpPr/>
          <p:nvPr userDrawn="1"/>
        </p:nvSpPr>
        <p:spPr>
          <a:xfrm>
            <a:off x="84000" y="6242218"/>
            <a:ext cx="594000" cy="593387"/>
          </a:xfrm>
          <a:prstGeom prst="rect">
            <a:avLst/>
          </a:prstGeom>
          <a:blipFill>
            <a:blip r:embed="rId13"/>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75813187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16.png"/><Relationship Id="rId4" Type="http://schemas.openxmlformats.org/officeDocument/2006/relationships/diagramLayout" Target="../diagrams/layout1.xml"/><Relationship Id="rId9" Type="http://schemas.openxmlformats.org/officeDocument/2006/relationships/image" Target="../media/image15.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4BFAE-2CE9-3CF8-2AA0-F4F12E6C286C}"/>
              </a:ext>
            </a:extLst>
          </p:cNvPr>
          <p:cNvSpPr>
            <a:spLocks noGrp="1"/>
          </p:cNvSpPr>
          <p:nvPr>
            <p:ph type="ctrTitle"/>
          </p:nvPr>
        </p:nvSpPr>
        <p:spPr>
          <a:xfrm>
            <a:off x="1285240" y="1665322"/>
            <a:ext cx="10211435" cy="1038882"/>
          </a:xfrm>
        </p:spPr>
        <p:txBody>
          <a:bodyPr anchor="b">
            <a:noAutofit/>
          </a:bodyPr>
          <a:lstStyle/>
          <a:p>
            <a:r>
              <a:rPr lang="en-US" sz="4400" b="0" i="0">
                <a:solidFill>
                  <a:srgbClr val="000000"/>
                </a:solidFill>
                <a:effectLst/>
                <a:latin typeface="Times New Roman" panose="02020603050405020304" pitchFamily="18" charset="0"/>
              </a:rPr>
              <a:t>Designing, Building and Testing a Multi Wire Proportional Chamber</a:t>
            </a:r>
            <a:endParaRPr lang="nl-NL" sz="4400">
              <a:latin typeface="Calibri Light"/>
              <a:cs typeface="Times New Roman"/>
            </a:endParaRPr>
          </a:p>
        </p:txBody>
      </p:sp>
      <p:sp>
        <p:nvSpPr>
          <p:cNvPr id="3" name="Subtitle 2">
            <a:extLst>
              <a:ext uri="{FF2B5EF4-FFF2-40B4-BE49-F238E27FC236}">
                <a16:creationId xmlns:a16="http://schemas.microsoft.com/office/drawing/2014/main" id="{FAC265F3-0B29-5CF7-CC4D-E0F7E2ABEF33}"/>
              </a:ext>
            </a:extLst>
          </p:cNvPr>
          <p:cNvSpPr>
            <a:spLocks noGrp="1"/>
          </p:cNvSpPr>
          <p:nvPr>
            <p:ph type="subTitle" idx="1"/>
          </p:nvPr>
        </p:nvSpPr>
        <p:spPr>
          <a:xfrm>
            <a:off x="1285239" y="4153797"/>
            <a:ext cx="10211434" cy="1208779"/>
          </a:xfrm>
        </p:spPr>
        <p:txBody>
          <a:bodyPr vert="horz" lIns="91440" tIns="45720" rIns="91440" bIns="45720" rtlCol="0" anchor="t">
            <a:normAutofit/>
          </a:bodyPr>
          <a:lstStyle/>
          <a:p>
            <a:r>
              <a:rPr lang="en-GB" sz="2000">
                <a:latin typeface="Calibri"/>
                <a:cs typeface="Times New Roman"/>
              </a:rPr>
              <a:t>By Leon </a:t>
            </a:r>
            <a:r>
              <a:rPr lang="en-GB" sz="2000" err="1">
                <a:latin typeface="Calibri"/>
                <a:cs typeface="Times New Roman"/>
              </a:rPr>
              <a:t>Verreijt</a:t>
            </a:r>
            <a:r>
              <a:rPr lang="en-GB" sz="2000">
                <a:latin typeface="Calibri"/>
                <a:cs typeface="Times New Roman"/>
              </a:rPr>
              <a:t>, Cas van Rossum, Victor </a:t>
            </a:r>
            <a:r>
              <a:rPr lang="en-GB" sz="2000" err="1">
                <a:latin typeface="Calibri"/>
                <a:cs typeface="Times New Roman"/>
              </a:rPr>
              <a:t>Souljé</a:t>
            </a:r>
            <a:r>
              <a:rPr lang="en-GB" sz="2000">
                <a:latin typeface="Calibri"/>
                <a:cs typeface="Times New Roman"/>
              </a:rPr>
              <a:t>, Sela </a:t>
            </a:r>
            <a:r>
              <a:rPr lang="en-GB" sz="2000" err="1">
                <a:latin typeface="Calibri"/>
                <a:cs typeface="Times New Roman"/>
              </a:rPr>
              <a:t>Hoeijmans</a:t>
            </a:r>
            <a:r>
              <a:rPr lang="en-GB" sz="2000">
                <a:latin typeface="Calibri"/>
                <a:cs typeface="Times New Roman"/>
              </a:rPr>
              <a:t>, Tijmen de Graaf</a:t>
            </a:r>
            <a:endParaRPr lang="nl-NL" sz="2000">
              <a:latin typeface="Calibri"/>
              <a:cs typeface="Times New Roman"/>
            </a:endParaRPr>
          </a:p>
        </p:txBody>
      </p:sp>
    </p:spTree>
    <p:extLst>
      <p:ext uri="{BB962C8B-B14F-4D97-AF65-F5344CB8AC3E}">
        <p14:creationId xmlns:p14="http://schemas.microsoft.com/office/powerpoint/2010/main" val="9448296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55186-707F-D985-39E5-E6C3C2DED413}"/>
              </a:ext>
            </a:extLst>
          </p:cNvPr>
          <p:cNvSpPr>
            <a:spLocks noGrp="1"/>
          </p:cNvSpPr>
          <p:nvPr>
            <p:ph type="title"/>
          </p:nvPr>
        </p:nvSpPr>
        <p:spPr/>
        <p:txBody>
          <a:bodyPr/>
          <a:lstStyle/>
          <a:p>
            <a:r>
              <a:rPr lang="en-GB"/>
              <a:t>Analysis</a:t>
            </a:r>
            <a:endParaRPr lang="en-NL"/>
          </a:p>
        </p:txBody>
      </p:sp>
      <p:sp>
        <p:nvSpPr>
          <p:cNvPr id="3" name="Content Placeholder 2">
            <a:extLst>
              <a:ext uri="{FF2B5EF4-FFF2-40B4-BE49-F238E27FC236}">
                <a16:creationId xmlns:a16="http://schemas.microsoft.com/office/drawing/2014/main" id="{81D2BD7E-8387-2DD2-5571-078F8C11B4CF}"/>
              </a:ext>
            </a:extLst>
          </p:cNvPr>
          <p:cNvSpPr>
            <a:spLocks noGrp="1"/>
          </p:cNvSpPr>
          <p:nvPr>
            <p:ph idx="1"/>
          </p:nvPr>
        </p:nvSpPr>
        <p:spPr/>
        <p:txBody>
          <a:bodyPr/>
          <a:lstStyle/>
          <a:p>
            <a:r>
              <a:rPr lang="en-US" err="1"/>
              <a:t>Visualisation</a:t>
            </a:r>
            <a:endParaRPr lang="en-NL"/>
          </a:p>
        </p:txBody>
      </p:sp>
      <p:sp>
        <p:nvSpPr>
          <p:cNvPr id="5" name="Date Placeholder 4">
            <a:extLst>
              <a:ext uri="{FF2B5EF4-FFF2-40B4-BE49-F238E27FC236}">
                <a16:creationId xmlns:a16="http://schemas.microsoft.com/office/drawing/2014/main" id="{278EE47E-D136-E8F8-697B-922260EC3500}"/>
              </a:ext>
            </a:extLst>
          </p:cNvPr>
          <p:cNvSpPr>
            <a:spLocks noGrp="1"/>
          </p:cNvSpPr>
          <p:nvPr>
            <p:ph type="dt" sz="half" idx="10"/>
          </p:nvPr>
        </p:nvSpPr>
        <p:spPr/>
        <p:txBody>
          <a:bodyPr/>
          <a:lstStyle/>
          <a:p>
            <a:fld id="{9ED0B1B4-FC7A-4F15-B562-DD36C27F6029}" type="datetime1">
              <a:rPr lang="en-GB" smtClean="0"/>
              <a:t>16/09/2023</a:t>
            </a:fld>
            <a:endParaRPr lang="en-NL"/>
          </a:p>
        </p:txBody>
      </p:sp>
      <p:sp>
        <p:nvSpPr>
          <p:cNvPr id="6" name="Footer Placeholder 5">
            <a:extLst>
              <a:ext uri="{FF2B5EF4-FFF2-40B4-BE49-F238E27FC236}">
                <a16:creationId xmlns:a16="http://schemas.microsoft.com/office/drawing/2014/main" id="{F5D51246-D469-B6EB-ABFC-1E6F7D31F829}"/>
              </a:ext>
            </a:extLst>
          </p:cNvPr>
          <p:cNvSpPr>
            <a:spLocks noGrp="1"/>
          </p:cNvSpPr>
          <p:nvPr>
            <p:ph type="ftr" sz="quarter" idx="11"/>
          </p:nvPr>
        </p:nvSpPr>
        <p:spPr/>
        <p:txBody>
          <a:bodyPr/>
          <a:lstStyle/>
          <a:p>
            <a:r>
              <a:rPr lang="nl-NL"/>
              <a:t>The Wire Wizards</a:t>
            </a:r>
            <a:endParaRPr lang="en-NL"/>
          </a:p>
        </p:txBody>
      </p:sp>
      <p:sp>
        <p:nvSpPr>
          <p:cNvPr id="7" name="Slide Number Placeholder 6">
            <a:extLst>
              <a:ext uri="{FF2B5EF4-FFF2-40B4-BE49-F238E27FC236}">
                <a16:creationId xmlns:a16="http://schemas.microsoft.com/office/drawing/2014/main" id="{D91D0D5E-ED13-ED2D-1E03-C2D69D0FA885}"/>
              </a:ext>
            </a:extLst>
          </p:cNvPr>
          <p:cNvSpPr>
            <a:spLocks noGrp="1"/>
          </p:cNvSpPr>
          <p:nvPr>
            <p:ph type="sldNum" sz="quarter" idx="12"/>
          </p:nvPr>
        </p:nvSpPr>
        <p:spPr/>
        <p:txBody>
          <a:bodyPr/>
          <a:lstStyle/>
          <a:p>
            <a:fld id="{CC01A3C4-DA99-44E5-944C-143C2BFFA079}" type="slidenum">
              <a:rPr lang="en-NL" smtClean="0"/>
              <a:t>10</a:t>
            </a:fld>
            <a:endParaRPr lang="en-NL"/>
          </a:p>
        </p:txBody>
      </p:sp>
      <p:pic>
        <p:nvPicPr>
          <p:cNvPr id="9" name="Picture 8" descr="A graph of a graph of a cube&#10;&#10;Description automatically generated with medium confidence">
            <a:extLst>
              <a:ext uri="{FF2B5EF4-FFF2-40B4-BE49-F238E27FC236}">
                <a16:creationId xmlns:a16="http://schemas.microsoft.com/office/drawing/2014/main" id="{25EE22C3-4C30-5F4A-1C10-B75A0322E5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6448" y="1037968"/>
            <a:ext cx="6405552" cy="5064854"/>
          </a:xfrm>
          <a:prstGeom prst="rect">
            <a:avLst/>
          </a:prstGeom>
        </p:spPr>
      </p:pic>
      <p:pic>
        <p:nvPicPr>
          <p:cNvPr id="2050" name="Picture 2">
            <a:extLst>
              <a:ext uri="{FF2B5EF4-FFF2-40B4-BE49-F238E27FC236}">
                <a16:creationId xmlns:a16="http://schemas.microsoft.com/office/drawing/2014/main" id="{EB0DE72B-E621-43B2-C805-43E516B604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5610" y="2462914"/>
            <a:ext cx="5705990" cy="30767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31570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AE443B-D887-83BD-F7D9-1FBEEBDC49DA}"/>
              </a:ext>
            </a:extLst>
          </p:cNvPr>
          <p:cNvSpPr>
            <a:spLocks noGrp="1"/>
          </p:cNvSpPr>
          <p:nvPr>
            <p:ph type="title"/>
          </p:nvPr>
        </p:nvSpPr>
        <p:spPr>
          <a:xfrm>
            <a:off x="876694" y="774457"/>
            <a:ext cx="10439006" cy="1146037"/>
          </a:xfrm>
        </p:spPr>
        <p:txBody>
          <a:bodyPr anchor="b">
            <a:normAutofit/>
          </a:bodyPr>
          <a:lstStyle/>
          <a:p>
            <a:r>
              <a:rPr lang="en-GB" sz="3200"/>
              <a:t>What we hope to get from DESY</a:t>
            </a:r>
            <a:endParaRPr lang="en-NL" sz="3200"/>
          </a:p>
        </p:txBody>
      </p:sp>
      <p:graphicFrame>
        <p:nvGraphicFramePr>
          <p:cNvPr id="12" name="Content Placeholder 2">
            <a:extLst>
              <a:ext uri="{FF2B5EF4-FFF2-40B4-BE49-F238E27FC236}">
                <a16:creationId xmlns:a16="http://schemas.microsoft.com/office/drawing/2014/main" id="{82CD87E4-79D0-F281-1F7F-C125BE191C0A}"/>
              </a:ext>
            </a:extLst>
          </p:cNvPr>
          <p:cNvGraphicFramePr>
            <a:graphicFrameLocks noGrp="1"/>
          </p:cNvGraphicFramePr>
          <p:nvPr>
            <p:ph idx="1"/>
            <p:extLst>
              <p:ext uri="{D42A27DB-BD31-4B8C-83A1-F6EECF244321}">
                <p14:modId xmlns:p14="http://schemas.microsoft.com/office/powerpoint/2010/main" val="4117290412"/>
              </p:ext>
            </p:extLst>
          </p:nvPr>
        </p:nvGraphicFramePr>
        <p:xfrm>
          <a:off x="876693" y="2340222"/>
          <a:ext cx="4408816" cy="36473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Date Placeholder 4">
            <a:extLst>
              <a:ext uri="{FF2B5EF4-FFF2-40B4-BE49-F238E27FC236}">
                <a16:creationId xmlns:a16="http://schemas.microsoft.com/office/drawing/2014/main" id="{A21211CD-5B14-B5EE-B78F-690C53999D07}"/>
              </a:ext>
            </a:extLst>
          </p:cNvPr>
          <p:cNvSpPr>
            <a:spLocks noGrp="1"/>
          </p:cNvSpPr>
          <p:nvPr>
            <p:ph type="dt" sz="half" idx="10"/>
          </p:nvPr>
        </p:nvSpPr>
        <p:spPr/>
        <p:txBody>
          <a:bodyPr>
            <a:normAutofit/>
          </a:bodyPr>
          <a:lstStyle/>
          <a:p>
            <a:pPr>
              <a:spcAft>
                <a:spcPts val="600"/>
              </a:spcAft>
            </a:pPr>
            <a:fld id="{DCCC1DD0-8FCC-4C15-B181-D9FBE4C56260}" type="datetime1">
              <a:rPr lang="en-GB" smtClean="0"/>
              <a:pPr>
                <a:spcAft>
                  <a:spcPts val="600"/>
                </a:spcAft>
              </a:pPr>
              <a:t>16/09/2023</a:t>
            </a:fld>
            <a:endParaRPr lang="en-NL"/>
          </a:p>
        </p:txBody>
      </p:sp>
      <p:sp>
        <p:nvSpPr>
          <p:cNvPr id="6" name="Footer Placeholder 5">
            <a:extLst>
              <a:ext uri="{FF2B5EF4-FFF2-40B4-BE49-F238E27FC236}">
                <a16:creationId xmlns:a16="http://schemas.microsoft.com/office/drawing/2014/main" id="{AC88072B-1A54-01D2-8082-F610104B8BC2}"/>
              </a:ext>
            </a:extLst>
          </p:cNvPr>
          <p:cNvSpPr>
            <a:spLocks noGrp="1"/>
          </p:cNvSpPr>
          <p:nvPr>
            <p:ph type="ftr" sz="quarter" idx="11"/>
          </p:nvPr>
        </p:nvSpPr>
        <p:spPr/>
        <p:txBody>
          <a:bodyPr>
            <a:normAutofit/>
          </a:bodyPr>
          <a:lstStyle/>
          <a:p>
            <a:pPr>
              <a:spcAft>
                <a:spcPts val="600"/>
              </a:spcAft>
            </a:pPr>
            <a:r>
              <a:rPr lang="nl-NL"/>
              <a:t>The Wire Wizards</a:t>
            </a:r>
            <a:endParaRPr lang="en-NL"/>
          </a:p>
        </p:txBody>
      </p:sp>
      <p:sp>
        <p:nvSpPr>
          <p:cNvPr id="7" name="Slide Number Placeholder 6">
            <a:extLst>
              <a:ext uri="{FF2B5EF4-FFF2-40B4-BE49-F238E27FC236}">
                <a16:creationId xmlns:a16="http://schemas.microsoft.com/office/drawing/2014/main" id="{AF53E8E5-0FCF-462B-00D1-561864E523F1}"/>
              </a:ext>
            </a:extLst>
          </p:cNvPr>
          <p:cNvSpPr>
            <a:spLocks noGrp="1"/>
          </p:cNvSpPr>
          <p:nvPr>
            <p:ph type="sldNum" sz="quarter" idx="12"/>
          </p:nvPr>
        </p:nvSpPr>
        <p:spPr/>
        <p:txBody>
          <a:bodyPr>
            <a:normAutofit/>
          </a:bodyPr>
          <a:lstStyle/>
          <a:p>
            <a:pPr>
              <a:spcAft>
                <a:spcPts val="600"/>
              </a:spcAft>
            </a:pPr>
            <a:fld id="{CC01A3C4-DA99-44E5-944C-143C2BFFA079}" type="slidenum">
              <a:rPr lang="en-NL" smtClean="0"/>
              <a:pPr>
                <a:spcAft>
                  <a:spcPts val="600"/>
                </a:spcAft>
              </a:pPr>
              <a:t>11</a:t>
            </a:fld>
            <a:endParaRPr lang="en-NL"/>
          </a:p>
        </p:txBody>
      </p:sp>
      <p:pic>
        <p:nvPicPr>
          <p:cNvPr id="11" name="Graphic 10" descr="Questions outline">
            <a:extLst>
              <a:ext uri="{FF2B5EF4-FFF2-40B4-BE49-F238E27FC236}">
                <a16:creationId xmlns:a16="http://schemas.microsoft.com/office/drawing/2014/main" id="{2CECAAFB-0D99-4685-E3CC-7D55661387F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012188" y="2822487"/>
            <a:ext cx="2424408" cy="2424408"/>
          </a:xfrm>
          <a:prstGeom prst="rect">
            <a:avLst/>
          </a:prstGeom>
        </p:spPr>
      </p:pic>
      <p:pic>
        <p:nvPicPr>
          <p:cNvPr id="8" name="Afbeelding 7" descr="Datei:Logo desy.svg – Wikipedia">
            <a:extLst>
              <a:ext uri="{FF2B5EF4-FFF2-40B4-BE49-F238E27FC236}">
                <a16:creationId xmlns:a16="http://schemas.microsoft.com/office/drawing/2014/main" id="{706837B7-5F17-5658-EB00-E0A942AF0C49}"/>
              </a:ext>
            </a:extLst>
          </p:cNvPr>
          <p:cNvPicPr>
            <a:picLocks noChangeAspect="1"/>
          </p:cNvPicPr>
          <p:nvPr/>
        </p:nvPicPr>
        <p:blipFill>
          <a:blip r:embed="rId10"/>
          <a:stretch>
            <a:fillRect/>
          </a:stretch>
        </p:blipFill>
        <p:spPr>
          <a:xfrm>
            <a:off x="8612860" y="2806231"/>
            <a:ext cx="2456921" cy="2456921"/>
          </a:xfrm>
          <a:prstGeom prst="rect">
            <a:avLst/>
          </a:prstGeom>
        </p:spPr>
      </p:pic>
    </p:spTree>
    <p:extLst>
      <p:ext uri="{BB962C8B-B14F-4D97-AF65-F5344CB8AC3E}">
        <p14:creationId xmlns:p14="http://schemas.microsoft.com/office/powerpoint/2010/main" val="13888576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F3855-F35C-87D5-1F2C-4772CB76C9C7}"/>
              </a:ext>
            </a:extLst>
          </p:cNvPr>
          <p:cNvSpPr>
            <a:spLocks noGrp="1"/>
          </p:cNvSpPr>
          <p:nvPr>
            <p:ph type="title"/>
          </p:nvPr>
        </p:nvSpPr>
        <p:spPr/>
        <p:txBody>
          <a:bodyPr/>
          <a:lstStyle/>
          <a:p>
            <a:r>
              <a:rPr lang="en-GB"/>
              <a:t>Timetable</a:t>
            </a:r>
            <a:endParaRPr lang="en-NL"/>
          </a:p>
        </p:txBody>
      </p:sp>
      <p:graphicFrame>
        <p:nvGraphicFramePr>
          <p:cNvPr id="8" name="Table 8">
            <a:extLst>
              <a:ext uri="{FF2B5EF4-FFF2-40B4-BE49-F238E27FC236}">
                <a16:creationId xmlns:a16="http://schemas.microsoft.com/office/drawing/2014/main" id="{800EEB80-6E44-E3CB-28B4-280F07C1CDFE}"/>
              </a:ext>
            </a:extLst>
          </p:cNvPr>
          <p:cNvGraphicFramePr>
            <a:graphicFrameLocks noGrp="1"/>
          </p:cNvGraphicFramePr>
          <p:nvPr>
            <p:ph idx="1"/>
            <p:extLst>
              <p:ext uri="{D42A27DB-BD31-4B8C-83A1-F6EECF244321}">
                <p14:modId xmlns:p14="http://schemas.microsoft.com/office/powerpoint/2010/main" val="1081427901"/>
              </p:ext>
            </p:extLst>
          </p:nvPr>
        </p:nvGraphicFramePr>
        <p:xfrm>
          <a:off x="838200" y="1825625"/>
          <a:ext cx="10639630" cy="2621280"/>
        </p:xfrm>
        <a:graphic>
          <a:graphicData uri="http://schemas.openxmlformats.org/drawingml/2006/table">
            <a:tbl>
              <a:tblPr firstRow="1" bandRow="1">
                <a:tableStyleId>{5C22544A-7EE6-4342-B048-85BDC9FD1C3A}</a:tableStyleId>
              </a:tblPr>
              <a:tblGrid>
                <a:gridCol w="1080000">
                  <a:extLst>
                    <a:ext uri="{9D8B030D-6E8A-4147-A177-3AD203B41FA5}">
                      <a16:colId xmlns:a16="http://schemas.microsoft.com/office/drawing/2014/main" val="4236432011"/>
                    </a:ext>
                  </a:extLst>
                </a:gridCol>
                <a:gridCol w="955963">
                  <a:extLst>
                    <a:ext uri="{9D8B030D-6E8A-4147-A177-3AD203B41FA5}">
                      <a16:colId xmlns:a16="http://schemas.microsoft.com/office/drawing/2014/main" val="1218077468"/>
                    </a:ext>
                  </a:extLst>
                </a:gridCol>
                <a:gridCol w="955963">
                  <a:extLst>
                    <a:ext uri="{9D8B030D-6E8A-4147-A177-3AD203B41FA5}">
                      <a16:colId xmlns:a16="http://schemas.microsoft.com/office/drawing/2014/main" val="3078163098"/>
                    </a:ext>
                  </a:extLst>
                </a:gridCol>
                <a:gridCol w="955963">
                  <a:extLst>
                    <a:ext uri="{9D8B030D-6E8A-4147-A177-3AD203B41FA5}">
                      <a16:colId xmlns:a16="http://schemas.microsoft.com/office/drawing/2014/main" val="75516981"/>
                    </a:ext>
                  </a:extLst>
                </a:gridCol>
                <a:gridCol w="955963">
                  <a:extLst>
                    <a:ext uri="{9D8B030D-6E8A-4147-A177-3AD203B41FA5}">
                      <a16:colId xmlns:a16="http://schemas.microsoft.com/office/drawing/2014/main" val="3321866787"/>
                    </a:ext>
                  </a:extLst>
                </a:gridCol>
                <a:gridCol w="955963">
                  <a:extLst>
                    <a:ext uri="{9D8B030D-6E8A-4147-A177-3AD203B41FA5}">
                      <a16:colId xmlns:a16="http://schemas.microsoft.com/office/drawing/2014/main" val="765525668"/>
                    </a:ext>
                  </a:extLst>
                </a:gridCol>
                <a:gridCol w="955963">
                  <a:extLst>
                    <a:ext uri="{9D8B030D-6E8A-4147-A177-3AD203B41FA5}">
                      <a16:colId xmlns:a16="http://schemas.microsoft.com/office/drawing/2014/main" val="3896669464"/>
                    </a:ext>
                  </a:extLst>
                </a:gridCol>
                <a:gridCol w="955963">
                  <a:extLst>
                    <a:ext uri="{9D8B030D-6E8A-4147-A177-3AD203B41FA5}">
                      <a16:colId xmlns:a16="http://schemas.microsoft.com/office/drawing/2014/main" val="2574003871"/>
                    </a:ext>
                  </a:extLst>
                </a:gridCol>
                <a:gridCol w="955963">
                  <a:extLst>
                    <a:ext uri="{9D8B030D-6E8A-4147-A177-3AD203B41FA5}">
                      <a16:colId xmlns:a16="http://schemas.microsoft.com/office/drawing/2014/main" val="4171973273"/>
                    </a:ext>
                  </a:extLst>
                </a:gridCol>
                <a:gridCol w="955963">
                  <a:extLst>
                    <a:ext uri="{9D8B030D-6E8A-4147-A177-3AD203B41FA5}">
                      <a16:colId xmlns:a16="http://schemas.microsoft.com/office/drawing/2014/main" val="491925557"/>
                    </a:ext>
                  </a:extLst>
                </a:gridCol>
                <a:gridCol w="955963">
                  <a:extLst>
                    <a:ext uri="{9D8B030D-6E8A-4147-A177-3AD203B41FA5}">
                      <a16:colId xmlns:a16="http://schemas.microsoft.com/office/drawing/2014/main" val="3034646470"/>
                    </a:ext>
                  </a:extLst>
                </a:gridCol>
              </a:tblGrid>
              <a:tr h="370840">
                <a:tc>
                  <a:txBody>
                    <a:bodyPr/>
                    <a:lstStyle/>
                    <a:p>
                      <a:r>
                        <a:rPr lang="en-US"/>
                        <a:t>Task\Day</a:t>
                      </a:r>
                      <a:endParaRPr lang="nl-NL"/>
                    </a:p>
                  </a:txBody>
                  <a:tcPr/>
                </a:tc>
                <a:tc>
                  <a:txBody>
                    <a:bodyPr/>
                    <a:lstStyle/>
                    <a:p>
                      <a:r>
                        <a:rPr lang="en-US"/>
                        <a:t>1</a:t>
                      </a:r>
                      <a:endParaRPr lang="nl-NL"/>
                    </a:p>
                  </a:txBody>
                  <a:tcPr/>
                </a:tc>
                <a:tc>
                  <a:txBody>
                    <a:bodyPr/>
                    <a:lstStyle/>
                    <a:p>
                      <a:r>
                        <a:rPr lang="en-US"/>
                        <a:t>2</a:t>
                      </a:r>
                      <a:endParaRPr lang="nl-NL"/>
                    </a:p>
                  </a:txBody>
                  <a:tcPr/>
                </a:tc>
                <a:tc>
                  <a:txBody>
                    <a:bodyPr/>
                    <a:lstStyle/>
                    <a:p>
                      <a:r>
                        <a:rPr lang="en-US"/>
                        <a:t>3</a:t>
                      </a:r>
                      <a:endParaRPr lang="nl-NL"/>
                    </a:p>
                  </a:txBody>
                  <a:tcPr/>
                </a:tc>
                <a:tc>
                  <a:txBody>
                    <a:bodyPr/>
                    <a:lstStyle/>
                    <a:p>
                      <a:r>
                        <a:rPr lang="en-US"/>
                        <a:t>4</a:t>
                      </a:r>
                      <a:endParaRPr lang="nl-NL"/>
                    </a:p>
                  </a:txBody>
                  <a:tcPr/>
                </a:tc>
                <a:tc>
                  <a:txBody>
                    <a:bodyPr/>
                    <a:lstStyle/>
                    <a:p>
                      <a:r>
                        <a:rPr lang="en-US"/>
                        <a:t>5</a:t>
                      </a:r>
                      <a:endParaRPr lang="nl-NL"/>
                    </a:p>
                  </a:txBody>
                  <a:tcPr/>
                </a:tc>
                <a:tc>
                  <a:txBody>
                    <a:bodyPr/>
                    <a:lstStyle/>
                    <a:p>
                      <a:r>
                        <a:rPr lang="en-US"/>
                        <a:t>6</a:t>
                      </a:r>
                      <a:endParaRPr lang="nl-NL"/>
                    </a:p>
                  </a:txBody>
                  <a:tcPr/>
                </a:tc>
                <a:tc>
                  <a:txBody>
                    <a:bodyPr/>
                    <a:lstStyle/>
                    <a:p>
                      <a:r>
                        <a:rPr lang="en-US"/>
                        <a:t>7</a:t>
                      </a:r>
                      <a:endParaRPr lang="nl-NL"/>
                    </a:p>
                  </a:txBody>
                  <a:tcPr/>
                </a:tc>
                <a:tc>
                  <a:txBody>
                    <a:bodyPr/>
                    <a:lstStyle/>
                    <a:p>
                      <a:r>
                        <a:rPr lang="en-US"/>
                        <a:t>8</a:t>
                      </a:r>
                      <a:endParaRPr lang="nl-NL"/>
                    </a:p>
                  </a:txBody>
                  <a:tcPr/>
                </a:tc>
                <a:tc>
                  <a:txBody>
                    <a:bodyPr/>
                    <a:lstStyle/>
                    <a:p>
                      <a:r>
                        <a:rPr lang="en-US"/>
                        <a:t>9</a:t>
                      </a:r>
                      <a:endParaRPr lang="nl-NL"/>
                    </a:p>
                  </a:txBody>
                  <a:tcPr/>
                </a:tc>
                <a:tc>
                  <a:txBody>
                    <a:bodyPr/>
                    <a:lstStyle/>
                    <a:p>
                      <a:r>
                        <a:rPr lang="en-US"/>
                        <a:t>10</a:t>
                      </a:r>
                      <a:endParaRPr lang="nl-NL"/>
                    </a:p>
                  </a:txBody>
                  <a:tcPr/>
                </a:tc>
                <a:extLst>
                  <a:ext uri="{0D108BD9-81ED-4DB2-BD59-A6C34878D82A}">
                    <a16:rowId xmlns:a16="http://schemas.microsoft.com/office/drawing/2014/main" val="1754612218"/>
                  </a:ext>
                </a:extLst>
              </a:tr>
              <a:tr h="370840">
                <a:tc>
                  <a:txBody>
                    <a:bodyPr/>
                    <a:lstStyle/>
                    <a:p>
                      <a:r>
                        <a:rPr lang="en-US"/>
                        <a:t>T1</a:t>
                      </a:r>
                    </a:p>
                  </a:txBody>
                  <a:tcPr/>
                </a:tc>
                <a:tc>
                  <a:txBody>
                    <a:bodyPr/>
                    <a:lstStyle/>
                    <a:p>
                      <a:pPr algn="ctr"/>
                      <a:r>
                        <a:rPr lang="nl-NL" sz="2000"/>
                        <a:t>×</a:t>
                      </a:r>
                    </a:p>
                  </a:txBody>
                  <a:tcPr/>
                </a:tc>
                <a:tc>
                  <a:txBody>
                    <a:bodyPr/>
                    <a:lstStyle/>
                    <a:p>
                      <a:pPr algn="ctr"/>
                      <a:r>
                        <a:rPr lang="nl-NL" sz="1800"/>
                        <a:t>×</a:t>
                      </a: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extLst>
                  <a:ext uri="{0D108BD9-81ED-4DB2-BD59-A6C34878D82A}">
                    <a16:rowId xmlns:a16="http://schemas.microsoft.com/office/drawing/2014/main" val="637391773"/>
                  </a:ext>
                </a:extLst>
              </a:tr>
              <a:tr h="370840">
                <a:tc>
                  <a:txBody>
                    <a:bodyPr/>
                    <a:lstStyle/>
                    <a:p>
                      <a:r>
                        <a:rPr lang="en-US"/>
                        <a:t>T2</a:t>
                      </a:r>
                      <a:endParaRPr lang="nl-NL"/>
                    </a:p>
                  </a:txBody>
                  <a:tcPr/>
                </a:tc>
                <a:tc>
                  <a:txBody>
                    <a:bodyPr/>
                    <a:lstStyle/>
                    <a:p>
                      <a:pPr algn="ctr"/>
                      <a:r>
                        <a:rPr lang="nl-NL" sz="1800"/>
                        <a:t>×</a:t>
                      </a:r>
                      <a:endParaRPr lang="nl-NL"/>
                    </a:p>
                  </a:txBody>
                  <a:tcPr/>
                </a:tc>
                <a:tc>
                  <a:txBody>
                    <a:bodyPr/>
                    <a:lstStyle/>
                    <a:p>
                      <a:pPr algn="ctr"/>
                      <a:r>
                        <a:rPr lang="nl-NL" sz="1800"/>
                        <a:t>×</a:t>
                      </a:r>
                      <a:endParaRPr lang="nl-NL"/>
                    </a:p>
                  </a:txBody>
                  <a:tcPr/>
                </a:tc>
                <a:tc>
                  <a:txBody>
                    <a:bodyPr/>
                    <a:lstStyle/>
                    <a:p>
                      <a:pPr algn="ctr"/>
                      <a:r>
                        <a:rPr lang="nl-NL" sz="1800"/>
                        <a:t>×</a:t>
                      </a: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extLst>
                  <a:ext uri="{0D108BD9-81ED-4DB2-BD59-A6C34878D82A}">
                    <a16:rowId xmlns:a16="http://schemas.microsoft.com/office/drawing/2014/main" val="3085422196"/>
                  </a:ext>
                </a:extLst>
              </a:tr>
              <a:tr h="370840">
                <a:tc>
                  <a:txBody>
                    <a:bodyPr/>
                    <a:lstStyle/>
                    <a:p>
                      <a:r>
                        <a:rPr lang="en-US"/>
                        <a:t>T3</a:t>
                      </a:r>
                      <a:endParaRPr lang="nl-NL"/>
                    </a:p>
                  </a:txBody>
                  <a:tcPr/>
                </a:tc>
                <a:tc>
                  <a:txBody>
                    <a:bodyPr/>
                    <a:lstStyle/>
                    <a:p>
                      <a:pPr algn="ctr"/>
                      <a:endParaRPr lang="nl-NL"/>
                    </a:p>
                  </a:txBody>
                  <a:tcPr/>
                </a:tc>
                <a:tc>
                  <a:txBody>
                    <a:bodyPr/>
                    <a:lstStyle/>
                    <a:p>
                      <a:pPr algn="ctr"/>
                      <a:endParaRPr lang="nl-NL"/>
                    </a:p>
                  </a:txBody>
                  <a:tcPr/>
                </a:tc>
                <a:tc>
                  <a:txBody>
                    <a:bodyPr/>
                    <a:lstStyle/>
                    <a:p>
                      <a:pPr algn="ctr"/>
                      <a:r>
                        <a:rPr lang="nl-NL" sz="1800"/>
                        <a:t>×</a:t>
                      </a:r>
                      <a:endParaRPr lang="nl-NL"/>
                    </a:p>
                  </a:txBody>
                  <a:tcPr/>
                </a:tc>
                <a:tc>
                  <a:txBody>
                    <a:bodyPr/>
                    <a:lstStyle/>
                    <a:p>
                      <a:pPr algn="ctr"/>
                      <a:r>
                        <a:rPr lang="nl-NL" sz="1800"/>
                        <a:t>×</a:t>
                      </a: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extLst>
                  <a:ext uri="{0D108BD9-81ED-4DB2-BD59-A6C34878D82A}">
                    <a16:rowId xmlns:a16="http://schemas.microsoft.com/office/drawing/2014/main" val="10902245"/>
                  </a:ext>
                </a:extLst>
              </a:tr>
              <a:tr h="370840">
                <a:tc>
                  <a:txBody>
                    <a:bodyPr/>
                    <a:lstStyle/>
                    <a:p>
                      <a:r>
                        <a:rPr lang="en-US"/>
                        <a:t>T4</a:t>
                      </a: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tc>
                  <a:txBody>
                    <a:bodyPr/>
                    <a:lstStyle/>
                    <a:p>
                      <a:pPr algn="ctr"/>
                      <a:r>
                        <a:rPr lang="nl-NL" sz="1800"/>
                        <a:t>×</a:t>
                      </a:r>
                      <a:endParaRPr lang="nl-NL"/>
                    </a:p>
                  </a:txBody>
                  <a:tcPr/>
                </a:tc>
                <a:tc>
                  <a:txBody>
                    <a:bodyPr/>
                    <a:lstStyle/>
                    <a:p>
                      <a:pPr algn="ctr"/>
                      <a:r>
                        <a:rPr lang="nl-NL" sz="1800"/>
                        <a:t>×</a:t>
                      </a:r>
                      <a:endParaRPr lang="nl-NL"/>
                    </a:p>
                  </a:txBody>
                  <a:tcPr/>
                </a:tc>
                <a:tc>
                  <a:txBody>
                    <a:bodyPr/>
                    <a:lstStyle/>
                    <a:p>
                      <a:pPr algn="ctr"/>
                      <a:r>
                        <a:rPr lang="nl-NL" sz="1800"/>
                        <a:t>×</a:t>
                      </a: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extLst>
                  <a:ext uri="{0D108BD9-81ED-4DB2-BD59-A6C34878D82A}">
                    <a16:rowId xmlns:a16="http://schemas.microsoft.com/office/drawing/2014/main" val="1669092583"/>
                  </a:ext>
                </a:extLst>
              </a:tr>
              <a:tr h="370840">
                <a:tc>
                  <a:txBody>
                    <a:bodyPr/>
                    <a:lstStyle/>
                    <a:p>
                      <a:r>
                        <a:rPr lang="en-US"/>
                        <a:t>T5</a:t>
                      </a: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tc>
                  <a:txBody>
                    <a:bodyPr/>
                    <a:lstStyle/>
                    <a:p>
                      <a:pPr algn="ctr"/>
                      <a:r>
                        <a:rPr lang="nl-NL" sz="1800"/>
                        <a:t>×</a:t>
                      </a:r>
                      <a:endParaRPr lang="nl-NL"/>
                    </a:p>
                  </a:txBody>
                  <a:tcPr/>
                </a:tc>
                <a:tc>
                  <a:txBody>
                    <a:bodyPr/>
                    <a:lstStyle/>
                    <a:p>
                      <a:pPr algn="ctr"/>
                      <a:r>
                        <a:rPr lang="nl-NL" sz="1800"/>
                        <a:t>×</a:t>
                      </a:r>
                      <a:endParaRPr lang="nl-NL"/>
                    </a:p>
                  </a:txBody>
                  <a:tcPr/>
                </a:tc>
                <a:tc>
                  <a:txBody>
                    <a:bodyPr/>
                    <a:lstStyle/>
                    <a:p>
                      <a:pPr algn="ctr"/>
                      <a:r>
                        <a:rPr lang="nl-NL" sz="1800"/>
                        <a:t>×</a:t>
                      </a: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extLst>
                  <a:ext uri="{0D108BD9-81ED-4DB2-BD59-A6C34878D82A}">
                    <a16:rowId xmlns:a16="http://schemas.microsoft.com/office/drawing/2014/main" val="2859036209"/>
                  </a:ext>
                </a:extLst>
              </a:tr>
              <a:tr h="370840">
                <a:tc>
                  <a:txBody>
                    <a:bodyPr/>
                    <a:lstStyle/>
                    <a:p>
                      <a:r>
                        <a:rPr lang="en-US"/>
                        <a:t>T6</a:t>
                      </a: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tc>
                  <a:txBody>
                    <a:bodyPr/>
                    <a:lstStyle/>
                    <a:p>
                      <a:pPr algn="ctr"/>
                      <a:endParaRPr lang="nl-NL"/>
                    </a:p>
                  </a:txBody>
                  <a:tcPr/>
                </a:tc>
                <a:tc>
                  <a:txBody>
                    <a:bodyPr/>
                    <a:lstStyle/>
                    <a:p>
                      <a:pPr algn="ctr"/>
                      <a:r>
                        <a:rPr lang="nl-NL" sz="1800"/>
                        <a:t>×</a:t>
                      </a:r>
                      <a:endParaRPr lang="nl-NL"/>
                    </a:p>
                  </a:txBody>
                  <a:tcPr/>
                </a:tc>
                <a:tc>
                  <a:txBody>
                    <a:bodyPr/>
                    <a:lstStyle/>
                    <a:p>
                      <a:pPr algn="ctr"/>
                      <a:r>
                        <a:rPr lang="nl-NL" sz="1800"/>
                        <a:t>×</a:t>
                      </a:r>
                      <a:endParaRPr lang="nl-NL"/>
                    </a:p>
                  </a:txBody>
                  <a:tcPr/>
                </a:tc>
                <a:tc>
                  <a:txBody>
                    <a:bodyPr/>
                    <a:lstStyle/>
                    <a:p>
                      <a:pPr algn="ctr"/>
                      <a:r>
                        <a:rPr lang="nl-NL" sz="1800"/>
                        <a:t>×</a:t>
                      </a:r>
                      <a:endParaRPr lang="nl-NL"/>
                    </a:p>
                  </a:txBody>
                  <a:tcPr/>
                </a:tc>
                <a:extLst>
                  <a:ext uri="{0D108BD9-81ED-4DB2-BD59-A6C34878D82A}">
                    <a16:rowId xmlns:a16="http://schemas.microsoft.com/office/drawing/2014/main" val="607049078"/>
                  </a:ext>
                </a:extLst>
              </a:tr>
            </a:tbl>
          </a:graphicData>
        </a:graphic>
      </p:graphicFrame>
      <p:sp>
        <p:nvSpPr>
          <p:cNvPr id="5" name="Date Placeholder 4">
            <a:extLst>
              <a:ext uri="{FF2B5EF4-FFF2-40B4-BE49-F238E27FC236}">
                <a16:creationId xmlns:a16="http://schemas.microsoft.com/office/drawing/2014/main" id="{291DE291-8B3C-3B63-FB5B-443B1EC38375}"/>
              </a:ext>
            </a:extLst>
          </p:cNvPr>
          <p:cNvSpPr>
            <a:spLocks noGrp="1"/>
          </p:cNvSpPr>
          <p:nvPr>
            <p:ph type="dt" sz="half" idx="10"/>
          </p:nvPr>
        </p:nvSpPr>
        <p:spPr/>
        <p:txBody>
          <a:bodyPr/>
          <a:lstStyle/>
          <a:p>
            <a:fld id="{6DD4BAF2-CB43-429F-945D-C9EB95B2C117}" type="datetime1">
              <a:rPr lang="en-GB" smtClean="0"/>
              <a:t>16/09/2023</a:t>
            </a:fld>
            <a:endParaRPr lang="en-NL"/>
          </a:p>
        </p:txBody>
      </p:sp>
      <p:sp>
        <p:nvSpPr>
          <p:cNvPr id="6" name="Footer Placeholder 5">
            <a:extLst>
              <a:ext uri="{FF2B5EF4-FFF2-40B4-BE49-F238E27FC236}">
                <a16:creationId xmlns:a16="http://schemas.microsoft.com/office/drawing/2014/main" id="{E3C36C37-9A13-C187-B20B-18DEE60C8397}"/>
              </a:ext>
            </a:extLst>
          </p:cNvPr>
          <p:cNvSpPr>
            <a:spLocks noGrp="1"/>
          </p:cNvSpPr>
          <p:nvPr>
            <p:ph type="ftr" sz="quarter" idx="11"/>
          </p:nvPr>
        </p:nvSpPr>
        <p:spPr/>
        <p:txBody>
          <a:bodyPr/>
          <a:lstStyle/>
          <a:p>
            <a:r>
              <a:rPr lang="nl-NL"/>
              <a:t>The Wire Wizards</a:t>
            </a:r>
            <a:endParaRPr lang="en-NL"/>
          </a:p>
        </p:txBody>
      </p:sp>
      <p:sp>
        <p:nvSpPr>
          <p:cNvPr id="7" name="Slide Number Placeholder 6">
            <a:extLst>
              <a:ext uri="{FF2B5EF4-FFF2-40B4-BE49-F238E27FC236}">
                <a16:creationId xmlns:a16="http://schemas.microsoft.com/office/drawing/2014/main" id="{70D9C5A7-0470-7D24-779B-E9CA90002FDC}"/>
              </a:ext>
            </a:extLst>
          </p:cNvPr>
          <p:cNvSpPr>
            <a:spLocks noGrp="1"/>
          </p:cNvSpPr>
          <p:nvPr>
            <p:ph type="sldNum" sz="quarter" idx="12"/>
          </p:nvPr>
        </p:nvSpPr>
        <p:spPr/>
        <p:txBody>
          <a:bodyPr/>
          <a:lstStyle/>
          <a:p>
            <a:fld id="{CC01A3C4-DA99-44E5-944C-143C2BFFA079}" type="slidenum">
              <a:rPr lang="en-NL" smtClean="0"/>
              <a:t>12</a:t>
            </a:fld>
            <a:endParaRPr lang="en-NL"/>
          </a:p>
        </p:txBody>
      </p:sp>
      <p:sp>
        <p:nvSpPr>
          <p:cNvPr id="9" name="TextBox 8">
            <a:extLst>
              <a:ext uri="{FF2B5EF4-FFF2-40B4-BE49-F238E27FC236}">
                <a16:creationId xmlns:a16="http://schemas.microsoft.com/office/drawing/2014/main" id="{54C07A27-7384-831A-5BD7-EDC52F2ED51F}"/>
              </a:ext>
            </a:extLst>
          </p:cNvPr>
          <p:cNvSpPr txBox="1"/>
          <p:nvPr/>
        </p:nvSpPr>
        <p:spPr>
          <a:xfrm>
            <a:off x="838200" y="4729316"/>
            <a:ext cx="10639630" cy="1477328"/>
          </a:xfrm>
          <a:prstGeom prst="rect">
            <a:avLst/>
          </a:prstGeom>
          <a:noFill/>
        </p:spPr>
        <p:txBody>
          <a:bodyPr wrap="square" rtlCol="0">
            <a:spAutoFit/>
          </a:bodyPr>
          <a:lstStyle/>
          <a:p>
            <a:r>
              <a:rPr lang="en-US"/>
              <a:t>Task 1: Developing reliable amplification circuits</a:t>
            </a:r>
          </a:p>
          <a:p>
            <a:r>
              <a:rPr lang="en-US"/>
              <a:t>Task 2: Developing a program that will visualize the particles</a:t>
            </a:r>
          </a:p>
          <a:p>
            <a:r>
              <a:rPr lang="en-US"/>
              <a:t>Task 3: Setting up the detector</a:t>
            </a:r>
          </a:p>
          <a:p>
            <a:r>
              <a:rPr lang="en-US"/>
              <a:t>Task 4: Reviewing and improving/calibrating our setup</a:t>
            </a:r>
          </a:p>
          <a:p>
            <a:r>
              <a:rPr lang="en-US"/>
              <a:t>Task 5: Processing data</a:t>
            </a:r>
            <a:endParaRPr lang="nl-NL"/>
          </a:p>
        </p:txBody>
      </p:sp>
    </p:spTree>
    <p:extLst>
      <p:ext uri="{BB962C8B-B14F-4D97-AF65-F5344CB8AC3E}">
        <p14:creationId xmlns:p14="http://schemas.microsoft.com/office/powerpoint/2010/main" val="12985123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3446B2-15B2-F145-8539-259639F27890}"/>
              </a:ext>
            </a:extLst>
          </p:cNvPr>
          <p:cNvSpPr>
            <a:spLocks noGrp="1"/>
          </p:cNvSpPr>
          <p:nvPr>
            <p:ph type="title"/>
          </p:nvPr>
        </p:nvSpPr>
        <p:spPr/>
        <p:txBody>
          <a:bodyPr/>
          <a:lstStyle/>
          <a:p>
            <a:r>
              <a:rPr lang="en-GB"/>
              <a:t>Community contribution</a:t>
            </a:r>
            <a:endParaRPr lang="en-NL"/>
          </a:p>
        </p:txBody>
      </p:sp>
      <p:sp>
        <p:nvSpPr>
          <p:cNvPr id="3" name="Content Placeholder 2">
            <a:extLst>
              <a:ext uri="{FF2B5EF4-FFF2-40B4-BE49-F238E27FC236}">
                <a16:creationId xmlns:a16="http://schemas.microsoft.com/office/drawing/2014/main" id="{553B42CF-7267-63DA-F622-784EB34269D7}"/>
              </a:ext>
            </a:extLst>
          </p:cNvPr>
          <p:cNvSpPr>
            <a:spLocks noGrp="1"/>
          </p:cNvSpPr>
          <p:nvPr>
            <p:ph idx="1"/>
          </p:nvPr>
        </p:nvSpPr>
        <p:spPr/>
        <p:txBody>
          <a:bodyPr/>
          <a:lstStyle/>
          <a:p>
            <a:r>
              <a:rPr lang="en-GB"/>
              <a:t>Social media</a:t>
            </a:r>
          </a:p>
          <a:p>
            <a:r>
              <a:rPr lang="en-GB"/>
              <a:t>Teacher network??</a:t>
            </a:r>
            <a:endParaRPr lang="en-NL"/>
          </a:p>
        </p:txBody>
      </p:sp>
      <p:sp>
        <p:nvSpPr>
          <p:cNvPr id="5" name="Date Placeholder 4">
            <a:extLst>
              <a:ext uri="{FF2B5EF4-FFF2-40B4-BE49-F238E27FC236}">
                <a16:creationId xmlns:a16="http://schemas.microsoft.com/office/drawing/2014/main" id="{33C1D5FE-6A86-1BF9-39C7-FA1EAD687EB6}"/>
              </a:ext>
            </a:extLst>
          </p:cNvPr>
          <p:cNvSpPr>
            <a:spLocks noGrp="1"/>
          </p:cNvSpPr>
          <p:nvPr>
            <p:ph type="dt" sz="half" idx="10"/>
          </p:nvPr>
        </p:nvSpPr>
        <p:spPr/>
        <p:txBody>
          <a:bodyPr/>
          <a:lstStyle/>
          <a:p>
            <a:fld id="{8107658D-371F-4CA3-A6E8-5E39B603E41D}" type="datetime1">
              <a:rPr lang="en-GB" smtClean="0"/>
              <a:t>16/09/2023</a:t>
            </a:fld>
            <a:endParaRPr lang="en-NL"/>
          </a:p>
        </p:txBody>
      </p:sp>
      <p:sp>
        <p:nvSpPr>
          <p:cNvPr id="6" name="Footer Placeholder 5">
            <a:extLst>
              <a:ext uri="{FF2B5EF4-FFF2-40B4-BE49-F238E27FC236}">
                <a16:creationId xmlns:a16="http://schemas.microsoft.com/office/drawing/2014/main" id="{A525E378-6117-1B97-BA7D-7EBB7945686A}"/>
              </a:ext>
            </a:extLst>
          </p:cNvPr>
          <p:cNvSpPr>
            <a:spLocks noGrp="1"/>
          </p:cNvSpPr>
          <p:nvPr>
            <p:ph type="ftr" sz="quarter" idx="11"/>
          </p:nvPr>
        </p:nvSpPr>
        <p:spPr/>
        <p:txBody>
          <a:bodyPr/>
          <a:lstStyle/>
          <a:p>
            <a:r>
              <a:rPr lang="nl-NL"/>
              <a:t>The Wire Wizards</a:t>
            </a:r>
            <a:endParaRPr lang="en-NL"/>
          </a:p>
        </p:txBody>
      </p:sp>
      <p:sp>
        <p:nvSpPr>
          <p:cNvPr id="7" name="Slide Number Placeholder 6">
            <a:extLst>
              <a:ext uri="{FF2B5EF4-FFF2-40B4-BE49-F238E27FC236}">
                <a16:creationId xmlns:a16="http://schemas.microsoft.com/office/drawing/2014/main" id="{6DDBDDC8-16DF-EC87-3B4F-BF17E1D81319}"/>
              </a:ext>
            </a:extLst>
          </p:cNvPr>
          <p:cNvSpPr>
            <a:spLocks noGrp="1"/>
          </p:cNvSpPr>
          <p:nvPr>
            <p:ph type="sldNum" sz="quarter" idx="12"/>
          </p:nvPr>
        </p:nvSpPr>
        <p:spPr/>
        <p:txBody>
          <a:bodyPr/>
          <a:lstStyle/>
          <a:p>
            <a:fld id="{CC01A3C4-DA99-44E5-944C-143C2BFFA079}" type="slidenum">
              <a:rPr lang="en-NL" smtClean="0"/>
              <a:t>13</a:t>
            </a:fld>
            <a:endParaRPr lang="en-NL"/>
          </a:p>
        </p:txBody>
      </p:sp>
    </p:spTree>
    <p:extLst>
      <p:ext uri="{BB962C8B-B14F-4D97-AF65-F5344CB8AC3E}">
        <p14:creationId xmlns:p14="http://schemas.microsoft.com/office/powerpoint/2010/main" val="26312886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13324-CE58-18CA-AB71-63769E43550D}"/>
              </a:ext>
            </a:extLst>
          </p:cNvPr>
          <p:cNvSpPr>
            <a:spLocks noGrp="1"/>
          </p:cNvSpPr>
          <p:nvPr>
            <p:ph type="title"/>
          </p:nvPr>
        </p:nvSpPr>
        <p:spPr/>
        <p:txBody>
          <a:bodyPr/>
          <a:lstStyle/>
          <a:p>
            <a:r>
              <a:rPr lang="en-GB"/>
              <a:t>Questions</a:t>
            </a:r>
            <a:endParaRPr lang="en-NL"/>
          </a:p>
        </p:txBody>
      </p:sp>
      <p:sp>
        <p:nvSpPr>
          <p:cNvPr id="3" name="Content Placeholder 2">
            <a:extLst>
              <a:ext uri="{FF2B5EF4-FFF2-40B4-BE49-F238E27FC236}">
                <a16:creationId xmlns:a16="http://schemas.microsoft.com/office/drawing/2014/main" id="{010AF26D-80A8-904B-615C-D056EC5C6A73}"/>
              </a:ext>
            </a:extLst>
          </p:cNvPr>
          <p:cNvSpPr>
            <a:spLocks noGrp="1"/>
          </p:cNvSpPr>
          <p:nvPr>
            <p:ph idx="1"/>
          </p:nvPr>
        </p:nvSpPr>
        <p:spPr/>
        <p:txBody>
          <a:bodyPr/>
          <a:lstStyle/>
          <a:p>
            <a:endParaRPr lang="en-NL"/>
          </a:p>
        </p:txBody>
      </p:sp>
      <p:sp>
        <p:nvSpPr>
          <p:cNvPr id="4" name="Date Placeholder 3">
            <a:extLst>
              <a:ext uri="{FF2B5EF4-FFF2-40B4-BE49-F238E27FC236}">
                <a16:creationId xmlns:a16="http://schemas.microsoft.com/office/drawing/2014/main" id="{F59DAC4A-C037-B3FB-3973-762CA7776F1E}"/>
              </a:ext>
            </a:extLst>
          </p:cNvPr>
          <p:cNvSpPr>
            <a:spLocks noGrp="1"/>
          </p:cNvSpPr>
          <p:nvPr>
            <p:ph type="dt" sz="half" idx="10"/>
          </p:nvPr>
        </p:nvSpPr>
        <p:spPr/>
        <p:txBody>
          <a:bodyPr/>
          <a:lstStyle/>
          <a:p>
            <a:fld id="{D70A6444-27F4-4FA9-B336-5EFCE1700EC9}" type="datetime1">
              <a:rPr lang="en-GB" smtClean="0"/>
              <a:t>16/09/2023</a:t>
            </a:fld>
            <a:endParaRPr lang="en-NL"/>
          </a:p>
        </p:txBody>
      </p:sp>
      <p:sp>
        <p:nvSpPr>
          <p:cNvPr id="5" name="Footer Placeholder 4">
            <a:extLst>
              <a:ext uri="{FF2B5EF4-FFF2-40B4-BE49-F238E27FC236}">
                <a16:creationId xmlns:a16="http://schemas.microsoft.com/office/drawing/2014/main" id="{F18E7B35-BF2F-A7A9-F76D-1699E4F8C4D2}"/>
              </a:ext>
            </a:extLst>
          </p:cNvPr>
          <p:cNvSpPr>
            <a:spLocks noGrp="1"/>
          </p:cNvSpPr>
          <p:nvPr>
            <p:ph type="ftr" sz="quarter" idx="11"/>
          </p:nvPr>
        </p:nvSpPr>
        <p:spPr/>
        <p:txBody>
          <a:bodyPr/>
          <a:lstStyle/>
          <a:p>
            <a:r>
              <a:rPr lang="nl-NL"/>
              <a:t>The Wire Wizards</a:t>
            </a:r>
            <a:endParaRPr lang="en-NL"/>
          </a:p>
        </p:txBody>
      </p:sp>
      <p:sp>
        <p:nvSpPr>
          <p:cNvPr id="6" name="Slide Number Placeholder 5">
            <a:extLst>
              <a:ext uri="{FF2B5EF4-FFF2-40B4-BE49-F238E27FC236}">
                <a16:creationId xmlns:a16="http://schemas.microsoft.com/office/drawing/2014/main" id="{D26B9255-14A5-26A4-4971-129A5F272F03}"/>
              </a:ext>
            </a:extLst>
          </p:cNvPr>
          <p:cNvSpPr>
            <a:spLocks noGrp="1"/>
          </p:cNvSpPr>
          <p:nvPr>
            <p:ph type="sldNum" sz="quarter" idx="12"/>
          </p:nvPr>
        </p:nvSpPr>
        <p:spPr/>
        <p:txBody>
          <a:bodyPr/>
          <a:lstStyle/>
          <a:p>
            <a:fld id="{CC01A3C4-DA99-44E5-944C-143C2BFFA079}" type="slidenum">
              <a:rPr lang="en-NL" smtClean="0"/>
              <a:t>14</a:t>
            </a:fld>
            <a:endParaRPr lang="en-NL"/>
          </a:p>
        </p:txBody>
      </p:sp>
    </p:spTree>
    <p:extLst>
      <p:ext uri="{BB962C8B-B14F-4D97-AF65-F5344CB8AC3E}">
        <p14:creationId xmlns:p14="http://schemas.microsoft.com/office/powerpoint/2010/main" val="41597457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F93B6-C70F-C638-EE3C-7E0F6DB56006}"/>
              </a:ext>
            </a:extLst>
          </p:cNvPr>
          <p:cNvSpPr>
            <a:spLocks noGrp="1"/>
          </p:cNvSpPr>
          <p:nvPr>
            <p:ph type="title"/>
          </p:nvPr>
        </p:nvSpPr>
        <p:spPr/>
        <p:txBody>
          <a:bodyPr/>
          <a:lstStyle/>
          <a:p>
            <a:r>
              <a:rPr lang="en-GB"/>
              <a:t>Introduction team members</a:t>
            </a:r>
            <a:endParaRPr lang="en-NL"/>
          </a:p>
        </p:txBody>
      </p:sp>
      <p:sp>
        <p:nvSpPr>
          <p:cNvPr id="3" name="Content Placeholder 2">
            <a:extLst>
              <a:ext uri="{FF2B5EF4-FFF2-40B4-BE49-F238E27FC236}">
                <a16:creationId xmlns:a16="http://schemas.microsoft.com/office/drawing/2014/main" id="{20982BD0-7384-136B-3CDD-13BCA6216961}"/>
              </a:ext>
            </a:extLst>
          </p:cNvPr>
          <p:cNvSpPr>
            <a:spLocks noGrp="1"/>
          </p:cNvSpPr>
          <p:nvPr>
            <p:ph idx="1"/>
          </p:nvPr>
        </p:nvSpPr>
        <p:spPr/>
        <p:txBody>
          <a:bodyPr>
            <a:normAutofit/>
          </a:bodyPr>
          <a:lstStyle/>
          <a:p>
            <a:r>
              <a:rPr lang="en-GB"/>
              <a:t>Victor </a:t>
            </a:r>
            <a:r>
              <a:rPr lang="en-GB" err="1"/>
              <a:t>Souljé</a:t>
            </a:r>
            <a:endParaRPr lang="en-GB"/>
          </a:p>
          <a:p>
            <a:r>
              <a:rPr lang="en-GB"/>
              <a:t>Leon Verreijt</a:t>
            </a:r>
          </a:p>
          <a:p>
            <a:r>
              <a:rPr lang="en-GB"/>
              <a:t>Sela </a:t>
            </a:r>
            <a:r>
              <a:rPr lang="en-GB" err="1"/>
              <a:t>Hoeijmans</a:t>
            </a:r>
            <a:endParaRPr lang="en-GB"/>
          </a:p>
          <a:p>
            <a:r>
              <a:rPr lang="en-GB" err="1"/>
              <a:t>Tijmen</a:t>
            </a:r>
            <a:r>
              <a:rPr lang="en-GB"/>
              <a:t> de Graaf</a:t>
            </a:r>
          </a:p>
          <a:p>
            <a:r>
              <a:rPr lang="en-GB"/>
              <a:t>Cas van Rossum</a:t>
            </a:r>
          </a:p>
          <a:p>
            <a:r>
              <a:rPr lang="en-GB"/>
              <a:t>Tim Bouchée (mentor)</a:t>
            </a:r>
          </a:p>
          <a:p>
            <a:r>
              <a:rPr lang="en-GB"/>
              <a:t>Hans van </a:t>
            </a:r>
            <a:r>
              <a:rPr lang="en-GB" err="1"/>
              <a:t>Luijtelaar</a:t>
            </a:r>
            <a:r>
              <a:rPr lang="en-GB"/>
              <a:t> (mentor)</a:t>
            </a:r>
            <a:endParaRPr lang="en-NL"/>
          </a:p>
        </p:txBody>
      </p:sp>
      <p:sp>
        <p:nvSpPr>
          <p:cNvPr id="6" name="Date Placeholder 5">
            <a:extLst>
              <a:ext uri="{FF2B5EF4-FFF2-40B4-BE49-F238E27FC236}">
                <a16:creationId xmlns:a16="http://schemas.microsoft.com/office/drawing/2014/main" id="{BCB2EE13-7E64-ACA4-6EA3-DDE1D91F0A89}"/>
              </a:ext>
            </a:extLst>
          </p:cNvPr>
          <p:cNvSpPr>
            <a:spLocks noGrp="1"/>
          </p:cNvSpPr>
          <p:nvPr>
            <p:ph type="dt" sz="half" idx="10"/>
          </p:nvPr>
        </p:nvSpPr>
        <p:spPr/>
        <p:txBody>
          <a:bodyPr/>
          <a:lstStyle/>
          <a:p>
            <a:fld id="{8AD68C19-F1FC-4515-83F6-AAB4BEA50614}" type="datetime1">
              <a:rPr lang="en-GB" smtClean="0"/>
              <a:t>16/09/2023</a:t>
            </a:fld>
            <a:endParaRPr lang="en-NL"/>
          </a:p>
        </p:txBody>
      </p:sp>
      <p:sp>
        <p:nvSpPr>
          <p:cNvPr id="8" name="Footer Placeholder 7">
            <a:extLst>
              <a:ext uri="{FF2B5EF4-FFF2-40B4-BE49-F238E27FC236}">
                <a16:creationId xmlns:a16="http://schemas.microsoft.com/office/drawing/2014/main" id="{35C60968-6D16-A559-3ABC-BAB1E87D1C8B}"/>
              </a:ext>
            </a:extLst>
          </p:cNvPr>
          <p:cNvSpPr>
            <a:spLocks noGrp="1"/>
          </p:cNvSpPr>
          <p:nvPr>
            <p:ph type="ftr" sz="quarter" idx="11"/>
          </p:nvPr>
        </p:nvSpPr>
        <p:spPr/>
        <p:txBody>
          <a:bodyPr/>
          <a:lstStyle/>
          <a:p>
            <a:r>
              <a:rPr lang="nl-NL"/>
              <a:t>The Wire Wizards</a:t>
            </a:r>
            <a:endParaRPr lang="en-NL"/>
          </a:p>
        </p:txBody>
      </p:sp>
      <p:sp>
        <p:nvSpPr>
          <p:cNvPr id="10" name="Slide Number Placeholder 9">
            <a:extLst>
              <a:ext uri="{FF2B5EF4-FFF2-40B4-BE49-F238E27FC236}">
                <a16:creationId xmlns:a16="http://schemas.microsoft.com/office/drawing/2014/main" id="{C46AA18B-959E-154F-BE19-0B1317313E9D}"/>
              </a:ext>
            </a:extLst>
          </p:cNvPr>
          <p:cNvSpPr>
            <a:spLocks noGrp="1"/>
          </p:cNvSpPr>
          <p:nvPr>
            <p:ph type="sldNum" sz="quarter" idx="12"/>
          </p:nvPr>
        </p:nvSpPr>
        <p:spPr/>
        <p:txBody>
          <a:bodyPr/>
          <a:lstStyle/>
          <a:p>
            <a:fld id="{CC01A3C4-DA99-44E5-944C-143C2BFFA079}" type="slidenum">
              <a:rPr lang="en-NL" smtClean="0"/>
              <a:t>2</a:t>
            </a:fld>
            <a:endParaRPr lang="en-NL"/>
          </a:p>
        </p:txBody>
      </p:sp>
      <p:sp>
        <p:nvSpPr>
          <p:cNvPr id="4" name="TextBox 3">
            <a:extLst>
              <a:ext uri="{FF2B5EF4-FFF2-40B4-BE49-F238E27FC236}">
                <a16:creationId xmlns:a16="http://schemas.microsoft.com/office/drawing/2014/main" id="{7AFB4947-9239-A89F-2AA0-A4078E6E363C}"/>
              </a:ext>
            </a:extLst>
          </p:cNvPr>
          <p:cNvSpPr txBox="1"/>
          <p:nvPr/>
        </p:nvSpPr>
        <p:spPr>
          <a:xfrm>
            <a:off x="8770620" y="1097280"/>
            <a:ext cx="184731" cy="369332"/>
          </a:xfrm>
          <a:prstGeom prst="rect">
            <a:avLst/>
          </a:prstGeom>
          <a:noFill/>
        </p:spPr>
        <p:txBody>
          <a:bodyPr wrap="none" lIns="91440" tIns="45720" rIns="91440" bIns="45720" rtlCol="0" anchor="t">
            <a:spAutoFit/>
          </a:bodyPr>
          <a:lstStyle/>
          <a:p>
            <a:endParaRPr lang="en-GB">
              <a:cs typeface="Calibri"/>
            </a:endParaRPr>
          </a:p>
        </p:txBody>
      </p:sp>
    </p:spTree>
    <p:extLst>
      <p:ext uri="{BB962C8B-B14F-4D97-AF65-F5344CB8AC3E}">
        <p14:creationId xmlns:p14="http://schemas.microsoft.com/office/powerpoint/2010/main" val="1860363861"/>
      </p:ext>
    </p:extLst>
  </p:cSld>
  <p:clrMapOvr>
    <a:masterClrMapping/>
  </p:clrMapOvr>
  <mc:AlternateContent xmlns:mc="http://schemas.openxmlformats.org/markup-compatibility/2006" xmlns:p14="http://schemas.microsoft.com/office/powerpoint/2010/main">
    <mc:Choice Requires="p14">
      <p:transition p14:dur="0">
        <p:sndAc>
          <p:stSnd>
            <p:snd r:embed="rId2" name="explode.wav"/>
          </p:stSnd>
        </p:sndAc>
      </p:transition>
    </mc:Choice>
    <mc:Fallback xmlns="">
      <p:transition>
        <p:sndAc>
          <p:stSnd>
            <p:snd r:embed="rId3" name="explode.wav"/>
          </p:stSnd>
        </p:sndAc>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7028D-1906-172D-0354-7E530C460957}"/>
              </a:ext>
            </a:extLst>
          </p:cNvPr>
          <p:cNvSpPr>
            <a:spLocks noGrp="1"/>
          </p:cNvSpPr>
          <p:nvPr>
            <p:ph type="title"/>
          </p:nvPr>
        </p:nvSpPr>
        <p:spPr/>
        <p:txBody>
          <a:bodyPr/>
          <a:lstStyle/>
          <a:p>
            <a:r>
              <a:rPr lang="en-GB"/>
              <a:t>Goal</a:t>
            </a:r>
            <a:endParaRPr lang="en-NL"/>
          </a:p>
        </p:txBody>
      </p:sp>
      <p:sp>
        <p:nvSpPr>
          <p:cNvPr id="3" name="Content Placeholder 2">
            <a:extLst>
              <a:ext uri="{FF2B5EF4-FFF2-40B4-BE49-F238E27FC236}">
                <a16:creationId xmlns:a16="http://schemas.microsoft.com/office/drawing/2014/main" id="{38743961-038D-E540-C97C-9327322B6FE3}"/>
              </a:ext>
            </a:extLst>
          </p:cNvPr>
          <p:cNvSpPr>
            <a:spLocks noGrp="1"/>
          </p:cNvSpPr>
          <p:nvPr>
            <p:ph idx="1"/>
          </p:nvPr>
        </p:nvSpPr>
        <p:spPr>
          <a:xfrm>
            <a:off x="838200" y="1825625"/>
            <a:ext cx="4910380" cy="4351338"/>
          </a:xfrm>
        </p:spPr>
        <p:txBody>
          <a:bodyPr vert="horz" lIns="91440" tIns="45720" rIns="91440" bIns="45720" rtlCol="0" anchor="t">
            <a:normAutofit/>
          </a:bodyPr>
          <a:lstStyle/>
          <a:p>
            <a:r>
              <a:rPr lang="en-GB"/>
              <a:t>Designing, building and testing a homemade particle detector.</a:t>
            </a:r>
          </a:p>
          <a:p>
            <a:r>
              <a:rPr lang="en-GB"/>
              <a:t>Why do we find this interesting?</a:t>
            </a:r>
            <a:endParaRPr lang="en-GB">
              <a:cs typeface="Calibri"/>
            </a:endParaRPr>
          </a:p>
          <a:p>
            <a:endParaRPr lang="en-GB"/>
          </a:p>
          <a:p>
            <a:pPr marL="0" indent="0">
              <a:buNone/>
            </a:pPr>
            <a:endParaRPr lang="en-GB"/>
          </a:p>
          <a:p>
            <a:pPr marL="0" indent="0">
              <a:buNone/>
            </a:pPr>
            <a:endParaRPr lang="en-GB"/>
          </a:p>
        </p:txBody>
      </p:sp>
      <p:sp>
        <p:nvSpPr>
          <p:cNvPr id="5" name="Date Placeholder 4">
            <a:extLst>
              <a:ext uri="{FF2B5EF4-FFF2-40B4-BE49-F238E27FC236}">
                <a16:creationId xmlns:a16="http://schemas.microsoft.com/office/drawing/2014/main" id="{325F6556-47C1-0FCB-E805-9457002E4282}"/>
              </a:ext>
            </a:extLst>
          </p:cNvPr>
          <p:cNvSpPr>
            <a:spLocks noGrp="1"/>
          </p:cNvSpPr>
          <p:nvPr>
            <p:ph type="dt" sz="half" idx="10"/>
          </p:nvPr>
        </p:nvSpPr>
        <p:spPr/>
        <p:txBody>
          <a:bodyPr/>
          <a:lstStyle/>
          <a:p>
            <a:fld id="{548AECA5-0EA2-4A9A-819F-39A0066E222C}" type="datetime1">
              <a:rPr lang="en-GB" smtClean="0"/>
              <a:t>16/09/2023</a:t>
            </a:fld>
            <a:endParaRPr lang="en-NL"/>
          </a:p>
        </p:txBody>
      </p:sp>
      <p:sp>
        <p:nvSpPr>
          <p:cNvPr id="6" name="Footer Placeholder 5">
            <a:extLst>
              <a:ext uri="{FF2B5EF4-FFF2-40B4-BE49-F238E27FC236}">
                <a16:creationId xmlns:a16="http://schemas.microsoft.com/office/drawing/2014/main" id="{69FA871F-D1AB-3653-2089-8EB3657C522F}"/>
              </a:ext>
            </a:extLst>
          </p:cNvPr>
          <p:cNvSpPr>
            <a:spLocks noGrp="1"/>
          </p:cNvSpPr>
          <p:nvPr>
            <p:ph type="ftr" sz="quarter" idx="11"/>
          </p:nvPr>
        </p:nvSpPr>
        <p:spPr/>
        <p:txBody>
          <a:bodyPr/>
          <a:lstStyle/>
          <a:p>
            <a:r>
              <a:rPr lang="nl-NL"/>
              <a:t>The Wire Wizards</a:t>
            </a:r>
            <a:endParaRPr lang="en-NL"/>
          </a:p>
        </p:txBody>
      </p:sp>
      <p:sp>
        <p:nvSpPr>
          <p:cNvPr id="7" name="Slide Number Placeholder 6">
            <a:extLst>
              <a:ext uri="{FF2B5EF4-FFF2-40B4-BE49-F238E27FC236}">
                <a16:creationId xmlns:a16="http://schemas.microsoft.com/office/drawing/2014/main" id="{77EDE226-34D7-88F6-858A-23710B28D5A1}"/>
              </a:ext>
            </a:extLst>
          </p:cNvPr>
          <p:cNvSpPr>
            <a:spLocks noGrp="1"/>
          </p:cNvSpPr>
          <p:nvPr>
            <p:ph type="sldNum" sz="quarter" idx="12"/>
          </p:nvPr>
        </p:nvSpPr>
        <p:spPr/>
        <p:txBody>
          <a:bodyPr/>
          <a:lstStyle/>
          <a:p>
            <a:fld id="{CC01A3C4-DA99-44E5-944C-143C2BFFA079}" type="slidenum">
              <a:rPr lang="en-NL" smtClean="0"/>
              <a:t>3</a:t>
            </a:fld>
            <a:endParaRPr lang="en-NL"/>
          </a:p>
        </p:txBody>
      </p:sp>
      <p:sp>
        <p:nvSpPr>
          <p:cNvPr id="4" name="TextBox 3">
            <a:extLst>
              <a:ext uri="{FF2B5EF4-FFF2-40B4-BE49-F238E27FC236}">
                <a16:creationId xmlns:a16="http://schemas.microsoft.com/office/drawing/2014/main" id="{E2020B75-825A-9733-7175-2D32581F702D}"/>
              </a:ext>
            </a:extLst>
          </p:cNvPr>
          <p:cNvSpPr txBox="1"/>
          <p:nvPr/>
        </p:nvSpPr>
        <p:spPr>
          <a:xfrm>
            <a:off x="7703820" y="899160"/>
            <a:ext cx="2288789" cy="369332"/>
          </a:xfrm>
          <a:prstGeom prst="rect">
            <a:avLst/>
          </a:prstGeom>
          <a:noFill/>
        </p:spPr>
        <p:txBody>
          <a:bodyPr wrap="square" lIns="91440" tIns="45720" rIns="91440" bIns="45720" rtlCol="0" anchor="t">
            <a:spAutoFit/>
          </a:bodyPr>
          <a:lstStyle/>
          <a:p>
            <a:endParaRPr lang="en-GB">
              <a:cs typeface="Calibri"/>
            </a:endParaRPr>
          </a:p>
        </p:txBody>
      </p:sp>
      <p:pic>
        <p:nvPicPr>
          <p:cNvPr id="8" name="Afbeelding 7" descr="Afbeelding met Tablet&#10;&#10;Automatisch gegenereerde beschrijving">
            <a:extLst>
              <a:ext uri="{FF2B5EF4-FFF2-40B4-BE49-F238E27FC236}">
                <a16:creationId xmlns:a16="http://schemas.microsoft.com/office/drawing/2014/main" id="{73DDCB9F-4656-A030-7252-3302657E4739}"/>
              </a:ext>
            </a:extLst>
          </p:cNvPr>
          <p:cNvPicPr>
            <a:picLocks noChangeAspect="1"/>
          </p:cNvPicPr>
          <p:nvPr/>
        </p:nvPicPr>
        <p:blipFill>
          <a:blip r:embed="rId2"/>
          <a:stretch>
            <a:fillRect/>
          </a:stretch>
        </p:blipFill>
        <p:spPr>
          <a:xfrm>
            <a:off x="5748051" y="1547735"/>
            <a:ext cx="6010758" cy="4022778"/>
          </a:xfrm>
          <a:prstGeom prst="rect">
            <a:avLst/>
          </a:prstGeom>
        </p:spPr>
      </p:pic>
      <p:sp>
        <p:nvSpPr>
          <p:cNvPr id="9" name="TextBox 8">
            <a:extLst>
              <a:ext uri="{FF2B5EF4-FFF2-40B4-BE49-F238E27FC236}">
                <a16:creationId xmlns:a16="http://schemas.microsoft.com/office/drawing/2014/main" id="{C5EA149E-5567-9E65-39B4-D3726C0C587E}"/>
              </a:ext>
            </a:extLst>
          </p:cNvPr>
          <p:cNvSpPr txBox="1"/>
          <p:nvPr/>
        </p:nvSpPr>
        <p:spPr>
          <a:xfrm>
            <a:off x="6763438" y="5455446"/>
            <a:ext cx="3980513" cy="369332"/>
          </a:xfrm>
          <a:prstGeom prst="rect">
            <a:avLst/>
          </a:prstGeom>
          <a:noFill/>
        </p:spPr>
        <p:txBody>
          <a:bodyPr wrap="none" lIns="91440" tIns="45720" rIns="91440" bIns="45720" rtlCol="0" anchor="t">
            <a:spAutoFit/>
          </a:bodyPr>
          <a:lstStyle/>
          <a:p>
            <a:r>
              <a:rPr lang="en-GB" i="1"/>
              <a:t>3D model of our first design in </a:t>
            </a:r>
            <a:r>
              <a:rPr lang="en-GB" i="1" err="1"/>
              <a:t>Tinkercad</a:t>
            </a:r>
            <a:endParaRPr lang="nl-NL" i="1">
              <a:cs typeface="Calibri"/>
            </a:endParaRPr>
          </a:p>
        </p:txBody>
      </p:sp>
    </p:spTree>
    <p:extLst>
      <p:ext uri="{BB962C8B-B14F-4D97-AF65-F5344CB8AC3E}">
        <p14:creationId xmlns:p14="http://schemas.microsoft.com/office/powerpoint/2010/main" val="24391879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0524B-D7B7-C7F0-E665-F23313D63DB3}"/>
              </a:ext>
            </a:extLst>
          </p:cNvPr>
          <p:cNvSpPr>
            <a:spLocks noGrp="1"/>
          </p:cNvSpPr>
          <p:nvPr>
            <p:ph type="title"/>
          </p:nvPr>
        </p:nvSpPr>
        <p:spPr>
          <a:xfrm>
            <a:off x="838200" y="365125"/>
            <a:ext cx="10515600" cy="1306443"/>
          </a:xfrm>
        </p:spPr>
        <p:txBody>
          <a:bodyPr vert="horz" lIns="91440" tIns="45720" rIns="91440" bIns="45720" rtlCol="0" anchor="ctr">
            <a:normAutofit/>
          </a:bodyPr>
          <a:lstStyle/>
          <a:p>
            <a:r>
              <a:rPr lang="en-US" sz="4000"/>
              <a:t>Types of particle detectors</a:t>
            </a:r>
          </a:p>
        </p:txBody>
      </p:sp>
      <p:pic>
        <p:nvPicPr>
          <p:cNvPr id="8" name="Content Placeholder 7">
            <a:extLst>
              <a:ext uri="{FF2B5EF4-FFF2-40B4-BE49-F238E27FC236}">
                <a16:creationId xmlns:a16="http://schemas.microsoft.com/office/drawing/2014/main" id="{D73C607D-F8EE-9612-A60A-A4B864CD4FE6}"/>
              </a:ext>
            </a:extLst>
          </p:cNvPr>
          <p:cNvPicPr>
            <a:picLocks noGrp="1" noChangeAspect="1"/>
          </p:cNvPicPr>
          <p:nvPr>
            <p:ph idx="1"/>
          </p:nvPr>
        </p:nvPicPr>
        <p:blipFill rotWithShape="1">
          <a:blip r:embed="rId2"/>
          <a:srcRect r="2" b="2881"/>
          <a:stretch/>
        </p:blipFill>
        <p:spPr>
          <a:xfrm>
            <a:off x="5078644" y="1593620"/>
            <a:ext cx="6170299" cy="4224808"/>
          </a:xfrm>
          <a:prstGeom prst="rect">
            <a:avLst/>
          </a:prstGeom>
        </p:spPr>
      </p:pic>
      <p:sp>
        <p:nvSpPr>
          <p:cNvPr id="5" name="Date Placeholder 4">
            <a:extLst>
              <a:ext uri="{FF2B5EF4-FFF2-40B4-BE49-F238E27FC236}">
                <a16:creationId xmlns:a16="http://schemas.microsoft.com/office/drawing/2014/main" id="{EFE4CA4B-912F-4679-0714-9BE46A121CF2}"/>
              </a:ext>
            </a:extLst>
          </p:cNvPr>
          <p:cNvSpPr>
            <a:spLocks noGrp="1"/>
          </p:cNvSpPr>
          <p:nvPr>
            <p:ph type="dt" sz="half" idx="10"/>
          </p:nvPr>
        </p:nvSpPr>
        <p:spPr/>
        <p:txBody>
          <a:bodyPr vert="horz" lIns="91440" tIns="45720" rIns="91440" bIns="45720" rtlCol="0" anchor="ctr">
            <a:normAutofit/>
          </a:bodyPr>
          <a:lstStyle/>
          <a:p>
            <a:pPr>
              <a:spcAft>
                <a:spcPts val="600"/>
              </a:spcAft>
              <a:defRPr/>
            </a:pPr>
            <a:fld id="{BBA5414E-66FD-485C-AEE9-687775EA5F4A}" type="datetime1">
              <a:rPr lang="en-US" smtClean="0">
                <a:solidFill>
                  <a:prstClr val="black">
                    <a:tint val="75000"/>
                  </a:prstClr>
                </a:solidFill>
                <a:latin typeface="Calibri" panose="020F0502020204030204"/>
              </a:rPr>
              <a:pPr>
                <a:spcAft>
                  <a:spcPts val="600"/>
                </a:spcAft>
                <a:defRPr/>
              </a:pPr>
              <a:t>9/16/2023</a:t>
            </a:fld>
            <a:endParaRPr lang="en-US">
              <a:solidFill>
                <a:prstClr val="black">
                  <a:tint val="75000"/>
                </a:prstClr>
              </a:solidFill>
              <a:latin typeface="Calibri" panose="020F0502020204030204"/>
            </a:endParaRPr>
          </a:p>
        </p:txBody>
      </p:sp>
      <p:sp>
        <p:nvSpPr>
          <p:cNvPr id="6" name="Footer Placeholder 5">
            <a:extLst>
              <a:ext uri="{FF2B5EF4-FFF2-40B4-BE49-F238E27FC236}">
                <a16:creationId xmlns:a16="http://schemas.microsoft.com/office/drawing/2014/main" id="{7C9F7DA8-E6BF-3FB9-11E9-BAD7550664AB}"/>
              </a:ext>
            </a:extLst>
          </p:cNvPr>
          <p:cNvSpPr>
            <a:spLocks noGrp="1"/>
          </p:cNvSpPr>
          <p:nvPr>
            <p:ph type="ftr" sz="quarter" idx="11"/>
          </p:nvPr>
        </p:nvSpPr>
        <p:spPr/>
        <p:txBody>
          <a:bodyPr vert="horz" lIns="91440" tIns="45720" rIns="91440" bIns="45720" rtlCol="0" anchor="ctr">
            <a:normAutofit/>
          </a:bodyPr>
          <a:lstStyle/>
          <a:p>
            <a:pPr>
              <a:spcAft>
                <a:spcPts val="600"/>
              </a:spcAft>
              <a:defRPr/>
            </a:pPr>
            <a:r>
              <a:rPr lang="en-US" kern="1200">
                <a:solidFill>
                  <a:prstClr val="black">
                    <a:tint val="75000"/>
                  </a:prstClr>
                </a:solidFill>
                <a:latin typeface="Calibri" panose="020F0502020204030204"/>
                <a:ea typeface="+mn-ea"/>
                <a:cs typeface="+mn-cs"/>
              </a:rPr>
              <a:t>The Wire Wizards</a:t>
            </a:r>
          </a:p>
        </p:txBody>
      </p:sp>
      <p:sp>
        <p:nvSpPr>
          <p:cNvPr id="7" name="Slide Number Placeholder 6">
            <a:extLst>
              <a:ext uri="{FF2B5EF4-FFF2-40B4-BE49-F238E27FC236}">
                <a16:creationId xmlns:a16="http://schemas.microsoft.com/office/drawing/2014/main" id="{81D2DEC7-2A07-8F85-70CC-CD8ADFBC4203}"/>
              </a:ext>
            </a:extLst>
          </p:cNvPr>
          <p:cNvSpPr>
            <a:spLocks noGrp="1"/>
          </p:cNvSpPr>
          <p:nvPr>
            <p:ph type="sldNum" sz="quarter" idx="12"/>
          </p:nvPr>
        </p:nvSpPr>
        <p:spPr/>
        <p:txBody>
          <a:bodyPr vert="horz" lIns="91440" tIns="45720" rIns="91440" bIns="45720" rtlCol="0" anchor="ctr">
            <a:normAutofit/>
          </a:bodyPr>
          <a:lstStyle/>
          <a:p>
            <a:pPr>
              <a:spcAft>
                <a:spcPts val="600"/>
              </a:spcAft>
              <a:defRPr/>
            </a:pPr>
            <a:fld id="{CC01A3C4-DA99-44E5-944C-143C2BFFA079}" type="slidenum">
              <a:rPr lang="en-US" smtClean="0">
                <a:solidFill>
                  <a:prstClr val="black">
                    <a:tint val="75000"/>
                  </a:prstClr>
                </a:solidFill>
                <a:latin typeface="Calibri" panose="020F0502020204030204"/>
              </a:rPr>
              <a:pPr>
                <a:spcAft>
                  <a:spcPts val="600"/>
                </a:spcAft>
                <a:defRPr/>
              </a:pPr>
              <a:t>4</a:t>
            </a:fld>
            <a:endParaRPr lang="en-US">
              <a:solidFill>
                <a:prstClr val="black">
                  <a:tint val="75000"/>
                </a:prstClr>
              </a:solidFill>
              <a:latin typeface="Calibri" panose="020F0502020204030204"/>
            </a:endParaRPr>
          </a:p>
        </p:txBody>
      </p:sp>
      <p:sp>
        <p:nvSpPr>
          <p:cNvPr id="4" name="TextBox 3">
            <a:extLst>
              <a:ext uri="{FF2B5EF4-FFF2-40B4-BE49-F238E27FC236}">
                <a16:creationId xmlns:a16="http://schemas.microsoft.com/office/drawing/2014/main" id="{728A765C-E9C2-E27C-8813-8335884FB255}"/>
              </a:ext>
            </a:extLst>
          </p:cNvPr>
          <p:cNvSpPr txBox="1"/>
          <p:nvPr/>
        </p:nvSpPr>
        <p:spPr>
          <a:xfrm>
            <a:off x="838200" y="1825625"/>
            <a:ext cx="4152774" cy="4303464"/>
          </a:xfrm>
          <a:prstGeom prst="rect">
            <a:avLst/>
          </a:prstGeom>
        </p:spPr>
        <p:txBody>
          <a:bodyPr vert="horz" lIns="91440" tIns="45720" rIns="91440" bIns="45720" rtlCol="0" anchor="t">
            <a:normAutofit/>
          </a:bodyPr>
          <a:lstStyle/>
          <a:p>
            <a:pPr>
              <a:lnSpc>
                <a:spcPct val="90000"/>
              </a:lnSpc>
              <a:spcAft>
                <a:spcPts val="600"/>
              </a:spcAft>
            </a:pPr>
            <a:endParaRPr lang="en-US" sz="2000">
              <a:cs typeface="Calibri"/>
            </a:endParaRPr>
          </a:p>
        </p:txBody>
      </p:sp>
      <p:sp>
        <p:nvSpPr>
          <p:cNvPr id="9" name="TextBox 8">
            <a:extLst>
              <a:ext uri="{FF2B5EF4-FFF2-40B4-BE49-F238E27FC236}">
                <a16:creationId xmlns:a16="http://schemas.microsoft.com/office/drawing/2014/main" id="{7E98916E-B3B0-73BF-790F-37175A969BC2}"/>
              </a:ext>
            </a:extLst>
          </p:cNvPr>
          <p:cNvSpPr txBox="1"/>
          <p:nvPr/>
        </p:nvSpPr>
        <p:spPr>
          <a:xfrm>
            <a:off x="2973477" y="2330422"/>
            <a:ext cx="2062877" cy="4524315"/>
          </a:xfrm>
          <a:prstGeom prst="rect">
            <a:avLst/>
          </a:prstGeom>
          <a:noFill/>
        </p:spPr>
        <p:txBody>
          <a:bodyPr wrap="square" lIns="91440" tIns="45720" rIns="91440" bIns="45720" rtlCol="0" anchor="t">
            <a:spAutoFit/>
          </a:bodyPr>
          <a:lstStyle/>
          <a:p>
            <a:r>
              <a:rPr lang="en-GB">
                <a:solidFill>
                  <a:schemeClr val="bg1"/>
                </a:solidFill>
              </a:rPr>
              <a:t>The only detectors</a:t>
            </a:r>
            <a:br>
              <a:rPr lang="en-GB">
                <a:solidFill>
                  <a:schemeClr val="bg1"/>
                </a:solidFill>
              </a:rPr>
            </a:br>
            <a:r>
              <a:rPr lang="en-GB">
                <a:solidFill>
                  <a:schemeClr val="bg1"/>
                </a:solidFill>
              </a:rPr>
              <a:t>that could be</a:t>
            </a:r>
            <a:br>
              <a:rPr lang="en-GB">
                <a:solidFill>
                  <a:schemeClr val="bg1"/>
                </a:solidFill>
              </a:rPr>
            </a:br>
            <a:r>
              <a:rPr lang="en-GB">
                <a:solidFill>
                  <a:schemeClr val="bg1"/>
                </a:solidFill>
              </a:rPr>
              <a:t>constructed easily at home are Geiger tube, proportional counter, MWPC, spark chamber, and cloud chamber. The MWPC is the best choice as it gives a lot of particle information and can efficiently collect data (which spark chambers and cloud chambers can’t) </a:t>
            </a:r>
            <a:endParaRPr lang="en-US">
              <a:solidFill>
                <a:schemeClr val="bg1"/>
              </a:solidFill>
              <a:cs typeface="Calibri"/>
            </a:endParaRPr>
          </a:p>
        </p:txBody>
      </p:sp>
      <p:sp>
        <p:nvSpPr>
          <p:cNvPr id="3" name="TextBox 2">
            <a:extLst>
              <a:ext uri="{FF2B5EF4-FFF2-40B4-BE49-F238E27FC236}">
                <a16:creationId xmlns:a16="http://schemas.microsoft.com/office/drawing/2014/main" id="{D73E5197-5D54-B9E2-77FD-97F1F3284513}"/>
              </a:ext>
            </a:extLst>
          </p:cNvPr>
          <p:cNvSpPr txBox="1"/>
          <p:nvPr/>
        </p:nvSpPr>
        <p:spPr>
          <a:xfrm>
            <a:off x="364067" y="1634065"/>
            <a:ext cx="3386665" cy="27546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buFont typeface="Arial"/>
              <a:buChar char="•"/>
            </a:pPr>
            <a:r>
              <a:rPr lang="en-US" sz="2800">
                <a:cs typeface="Calibri"/>
              </a:rPr>
              <a:t>Gaseous </a:t>
            </a:r>
            <a:r>
              <a:rPr lang="en-US" sz="2800" err="1">
                <a:cs typeface="Calibri"/>
              </a:rPr>
              <a:t>ionisation</a:t>
            </a:r>
            <a:endParaRPr lang="en-US" sz="2800"/>
          </a:p>
          <a:p>
            <a:pPr marL="171450" indent="-171450">
              <a:buFont typeface="Arial"/>
              <a:buChar char="•"/>
            </a:pPr>
            <a:endParaRPr lang="en-US" sz="2800">
              <a:cs typeface="Calibri"/>
            </a:endParaRPr>
          </a:p>
          <a:p>
            <a:pPr marL="171450" indent="-171450">
              <a:buFont typeface="Arial"/>
              <a:buChar char="•"/>
            </a:pPr>
            <a:r>
              <a:rPr lang="en-US" sz="2800">
                <a:cs typeface="Calibri"/>
              </a:rPr>
              <a:t>Construction</a:t>
            </a:r>
          </a:p>
          <a:p>
            <a:pPr marL="171450" indent="-171450">
              <a:buFont typeface="Arial"/>
              <a:buChar char="•"/>
            </a:pPr>
            <a:endParaRPr lang="en-US" sz="2800">
              <a:cs typeface="Calibri"/>
            </a:endParaRPr>
          </a:p>
          <a:p>
            <a:pPr marL="171450" indent="-171450">
              <a:buFont typeface="Arial"/>
              <a:buChar char="•"/>
            </a:pPr>
            <a:r>
              <a:rPr lang="en-US" sz="2800">
                <a:cs typeface="Calibri"/>
              </a:rPr>
              <a:t>Spark &amp; Cloud</a:t>
            </a:r>
          </a:p>
          <a:p>
            <a:pPr marL="171450" indent="-171450">
              <a:buFont typeface="Arial"/>
              <a:buChar char="•"/>
            </a:pPr>
            <a:endParaRPr lang="en-US" sz="1100">
              <a:cs typeface="Calibri"/>
            </a:endParaRPr>
          </a:p>
          <a:p>
            <a:endParaRPr lang="en-US" sz="1100">
              <a:cs typeface="Calibri"/>
            </a:endParaRPr>
          </a:p>
          <a:p>
            <a:endParaRPr lang="en-US" sz="1100">
              <a:cs typeface="Calibri"/>
            </a:endParaRPr>
          </a:p>
        </p:txBody>
      </p:sp>
    </p:spTree>
    <p:extLst>
      <p:ext uri="{BB962C8B-B14F-4D97-AF65-F5344CB8AC3E}">
        <p14:creationId xmlns:p14="http://schemas.microsoft.com/office/powerpoint/2010/main" val="1948007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7F5FE-AB78-ACED-9108-54C97712C3F6}"/>
              </a:ext>
            </a:extLst>
          </p:cNvPr>
          <p:cNvSpPr>
            <a:spLocks noGrp="1"/>
          </p:cNvSpPr>
          <p:nvPr>
            <p:ph type="title"/>
          </p:nvPr>
        </p:nvSpPr>
        <p:spPr/>
        <p:txBody>
          <a:bodyPr/>
          <a:lstStyle/>
          <a:p>
            <a:r>
              <a:rPr lang="en-GB"/>
              <a:t>Detector of choice</a:t>
            </a:r>
            <a:endParaRPr lang="en-NL"/>
          </a:p>
        </p:txBody>
      </p:sp>
      <p:sp>
        <p:nvSpPr>
          <p:cNvPr id="3" name="Content Placeholder 2">
            <a:extLst>
              <a:ext uri="{FF2B5EF4-FFF2-40B4-BE49-F238E27FC236}">
                <a16:creationId xmlns:a16="http://schemas.microsoft.com/office/drawing/2014/main" id="{A9BBF333-A0A2-8216-9B3D-1562DE068E09}"/>
              </a:ext>
            </a:extLst>
          </p:cNvPr>
          <p:cNvSpPr>
            <a:spLocks noGrp="1"/>
          </p:cNvSpPr>
          <p:nvPr>
            <p:ph idx="1"/>
          </p:nvPr>
        </p:nvSpPr>
        <p:spPr>
          <a:xfrm>
            <a:off x="838200" y="1817158"/>
            <a:ext cx="10515600" cy="4351338"/>
          </a:xfrm>
        </p:spPr>
        <p:txBody>
          <a:bodyPr/>
          <a:lstStyle/>
          <a:p>
            <a:r>
              <a:rPr lang="en-GB"/>
              <a:t>MWPC </a:t>
            </a:r>
            <a:r>
              <a:rPr lang="en-GB" sz="1600">
                <a:solidFill>
                  <a:srgbClr val="FF0000"/>
                </a:solidFill>
              </a:rPr>
              <a:t>because the MWPC is a versatile detector that can be constructed from relatively easy to get materials. It’s also a highly customizable detector and can collect data well (as it can give information about the particle track and energy if used properly)</a:t>
            </a:r>
            <a:endParaRPr lang="en-GB"/>
          </a:p>
        </p:txBody>
      </p:sp>
      <p:sp>
        <p:nvSpPr>
          <p:cNvPr id="4" name="Date Placeholder 3">
            <a:extLst>
              <a:ext uri="{FF2B5EF4-FFF2-40B4-BE49-F238E27FC236}">
                <a16:creationId xmlns:a16="http://schemas.microsoft.com/office/drawing/2014/main" id="{7BA459CC-61F0-BBF2-4E84-B00DF8A53381}"/>
              </a:ext>
            </a:extLst>
          </p:cNvPr>
          <p:cNvSpPr>
            <a:spLocks noGrp="1"/>
          </p:cNvSpPr>
          <p:nvPr>
            <p:ph type="dt" sz="half" idx="10"/>
          </p:nvPr>
        </p:nvSpPr>
        <p:spPr/>
        <p:txBody>
          <a:bodyPr/>
          <a:lstStyle/>
          <a:p>
            <a:fld id="{0A5DF177-ABEE-4AC3-836B-49DFC25D4374}" type="datetime1">
              <a:rPr lang="en-GB" smtClean="0"/>
              <a:t>16/09/2023</a:t>
            </a:fld>
            <a:endParaRPr lang="en-NL"/>
          </a:p>
        </p:txBody>
      </p:sp>
      <p:sp>
        <p:nvSpPr>
          <p:cNvPr id="6" name="Footer Placeholder 5">
            <a:extLst>
              <a:ext uri="{FF2B5EF4-FFF2-40B4-BE49-F238E27FC236}">
                <a16:creationId xmlns:a16="http://schemas.microsoft.com/office/drawing/2014/main" id="{7EB77EB3-8981-B41C-A3E7-B2A1BB11ACE7}"/>
              </a:ext>
            </a:extLst>
          </p:cNvPr>
          <p:cNvSpPr>
            <a:spLocks noGrp="1"/>
          </p:cNvSpPr>
          <p:nvPr>
            <p:ph type="ftr" sz="quarter" idx="11"/>
          </p:nvPr>
        </p:nvSpPr>
        <p:spPr/>
        <p:txBody>
          <a:bodyPr/>
          <a:lstStyle/>
          <a:p>
            <a:r>
              <a:rPr lang="nl-NL"/>
              <a:t>The Wire Wizards</a:t>
            </a:r>
            <a:endParaRPr lang="en-NL"/>
          </a:p>
        </p:txBody>
      </p:sp>
      <p:sp>
        <p:nvSpPr>
          <p:cNvPr id="7" name="Slide Number Placeholder 6">
            <a:extLst>
              <a:ext uri="{FF2B5EF4-FFF2-40B4-BE49-F238E27FC236}">
                <a16:creationId xmlns:a16="http://schemas.microsoft.com/office/drawing/2014/main" id="{4C7B2ED1-8DCB-993E-F854-E4D2D7E99891}"/>
              </a:ext>
            </a:extLst>
          </p:cNvPr>
          <p:cNvSpPr>
            <a:spLocks noGrp="1"/>
          </p:cNvSpPr>
          <p:nvPr>
            <p:ph type="sldNum" sz="quarter" idx="12"/>
          </p:nvPr>
        </p:nvSpPr>
        <p:spPr/>
        <p:txBody>
          <a:bodyPr/>
          <a:lstStyle/>
          <a:p>
            <a:fld id="{CC01A3C4-DA99-44E5-944C-143C2BFFA079}" type="slidenum">
              <a:rPr lang="en-NL" smtClean="0"/>
              <a:t>5</a:t>
            </a:fld>
            <a:endParaRPr lang="en-NL"/>
          </a:p>
        </p:txBody>
      </p:sp>
      <p:sp>
        <p:nvSpPr>
          <p:cNvPr id="5" name="TextBox 4">
            <a:extLst>
              <a:ext uri="{FF2B5EF4-FFF2-40B4-BE49-F238E27FC236}">
                <a16:creationId xmlns:a16="http://schemas.microsoft.com/office/drawing/2014/main" id="{D0E8A243-FA89-D6E4-D255-E2DD37A9667D}"/>
              </a:ext>
            </a:extLst>
          </p:cNvPr>
          <p:cNvSpPr txBox="1"/>
          <p:nvPr/>
        </p:nvSpPr>
        <p:spPr>
          <a:xfrm>
            <a:off x="6797040" y="838200"/>
            <a:ext cx="1927860" cy="261610"/>
          </a:xfrm>
          <a:prstGeom prst="rect">
            <a:avLst/>
          </a:prstGeom>
          <a:noFill/>
        </p:spPr>
        <p:txBody>
          <a:bodyPr wrap="square" lIns="91440" tIns="45720" rIns="91440" bIns="45720" rtlCol="0" anchor="t">
            <a:spAutoFit/>
          </a:bodyPr>
          <a:lstStyle/>
          <a:p>
            <a:endParaRPr lang="en-GB" sz="1100">
              <a:cs typeface="Calibri"/>
            </a:endParaRPr>
          </a:p>
        </p:txBody>
      </p:sp>
      <p:sp>
        <p:nvSpPr>
          <p:cNvPr id="8" name="TextBox 7">
            <a:extLst>
              <a:ext uri="{FF2B5EF4-FFF2-40B4-BE49-F238E27FC236}">
                <a16:creationId xmlns:a16="http://schemas.microsoft.com/office/drawing/2014/main" id="{EBD10074-6E13-226B-F9A1-A1D56BE76256}"/>
              </a:ext>
            </a:extLst>
          </p:cNvPr>
          <p:cNvSpPr txBox="1"/>
          <p:nvPr/>
        </p:nvSpPr>
        <p:spPr>
          <a:xfrm>
            <a:off x="7056120" y="3345180"/>
            <a:ext cx="3981475" cy="646331"/>
          </a:xfrm>
          <a:prstGeom prst="rect">
            <a:avLst/>
          </a:prstGeom>
          <a:noFill/>
        </p:spPr>
        <p:txBody>
          <a:bodyPr wrap="none" lIns="91440" tIns="45720" rIns="91440" bIns="45720" rtlCol="0" anchor="t">
            <a:spAutoFit/>
          </a:bodyPr>
          <a:lstStyle/>
          <a:p>
            <a:r>
              <a:rPr lang="en-GB">
                <a:solidFill>
                  <a:schemeClr val="bg1"/>
                </a:solidFill>
              </a:rPr>
              <a:t>Explain shortly how the wire chamber is </a:t>
            </a:r>
            <a:br>
              <a:rPr lang="en-GB"/>
            </a:br>
            <a:r>
              <a:rPr lang="en-GB">
                <a:solidFill>
                  <a:schemeClr val="bg1"/>
                </a:solidFill>
              </a:rPr>
              <a:t>baslly array of Geiger counters</a:t>
            </a:r>
            <a:endParaRPr lang="en-US">
              <a:solidFill>
                <a:schemeClr val="bg1"/>
              </a:solidFill>
              <a:cs typeface="Calibri"/>
            </a:endParaRPr>
          </a:p>
        </p:txBody>
      </p:sp>
      <p:pic>
        <p:nvPicPr>
          <p:cNvPr id="9" name="Picture 8">
            <a:extLst>
              <a:ext uri="{FF2B5EF4-FFF2-40B4-BE49-F238E27FC236}">
                <a16:creationId xmlns:a16="http://schemas.microsoft.com/office/drawing/2014/main" id="{21975005-53AB-3B40-7AC9-C359CA46CFF4}"/>
              </a:ext>
            </a:extLst>
          </p:cNvPr>
          <p:cNvPicPr>
            <a:picLocks noChangeAspect="1"/>
          </p:cNvPicPr>
          <p:nvPr/>
        </p:nvPicPr>
        <p:blipFill>
          <a:blip r:embed="rId2"/>
          <a:stretch>
            <a:fillRect/>
          </a:stretch>
        </p:blipFill>
        <p:spPr>
          <a:xfrm>
            <a:off x="1202267" y="3208867"/>
            <a:ext cx="3522133" cy="2345266"/>
          </a:xfrm>
          <a:prstGeom prst="rect">
            <a:avLst/>
          </a:prstGeom>
        </p:spPr>
      </p:pic>
    </p:spTree>
    <p:extLst>
      <p:ext uri="{BB962C8B-B14F-4D97-AF65-F5344CB8AC3E}">
        <p14:creationId xmlns:p14="http://schemas.microsoft.com/office/powerpoint/2010/main" val="2745301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C055B-5746-9ACA-316D-0F4D4676EFA5}"/>
              </a:ext>
            </a:extLst>
          </p:cNvPr>
          <p:cNvSpPr>
            <a:spLocks noGrp="1"/>
          </p:cNvSpPr>
          <p:nvPr>
            <p:ph type="title"/>
          </p:nvPr>
        </p:nvSpPr>
        <p:spPr/>
        <p:txBody>
          <a:bodyPr/>
          <a:lstStyle/>
          <a:p>
            <a:r>
              <a:rPr lang="en-GB"/>
              <a:t>Preparation</a:t>
            </a:r>
            <a:endParaRPr lang="en-NL"/>
          </a:p>
        </p:txBody>
      </p:sp>
      <p:sp>
        <p:nvSpPr>
          <p:cNvPr id="3" name="Content Placeholder 2">
            <a:extLst>
              <a:ext uri="{FF2B5EF4-FFF2-40B4-BE49-F238E27FC236}">
                <a16:creationId xmlns:a16="http://schemas.microsoft.com/office/drawing/2014/main" id="{F35018FD-B98D-B5C7-892E-910755FC83A0}"/>
              </a:ext>
            </a:extLst>
          </p:cNvPr>
          <p:cNvSpPr>
            <a:spLocks noGrp="1"/>
          </p:cNvSpPr>
          <p:nvPr>
            <p:ph idx="1"/>
          </p:nvPr>
        </p:nvSpPr>
        <p:spPr/>
        <p:txBody>
          <a:bodyPr/>
          <a:lstStyle/>
          <a:p>
            <a:r>
              <a:rPr lang="en-GB"/>
              <a:t>Construction of various prototypes</a:t>
            </a:r>
          </a:p>
          <a:p>
            <a:r>
              <a:rPr lang="en-GB"/>
              <a:t>First signals in operational mode</a:t>
            </a:r>
          </a:p>
          <a:p>
            <a:endParaRPr lang="en-GB"/>
          </a:p>
        </p:txBody>
      </p:sp>
      <p:sp>
        <p:nvSpPr>
          <p:cNvPr id="4" name="Date Placeholder 3">
            <a:extLst>
              <a:ext uri="{FF2B5EF4-FFF2-40B4-BE49-F238E27FC236}">
                <a16:creationId xmlns:a16="http://schemas.microsoft.com/office/drawing/2014/main" id="{36F8D873-346B-ECF1-E582-C7D800EAF92B}"/>
              </a:ext>
            </a:extLst>
          </p:cNvPr>
          <p:cNvSpPr>
            <a:spLocks noGrp="1"/>
          </p:cNvSpPr>
          <p:nvPr>
            <p:ph type="dt" sz="half" idx="10"/>
          </p:nvPr>
        </p:nvSpPr>
        <p:spPr/>
        <p:txBody>
          <a:bodyPr/>
          <a:lstStyle/>
          <a:p>
            <a:fld id="{BA2B3F80-0945-4FFF-BEAA-4648DE26F609}" type="datetime1">
              <a:rPr lang="en-GB" smtClean="0"/>
              <a:t>16/09/2023</a:t>
            </a:fld>
            <a:endParaRPr lang="en-NL"/>
          </a:p>
        </p:txBody>
      </p:sp>
      <p:sp>
        <p:nvSpPr>
          <p:cNvPr id="6" name="Footer Placeholder 5">
            <a:extLst>
              <a:ext uri="{FF2B5EF4-FFF2-40B4-BE49-F238E27FC236}">
                <a16:creationId xmlns:a16="http://schemas.microsoft.com/office/drawing/2014/main" id="{41ED53EB-5670-1988-49E1-EE62BB6F48FD}"/>
              </a:ext>
            </a:extLst>
          </p:cNvPr>
          <p:cNvSpPr>
            <a:spLocks noGrp="1"/>
          </p:cNvSpPr>
          <p:nvPr>
            <p:ph type="ftr" sz="quarter" idx="11"/>
          </p:nvPr>
        </p:nvSpPr>
        <p:spPr/>
        <p:txBody>
          <a:bodyPr/>
          <a:lstStyle/>
          <a:p>
            <a:r>
              <a:rPr lang="nl-NL"/>
              <a:t>The Wire Wizards</a:t>
            </a:r>
            <a:endParaRPr lang="en-NL"/>
          </a:p>
        </p:txBody>
      </p:sp>
      <p:sp>
        <p:nvSpPr>
          <p:cNvPr id="7" name="Slide Number Placeholder 6">
            <a:extLst>
              <a:ext uri="{FF2B5EF4-FFF2-40B4-BE49-F238E27FC236}">
                <a16:creationId xmlns:a16="http://schemas.microsoft.com/office/drawing/2014/main" id="{15684E83-9576-0292-D35B-05B89F810E57}"/>
              </a:ext>
            </a:extLst>
          </p:cNvPr>
          <p:cNvSpPr>
            <a:spLocks noGrp="1"/>
          </p:cNvSpPr>
          <p:nvPr>
            <p:ph type="sldNum" sz="quarter" idx="12"/>
          </p:nvPr>
        </p:nvSpPr>
        <p:spPr/>
        <p:txBody>
          <a:bodyPr/>
          <a:lstStyle/>
          <a:p>
            <a:fld id="{CC01A3C4-DA99-44E5-944C-143C2BFFA079}" type="slidenum">
              <a:rPr lang="en-NL" smtClean="0"/>
              <a:t>6</a:t>
            </a:fld>
            <a:endParaRPr lang="en-NL"/>
          </a:p>
        </p:txBody>
      </p:sp>
      <p:pic>
        <p:nvPicPr>
          <p:cNvPr id="13" name="Picture 12">
            <a:extLst>
              <a:ext uri="{FF2B5EF4-FFF2-40B4-BE49-F238E27FC236}">
                <a16:creationId xmlns:a16="http://schemas.microsoft.com/office/drawing/2014/main" id="{C77D317B-C183-3C3A-C4E5-C059947B5284}"/>
              </a:ext>
            </a:extLst>
          </p:cNvPr>
          <p:cNvPicPr>
            <a:picLocks noChangeAspect="1"/>
          </p:cNvPicPr>
          <p:nvPr/>
        </p:nvPicPr>
        <p:blipFill>
          <a:blip r:embed="rId3"/>
          <a:stretch>
            <a:fillRect/>
          </a:stretch>
        </p:blipFill>
        <p:spPr>
          <a:xfrm>
            <a:off x="621451" y="3719820"/>
            <a:ext cx="2743201" cy="2063409"/>
          </a:xfrm>
          <a:prstGeom prst="rect">
            <a:avLst/>
          </a:prstGeom>
        </p:spPr>
      </p:pic>
      <p:sp>
        <p:nvSpPr>
          <p:cNvPr id="14" name="TextBox 13">
            <a:extLst>
              <a:ext uri="{FF2B5EF4-FFF2-40B4-BE49-F238E27FC236}">
                <a16:creationId xmlns:a16="http://schemas.microsoft.com/office/drawing/2014/main" id="{85A7FCB1-1054-CDA0-CE8A-9F08D612CDBB}"/>
              </a:ext>
            </a:extLst>
          </p:cNvPr>
          <p:cNvSpPr txBox="1"/>
          <p:nvPr/>
        </p:nvSpPr>
        <p:spPr>
          <a:xfrm>
            <a:off x="716786" y="5795430"/>
            <a:ext cx="2762166" cy="369332"/>
          </a:xfrm>
          <a:prstGeom prst="rect">
            <a:avLst/>
          </a:prstGeom>
          <a:noFill/>
        </p:spPr>
        <p:txBody>
          <a:bodyPr wrap="none" rtlCol="0">
            <a:spAutoFit/>
          </a:bodyPr>
          <a:lstStyle/>
          <a:p>
            <a:r>
              <a:rPr lang="en-GB"/>
              <a:t>Building the second version</a:t>
            </a:r>
            <a:endParaRPr lang="en-NL"/>
          </a:p>
        </p:txBody>
      </p:sp>
      <p:pic>
        <p:nvPicPr>
          <p:cNvPr id="16" name="Picture 15">
            <a:extLst>
              <a:ext uri="{FF2B5EF4-FFF2-40B4-BE49-F238E27FC236}">
                <a16:creationId xmlns:a16="http://schemas.microsoft.com/office/drawing/2014/main" id="{5D5E329E-6C2D-D8D5-F5AF-9AD076E02CF5}"/>
              </a:ext>
            </a:extLst>
          </p:cNvPr>
          <p:cNvPicPr>
            <a:picLocks noChangeAspect="1"/>
          </p:cNvPicPr>
          <p:nvPr/>
        </p:nvPicPr>
        <p:blipFill>
          <a:blip r:embed="rId4"/>
          <a:stretch>
            <a:fillRect/>
          </a:stretch>
        </p:blipFill>
        <p:spPr>
          <a:xfrm>
            <a:off x="3602546" y="3719820"/>
            <a:ext cx="3320487" cy="2057897"/>
          </a:xfrm>
          <a:prstGeom prst="rect">
            <a:avLst/>
          </a:prstGeom>
        </p:spPr>
      </p:pic>
      <p:sp>
        <p:nvSpPr>
          <p:cNvPr id="17" name="TextBox 16">
            <a:extLst>
              <a:ext uri="{FF2B5EF4-FFF2-40B4-BE49-F238E27FC236}">
                <a16:creationId xmlns:a16="http://schemas.microsoft.com/office/drawing/2014/main" id="{B5FAB828-26C2-570F-9322-63024DE9EB09}"/>
              </a:ext>
            </a:extLst>
          </p:cNvPr>
          <p:cNvSpPr txBox="1"/>
          <p:nvPr/>
        </p:nvSpPr>
        <p:spPr>
          <a:xfrm>
            <a:off x="4402646" y="5807631"/>
            <a:ext cx="1542666" cy="369332"/>
          </a:xfrm>
          <a:prstGeom prst="rect">
            <a:avLst/>
          </a:prstGeom>
          <a:noFill/>
        </p:spPr>
        <p:txBody>
          <a:bodyPr wrap="none" rtlCol="0">
            <a:spAutoFit/>
          </a:bodyPr>
          <a:lstStyle/>
          <a:p>
            <a:r>
              <a:rPr lang="en-GB"/>
              <a:t>Fourth version</a:t>
            </a:r>
            <a:endParaRPr lang="en-NL"/>
          </a:p>
        </p:txBody>
      </p:sp>
      <p:pic>
        <p:nvPicPr>
          <p:cNvPr id="19" name="Picture 18" descr="A close-up of a machine&#10;&#10;Description automatically generated">
            <a:extLst>
              <a:ext uri="{FF2B5EF4-FFF2-40B4-BE49-F238E27FC236}">
                <a16:creationId xmlns:a16="http://schemas.microsoft.com/office/drawing/2014/main" id="{CFEA5E62-26BF-6070-9AAC-59D7FE2EFC1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41646" y="3340085"/>
            <a:ext cx="4333568" cy="2437632"/>
          </a:xfrm>
          <a:prstGeom prst="rect">
            <a:avLst/>
          </a:prstGeom>
        </p:spPr>
      </p:pic>
      <p:sp>
        <p:nvSpPr>
          <p:cNvPr id="20" name="TextBox 19">
            <a:extLst>
              <a:ext uri="{FF2B5EF4-FFF2-40B4-BE49-F238E27FC236}">
                <a16:creationId xmlns:a16="http://schemas.microsoft.com/office/drawing/2014/main" id="{D17FBCAE-E936-7B33-14A6-1AA37BF420B7}"/>
              </a:ext>
            </a:extLst>
          </p:cNvPr>
          <p:cNvSpPr txBox="1"/>
          <p:nvPr/>
        </p:nvSpPr>
        <p:spPr>
          <a:xfrm>
            <a:off x="7707124" y="5822588"/>
            <a:ext cx="3331810" cy="369332"/>
          </a:xfrm>
          <a:prstGeom prst="rect">
            <a:avLst/>
          </a:prstGeom>
          <a:noFill/>
        </p:spPr>
        <p:txBody>
          <a:bodyPr wrap="none" rtlCol="0">
            <a:spAutoFit/>
          </a:bodyPr>
          <a:lstStyle/>
          <a:p>
            <a:r>
              <a:rPr lang="en-GB"/>
              <a:t>Sixth version in operational mode</a:t>
            </a:r>
            <a:endParaRPr lang="en-NL"/>
          </a:p>
        </p:txBody>
      </p:sp>
    </p:spTree>
    <p:extLst>
      <p:ext uri="{BB962C8B-B14F-4D97-AF65-F5344CB8AC3E}">
        <p14:creationId xmlns:p14="http://schemas.microsoft.com/office/powerpoint/2010/main" val="12523362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8BD53-AD55-2289-57A4-B35C60AF9A41}"/>
              </a:ext>
            </a:extLst>
          </p:cNvPr>
          <p:cNvSpPr>
            <a:spLocks noGrp="1"/>
          </p:cNvSpPr>
          <p:nvPr>
            <p:ph type="title"/>
          </p:nvPr>
        </p:nvSpPr>
        <p:spPr/>
        <p:txBody>
          <a:bodyPr/>
          <a:lstStyle/>
          <a:p>
            <a:r>
              <a:rPr lang="en-GB"/>
              <a:t>Method</a:t>
            </a:r>
            <a:endParaRPr lang="en-NL"/>
          </a:p>
        </p:txBody>
      </p:sp>
      <p:sp>
        <p:nvSpPr>
          <p:cNvPr id="3" name="Content Placeholder 2">
            <a:extLst>
              <a:ext uri="{FF2B5EF4-FFF2-40B4-BE49-F238E27FC236}">
                <a16:creationId xmlns:a16="http://schemas.microsoft.com/office/drawing/2014/main" id="{948D99EE-44ED-88A7-CBC7-C2FEF73AD5AF}"/>
              </a:ext>
            </a:extLst>
          </p:cNvPr>
          <p:cNvSpPr>
            <a:spLocks noGrp="1"/>
          </p:cNvSpPr>
          <p:nvPr>
            <p:ph idx="1"/>
          </p:nvPr>
        </p:nvSpPr>
        <p:spPr/>
        <p:txBody>
          <a:bodyPr/>
          <a:lstStyle/>
          <a:p>
            <a:r>
              <a:rPr lang="en-GB"/>
              <a:t>Experimental setup</a:t>
            </a:r>
          </a:p>
          <a:p>
            <a:endParaRPr lang="en-NL"/>
          </a:p>
        </p:txBody>
      </p:sp>
      <p:sp>
        <p:nvSpPr>
          <p:cNvPr id="4" name="Date Placeholder 3">
            <a:extLst>
              <a:ext uri="{FF2B5EF4-FFF2-40B4-BE49-F238E27FC236}">
                <a16:creationId xmlns:a16="http://schemas.microsoft.com/office/drawing/2014/main" id="{1461CA6E-78C5-F8B4-0755-2DBB051579F8}"/>
              </a:ext>
            </a:extLst>
          </p:cNvPr>
          <p:cNvSpPr>
            <a:spLocks noGrp="1"/>
          </p:cNvSpPr>
          <p:nvPr>
            <p:ph type="dt" sz="half" idx="10"/>
          </p:nvPr>
        </p:nvSpPr>
        <p:spPr/>
        <p:txBody>
          <a:bodyPr/>
          <a:lstStyle/>
          <a:p>
            <a:fld id="{35DDB77E-775C-4E4D-B029-714E93B5518F}" type="datetime1">
              <a:rPr lang="en-GB" smtClean="0"/>
              <a:t>16/09/2023</a:t>
            </a:fld>
            <a:endParaRPr lang="en-NL"/>
          </a:p>
        </p:txBody>
      </p:sp>
      <p:sp>
        <p:nvSpPr>
          <p:cNvPr id="6" name="Footer Placeholder 5">
            <a:extLst>
              <a:ext uri="{FF2B5EF4-FFF2-40B4-BE49-F238E27FC236}">
                <a16:creationId xmlns:a16="http://schemas.microsoft.com/office/drawing/2014/main" id="{30A40F70-4696-D09C-ACE6-5B5686D7A552}"/>
              </a:ext>
            </a:extLst>
          </p:cNvPr>
          <p:cNvSpPr>
            <a:spLocks noGrp="1"/>
          </p:cNvSpPr>
          <p:nvPr>
            <p:ph type="ftr" sz="quarter" idx="11"/>
          </p:nvPr>
        </p:nvSpPr>
        <p:spPr/>
        <p:txBody>
          <a:bodyPr/>
          <a:lstStyle/>
          <a:p>
            <a:r>
              <a:rPr lang="nl-NL"/>
              <a:t>The Wire Wizards</a:t>
            </a:r>
            <a:endParaRPr lang="en-NL"/>
          </a:p>
        </p:txBody>
      </p:sp>
      <p:sp>
        <p:nvSpPr>
          <p:cNvPr id="7" name="Slide Number Placeholder 6">
            <a:extLst>
              <a:ext uri="{FF2B5EF4-FFF2-40B4-BE49-F238E27FC236}">
                <a16:creationId xmlns:a16="http://schemas.microsoft.com/office/drawing/2014/main" id="{42E799E3-09AE-A4A5-7C6F-C33484A1CDB7}"/>
              </a:ext>
            </a:extLst>
          </p:cNvPr>
          <p:cNvSpPr>
            <a:spLocks noGrp="1"/>
          </p:cNvSpPr>
          <p:nvPr>
            <p:ph type="sldNum" sz="quarter" idx="12"/>
          </p:nvPr>
        </p:nvSpPr>
        <p:spPr/>
        <p:txBody>
          <a:bodyPr/>
          <a:lstStyle/>
          <a:p>
            <a:fld id="{CC01A3C4-DA99-44E5-944C-143C2BFFA079}" type="slidenum">
              <a:rPr lang="en-NL" smtClean="0"/>
              <a:t>7</a:t>
            </a:fld>
            <a:endParaRPr lang="en-NL"/>
          </a:p>
        </p:txBody>
      </p:sp>
    </p:spTree>
    <p:extLst>
      <p:ext uri="{BB962C8B-B14F-4D97-AF65-F5344CB8AC3E}">
        <p14:creationId xmlns:p14="http://schemas.microsoft.com/office/powerpoint/2010/main" val="1685641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904A2-D763-76F8-61D2-9204C1F5FFB7}"/>
              </a:ext>
            </a:extLst>
          </p:cNvPr>
          <p:cNvSpPr>
            <a:spLocks noGrp="1"/>
          </p:cNvSpPr>
          <p:nvPr>
            <p:ph type="title"/>
          </p:nvPr>
        </p:nvSpPr>
        <p:spPr/>
        <p:txBody>
          <a:bodyPr/>
          <a:lstStyle/>
          <a:p>
            <a:r>
              <a:rPr lang="en-GB"/>
              <a:t>Design</a:t>
            </a:r>
            <a:endParaRPr lang="en-NL"/>
          </a:p>
        </p:txBody>
      </p:sp>
      <p:sp>
        <p:nvSpPr>
          <p:cNvPr id="3" name="Content Placeholder 2">
            <a:extLst>
              <a:ext uri="{FF2B5EF4-FFF2-40B4-BE49-F238E27FC236}">
                <a16:creationId xmlns:a16="http://schemas.microsoft.com/office/drawing/2014/main" id="{D02D8CA6-F939-7152-DF6D-5288B1056EC1}"/>
              </a:ext>
            </a:extLst>
          </p:cNvPr>
          <p:cNvSpPr>
            <a:spLocks noGrp="1"/>
          </p:cNvSpPr>
          <p:nvPr>
            <p:ph idx="1"/>
          </p:nvPr>
        </p:nvSpPr>
        <p:spPr>
          <a:xfrm>
            <a:off x="838200" y="1840724"/>
            <a:ext cx="5394960" cy="4351338"/>
          </a:xfrm>
        </p:spPr>
        <p:txBody>
          <a:bodyPr/>
          <a:lstStyle/>
          <a:p>
            <a:r>
              <a:rPr lang="en-GB"/>
              <a:t>Key features of the most recent version</a:t>
            </a:r>
          </a:p>
          <a:p>
            <a:pPr marL="457200" lvl="1" indent="0">
              <a:buNone/>
            </a:pPr>
            <a:endParaRPr lang="en-GB"/>
          </a:p>
        </p:txBody>
      </p:sp>
      <p:sp>
        <p:nvSpPr>
          <p:cNvPr id="5" name="Date Placeholder 4">
            <a:extLst>
              <a:ext uri="{FF2B5EF4-FFF2-40B4-BE49-F238E27FC236}">
                <a16:creationId xmlns:a16="http://schemas.microsoft.com/office/drawing/2014/main" id="{BE1A974C-9457-C4CB-D848-E0612ADB725A}"/>
              </a:ext>
            </a:extLst>
          </p:cNvPr>
          <p:cNvSpPr>
            <a:spLocks noGrp="1"/>
          </p:cNvSpPr>
          <p:nvPr>
            <p:ph type="dt" sz="half" idx="10"/>
          </p:nvPr>
        </p:nvSpPr>
        <p:spPr/>
        <p:txBody>
          <a:bodyPr/>
          <a:lstStyle/>
          <a:p>
            <a:fld id="{C7523B08-74D5-4133-BCAE-CB382ADC9894}" type="datetime1">
              <a:rPr lang="en-GB" smtClean="0"/>
              <a:t>16/09/2023</a:t>
            </a:fld>
            <a:endParaRPr lang="en-NL"/>
          </a:p>
        </p:txBody>
      </p:sp>
      <p:sp>
        <p:nvSpPr>
          <p:cNvPr id="6" name="Footer Placeholder 5">
            <a:extLst>
              <a:ext uri="{FF2B5EF4-FFF2-40B4-BE49-F238E27FC236}">
                <a16:creationId xmlns:a16="http://schemas.microsoft.com/office/drawing/2014/main" id="{CE84DB4A-43BF-B4F6-918D-413C2BB40200}"/>
              </a:ext>
            </a:extLst>
          </p:cNvPr>
          <p:cNvSpPr>
            <a:spLocks noGrp="1"/>
          </p:cNvSpPr>
          <p:nvPr>
            <p:ph type="ftr" sz="quarter" idx="11"/>
          </p:nvPr>
        </p:nvSpPr>
        <p:spPr/>
        <p:txBody>
          <a:bodyPr/>
          <a:lstStyle/>
          <a:p>
            <a:r>
              <a:rPr lang="nl-NL"/>
              <a:t>The Wire Wizards</a:t>
            </a:r>
            <a:endParaRPr lang="en-NL"/>
          </a:p>
        </p:txBody>
      </p:sp>
      <p:sp>
        <p:nvSpPr>
          <p:cNvPr id="7" name="Slide Number Placeholder 6">
            <a:extLst>
              <a:ext uri="{FF2B5EF4-FFF2-40B4-BE49-F238E27FC236}">
                <a16:creationId xmlns:a16="http://schemas.microsoft.com/office/drawing/2014/main" id="{9A1859E1-0F97-3F0C-FE20-438DB84AD21D}"/>
              </a:ext>
            </a:extLst>
          </p:cNvPr>
          <p:cNvSpPr>
            <a:spLocks noGrp="1"/>
          </p:cNvSpPr>
          <p:nvPr>
            <p:ph type="sldNum" sz="quarter" idx="12"/>
          </p:nvPr>
        </p:nvSpPr>
        <p:spPr/>
        <p:txBody>
          <a:bodyPr/>
          <a:lstStyle/>
          <a:p>
            <a:fld id="{CC01A3C4-DA99-44E5-944C-143C2BFFA079}" type="slidenum">
              <a:rPr lang="en-NL" smtClean="0"/>
              <a:t>8</a:t>
            </a:fld>
            <a:endParaRPr lang="en-NL"/>
          </a:p>
        </p:txBody>
      </p:sp>
      <p:sp>
        <p:nvSpPr>
          <p:cNvPr id="4" name="TextBox 3">
            <a:extLst>
              <a:ext uri="{FF2B5EF4-FFF2-40B4-BE49-F238E27FC236}">
                <a16:creationId xmlns:a16="http://schemas.microsoft.com/office/drawing/2014/main" id="{82A5B7DA-11C9-1008-3A84-6094093C3965}"/>
              </a:ext>
            </a:extLst>
          </p:cNvPr>
          <p:cNvSpPr txBox="1"/>
          <p:nvPr/>
        </p:nvSpPr>
        <p:spPr>
          <a:xfrm>
            <a:off x="8747760" y="929640"/>
            <a:ext cx="641522" cy="369332"/>
          </a:xfrm>
          <a:prstGeom prst="rect">
            <a:avLst/>
          </a:prstGeom>
          <a:noFill/>
        </p:spPr>
        <p:txBody>
          <a:bodyPr wrap="none" rtlCol="0">
            <a:spAutoFit/>
          </a:bodyPr>
          <a:lstStyle/>
          <a:p>
            <a:r>
              <a:rPr lang="en-GB"/>
              <a:t>Leon</a:t>
            </a:r>
            <a:endParaRPr lang="en-NL"/>
          </a:p>
        </p:txBody>
      </p:sp>
      <p:pic>
        <p:nvPicPr>
          <p:cNvPr id="8" name="Picture 7">
            <a:extLst>
              <a:ext uri="{FF2B5EF4-FFF2-40B4-BE49-F238E27FC236}">
                <a16:creationId xmlns:a16="http://schemas.microsoft.com/office/drawing/2014/main" id="{F24757C6-A805-5678-0B7E-CB30B136F547}"/>
              </a:ext>
            </a:extLst>
          </p:cNvPr>
          <p:cNvPicPr>
            <a:picLocks noChangeAspect="1"/>
          </p:cNvPicPr>
          <p:nvPr/>
        </p:nvPicPr>
        <p:blipFill>
          <a:blip r:embed="rId3"/>
          <a:stretch>
            <a:fillRect/>
          </a:stretch>
        </p:blipFill>
        <p:spPr>
          <a:xfrm>
            <a:off x="7353299" y="0"/>
            <a:ext cx="4021465" cy="2484600"/>
          </a:xfrm>
          <a:prstGeom prst="rect">
            <a:avLst/>
          </a:prstGeom>
        </p:spPr>
      </p:pic>
      <p:pic>
        <p:nvPicPr>
          <p:cNvPr id="9" name="Picture 8">
            <a:extLst>
              <a:ext uri="{FF2B5EF4-FFF2-40B4-BE49-F238E27FC236}">
                <a16:creationId xmlns:a16="http://schemas.microsoft.com/office/drawing/2014/main" id="{F63A7E24-7507-BCF8-926E-9DD175050DEE}"/>
              </a:ext>
            </a:extLst>
          </p:cNvPr>
          <p:cNvPicPr>
            <a:picLocks noChangeAspect="1"/>
          </p:cNvPicPr>
          <p:nvPr/>
        </p:nvPicPr>
        <p:blipFill>
          <a:blip r:embed="rId4"/>
          <a:stretch>
            <a:fillRect/>
          </a:stretch>
        </p:blipFill>
        <p:spPr>
          <a:xfrm>
            <a:off x="7172814" y="2450802"/>
            <a:ext cx="4432935" cy="1922599"/>
          </a:xfrm>
          <a:prstGeom prst="rect">
            <a:avLst/>
          </a:prstGeom>
        </p:spPr>
      </p:pic>
      <p:pic>
        <p:nvPicPr>
          <p:cNvPr id="11" name="Picture 10" descr="A screenshot of a video game&#10;&#10;Description automatically generated">
            <a:extLst>
              <a:ext uri="{FF2B5EF4-FFF2-40B4-BE49-F238E27FC236}">
                <a16:creationId xmlns:a16="http://schemas.microsoft.com/office/drawing/2014/main" id="{9E314184-E395-B304-C477-86E65F66EC95}"/>
              </a:ext>
            </a:extLst>
          </p:cNvPr>
          <p:cNvPicPr>
            <a:picLocks noChangeAspect="1"/>
          </p:cNvPicPr>
          <p:nvPr/>
        </p:nvPicPr>
        <p:blipFill>
          <a:blip r:embed="rId5"/>
          <a:stretch>
            <a:fillRect/>
          </a:stretch>
        </p:blipFill>
        <p:spPr>
          <a:xfrm>
            <a:off x="7575559" y="4497584"/>
            <a:ext cx="3799205" cy="1418072"/>
          </a:xfrm>
          <a:prstGeom prst="rect">
            <a:avLst/>
          </a:prstGeom>
        </p:spPr>
      </p:pic>
    </p:spTree>
    <p:extLst>
      <p:ext uri="{BB962C8B-B14F-4D97-AF65-F5344CB8AC3E}">
        <p14:creationId xmlns:p14="http://schemas.microsoft.com/office/powerpoint/2010/main" val="30826111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16D3C-6153-98F4-5E1D-7ED9D8F0BC82}"/>
              </a:ext>
            </a:extLst>
          </p:cNvPr>
          <p:cNvSpPr>
            <a:spLocks noGrp="1"/>
          </p:cNvSpPr>
          <p:nvPr>
            <p:ph type="title"/>
          </p:nvPr>
        </p:nvSpPr>
        <p:spPr/>
        <p:txBody>
          <a:bodyPr/>
          <a:lstStyle/>
          <a:p>
            <a:r>
              <a:rPr lang="en-GB"/>
              <a:t>DAQ</a:t>
            </a:r>
            <a:endParaRPr lang="en-NL"/>
          </a:p>
        </p:txBody>
      </p:sp>
      <p:sp>
        <p:nvSpPr>
          <p:cNvPr id="3" name="Content Placeholder 2">
            <a:extLst>
              <a:ext uri="{FF2B5EF4-FFF2-40B4-BE49-F238E27FC236}">
                <a16:creationId xmlns:a16="http://schemas.microsoft.com/office/drawing/2014/main" id="{0D1865D4-4150-028B-7EAE-24B6E8938A8D}"/>
              </a:ext>
            </a:extLst>
          </p:cNvPr>
          <p:cNvSpPr>
            <a:spLocks noGrp="1"/>
          </p:cNvSpPr>
          <p:nvPr>
            <p:ph idx="1"/>
          </p:nvPr>
        </p:nvSpPr>
        <p:spPr/>
        <p:txBody>
          <a:bodyPr/>
          <a:lstStyle/>
          <a:p>
            <a:r>
              <a:rPr lang="en-US"/>
              <a:t>Amplification</a:t>
            </a:r>
          </a:p>
          <a:p>
            <a:r>
              <a:rPr lang="en-US"/>
              <a:t>Conversion</a:t>
            </a:r>
            <a:endParaRPr lang="en-NL"/>
          </a:p>
        </p:txBody>
      </p:sp>
      <p:sp>
        <p:nvSpPr>
          <p:cNvPr id="5" name="Date Placeholder 4">
            <a:extLst>
              <a:ext uri="{FF2B5EF4-FFF2-40B4-BE49-F238E27FC236}">
                <a16:creationId xmlns:a16="http://schemas.microsoft.com/office/drawing/2014/main" id="{02A24150-70F8-5214-D8D9-4571A2D7FFEF}"/>
              </a:ext>
            </a:extLst>
          </p:cNvPr>
          <p:cNvSpPr>
            <a:spLocks noGrp="1"/>
          </p:cNvSpPr>
          <p:nvPr>
            <p:ph type="dt" sz="half" idx="10"/>
          </p:nvPr>
        </p:nvSpPr>
        <p:spPr/>
        <p:txBody>
          <a:bodyPr/>
          <a:lstStyle/>
          <a:p>
            <a:fld id="{779308E6-33C3-4B64-AECF-3CBBD3062907}" type="datetime1">
              <a:rPr lang="en-GB" smtClean="0"/>
              <a:t>16/09/2023</a:t>
            </a:fld>
            <a:endParaRPr lang="en-NL"/>
          </a:p>
        </p:txBody>
      </p:sp>
      <p:sp>
        <p:nvSpPr>
          <p:cNvPr id="6" name="Footer Placeholder 5">
            <a:extLst>
              <a:ext uri="{FF2B5EF4-FFF2-40B4-BE49-F238E27FC236}">
                <a16:creationId xmlns:a16="http://schemas.microsoft.com/office/drawing/2014/main" id="{EC2B0F60-3735-CD3E-1BC4-E69FC5A64E2A}"/>
              </a:ext>
            </a:extLst>
          </p:cNvPr>
          <p:cNvSpPr>
            <a:spLocks noGrp="1"/>
          </p:cNvSpPr>
          <p:nvPr>
            <p:ph type="ftr" sz="quarter" idx="11"/>
          </p:nvPr>
        </p:nvSpPr>
        <p:spPr/>
        <p:txBody>
          <a:bodyPr/>
          <a:lstStyle/>
          <a:p>
            <a:r>
              <a:rPr lang="nl-NL"/>
              <a:t>The Wire Wizards</a:t>
            </a:r>
            <a:endParaRPr lang="en-NL"/>
          </a:p>
        </p:txBody>
      </p:sp>
      <p:sp>
        <p:nvSpPr>
          <p:cNvPr id="7" name="Slide Number Placeholder 6">
            <a:extLst>
              <a:ext uri="{FF2B5EF4-FFF2-40B4-BE49-F238E27FC236}">
                <a16:creationId xmlns:a16="http://schemas.microsoft.com/office/drawing/2014/main" id="{601A1F12-B042-8186-7086-CD576A52967F}"/>
              </a:ext>
            </a:extLst>
          </p:cNvPr>
          <p:cNvSpPr>
            <a:spLocks noGrp="1"/>
          </p:cNvSpPr>
          <p:nvPr>
            <p:ph type="sldNum" sz="quarter" idx="12"/>
          </p:nvPr>
        </p:nvSpPr>
        <p:spPr/>
        <p:txBody>
          <a:bodyPr/>
          <a:lstStyle/>
          <a:p>
            <a:fld id="{CC01A3C4-DA99-44E5-944C-143C2BFFA079}" type="slidenum">
              <a:rPr lang="en-NL" smtClean="0"/>
              <a:t>9</a:t>
            </a:fld>
            <a:endParaRPr lang="en-NL"/>
          </a:p>
        </p:txBody>
      </p:sp>
      <p:pic>
        <p:nvPicPr>
          <p:cNvPr id="1026" name="Picture 2" descr="ADC Sampling Rate | Advanced PCB Design Blog | Cadence">
            <a:extLst>
              <a:ext uri="{FF2B5EF4-FFF2-40B4-BE49-F238E27FC236}">
                <a16:creationId xmlns:a16="http://schemas.microsoft.com/office/drawing/2014/main" id="{761B5CD9-536D-E70B-23AB-30C9A9653B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809502"/>
            <a:ext cx="6441210" cy="23835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7164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d60d039a-1bd3-4dbf-a7c5-c355143b878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044402EA4D30C43A21977A20B6D1731" ma:contentTypeVersion="15" ma:contentTypeDescription="Een nieuw document maken." ma:contentTypeScope="" ma:versionID="b845a756a7b4b9234621119cf98a274d">
  <xsd:schema xmlns:xsd="http://www.w3.org/2001/XMLSchema" xmlns:xs="http://www.w3.org/2001/XMLSchema" xmlns:p="http://schemas.microsoft.com/office/2006/metadata/properties" xmlns:ns3="d60d039a-1bd3-4dbf-a7c5-c355143b8785" xmlns:ns4="5c151dae-38f2-4c7c-a9a8-52c215eb3929" targetNamespace="http://schemas.microsoft.com/office/2006/metadata/properties" ma:root="true" ma:fieldsID="a9275b9d9676c6bf27b5e0518d629a70" ns3:_="" ns4:_="">
    <xsd:import namespace="d60d039a-1bd3-4dbf-a7c5-c355143b8785"/>
    <xsd:import namespace="5c151dae-38f2-4c7c-a9a8-52c215eb3929"/>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OCR" minOccurs="0"/>
                <xsd:element ref="ns3:MediaLengthInSeconds" minOccurs="0"/>
                <xsd:element ref="ns3:MediaServiceAutoKeyPoints" minOccurs="0"/>
                <xsd:element ref="ns3:MediaServiceKeyPoints"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60d039a-1bd3-4dbf-a7c5-c355143b878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LengthInSeconds" ma:index="18" nillable="true" ma:displayName="MediaLengthInSeconds" ma:hidden="true" ma:internalName="MediaLengthInSeconds" ma:readOnly="true">
      <xsd:simpleType>
        <xsd:restriction base="dms:Unknow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c151dae-38f2-4c7c-a9a8-52c215eb3929" elementFormDefault="qualified">
    <xsd:import namespace="http://schemas.microsoft.com/office/2006/documentManagement/types"/>
    <xsd:import namespace="http://schemas.microsoft.com/office/infopath/2007/PartnerControls"/>
    <xsd:element name="SharedWithUsers" ma:index="14"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internalName="SharedWithDetails" ma:readOnly="true">
      <xsd:simpleType>
        <xsd:restriction base="dms:Note">
          <xsd:maxLength value="255"/>
        </xsd:restriction>
      </xsd:simpleType>
    </xsd:element>
    <xsd:element name="SharingHintHash" ma:index="16"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69589DD-C0E4-4A14-9CB4-A3CBBB7E46F4}">
  <ds:schemaRefs>
    <ds:schemaRef ds:uri="5c151dae-38f2-4c7c-a9a8-52c215eb3929"/>
    <ds:schemaRef ds:uri="d60d039a-1bd3-4dbf-a7c5-c355143b878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CA291C06-99E4-4505-B881-E0432BA969D5}">
  <ds:schemaRefs>
    <ds:schemaRef ds:uri="http://schemas.microsoft.com/sharepoint/v3/contenttype/forms"/>
  </ds:schemaRefs>
</ds:datastoreItem>
</file>

<file path=customXml/itemProps3.xml><?xml version="1.0" encoding="utf-8"?>
<ds:datastoreItem xmlns:ds="http://schemas.openxmlformats.org/officeDocument/2006/customXml" ds:itemID="{6D81C62D-EE6A-46A0-A96D-19B7F624EEDD}">
  <ds:schemaRefs>
    <ds:schemaRef ds:uri="5c151dae-38f2-4c7c-a9a8-52c215eb3929"/>
    <ds:schemaRef ds:uri="d60d039a-1bd3-4dbf-a7c5-c355143b878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Widescreen</PresentationFormat>
  <Slides>14</Slides>
  <Notes>8</Notes>
  <HiddenSlides>0</HiddenSlide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Designing, Building and Testing a Multi Wire Proportional Chamber</vt:lpstr>
      <vt:lpstr>Introduction team members</vt:lpstr>
      <vt:lpstr>Goal</vt:lpstr>
      <vt:lpstr>Types of particle detectors</vt:lpstr>
      <vt:lpstr>Detector of choice</vt:lpstr>
      <vt:lpstr>Preparation</vt:lpstr>
      <vt:lpstr>Method</vt:lpstr>
      <vt:lpstr>Design</vt:lpstr>
      <vt:lpstr>DAQ</vt:lpstr>
      <vt:lpstr>Analysis</vt:lpstr>
      <vt:lpstr>What we hope to get from DESY</vt:lpstr>
      <vt:lpstr>Timetable</vt:lpstr>
      <vt:lpstr>Community contribution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the wire wizards and our experiment</dc:title>
  <dc:creator>Verreijt, L.L. (Leon) (v6b)</dc:creator>
  <cp:revision>2</cp:revision>
  <dcterms:created xsi:type="dcterms:W3CDTF">2023-09-14T15:17:37Z</dcterms:created>
  <dcterms:modified xsi:type="dcterms:W3CDTF">2023-09-16T08:02:14Z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0x010100D044402EA4D30C43A21977A20B6D1731</vt:lpwstr>
  </property>
</Properties>
</file>